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66" d="100"/>
          <a:sy n="66" d="100"/>
        </p:scale>
        <p:origin x="89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a2f7acca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0a2f7acca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a073618e60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a073618e60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733350" y="3612700"/>
            <a:ext cx="3705300" cy="10041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SzPts val="1900"/>
              <a:buNone/>
              <a:defRPr sz="1800"/>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sp>
        <p:nvSpPr>
          <p:cNvPr id="12" name="Google Shape;12;p2"/>
          <p:cNvSpPr txBox="1">
            <a:spLocks noGrp="1"/>
          </p:cNvSpPr>
          <p:nvPr>
            <p:ph type="title"/>
          </p:nvPr>
        </p:nvSpPr>
        <p:spPr>
          <a:xfrm>
            <a:off x="834875" y="793950"/>
            <a:ext cx="6785100" cy="2526900"/>
          </a:xfrm>
          <a:prstGeom prst="rect">
            <a:avLst/>
          </a:prstGeom>
        </p:spPr>
        <p:txBody>
          <a:bodyPr spcFirstLastPara="1" wrap="square" lIns="121900" tIns="121900" rIns="121900" bIns="121900" anchor="ctr" anchorCtr="0">
            <a:noAutofit/>
          </a:bodyPr>
          <a:lstStyle>
            <a:lvl1pPr marL="0" marR="0" lvl="0" indent="0" rtl="0">
              <a:lnSpc>
                <a:spcPct val="80000"/>
              </a:lnSpc>
              <a:spcBef>
                <a:spcPts val="0"/>
              </a:spcBef>
              <a:spcAft>
                <a:spcPts val="0"/>
              </a:spcAft>
              <a:buClr>
                <a:schemeClr val="dk1"/>
              </a:buClr>
              <a:buSzPts val="9000"/>
              <a:buFont typeface="Aldrich"/>
              <a:buNone/>
              <a:defRPr sz="9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0 Timeline">
  <p:cSld name="CUSTOM_14">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15600" y="745775"/>
            <a:ext cx="6975900" cy="2454600"/>
          </a:xfrm>
          <a:prstGeom prst="rect">
            <a:avLst/>
          </a:prstGeom>
        </p:spPr>
        <p:txBody>
          <a:bodyPr spcFirstLastPara="1" wrap="square" lIns="121900" tIns="121900" rIns="121900" bIns="121900" anchor="ctr" anchorCtr="0">
            <a:noAutofit/>
          </a:bodyPr>
          <a:lstStyle>
            <a:lvl1pPr marL="0" marR="0" lvl="0" indent="0" rtl="0">
              <a:lnSpc>
                <a:spcPct val="70000"/>
              </a:lnSpc>
              <a:spcBef>
                <a:spcPts val="0"/>
              </a:spcBef>
              <a:spcAft>
                <a:spcPts val="0"/>
              </a:spcAft>
              <a:buClr>
                <a:schemeClr val="dk1"/>
              </a:buClr>
              <a:buSzPts val="4000"/>
              <a:buFont typeface="Aldrich"/>
              <a:buNone/>
              <a:defRPr sz="8000"/>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0" name="Google Shape;60;p11"/>
          <p:cNvSpPr txBox="1">
            <a:spLocks noGrp="1"/>
          </p:cNvSpPr>
          <p:nvPr>
            <p:ph type="subTitle" idx="1"/>
          </p:nvPr>
        </p:nvSpPr>
        <p:spPr>
          <a:xfrm>
            <a:off x="5135153" y="3154200"/>
            <a:ext cx="19977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1" name="Google Shape;61;p11"/>
          <p:cNvSpPr txBox="1">
            <a:spLocks noGrp="1"/>
          </p:cNvSpPr>
          <p:nvPr>
            <p:ph type="subTitle" idx="2"/>
          </p:nvPr>
        </p:nvSpPr>
        <p:spPr>
          <a:xfrm>
            <a:off x="7494930" y="3154200"/>
            <a:ext cx="19977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2" name="Google Shape;62;p11"/>
          <p:cNvSpPr txBox="1">
            <a:spLocks noGrp="1"/>
          </p:cNvSpPr>
          <p:nvPr>
            <p:ph type="subTitle" idx="3"/>
          </p:nvPr>
        </p:nvSpPr>
        <p:spPr>
          <a:xfrm>
            <a:off x="9854707" y="3154200"/>
            <a:ext cx="19977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3" name="Google Shape;63;p11"/>
          <p:cNvSpPr txBox="1">
            <a:spLocks noGrp="1"/>
          </p:cNvSpPr>
          <p:nvPr>
            <p:ph type="body" idx="4"/>
          </p:nvPr>
        </p:nvSpPr>
        <p:spPr>
          <a:xfrm>
            <a:off x="5135150" y="40768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4" name="Google Shape;64;p11"/>
          <p:cNvSpPr txBox="1">
            <a:spLocks noGrp="1"/>
          </p:cNvSpPr>
          <p:nvPr>
            <p:ph type="body" idx="5"/>
          </p:nvPr>
        </p:nvSpPr>
        <p:spPr>
          <a:xfrm>
            <a:off x="7494925" y="40768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5" name="Google Shape;65;p11"/>
          <p:cNvSpPr txBox="1">
            <a:spLocks noGrp="1"/>
          </p:cNvSpPr>
          <p:nvPr>
            <p:ph type="body" idx="6"/>
          </p:nvPr>
        </p:nvSpPr>
        <p:spPr>
          <a:xfrm>
            <a:off x="9854700" y="40768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1 Title and text left">
  <p:cSld name="CUSTOM_15">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09600" y="1646475"/>
            <a:ext cx="5848200" cy="2400300"/>
          </a:xfrm>
          <a:prstGeom prst="rect">
            <a:avLst/>
          </a:prstGeom>
        </p:spPr>
        <p:txBody>
          <a:bodyPr spcFirstLastPara="1" wrap="square" lIns="121900" tIns="121900" rIns="121900" bIns="121900" anchor="ctr" anchorCtr="0">
            <a:noAutofit/>
          </a:bodyPr>
          <a:lstStyle>
            <a:lvl1pPr marL="0" marR="0" lvl="0" indent="0" algn="r" rtl="0">
              <a:lnSpc>
                <a:spcPct val="70000"/>
              </a:lnSpc>
              <a:spcBef>
                <a:spcPts val="0"/>
              </a:spcBef>
              <a:spcAft>
                <a:spcPts val="0"/>
              </a:spcAft>
              <a:buClr>
                <a:schemeClr val="dk1"/>
              </a:buClr>
              <a:buSzPts val="4000"/>
              <a:buFont typeface="Aldrich"/>
              <a:buNone/>
              <a:defRPr sz="6000"/>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8" name="Google Shape;68;p12"/>
          <p:cNvSpPr txBox="1">
            <a:spLocks noGrp="1"/>
          </p:cNvSpPr>
          <p:nvPr>
            <p:ph type="body" idx="1"/>
          </p:nvPr>
        </p:nvSpPr>
        <p:spPr>
          <a:xfrm>
            <a:off x="609725" y="4096925"/>
            <a:ext cx="5848200" cy="1264200"/>
          </a:xfrm>
          <a:prstGeom prst="rect">
            <a:avLst/>
          </a:prstGeom>
        </p:spPr>
        <p:txBody>
          <a:bodyPr spcFirstLastPara="1" wrap="square" lIns="121900" tIns="121900" rIns="121900" bIns="121900" anchor="t" anchorCtr="0">
            <a:noAutofit/>
          </a:bodyPr>
          <a:lstStyle>
            <a:lvl1pPr marL="457200" lvl="0" indent="-349250" algn="r" rtl="0">
              <a:spcBef>
                <a:spcPts val="0"/>
              </a:spcBef>
              <a:spcAft>
                <a:spcPts val="0"/>
              </a:spcAft>
              <a:buSzPts val="1900"/>
              <a:buChar char="●"/>
              <a:defRPr/>
            </a:lvl1pPr>
            <a:lvl2pPr marL="914400" lvl="1" indent="-349250" algn="r" rtl="0">
              <a:spcBef>
                <a:spcPts val="0"/>
              </a:spcBef>
              <a:spcAft>
                <a:spcPts val="0"/>
              </a:spcAft>
              <a:buSzPts val="1900"/>
              <a:buChar char="○"/>
              <a:defRPr/>
            </a:lvl2pPr>
            <a:lvl3pPr marL="1371600" lvl="2" indent="-349250" algn="r" rtl="0">
              <a:spcBef>
                <a:spcPts val="2100"/>
              </a:spcBef>
              <a:spcAft>
                <a:spcPts val="0"/>
              </a:spcAft>
              <a:buSzPts val="1900"/>
              <a:buChar char="■"/>
              <a:defRPr/>
            </a:lvl3pPr>
            <a:lvl4pPr marL="1828800" lvl="3" indent="-349250" algn="r" rtl="0">
              <a:spcBef>
                <a:spcPts val="2100"/>
              </a:spcBef>
              <a:spcAft>
                <a:spcPts val="0"/>
              </a:spcAft>
              <a:buSzPts val="1900"/>
              <a:buChar char="●"/>
              <a:defRPr/>
            </a:lvl4pPr>
            <a:lvl5pPr marL="2286000" lvl="4" indent="-349250" algn="r" rtl="0">
              <a:spcBef>
                <a:spcPts val="2100"/>
              </a:spcBef>
              <a:spcAft>
                <a:spcPts val="0"/>
              </a:spcAft>
              <a:buSzPts val="1900"/>
              <a:buChar char="○"/>
              <a:defRPr/>
            </a:lvl5pPr>
            <a:lvl6pPr marL="2743200" lvl="5" indent="-349250" algn="r" rtl="0">
              <a:spcBef>
                <a:spcPts val="2100"/>
              </a:spcBef>
              <a:spcAft>
                <a:spcPts val="0"/>
              </a:spcAft>
              <a:buSzPts val="1900"/>
              <a:buChar char="■"/>
              <a:defRPr/>
            </a:lvl6pPr>
            <a:lvl7pPr marL="3200400" lvl="6" indent="-349250" algn="r" rtl="0">
              <a:spcBef>
                <a:spcPts val="2100"/>
              </a:spcBef>
              <a:spcAft>
                <a:spcPts val="0"/>
              </a:spcAft>
              <a:buSzPts val="1900"/>
              <a:buChar char="●"/>
              <a:defRPr/>
            </a:lvl7pPr>
            <a:lvl8pPr marL="3657600" lvl="7" indent="-349250" algn="r" rtl="0">
              <a:spcBef>
                <a:spcPts val="2100"/>
              </a:spcBef>
              <a:spcAft>
                <a:spcPts val="0"/>
              </a:spcAft>
              <a:buSzPts val="1900"/>
              <a:buChar char="○"/>
              <a:defRPr/>
            </a:lvl8pPr>
            <a:lvl9pPr marL="4114800" lvl="8" indent="-349250" algn="r" rtl="0">
              <a:spcBef>
                <a:spcPts val="2100"/>
              </a:spcBef>
              <a:spcAft>
                <a:spcPts val="2100"/>
              </a:spcAft>
              <a:buSzPts val="19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2 Title and text right">
  <p:cSld name="CUSTOM_16">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4919000" y="1532175"/>
            <a:ext cx="5882400" cy="2133600"/>
          </a:xfrm>
          <a:prstGeom prst="rect">
            <a:avLst/>
          </a:prstGeom>
        </p:spPr>
        <p:txBody>
          <a:bodyPr spcFirstLastPara="1" wrap="square" lIns="121900" tIns="121900" rIns="121900" bIns="121900" anchor="ctr" anchorCtr="0">
            <a:noAutofit/>
          </a:bodyPr>
          <a:lstStyle>
            <a:lvl1pPr marL="0" lvl="0" indent="0" algn="l" rtl="0">
              <a:lnSpc>
                <a:spcPct val="70000"/>
              </a:lnSpc>
              <a:spcBef>
                <a:spcPts val="0"/>
              </a:spcBef>
              <a:spcAft>
                <a:spcPts val="0"/>
              </a:spcAft>
              <a:buClr>
                <a:schemeClr val="dk1"/>
              </a:buClr>
              <a:buSzPts val="4000"/>
              <a:buFont typeface="Aldrich"/>
              <a:buNone/>
              <a:defRPr sz="6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1" name="Google Shape;71;p13"/>
          <p:cNvSpPr txBox="1">
            <a:spLocks noGrp="1"/>
          </p:cNvSpPr>
          <p:nvPr>
            <p:ph type="body" idx="1"/>
          </p:nvPr>
        </p:nvSpPr>
        <p:spPr>
          <a:xfrm>
            <a:off x="4919100" y="3884650"/>
            <a:ext cx="5882400" cy="1242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3 Just title">
  <p:cSld name="CUSTOM_22">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15650" y="421101"/>
            <a:ext cx="113607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05000" y="3071400"/>
            <a:ext cx="10290300" cy="13248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7000"/>
              <a:buFont typeface="Aldrich"/>
              <a:buNone/>
              <a:defRPr sz="8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 name="Google Shape;15;p3"/>
          <p:cNvSpPr txBox="1">
            <a:spLocks noGrp="1"/>
          </p:cNvSpPr>
          <p:nvPr>
            <p:ph type="body" idx="1"/>
          </p:nvPr>
        </p:nvSpPr>
        <p:spPr>
          <a:xfrm>
            <a:off x="1295050" y="4302725"/>
            <a:ext cx="9910200" cy="22359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16" name="Google Shape;16;p3"/>
          <p:cNvSpPr>
            <a:spLocks noGrp="1"/>
          </p:cNvSpPr>
          <p:nvPr>
            <p:ph type="pic" idx="2"/>
          </p:nvPr>
        </p:nvSpPr>
        <p:spPr>
          <a:xfrm>
            <a:off x="4978050" y="319050"/>
            <a:ext cx="2235900" cy="2235900"/>
          </a:xfrm>
          <a:prstGeom prst="ellipse">
            <a:avLst/>
          </a:prstGeom>
          <a:noFill/>
          <a:ln>
            <a:noFill/>
          </a:ln>
        </p:spPr>
      </p:sp>
      <p:sp>
        <p:nvSpPr>
          <p:cNvPr id="17" name="Google Shape;17;p3"/>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DM Sans"/>
              <a:ea typeface="DM Sans"/>
              <a:cs typeface="DM Sans"/>
              <a:sym typeface="DM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Six columns">
  <p:cSld name="CUSTOM_2">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90775" y="523275"/>
            <a:ext cx="11210400" cy="1990500"/>
          </a:xfrm>
          <a:prstGeom prst="rect">
            <a:avLst/>
          </a:prstGeom>
        </p:spPr>
        <p:txBody>
          <a:bodyPr spcFirstLastPara="1" wrap="square" lIns="121900" tIns="121900" rIns="121900" bIns="121900" anchor="ctr" anchorCtr="0">
            <a:noAutofit/>
          </a:bodyPr>
          <a:lstStyle>
            <a:lvl1pPr marL="0" marR="0" lvl="0" indent="0" algn="l" rtl="0">
              <a:lnSpc>
                <a:spcPct val="70000"/>
              </a:lnSpc>
              <a:spcBef>
                <a:spcPts val="0"/>
              </a:spcBef>
              <a:spcAft>
                <a:spcPts val="0"/>
              </a:spcAft>
              <a:buClr>
                <a:schemeClr val="dk1"/>
              </a:buClr>
              <a:buSzPts val="4000"/>
              <a:buFont typeface="Aldrich"/>
              <a:buNone/>
              <a:defRPr sz="8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 name="Google Shape;20;p4"/>
          <p:cNvSpPr txBox="1">
            <a:spLocks noGrp="1"/>
          </p:cNvSpPr>
          <p:nvPr>
            <p:ph type="body" idx="1"/>
          </p:nvPr>
        </p:nvSpPr>
        <p:spPr>
          <a:xfrm>
            <a:off x="490775" y="3504373"/>
            <a:ext cx="3294600" cy="896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1" name="Google Shape;21;p4"/>
          <p:cNvSpPr txBox="1">
            <a:spLocks noGrp="1"/>
          </p:cNvSpPr>
          <p:nvPr>
            <p:ph type="body" idx="2"/>
          </p:nvPr>
        </p:nvSpPr>
        <p:spPr>
          <a:xfrm>
            <a:off x="4448700" y="3504373"/>
            <a:ext cx="3294600" cy="896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2" name="Google Shape;22;p4"/>
          <p:cNvSpPr txBox="1">
            <a:spLocks noGrp="1"/>
          </p:cNvSpPr>
          <p:nvPr>
            <p:ph type="body" idx="3"/>
          </p:nvPr>
        </p:nvSpPr>
        <p:spPr>
          <a:xfrm>
            <a:off x="490775" y="5164426"/>
            <a:ext cx="3294600" cy="896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3" name="Google Shape;23;p4"/>
          <p:cNvSpPr txBox="1">
            <a:spLocks noGrp="1"/>
          </p:cNvSpPr>
          <p:nvPr>
            <p:ph type="body" idx="4"/>
          </p:nvPr>
        </p:nvSpPr>
        <p:spPr>
          <a:xfrm>
            <a:off x="4448700" y="5164426"/>
            <a:ext cx="3294600" cy="896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4" name="Google Shape;24;p4"/>
          <p:cNvSpPr txBox="1">
            <a:spLocks noGrp="1"/>
          </p:cNvSpPr>
          <p:nvPr>
            <p:ph type="title" idx="5"/>
          </p:nvPr>
        </p:nvSpPr>
        <p:spPr>
          <a:xfrm>
            <a:off x="490775" y="2808600"/>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1"/>
                </a:solidFill>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5" name="Google Shape;25;p4"/>
          <p:cNvSpPr txBox="1">
            <a:spLocks noGrp="1"/>
          </p:cNvSpPr>
          <p:nvPr>
            <p:ph type="title" idx="6"/>
          </p:nvPr>
        </p:nvSpPr>
        <p:spPr>
          <a:xfrm>
            <a:off x="4448700" y="2808600"/>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1"/>
                </a:solidFill>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6" name="Google Shape;26;p4"/>
          <p:cNvSpPr txBox="1">
            <a:spLocks noGrp="1"/>
          </p:cNvSpPr>
          <p:nvPr>
            <p:ph type="title" idx="7"/>
          </p:nvPr>
        </p:nvSpPr>
        <p:spPr>
          <a:xfrm>
            <a:off x="490775" y="4468659"/>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1"/>
                </a:solidFill>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 name="Google Shape;27;p4"/>
          <p:cNvSpPr txBox="1">
            <a:spLocks noGrp="1"/>
          </p:cNvSpPr>
          <p:nvPr>
            <p:ph type="title" idx="8"/>
          </p:nvPr>
        </p:nvSpPr>
        <p:spPr>
          <a:xfrm>
            <a:off x="4448700" y="4468659"/>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1"/>
                </a:solidFill>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8" name="Google Shape;28;p4"/>
          <p:cNvSpPr txBox="1">
            <a:spLocks noGrp="1"/>
          </p:cNvSpPr>
          <p:nvPr>
            <p:ph type="body" idx="9"/>
          </p:nvPr>
        </p:nvSpPr>
        <p:spPr>
          <a:xfrm>
            <a:off x="8406625" y="3504373"/>
            <a:ext cx="3294600" cy="896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9" name="Google Shape;29;p4"/>
          <p:cNvSpPr txBox="1">
            <a:spLocks noGrp="1"/>
          </p:cNvSpPr>
          <p:nvPr>
            <p:ph type="body" idx="13"/>
          </p:nvPr>
        </p:nvSpPr>
        <p:spPr>
          <a:xfrm>
            <a:off x="8406625" y="5164426"/>
            <a:ext cx="3294600" cy="896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30" name="Google Shape;30;p4"/>
          <p:cNvSpPr txBox="1">
            <a:spLocks noGrp="1"/>
          </p:cNvSpPr>
          <p:nvPr>
            <p:ph type="title" idx="14"/>
          </p:nvPr>
        </p:nvSpPr>
        <p:spPr>
          <a:xfrm>
            <a:off x="8406625" y="2808600"/>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1"/>
                </a:solidFill>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31" name="Google Shape;31;p4"/>
          <p:cNvSpPr txBox="1">
            <a:spLocks noGrp="1"/>
          </p:cNvSpPr>
          <p:nvPr>
            <p:ph type="title" idx="15"/>
          </p:nvPr>
        </p:nvSpPr>
        <p:spPr>
          <a:xfrm>
            <a:off x="8406625" y="4468659"/>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1"/>
                </a:solidFill>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5811300" y="552025"/>
            <a:ext cx="6000000" cy="4779000"/>
          </a:xfrm>
          <a:prstGeom prst="rect">
            <a:avLst/>
          </a:prstGeom>
        </p:spPr>
        <p:txBody>
          <a:bodyPr spcFirstLastPara="1" wrap="square" lIns="121900" tIns="121900" rIns="121900" bIns="121900" anchor="ctr" anchorCtr="0">
            <a:noAutofit/>
          </a:bodyPr>
          <a:lstStyle>
            <a:lvl1pPr marL="0" marR="0" lvl="0" indent="0" algn="l" rtl="0">
              <a:lnSpc>
                <a:spcPct val="70000"/>
              </a:lnSpc>
              <a:spcBef>
                <a:spcPts val="0"/>
              </a:spcBef>
              <a:spcAft>
                <a:spcPts val="0"/>
              </a:spcAft>
              <a:buClr>
                <a:schemeClr val="dk1"/>
              </a:buClr>
              <a:buSzPts val="6000"/>
              <a:buFont typeface="Aldrich"/>
              <a:buNone/>
              <a:defRPr sz="8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34" name="Google Shape;34;p5"/>
          <p:cNvSpPr txBox="1">
            <a:spLocks noGrp="1"/>
          </p:cNvSpPr>
          <p:nvPr>
            <p:ph type="body" idx="1"/>
          </p:nvPr>
        </p:nvSpPr>
        <p:spPr>
          <a:xfrm>
            <a:off x="5944650" y="5226000"/>
            <a:ext cx="5866800" cy="1208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5" name="Google Shape;35;p5"/>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DM Sans"/>
              <a:ea typeface="DM Sans"/>
              <a:cs typeface="DM Sans"/>
              <a:sym typeface="DM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Two columns">
  <p:cSld name="CUSTOM_4">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97150" y="988700"/>
            <a:ext cx="10551900" cy="763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sz="8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8" name="Google Shape;38;p6"/>
          <p:cNvSpPr txBox="1">
            <a:spLocks noGrp="1"/>
          </p:cNvSpPr>
          <p:nvPr>
            <p:ph type="body" idx="1"/>
          </p:nvPr>
        </p:nvSpPr>
        <p:spPr>
          <a:xfrm>
            <a:off x="873350" y="2429334"/>
            <a:ext cx="4960800" cy="3008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9" name="Google Shape;39;p6"/>
          <p:cNvSpPr txBox="1">
            <a:spLocks noGrp="1"/>
          </p:cNvSpPr>
          <p:nvPr>
            <p:ph type="body" idx="2"/>
          </p:nvPr>
        </p:nvSpPr>
        <p:spPr>
          <a:xfrm>
            <a:off x="6464149" y="2418000"/>
            <a:ext cx="4961100" cy="3008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One column">
  <p:cSld name="CUSTOM_5">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43200" y="658525"/>
            <a:ext cx="5736300" cy="1959600"/>
          </a:xfrm>
          <a:prstGeom prst="rect">
            <a:avLst/>
          </a:prstGeom>
        </p:spPr>
        <p:txBody>
          <a:bodyPr spcFirstLastPara="1" wrap="square" lIns="121900" tIns="121900" rIns="121900" bIns="121900" anchor="t" anchorCtr="0">
            <a:noAutofit/>
          </a:bodyPr>
          <a:lstStyle>
            <a:lvl1pPr marL="0" marR="0" lvl="0" indent="0" algn="l" rtl="0">
              <a:lnSpc>
                <a:spcPct val="70000"/>
              </a:lnSpc>
              <a:spcBef>
                <a:spcPts val="0"/>
              </a:spcBef>
              <a:spcAft>
                <a:spcPts val="0"/>
              </a:spcAft>
              <a:buClr>
                <a:schemeClr val="dk1"/>
              </a:buClr>
              <a:buSzPts val="4000"/>
              <a:buFont typeface="Aldrich"/>
              <a:buNone/>
              <a:defRPr sz="8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2" name="Google Shape;42;p7"/>
          <p:cNvSpPr txBox="1">
            <a:spLocks noGrp="1"/>
          </p:cNvSpPr>
          <p:nvPr>
            <p:ph type="body" idx="1"/>
          </p:nvPr>
        </p:nvSpPr>
        <p:spPr>
          <a:xfrm>
            <a:off x="343200" y="2625475"/>
            <a:ext cx="5736300" cy="2972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Big Title">
  <p:cSld name="CUSTOM_6">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558100" y="21783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45" name="Google Shape;45;p8"/>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8 Three columns">
  <p:cSld name="CUSTOM_8_1">
    <p:spTree>
      <p:nvGrpSpPr>
        <p:cNvPr id="1" name="Shape 46"/>
        <p:cNvGrpSpPr/>
        <p:nvPr/>
      </p:nvGrpSpPr>
      <p:grpSpPr>
        <a:xfrm>
          <a:off x="0" y="0"/>
          <a:ext cx="0" cy="0"/>
          <a:chOff x="0" y="0"/>
          <a:chExt cx="0" cy="0"/>
        </a:xfrm>
      </p:grpSpPr>
      <p:sp>
        <p:nvSpPr>
          <p:cNvPr id="47" name="Google Shape;47;p9"/>
          <p:cNvSpPr txBox="1">
            <a:spLocks noGrp="1"/>
          </p:cNvSpPr>
          <p:nvPr>
            <p:ph type="subTitle" idx="1"/>
          </p:nvPr>
        </p:nvSpPr>
        <p:spPr>
          <a:xfrm>
            <a:off x="1189052" y="4096875"/>
            <a:ext cx="26589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b="1">
                <a:solidFill>
                  <a:schemeClr val="lt1"/>
                </a:solidFill>
                <a:highlight>
                  <a:schemeClr val="accent2"/>
                </a:highlight>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8" name="Google Shape;48;p9"/>
          <p:cNvSpPr txBox="1">
            <a:spLocks noGrp="1"/>
          </p:cNvSpPr>
          <p:nvPr>
            <p:ph type="subTitle" idx="2"/>
          </p:nvPr>
        </p:nvSpPr>
        <p:spPr>
          <a:xfrm>
            <a:off x="4713302" y="4096875"/>
            <a:ext cx="26589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b="1">
                <a:solidFill>
                  <a:schemeClr val="lt1"/>
                </a:solidFill>
                <a:highlight>
                  <a:schemeClr val="accent2"/>
                </a:highlight>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9" name="Google Shape;49;p9"/>
          <p:cNvSpPr txBox="1">
            <a:spLocks noGrp="1"/>
          </p:cNvSpPr>
          <p:nvPr>
            <p:ph type="subTitle" idx="3"/>
          </p:nvPr>
        </p:nvSpPr>
        <p:spPr>
          <a:xfrm>
            <a:off x="8237552" y="4096875"/>
            <a:ext cx="26586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b="1">
                <a:solidFill>
                  <a:schemeClr val="lt1"/>
                </a:solidFill>
                <a:highlight>
                  <a:schemeClr val="accent2"/>
                </a:highlight>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0" name="Google Shape;50;p9"/>
          <p:cNvSpPr txBox="1">
            <a:spLocks noGrp="1"/>
          </p:cNvSpPr>
          <p:nvPr>
            <p:ph type="title"/>
          </p:nvPr>
        </p:nvSpPr>
        <p:spPr>
          <a:xfrm>
            <a:off x="609600" y="669575"/>
            <a:ext cx="6839100" cy="1660800"/>
          </a:xfrm>
          <a:prstGeom prst="rect">
            <a:avLst/>
          </a:prstGeom>
        </p:spPr>
        <p:txBody>
          <a:bodyPr spcFirstLastPara="1" wrap="square" lIns="121900" tIns="121900" rIns="121900" bIns="121900" anchor="ctr" anchorCtr="0">
            <a:noAutofit/>
          </a:bodyPr>
          <a:lstStyle>
            <a:lvl1pPr marL="0" marR="0" lvl="0" indent="0" rtl="0">
              <a:lnSpc>
                <a:spcPct val="70000"/>
              </a:lnSpc>
              <a:spcBef>
                <a:spcPts val="0"/>
              </a:spcBef>
              <a:spcAft>
                <a:spcPts val="0"/>
              </a:spcAft>
              <a:buClr>
                <a:schemeClr val="dk1"/>
              </a:buClr>
              <a:buSzPts val="4000"/>
              <a:buFont typeface="Aldrich"/>
              <a:buNone/>
              <a:defRPr sz="8000"/>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 name="Google Shape;51;p9"/>
          <p:cNvSpPr txBox="1">
            <a:spLocks noGrp="1"/>
          </p:cNvSpPr>
          <p:nvPr>
            <p:ph type="body" idx="4"/>
          </p:nvPr>
        </p:nvSpPr>
        <p:spPr>
          <a:xfrm>
            <a:off x="1189050" y="4662582"/>
            <a:ext cx="2658900" cy="16641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52" name="Google Shape;52;p9"/>
          <p:cNvSpPr txBox="1">
            <a:spLocks noGrp="1"/>
          </p:cNvSpPr>
          <p:nvPr>
            <p:ph type="body" idx="5"/>
          </p:nvPr>
        </p:nvSpPr>
        <p:spPr>
          <a:xfrm>
            <a:off x="4713300" y="4662582"/>
            <a:ext cx="2658900" cy="16608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53" name="Google Shape;53;p9"/>
          <p:cNvSpPr txBox="1">
            <a:spLocks noGrp="1"/>
          </p:cNvSpPr>
          <p:nvPr>
            <p:ph type="body" idx="6"/>
          </p:nvPr>
        </p:nvSpPr>
        <p:spPr>
          <a:xfrm>
            <a:off x="8237550" y="4662582"/>
            <a:ext cx="2658900" cy="16608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Text and Image">
  <p:cSld name="CUSTOM_9">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925500" y="1946013"/>
            <a:ext cx="5170500" cy="799200"/>
          </a:xfrm>
          <a:prstGeom prst="rect">
            <a:avLst/>
          </a:prstGeom>
        </p:spPr>
        <p:txBody>
          <a:bodyPr spcFirstLastPara="1" wrap="square" lIns="121900" tIns="121900" rIns="121900" bIns="121900" anchor="ctr" anchorCtr="0">
            <a:noAutofit/>
          </a:bodyPr>
          <a:lstStyle>
            <a:lvl1pPr lvl="0" rtl="0">
              <a:lnSpc>
                <a:spcPct val="80000"/>
              </a:lnSpc>
              <a:spcBef>
                <a:spcPts val="0"/>
              </a:spcBef>
              <a:spcAft>
                <a:spcPts val="0"/>
              </a:spcAft>
              <a:buSzPts val="6000"/>
              <a:buNone/>
              <a:defRPr/>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56" name="Google Shape;56;p10"/>
          <p:cNvSpPr txBox="1">
            <a:spLocks noGrp="1"/>
          </p:cNvSpPr>
          <p:nvPr>
            <p:ph type="subTitle" idx="1"/>
          </p:nvPr>
        </p:nvSpPr>
        <p:spPr>
          <a:xfrm>
            <a:off x="439850" y="4343238"/>
            <a:ext cx="3875100" cy="7179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800"/>
              <a:buNone/>
              <a:defRPr sz="1800"/>
            </a:lvl1pPr>
            <a:lvl2pPr lvl="1" algn="r" rtl="0">
              <a:spcBef>
                <a:spcPts val="2100"/>
              </a:spcBef>
              <a:spcAft>
                <a:spcPts val="0"/>
              </a:spcAft>
              <a:buSzPts val="1800"/>
              <a:buNone/>
              <a:defRPr sz="1800"/>
            </a:lvl2pPr>
            <a:lvl3pPr lvl="2" algn="r" rtl="0">
              <a:spcBef>
                <a:spcPts val="2100"/>
              </a:spcBef>
              <a:spcAft>
                <a:spcPts val="0"/>
              </a:spcAft>
              <a:buSzPts val="1800"/>
              <a:buNone/>
              <a:defRPr sz="1800"/>
            </a:lvl3pPr>
            <a:lvl4pPr lvl="3" algn="r" rtl="0">
              <a:spcBef>
                <a:spcPts val="2100"/>
              </a:spcBef>
              <a:spcAft>
                <a:spcPts val="0"/>
              </a:spcAft>
              <a:buSzPts val="1800"/>
              <a:buNone/>
              <a:defRPr sz="1800"/>
            </a:lvl4pPr>
            <a:lvl5pPr lvl="4" algn="r" rtl="0">
              <a:spcBef>
                <a:spcPts val="2100"/>
              </a:spcBef>
              <a:spcAft>
                <a:spcPts val="0"/>
              </a:spcAft>
              <a:buSzPts val="1800"/>
              <a:buNone/>
              <a:defRPr sz="1800"/>
            </a:lvl5pPr>
            <a:lvl6pPr lvl="5" algn="r" rtl="0">
              <a:spcBef>
                <a:spcPts val="2100"/>
              </a:spcBef>
              <a:spcAft>
                <a:spcPts val="0"/>
              </a:spcAft>
              <a:buSzPts val="1800"/>
              <a:buNone/>
              <a:defRPr sz="1800"/>
            </a:lvl6pPr>
            <a:lvl7pPr lvl="6" algn="r" rtl="0">
              <a:spcBef>
                <a:spcPts val="2100"/>
              </a:spcBef>
              <a:spcAft>
                <a:spcPts val="0"/>
              </a:spcAft>
              <a:buSzPts val="1800"/>
              <a:buNone/>
              <a:defRPr sz="1800"/>
            </a:lvl7pPr>
            <a:lvl8pPr lvl="7" algn="r" rtl="0">
              <a:spcBef>
                <a:spcPts val="2100"/>
              </a:spcBef>
              <a:spcAft>
                <a:spcPts val="0"/>
              </a:spcAft>
              <a:buSzPts val="1800"/>
              <a:buNone/>
              <a:defRPr sz="1800"/>
            </a:lvl8pPr>
            <a:lvl9pPr lvl="8" algn="r" rtl="0">
              <a:spcBef>
                <a:spcPts val="2100"/>
              </a:spcBef>
              <a:spcAft>
                <a:spcPts val="2100"/>
              </a:spcAft>
              <a:buSzPts val="1800"/>
              <a:buNone/>
              <a:defRPr sz="1800"/>
            </a:lvl9pPr>
          </a:lstStyle>
          <a:p>
            <a:endParaRPr/>
          </a:p>
        </p:txBody>
      </p:sp>
      <p:sp>
        <p:nvSpPr>
          <p:cNvPr id="57" name="Google Shape;57;p10"/>
          <p:cNvSpPr>
            <a:spLocks noGrp="1"/>
          </p:cNvSpPr>
          <p:nvPr>
            <p:ph type="pic" idx="2"/>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5000"/>
              <a:buFont typeface="Arial Black"/>
              <a:buNone/>
              <a:defRPr sz="5000">
                <a:solidFill>
                  <a:schemeClr val="dk1"/>
                </a:solidFill>
                <a:latin typeface="Arial Black"/>
                <a:ea typeface="Arial Black"/>
                <a:cs typeface="Arial Black"/>
                <a:sym typeface="Arial Black"/>
              </a:defRPr>
            </a:lvl1pPr>
            <a:lvl2pPr lvl="1">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2pPr>
            <a:lvl3pPr lvl="2">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3pPr>
            <a:lvl4pPr lvl="3">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4pPr>
            <a:lvl5pPr lvl="4">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5pPr>
            <a:lvl6pPr lvl="5">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6pPr>
            <a:lvl7pPr lvl="6">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7pPr>
            <a:lvl8pPr lvl="7">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8pPr>
            <a:lvl9pPr lvl="8">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3">
            <a:alphaModFix amt="15000"/>
          </a:blip>
          <a:srcRect l="5240" r="42978"/>
          <a:stretch/>
        </p:blipFill>
        <p:spPr>
          <a:xfrm flipH="1">
            <a:off x="2" y="0"/>
            <a:ext cx="4733499" cy="6858000"/>
          </a:xfrm>
          <a:prstGeom prst="rect">
            <a:avLst/>
          </a:prstGeom>
          <a:noFill/>
          <a:ln>
            <a:noFill/>
          </a:ln>
        </p:spPr>
      </p:pic>
      <p:pic>
        <p:nvPicPr>
          <p:cNvPr id="92" name="Google Shape;92;p16"/>
          <p:cNvPicPr preferRelativeResize="0"/>
          <p:nvPr/>
        </p:nvPicPr>
        <p:blipFill rotWithShape="1">
          <a:blip r:embed="rId3">
            <a:alphaModFix/>
          </a:blip>
          <a:srcRect l="5238" r="13169"/>
          <a:stretch/>
        </p:blipFill>
        <p:spPr>
          <a:xfrm>
            <a:off x="4733500" y="0"/>
            <a:ext cx="7458502" cy="6858000"/>
          </a:xfrm>
          <a:prstGeom prst="rect">
            <a:avLst/>
          </a:prstGeom>
          <a:noFill/>
          <a:ln>
            <a:noFill/>
          </a:ln>
        </p:spPr>
      </p:pic>
      <p:sp>
        <p:nvSpPr>
          <p:cNvPr id="95" name="Google Shape;95;p16"/>
          <p:cNvSpPr txBox="1">
            <a:spLocks noGrp="1"/>
          </p:cNvSpPr>
          <p:nvPr>
            <p:ph type="subTitle" idx="1"/>
          </p:nvPr>
        </p:nvSpPr>
        <p:spPr>
          <a:xfrm>
            <a:off x="733350" y="3612700"/>
            <a:ext cx="3705300" cy="1004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fa-IR" dirty="0">
                <a:cs typeface="B Nazanin" panose="00000700000000000000" pitchFamily="2" charset="-78"/>
              </a:rPr>
              <a:t>قالب پاورپوینت دامپروری</a:t>
            </a:r>
            <a:endParaRPr dirty="0">
              <a:cs typeface="B Nazanin" panose="00000700000000000000" pitchFamily="2" charset="-78"/>
            </a:endParaRPr>
          </a:p>
        </p:txBody>
      </p:sp>
      <p:sp>
        <p:nvSpPr>
          <p:cNvPr id="96" name="Google Shape;96;p16"/>
          <p:cNvSpPr/>
          <p:nvPr/>
        </p:nvSpPr>
        <p:spPr>
          <a:xfrm>
            <a:off x="834875" y="5124325"/>
            <a:ext cx="3250200" cy="395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1"/>
                </a:solidFill>
                <a:latin typeface="DM Sans"/>
                <a:ea typeface="DM Sans"/>
                <a:cs typeface="B Nazanin" panose="00000700000000000000" pitchFamily="2" charset="-78"/>
                <a:sym typeface="DM Sans"/>
              </a:rPr>
              <a:t>20begir.com</a:t>
            </a:r>
            <a:endParaRPr b="1" dirty="0">
              <a:solidFill>
                <a:schemeClr val="lt1"/>
              </a:solidFill>
              <a:latin typeface="DM Sans"/>
              <a:ea typeface="DM Sans"/>
              <a:cs typeface="B Nazanin" panose="00000700000000000000" pitchFamily="2" charset="-78"/>
              <a:sym typeface="DM Sans"/>
            </a:endParaRPr>
          </a:p>
        </p:txBody>
      </p:sp>
      <p:sp>
        <p:nvSpPr>
          <p:cNvPr id="2" name="Google Shape;91;p16">
            <a:extLst>
              <a:ext uri="{FF2B5EF4-FFF2-40B4-BE49-F238E27FC236}">
                <a16:creationId xmlns:a16="http://schemas.microsoft.com/office/drawing/2014/main" id="{9F83EC97-1D74-D7F9-AFC1-EF2D02999672}"/>
              </a:ext>
            </a:extLst>
          </p:cNvPr>
          <p:cNvSpPr/>
          <p:nvPr/>
        </p:nvSpPr>
        <p:spPr>
          <a:xfrm>
            <a:off x="576983" y="2201131"/>
            <a:ext cx="9704295" cy="1004036"/>
          </a:xfrm>
          <a:prstGeom prst="rect">
            <a:avLst/>
          </a:prstGeom>
        </p:spPr>
        <p:txBody>
          <a:bodyPr>
            <a:prstTxWarp prst="textPlain">
              <a:avLst/>
            </a:prstTxWarp>
          </a:bodyPr>
          <a:lstStyle/>
          <a:p>
            <a:pPr lvl="0" algn="ctr"/>
            <a:r>
              <a:rPr lang="fa-IR" b="0" i="0" dirty="0">
                <a:ln>
                  <a:noFill/>
                </a:ln>
                <a:solidFill>
                  <a:schemeClr val="accent1"/>
                </a:solidFill>
                <a:latin typeface="Arial Black"/>
                <a:cs typeface="B Nazanin" panose="00000700000000000000" pitchFamily="2" charset="-78"/>
              </a:rPr>
              <a:t>آبزیان دریایی</a:t>
            </a:r>
            <a:endParaRPr b="0" i="0" dirty="0">
              <a:ln>
                <a:noFill/>
              </a:ln>
              <a:solidFill>
                <a:schemeClr val="accent1"/>
              </a:solidFill>
              <a:latin typeface="Arial Black"/>
              <a:cs typeface="B Nazanin" panose="00000700000000000000" pitchFamily="2" charset="-78"/>
            </a:endParaRPr>
          </a:p>
        </p:txBody>
      </p:sp>
      <p:sp>
        <p:nvSpPr>
          <p:cNvPr id="3" name="Google Shape;94;p16">
            <a:extLst>
              <a:ext uri="{FF2B5EF4-FFF2-40B4-BE49-F238E27FC236}">
                <a16:creationId xmlns:a16="http://schemas.microsoft.com/office/drawing/2014/main" id="{1CC5E2C1-4009-FC9C-5096-BB88E04DBAD7}"/>
              </a:ext>
            </a:extLst>
          </p:cNvPr>
          <p:cNvSpPr/>
          <p:nvPr/>
        </p:nvSpPr>
        <p:spPr>
          <a:xfrm>
            <a:off x="576983" y="2184868"/>
            <a:ext cx="9704295" cy="1004036"/>
          </a:xfrm>
          <a:prstGeom prst="rect">
            <a:avLst/>
          </a:prstGeom>
        </p:spPr>
        <p:txBody>
          <a:bodyPr>
            <a:prstTxWarp prst="textPlain">
              <a:avLst/>
            </a:prstTxWarp>
          </a:bodyPr>
          <a:lstStyle/>
          <a:p>
            <a:pPr lvl="0" algn="ctr"/>
            <a:r>
              <a:rPr lang="fa-IR" dirty="0">
                <a:ln w="38100" cap="flat" cmpd="sng">
                  <a:solidFill>
                    <a:schemeClr val="lt1"/>
                  </a:solidFill>
                  <a:prstDash val="solid"/>
                  <a:miter lim="8000"/>
                  <a:headEnd type="none" w="sm" len="sm"/>
                  <a:tailEnd type="none" w="sm" len="sm"/>
                </a:ln>
                <a:noFill/>
                <a:latin typeface="Arial Black"/>
                <a:cs typeface="B Nazanin" panose="00000700000000000000" pitchFamily="2" charset="-78"/>
              </a:rPr>
              <a:t>آبزیان دریایی</a:t>
            </a:r>
            <a:endParaRPr b="0" i="0" dirty="0">
              <a:ln w="38100" cap="flat" cmpd="sng">
                <a:solidFill>
                  <a:schemeClr val="lt1"/>
                </a:solidFill>
                <a:prstDash val="solid"/>
                <a:miter lim="8000"/>
                <a:headEnd type="none" w="sm" len="sm"/>
                <a:tailEnd type="none" w="sm" len="sm"/>
              </a:ln>
              <a:noFill/>
              <a:latin typeface="Arial Black"/>
              <a:cs typeface="B Nazanin" panose="00000700000000000000" pitchFamily="2" charset="-78"/>
            </a:endParaRPr>
          </a:p>
        </p:txBody>
      </p:sp>
      <p:sp>
        <p:nvSpPr>
          <p:cNvPr id="4" name="Google Shape;90;p16">
            <a:extLst>
              <a:ext uri="{FF2B5EF4-FFF2-40B4-BE49-F238E27FC236}">
                <a16:creationId xmlns:a16="http://schemas.microsoft.com/office/drawing/2014/main" id="{ADC408AC-B4D0-F98B-5746-B4785868A02B}"/>
              </a:ext>
            </a:extLst>
          </p:cNvPr>
          <p:cNvSpPr/>
          <p:nvPr/>
        </p:nvSpPr>
        <p:spPr>
          <a:xfrm>
            <a:off x="1909010" y="790916"/>
            <a:ext cx="4340324" cy="1002682"/>
          </a:xfrm>
          <a:prstGeom prst="rect">
            <a:avLst/>
          </a:prstGeom>
        </p:spPr>
        <p:txBody>
          <a:bodyPr>
            <a:prstTxWarp prst="textPlain">
              <a:avLst/>
            </a:prstTxWarp>
          </a:bodyPr>
          <a:lstStyle/>
          <a:p>
            <a:pPr lvl="0" algn="ctr"/>
            <a:r>
              <a:rPr lang="fa-IR" b="0" i="0" dirty="0">
                <a:ln>
                  <a:noFill/>
                </a:ln>
                <a:solidFill>
                  <a:schemeClr val="accent2"/>
                </a:solidFill>
                <a:latin typeface="Arial Black"/>
                <a:cs typeface="B Nazanin" panose="00000700000000000000" pitchFamily="2" charset="-78"/>
              </a:rPr>
              <a:t>تم:</a:t>
            </a:r>
            <a:endParaRPr b="0" i="0" dirty="0">
              <a:ln>
                <a:noFill/>
              </a:ln>
              <a:solidFill>
                <a:schemeClr val="accent2"/>
              </a:solidFill>
              <a:latin typeface="Arial Black"/>
              <a:cs typeface="B Nazanin" panose="00000700000000000000" pitchFamily="2" charset="-78"/>
            </a:endParaRPr>
          </a:p>
        </p:txBody>
      </p:sp>
      <p:sp>
        <p:nvSpPr>
          <p:cNvPr id="5" name="Google Shape;93;p16">
            <a:extLst>
              <a:ext uri="{FF2B5EF4-FFF2-40B4-BE49-F238E27FC236}">
                <a16:creationId xmlns:a16="http://schemas.microsoft.com/office/drawing/2014/main" id="{D31C9746-53F3-7637-CF43-932CBC58242D}"/>
              </a:ext>
            </a:extLst>
          </p:cNvPr>
          <p:cNvSpPr/>
          <p:nvPr/>
        </p:nvSpPr>
        <p:spPr>
          <a:xfrm>
            <a:off x="1909011" y="790916"/>
            <a:ext cx="4340324" cy="902690"/>
          </a:xfrm>
          <a:prstGeom prst="rect">
            <a:avLst/>
          </a:prstGeom>
        </p:spPr>
        <p:txBody>
          <a:bodyPr>
            <a:prstTxWarp prst="textPlain">
              <a:avLst/>
            </a:prstTxWarp>
          </a:bodyPr>
          <a:lstStyle/>
          <a:p>
            <a:pPr lvl="0" algn="ctr"/>
            <a:r>
              <a:rPr lang="fa-IR" b="0" i="0" dirty="0">
                <a:ln w="38100" cap="flat" cmpd="sng">
                  <a:solidFill>
                    <a:schemeClr val="lt1"/>
                  </a:solidFill>
                  <a:prstDash val="solid"/>
                  <a:miter lim="8000"/>
                  <a:headEnd type="none" w="sm" len="sm"/>
                  <a:tailEnd type="none" w="sm" len="sm"/>
                </a:ln>
                <a:noFill/>
                <a:latin typeface="Arial Black"/>
                <a:cs typeface="B Nazanin" panose="00000700000000000000" pitchFamily="2" charset="-78"/>
              </a:rPr>
              <a:t>تم:</a:t>
            </a:r>
            <a:endParaRPr b="0" i="0" dirty="0">
              <a:ln w="38100" cap="flat" cmpd="sng">
                <a:solidFill>
                  <a:schemeClr val="lt1"/>
                </a:solidFill>
                <a:prstDash val="solid"/>
                <a:miter lim="8000"/>
                <a:headEnd type="none" w="sm" len="sm"/>
                <a:tailEnd type="none" w="sm" len="sm"/>
              </a:ln>
              <a:noFill/>
              <a:latin typeface="Arial Black"/>
              <a:cs typeface="B Nazanin" panose="000007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5"/>
          <p:cNvPicPr preferRelativeResize="0"/>
          <p:nvPr/>
        </p:nvPicPr>
        <p:blipFill rotWithShape="1">
          <a:blip r:embed="rId3">
            <a:alphaModFix/>
          </a:blip>
          <a:srcRect l="21875" t="11154" b="29097"/>
          <a:stretch/>
        </p:blipFill>
        <p:spPr>
          <a:xfrm flipH="1">
            <a:off x="2" y="0"/>
            <a:ext cx="12191998" cy="6857999"/>
          </a:xfrm>
          <a:prstGeom prst="rect">
            <a:avLst/>
          </a:prstGeom>
          <a:noFill/>
          <a:ln>
            <a:noFill/>
          </a:ln>
        </p:spPr>
      </p:pic>
      <p:sp>
        <p:nvSpPr>
          <p:cNvPr id="177" name="Google Shape;177;p25"/>
          <p:cNvSpPr txBox="1">
            <a:spLocks noGrp="1"/>
          </p:cNvSpPr>
          <p:nvPr>
            <p:ph type="title"/>
          </p:nvPr>
        </p:nvSpPr>
        <p:spPr>
          <a:xfrm>
            <a:off x="484629" y="695398"/>
            <a:ext cx="5170500" cy="3009900"/>
          </a:xfrm>
          <a:prstGeom prst="rect">
            <a:avLst/>
          </a:prstGeom>
        </p:spPr>
        <p:txBody>
          <a:bodyPr spcFirstLastPara="1" wrap="square" lIns="121900" tIns="121900" rIns="121900" bIns="121900" anchor="ctr" anchorCtr="0">
            <a:noAutofit/>
          </a:bodyPr>
          <a:lstStyle/>
          <a:p>
            <a:pPr marL="0" lvl="0" indent="0" algn="r" rtl="1">
              <a:lnSpc>
                <a:spcPct val="150000"/>
              </a:lnSpc>
              <a:spcBef>
                <a:spcPts val="0"/>
              </a:spcBef>
              <a:spcAft>
                <a:spcPts val="0"/>
              </a:spcAft>
              <a:buSzPts val="7000"/>
              <a:buNone/>
            </a:pPr>
            <a:r>
              <a:rPr lang="fa-IR" sz="6600" dirty="0">
                <a:solidFill>
                  <a:schemeClr val="lt1"/>
                </a:solidFill>
                <a:cs typeface="B Nazanin" panose="00000400000000000000" pitchFamily="2" charset="-78"/>
              </a:rPr>
              <a:t>گربه ها عاشق خوابیدن هستند.</a:t>
            </a:r>
            <a:endParaRPr sz="6600" dirty="0">
              <a:solidFill>
                <a:schemeClr val="lt1"/>
              </a:solidFill>
              <a:highlight>
                <a:schemeClr val="accent2"/>
              </a:highlight>
              <a:cs typeface="B Nazanin" panose="00000400000000000000" pitchFamily="2" charset="-78"/>
            </a:endParaRPr>
          </a:p>
        </p:txBody>
      </p:sp>
      <p:sp>
        <p:nvSpPr>
          <p:cNvPr id="178" name="Google Shape;178;p25"/>
          <p:cNvSpPr txBox="1">
            <a:spLocks noGrp="1"/>
          </p:cNvSpPr>
          <p:nvPr>
            <p:ph type="body" idx="4294967295"/>
          </p:nvPr>
        </p:nvSpPr>
        <p:spPr>
          <a:xfrm>
            <a:off x="658800" y="3803402"/>
            <a:ext cx="5170500" cy="2359200"/>
          </a:xfrm>
          <a:prstGeom prst="rect">
            <a:avLst/>
          </a:prstGeom>
          <a:noFill/>
          <a:ln>
            <a:noFill/>
          </a:ln>
        </p:spPr>
        <p:txBody>
          <a:bodyPr spcFirstLastPara="1" wrap="square" lIns="121900" tIns="121900" rIns="121900" bIns="121900" anchor="t" anchorCtr="0">
            <a:noAutofit/>
          </a:bodyPr>
          <a:lstStyle/>
          <a:p>
            <a:pPr marL="0" lvl="0" indent="0" algn="r" rtl="1">
              <a:lnSpc>
                <a:spcPct val="115000"/>
              </a:lnSpc>
              <a:spcBef>
                <a:spcPts val="0"/>
              </a:spcBef>
              <a:spcAft>
                <a:spcPts val="0"/>
              </a:spcAft>
              <a:buSzPts val="1900"/>
              <a:buNone/>
            </a:pPr>
            <a:r>
              <a:rPr lang="fa-IR" dirty="0">
                <a:solidFill>
                  <a:schemeClr val="lt1"/>
                </a:solidFill>
                <a:cs typeface="B Nazanin" panose="00000400000000000000" pitchFamily="2" charset="-78"/>
              </a:rPr>
              <a:t>یک گربه پانزده ساله احتمالا ده سال از عمر خود را در خواب سپری کرده است.</a:t>
            </a:r>
          </a:p>
          <a:p>
            <a:pPr marL="0" lvl="0" indent="0" algn="r" rtl="1">
              <a:lnSpc>
                <a:spcPct val="115000"/>
              </a:lnSpc>
              <a:spcBef>
                <a:spcPts val="0"/>
              </a:spcBef>
              <a:spcAft>
                <a:spcPts val="0"/>
              </a:spcAft>
              <a:buSzPts val="1900"/>
              <a:buNone/>
            </a:pPr>
            <a:endParaRPr lang="fa-IR" dirty="0">
              <a:solidFill>
                <a:schemeClr val="lt1"/>
              </a:solidFill>
              <a:cs typeface="B Nazanin" panose="00000400000000000000" pitchFamily="2" charset="-78"/>
            </a:endParaRPr>
          </a:p>
          <a:p>
            <a:pPr marL="0" lvl="0" indent="0" algn="r" rtl="1">
              <a:lnSpc>
                <a:spcPct val="150000"/>
              </a:lnSpc>
              <a:spcBef>
                <a:spcPts val="0"/>
              </a:spcBef>
              <a:spcAft>
                <a:spcPts val="0"/>
              </a:spcAft>
              <a:buSzPts val="1900"/>
              <a:buNone/>
            </a:pPr>
            <a:r>
              <a:rPr lang="fa-IR" dirty="0">
                <a:solidFill>
                  <a:schemeClr val="lt1"/>
                </a:solidFill>
                <a:cs typeface="B Nazanin" panose="00000400000000000000" pitchFamily="2" charset="-78"/>
              </a:rPr>
              <a:t>همچنین، گربه‌ها از سبیل‌های خود به عنوان حسگر استفاده می‌کنند تا تعیین کنند که آیا فضایی برای فشار دادن آن‌قدر کوچک است یا خیر.</a:t>
            </a:r>
            <a:endParaRPr dirty="0">
              <a:solidFill>
                <a:schemeClr val="lt1"/>
              </a:solidFil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3">
            <a:alphaModFix/>
          </a:blip>
          <a:srcRect t="17492" b="7527"/>
          <a:stretch/>
        </p:blipFill>
        <p:spPr>
          <a:xfrm>
            <a:off x="46624" y="0"/>
            <a:ext cx="12192001" cy="6858000"/>
          </a:xfrm>
          <a:prstGeom prst="rect">
            <a:avLst/>
          </a:prstGeom>
          <a:noFill/>
          <a:ln>
            <a:noFill/>
          </a:ln>
        </p:spPr>
      </p:pic>
      <p:sp>
        <p:nvSpPr>
          <p:cNvPr id="184" name="Google Shape;184;p26"/>
          <p:cNvSpPr/>
          <p:nvPr/>
        </p:nvSpPr>
        <p:spPr>
          <a:xfrm>
            <a:off x="1231475" y="2357525"/>
            <a:ext cx="9822300" cy="1253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
        <p:nvSpPr>
          <p:cNvPr id="185" name="Google Shape;185;p26"/>
          <p:cNvSpPr txBox="1">
            <a:spLocks noGrp="1"/>
          </p:cNvSpPr>
          <p:nvPr>
            <p:ph type="title"/>
          </p:nvPr>
        </p:nvSpPr>
        <p:spPr>
          <a:xfrm>
            <a:off x="673714" y="1289549"/>
            <a:ext cx="11095500" cy="3160800"/>
          </a:xfrm>
          <a:prstGeom prst="rect">
            <a:avLst/>
          </a:prstGeom>
        </p:spPr>
        <p:txBody>
          <a:bodyPr spcFirstLastPara="1" wrap="square" lIns="121900" tIns="121900" rIns="121900" bIns="121900" anchor="ctr" anchorCtr="0">
            <a:noAutofit/>
          </a:bodyPr>
          <a:lstStyle/>
          <a:p>
            <a:pPr marL="0" lvl="0" indent="0" algn="ctr" rtl="1">
              <a:lnSpc>
                <a:spcPct val="100000"/>
              </a:lnSpc>
              <a:spcBef>
                <a:spcPts val="0"/>
              </a:spcBef>
              <a:spcAft>
                <a:spcPts val="0"/>
              </a:spcAft>
              <a:buNone/>
            </a:pPr>
            <a:r>
              <a:rPr lang="fa-IR" sz="9800" dirty="0">
                <a:solidFill>
                  <a:schemeClr val="lt1"/>
                </a:solidFill>
                <a:cs typeface="B Nazanin" panose="00000400000000000000" pitchFamily="2" charset="-78"/>
              </a:rPr>
              <a:t>بسیار جالب</a:t>
            </a:r>
            <a:endParaRPr sz="9800" dirty="0">
              <a:solidFill>
                <a:schemeClr val="lt1"/>
              </a:solidFill>
              <a:cs typeface="B Nazanin" panose="00000400000000000000" pitchFamily="2" charset="-78"/>
            </a:endParaRPr>
          </a:p>
        </p:txBody>
      </p:sp>
      <p:sp>
        <p:nvSpPr>
          <p:cNvPr id="186" name="Google Shape;186;p26"/>
          <p:cNvSpPr txBox="1">
            <a:spLocks noGrp="1"/>
          </p:cNvSpPr>
          <p:nvPr>
            <p:ph type="subTitle" idx="1"/>
          </p:nvPr>
        </p:nvSpPr>
        <p:spPr>
          <a:xfrm>
            <a:off x="3429001" y="5668399"/>
            <a:ext cx="5972175" cy="506176"/>
          </a:xfrm>
          <a:prstGeom prst="rect">
            <a:avLst/>
          </a:prstGeom>
        </p:spPr>
        <p:txBody>
          <a:bodyPr spcFirstLastPara="1" wrap="square" lIns="121900" tIns="121900" rIns="121900" bIns="121900" anchor="ctr" anchorCtr="0">
            <a:noAutofit/>
          </a:bodyPr>
          <a:lstStyle/>
          <a:p>
            <a:pPr marL="0" lvl="0" indent="0" algn="ctr" rtl="1">
              <a:lnSpc>
                <a:spcPct val="150000"/>
              </a:lnSpc>
              <a:spcBef>
                <a:spcPts val="0"/>
              </a:spcBef>
              <a:spcAft>
                <a:spcPts val="0"/>
              </a:spcAft>
              <a:buNone/>
            </a:pPr>
            <a:r>
              <a:rPr lang="fa-IR" sz="2400" dirty="0">
                <a:solidFill>
                  <a:schemeClr val="lt1"/>
                </a:solidFill>
                <a:cs typeface="B Nazanin" panose="00000400000000000000" pitchFamily="2" charset="-78"/>
              </a:rPr>
              <a:t>این جایی است که بخش شما به پایان می رسد. این مجموعه از اسلایدها را هر چند بار که نیاز دارید برای مرور تمام بخش‌های خود کپی کنید.</a:t>
            </a:r>
            <a:endParaRPr sz="2400" dirty="0">
              <a:solidFill>
                <a:schemeClr val="lt1"/>
              </a:solidFill>
              <a:cs typeface="B Nazanin" panose="00000400000000000000" pitchFamily="2" charset="-78"/>
            </a:endParaRPr>
          </a:p>
        </p:txBody>
      </p:sp>
      <p:sp>
        <p:nvSpPr>
          <p:cNvPr id="187" name="Google Shape;187;p26"/>
          <p:cNvSpPr/>
          <p:nvPr/>
        </p:nvSpPr>
        <p:spPr>
          <a:xfrm>
            <a:off x="3590802" y="3988051"/>
            <a:ext cx="5030096" cy="1082875"/>
          </a:xfrm>
          <a:prstGeom prst="rect">
            <a:avLst/>
          </a:prstGeom>
        </p:spPr>
        <p:txBody>
          <a:bodyPr>
            <a:prstTxWarp prst="textPlain">
              <a:avLst/>
            </a:prstTxWarp>
          </a:bodyPr>
          <a:lstStyle/>
          <a:p>
            <a:pPr lvl="0" algn="ctr" rtl="1"/>
            <a:r>
              <a:rPr lang="fa-IR" b="0" i="0" dirty="0">
                <a:ln w="38100" cap="flat" cmpd="sng">
                  <a:solidFill>
                    <a:schemeClr val="lt1"/>
                  </a:solidFill>
                  <a:prstDash val="solid"/>
                  <a:miter lim="8000"/>
                  <a:headEnd type="none" w="sm" len="sm"/>
                  <a:tailEnd type="none" w="sm" len="sm"/>
                </a:ln>
                <a:noFill/>
                <a:latin typeface="Arial Black"/>
                <a:cs typeface="B Nazanin" panose="00000400000000000000" pitchFamily="2" charset="-78"/>
              </a:rPr>
              <a:t>حقایق</a:t>
            </a:r>
            <a:endParaRPr b="0" i="0" dirty="0">
              <a:ln w="38100" cap="flat" cmpd="sng">
                <a:solidFill>
                  <a:schemeClr val="lt1"/>
                </a:solidFill>
                <a:prstDash val="solid"/>
                <a:miter lim="8000"/>
                <a:headEnd type="none" w="sm" len="sm"/>
                <a:tailEnd type="none" w="sm" len="sm"/>
              </a:ln>
              <a:noFill/>
              <a:latin typeface="Arial Black"/>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609600" y="669575"/>
            <a:ext cx="6839100" cy="16608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این تیم ما است.</a:t>
            </a:r>
            <a:endParaRPr dirty="0">
              <a:solidFill>
                <a:schemeClr val="lt1"/>
              </a:solidFill>
              <a:highlight>
                <a:schemeClr val="accent2"/>
              </a:highlight>
              <a:cs typeface="B Nazanin" panose="00000400000000000000" pitchFamily="2" charset="-78"/>
            </a:endParaRPr>
          </a:p>
        </p:txBody>
      </p:sp>
      <p:sp>
        <p:nvSpPr>
          <p:cNvPr id="193" name="Google Shape;193;p27"/>
          <p:cNvSpPr txBox="1">
            <a:spLocks noGrp="1"/>
          </p:cNvSpPr>
          <p:nvPr>
            <p:ph type="subTitle" idx="1"/>
          </p:nvPr>
        </p:nvSpPr>
        <p:spPr>
          <a:xfrm>
            <a:off x="1189052" y="4096875"/>
            <a:ext cx="26589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fa-IR" dirty="0">
                <a:cs typeface="B Nazanin" panose="00000400000000000000" pitchFamily="2" charset="-78"/>
              </a:rPr>
              <a:t>اریکا وی.</a:t>
            </a:r>
            <a:endParaRPr dirty="0">
              <a:cs typeface="B Nazanin" panose="00000400000000000000" pitchFamily="2" charset="-78"/>
            </a:endParaRPr>
          </a:p>
        </p:txBody>
      </p:sp>
      <p:sp>
        <p:nvSpPr>
          <p:cNvPr id="194" name="Google Shape;194;p27"/>
          <p:cNvSpPr txBox="1">
            <a:spLocks noGrp="1"/>
          </p:cNvSpPr>
          <p:nvPr>
            <p:ph type="subTitle" idx="2"/>
          </p:nvPr>
        </p:nvSpPr>
        <p:spPr>
          <a:xfrm>
            <a:off x="4713302" y="4096875"/>
            <a:ext cx="26589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fa-IR" dirty="0">
                <a:cs typeface="B Nazanin" panose="00000400000000000000" pitchFamily="2" charset="-78"/>
              </a:rPr>
              <a:t>جان اس.</a:t>
            </a:r>
            <a:endParaRPr dirty="0">
              <a:cs typeface="B Nazanin" panose="00000400000000000000" pitchFamily="2" charset="-78"/>
            </a:endParaRPr>
          </a:p>
        </p:txBody>
      </p:sp>
      <p:sp>
        <p:nvSpPr>
          <p:cNvPr id="195" name="Google Shape;195;p27"/>
          <p:cNvSpPr txBox="1">
            <a:spLocks noGrp="1"/>
          </p:cNvSpPr>
          <p:nvPr>
            <p:ph type="subTitle" idx="3"/>
          </p:nvPr>
        </p:nvSpPr>
        <p:spPr>
          <a:xfrm>
            <a:off x="8237552" y="4096875"/>
            <a:ext cx="26586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fa-IR" dirty="0">
                <a:cs typeface="B Nazanin" panose="00000400000000000000" pitchFamily="2" charset="-78"/>
              </a:rPr>
              <a:t>ماری ام.</a:t>
            </a:r>
            <a:endParaRPr dirty="0">
              <a:cs typeface="B Nazanin" panose="00000400000000000000" pitchFamily="2" charset="-78"/>
            </a:endParaRPr>
          </a:p>
        </p:txBody>
      </p:sp>
      <p:sp>
        <p:nvSpPr>
          <p:cNvPr id="196" name="Google Shape;196;p27"/>
          <p:cNvSpPr txBox="1">
            <a:spLocks noGrp="1"/>
          </p:cNvSpPr>
          <p:nvPr>
            <p:ph type="body" idx="4"/>
          </p:nvPr>
        </p:nvSpPr>
        <p:spPr>
          <a:xfrm>
            <a:off x="1189050" y="4662582"/>
            <a:ext cx="2658900" cy="1664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 بخت خوب </a:t>
            </a:r>
            <a:r>
              <a:rPr lang="en-US" dirty="0">
                <a:cs typeface="B Nazanin" panose="00000400000000000000" pitchFamily="2" charset="-78"/>
              </a:rPr>
              <a:t>Aenean </a:t>
            </a:r>
            <a:r>
              <a:rPr lang="fa-IR" dirty="0">
                <a:cs typeface="B Nazanin" panose="00000400000000000000" pitchFamily="2" charset="-78"/>
              </a:rPr>
              <a:t>به درد نیاز دارد.</a:t>
            </a:r>
            <a:endParaRPr lang="en-US" dirty="0">
              <a:cs typeface="B Nazanin" panose="00000400000000000000" pitchFamily="2" charset="-78"/>
            </a:endParaRPr>
          </a:p>
        </p:txBody>
      </p:sp>
      <p:sp>
        <p:nvSpPr>
          <p:cNvPr id="197" name="Google Shape;197;p27"/>
          <p:cNvSpPr txBox="1">
            <a:spLocks noGrp="1"/>
          </p:cNvSpPr>
          <p:nvPr>
            <p:ph type="body" idx="5"/>
          </p:nvPr>
        </p:nvSpPr>
        <p:spPr>
          <a:xfrm>
            <a:off x="4713300" y="4662582"/>
            <a:ext cx="2658900" cy="16608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 بخت خوب </a:t>
            </a:r>
            <a:r>
              <a:rPr lang="en-US" dirty="0">
                <a:cs typeface="B Nazanin" panose="00000400000000000000" pitchFamily="2" charset="-78"/>
              </a:rPr>
              <a:t>Aenean </a:t>
            </a:r>
            <a:r>
              <a:rPr lang="fa-IR" dirty="0">
                <a:cs typeface="B Nazanin" panose="00000400000000000000" pitchFamily="2" charset="-78"/>
              </a:rPr>
              <a:t>به درد نیاز دارد.</a:t>
            </a:r>
            <a:endParaRPr dirty="0">
              <a:cs typeface="B Nazanin" panose="00000400000000000000" pitchFamily="2" charset="-78"/>
            </a:endParaRPr>
          </a:p>
        </p:txBody>
      </p:sp>
      <p:sp>
        <p:nvSpPr>
          <p:cNvPr id="198" name="Google Shape;198;p27"/>
          <p:cNvSpPr txBox="1">
            <a:spLocks noGrp="1"/>
          </p:cNvSpPr>
          <p:nvPr>
            <p:ph type="body" idx="6"/>
          </p:nvPr>
        </p:nvSpPr>
        <p:spPr>
          <a:xfrm>
            <a:off x="8237550" y="4662582"/>
            <a:ext cx="2658900" cy="16608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 بخت خوب </a:t>
            </a:r>
            <a:r>
              <a:rPr lang="en-US" dirty="0">
                <a:cs typeface="B Nazanin" panose="00000400000000000000" pitchFamily="2" charset="-78"/>
              </a:rPr>
              <a:t>Aenean </a:t>
            </a:r>
            <a:r>
              <a:rPr lang="fa-IR" dirty="0">
                <a:cs typeface="B Nazanin" panose="00000400000000000000" pitchFamily="2" charset="-78"/>
              </a:rPr>
              <a:t>به درد نیاز دارد.</a:t>
            </a:r>
            <a:endParaRPr lang="en-US" dirty="0">
              <a:cs typeface="B Nazanin" panose="00000400000000000000" pitchFamily="2" charset="-78"/>
            </a:endParaRPr>
          </a:p>
        </p:txBody>
      </p:sp>
      <p:sp>
        <p:nvSpPr>
          <p:cNvPr id="199" name="Google Shape;199;p27"/>
          <p:cNvSpPr/>
          <p:nvPr/>
        </p:nvSpPr>
        <p:spPr>
          <a:xfrm>
            <a:off x="1798642" y="2490638"/>
            <a:ext cx="1393200" cy="139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 name="Google Shape;200;p27"/>
          <p:cNvSpPr/>
          <p:nvPr/>
        </p:nvSpPr>
        <p:spPr>
          <a:xfrm>
            <a:off x="5323717" y="2519367"/>
            <a:ext cx="1393200" cy="1393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 name="Google Shape;201;p27"/>
          <p:cNvSpPr/>
          <p:nvPr/>
        </p:nvSpPr>
        <p:spPr>
          <a:xfrm>
            <a:off x="8847142" y="2519384"/>
            <a:ext cx="1393200" cy="1393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pic>
        <p:nvPicPr>
          <p:cNvPr id="202" name="Google Shape;202;p27"/>
          <p:cNvPicPr preferRelativeResize="0"/>
          <p:nvPr/>
        </p:nvPicPr>
        <p:blipFill rotWithShape="1">
          <a:blip r:embed="rId3">
            <a:alphaModFix/>
          </a:blip>
          <a:srcRect l="33004" t="8689" r="25212" b="61743"/>
          <a:stretch/>
        </p:blipFill>
        <p:spPr>
          <a:xfrm>
            <a:off x="1800302" y="2512007"/>
            <a:ext cx="1389900" cy="1389900"/>
          </a:xfrm>
          <a:prstGeom prst="ellipse">
            <a:avLst/>
          </a:prstGeom>
          <a:noFill/>
          <a:ln>
            <a:noFill/>
          </a:ln>
        </p:spPr>
      </p:pic>
      <p:pic>
        <p:nvPicPr>
          <p:cNvPr id="203" name="Google Shape;203;p27"/>
          <p:cNvPicPr preferRelativeResize="0"/>
          <p:nvPr/>
        </p:nvPicPr>
        <p:blipFill rotWithShape="1">
          <a:blip r:embed="rId4">
            <a:alphaModFix/>
          </a:blip>
          <a:srcRect l="32897" t="19488" r="25727" b="14540"/>
          <a:stretch/>
        </p:blipFill>
        <p:spPr>
          <a:xfrm>
            <a:off x="5325375" y="2521013"/>
            <a:ext cx="1389900" cy="1389900"/>
          </a:xfrm>
          <a:prstGeom prst="ellipse">
            <a:avLst/>
          </a:prstGeom>
          <a:noFill/>
          <a:ln>
            <a:noFill/>
          </a:ln>
        </p:spPr>
      </p:pic>
      <p:pic>
        <p:nvPicPr>
          <p:cNvPr id="204" name="Google Shape;204;p27"/>
          <p:cNvPicPr preferRelativeResize="0"/>
          <p:nvPr/>
        </p:nvPicPr>
        <p:blipFill rotWithShape="1">
          <a:blip r:embed="rId5">
            <a:alphaModFix/>
          </a:blip>
          <a:srcRect l="24173" b="50920"/>
          <a:stretch/>
        </p:blipFill>
        <p:spPr>
          <a:xfrm>
            <a:off x="8848802" y="2501327"/>
            <a:ext cx="1389900" cy="1389900"/>
          </a:xfrm>
          <a:prstGeom prst="ellipse">
            <a:avLst/>
          </a:prstGeom>
          <a:noFill/>
          <a:ln>
            <a:noFill/>
          </a:ln>
        </p:spPr>
      </p:pic>
      <p:sp>
        <p:nvSpPr>
          <p:cNvPr id="205" name="Google Shape;205;p27"/>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415600" y="745775"/>
            <a:ext cx="6975900" cy="24546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sz="5400" dirty="0">
                <a:cs typeface="B Nazanin" panose="00000400000000000000" pitchFamily="2" charset="-78"/>
              </a:rPr>
              <a:t>این یک جدول زمانی است.</a:t>
            </a:r>
            <a:endParaRPr sz="5400" dirty="0">
              <a:solidFill>
                <a:schemeClr val="lt1"/>
              </a:solidFill>
              <a:highlight>
                <a:schemeClr val="accent2"/>
              </a:highlight>
              <a:cs typeface="B Nazanin" panose="00000400000000000000" pitchFamily="2" charset="-78"/>
            </a:endParaRPr>
          </a:p>
        </p:txBody>
      </p:sp>
      <p:sp>
        <p:nvSpPr>
          <p:cNvPr id="211" name="Google Shape;211;p28"/>
          <p:cNvSpPr txBox="1">
            <a:spLocks noGrp="1"/>
          </p:cNvSpPr>
          <p:nvPr>
            <p:ph type="body" idx="4"/>
          </p:nvPr>
        </p:nvSpPr>
        <p:spPr>
          <a:xfrm>
            <a:off x="5135150" y="4076825"/>
            <a:ext cx="1997700" cy="2330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a:t>
            </a:r>
            <a:endParaRPr dirty="0">
              <a:cs typeface="B Nazanin" panose="00000400000000000000" pitchFamily="2" charset="-78"/>
            </a:endParaRPr>
          </a:p>
        </p:txBody>
      </p:sp>
      <p:sp>
        <p:nvSpPr>
          <p:cNvPr id="212" name="Google Shape;212;p28"/>
          <p:cNvSpPr txBox="1">
            <a:spLocks noGrp="1"/>
          </p:cNvSpPr>
          <p:nvPr>
            <p:ph type="subTitle" idx="1"/>
          </p:nvPr>
        </p:nvSpPr>
        <p:spPr>
          <a:xfrm>
            <a:off x="5135153" y="3154200"/>
            <a:ext cx="19977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en">
                <a:solidFill>
                  <a:schemeClr val="lt1"/>
                </a:solidFill>
                <a:highlight>
                  <a:schemeClr val="accent2"/>
                </a:highlight>
                <a:cs typeface="B Nazanin" panose="00000400000000000000" pitchFamily="2" charset="-78"/>
              </a:rPr>
              <a:t>2012</a:t>
            </a:r>
            <a:endParaRPr>
              <a:solidFill>
                <a:schemeClr val="lt1"/>
              </a:solidFill>
              <a:highlight>
                <a:schemeClr val="accent2"/>
              </a:highlight>
              <a:cs typeface="B Nazanin" panose="00000400000000000000" pitchFamily="2" charset="-78"/>
            </a:endParaRPr>
          </a:p>
        </p:txBody>
      </p:sp>
      <p:sp>
        <p:nvSpPr>
          <p:cNvPr id="213" name="Google Shape;213;p28"/>
          <p:cNvSpPr txBox="1">
            <a:spLocks noGrp="1"/>
          </p:cNvSpPr>
          <p:nvPr>
            <p:ph type="body" idx="5"/>
          </p:nvPr>
        </p:nvSpPr>
        <p:spPr>
          <a:xfrm>
            <a:off x="7494925" y="4076825"/>
            <a:ext cx="1997700" cy="2330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a:t>
            </a:r>
            <a:endParaRPr dirty="0">
              <a:cs typeface="B Nazanin" panose="00000400000000000000" pitchFamily="2" charset="-78"/>
            </a:endParaRPr>
          </a:p>
        </p:txBody>
      </p:sp>
      <p:sp>
        <p:nvSpPr>
          <p:cNvPr id="214" name="Google Shape;214;p28"/>
          <p:cNvSpPr txBox="1">
            <a:spLocks noGrp="1"/>
          </p:cNvSpPr>
          <p:nvPr>
            <p:ph type="subTitle" idx="2"/>
          </p:nvPr>
        </p:nvSpPr>
        <p:spPr>
          <a:xfrm>
            <a:off x="7494930" y="3154200"/>
            <a:ext cx="19977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en">
                <a:solidFill>
                  <a:schemeClr val="lt1"/>
                </a:solidFill>
                <a:highlight>
                  <a:schemeClr val="accent1"/>
                </a:highlight>
                <a:cs typeface="B Nazanin" panose="00000400000000000000" pitchFamily="2" charset="-78"/>
              </a:rPr>
              <a:t>2015</a:t>
            </a:r>
            <a:endParaRPr>
              <a:solidFill>
                <a:schemeClr val="lt1"/>
              </a:solidFill>
              <a:highlight>
                <a:schemeClr val="accent1"/>
              </a:highlight>
              <a:cs typeface="B Nazanin" panose="00000400000000000000" pitchFamily="2" charset="-78"/>
            </a:endParaRPr>
          </a:p>
        </p:txBody>
      </p:sp>
      <p:sp>
        <p:nvSpPr>
          <p:cNvPr id="215" name="Google Shape;215;p28"/>
          <p:cNvSpPr txBox="1">
            <a:spLocks noGrp="1"/>
          </p:cNvSpPr>
          <p:nvPr>
            <p:ph type="subTitle" idx="3"/>
          </p:nvPr>
        </p:nvSpPr>
        <p:spPr>
          <a:xfrm>
            <a:off x="9854707" y="3154200"/>
            <a:ext cx="19977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en">
                <a:solidFill>
                  <a:schemeClr val="lt1"/>
                </a:solidFill>
                <a:highlight>
                  <a:schemeClr val="accent2"/>
                </a:highlight>
                <a:cs typeface="B Nazanin" panose="00000400000000000000" pitchFamily="2" charset="-78"/>
              </a:rPr>
              <a:t>2018</a:t>
            </a:r>
            <a:endParaRPr>
              <a:solidFill>
                <a:schemeClr val="lt1"/>
              </a:solidFill>
              <a:highlight>
                <a:schemeClr val="accent2"/>
              </a:highlight>
              <a:cs typeface="B Nazanin" panose="00000400000000000000" pitchFamily="2" charset="-78"/>
            </a:endParaRPr>
          </a:p>
        </p:txBody>
      </p:sp>
      <p:sp>
        <p:nvSpPr>
          <p:cNvPr id="216" name="Google Shape;216;p28"/>
          <p:cNvSpPr txBox="1">
            <a:spLocks noGrp="1"/>
          </p:cNvSpPr>
          <p:nvPr>
            <p:ph type="body" idx="6"/>
          </p:nvPr>
        </p:nvSpPr>
        <p:spPr>
          <a:xfrm>
            <a:off x="9854700" y="4076825"/>
            <a:ext cx="1997700" cy="2330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a:t>
            </a:r>
            <a:endParaRPr dirty="0">
              <a:cs typeface="B Nazanin" panose="00000400000000000000" pitchFamily="2" charset="-78"/>
            </a:endParaRPr>
          </a:p>
        </p:txBody>
      </p:sp>
      <p:sp>
        <p:nvSpPr>
          <p:cNvPr id="217" name="Google Shape;217;p28"/>
          <p:cNvSpPr/>
          <p:nvPr/>
        </p:nvSpPr>
        <p:spPr>
          <a:xfrm>
            <a:off x="2479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
        <p:nvSpPr>
          <p:cNvPr id="218" name="Google Shape;218;p28"/>
          <p:cNvSpPr/>
          <p:nvPr/>
        </p:nvSpPr>
        <p:spPr>
          <a:xfrm>
            <a:off x="4762800" y="3833625"/>
            <a:ext cx="7429200" cy="822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body" idx="4"/>
          </p:nvPr>
        </p:nvSpPr>
        <p:spPr>
          <a:xfrm>
            <a:off x="410750" y="4076825"/>
            <a:ext cx="1997700" cy="2330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a:t>
            </a:r>
            <a:endParaRPr dirty="0">
              <a:cs typeface="B Nazanin" panose="00000400000000000000" pitchFamily="2" charset="-78"/>
            </a:endParaRPr>
          </a:p>
        </p:txBody>
      </p:sp>
      <p:sp>
        <p:nvSpPr>
          <p:cNvPr id="224" name="Google Shape;224;p29"/>
          <p:cNvSpPr txBox="1">
            <a:spLocks noGrp="1"/>
          </p:cNvSpPr>
          <p:nvPr>
            <p:ph type="subTitle" idx="1"/>
          </p:nvPr>
        </p:nvSpPr>
        <p:spPr>
          <a:xfrm>
            <a:off x="410753" y="3154200"/>
            <a:ext cx="19977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en">
                <a:solidFill>
                  <a:schemeClr val="lt1"/>
                </a:solidFill>
                <a:highlight>
                  <a:schemeClr val="accent1"/>
                </a:highlight>
                <a:cs typeface="B Nazanin" panose="00000400000000000000" pitchFamily="2" charset="-78"/>
              </a:rPr>
              <a:t>2020</a:t>
            </a:r>
            <a:endParaRPr>
              <a:solidFill>
                <a:schemeClr val="lt1"/>
              </a:solidFill>
              <a:highlight>
                <a:schemeClr val="accent1"/>
              </a:highlight>
              <a:cs typeface="B Nazanin" panose="00000400000000000000" pitchFamily="2" charset="-78"/>
            </a:endParaRPr>
          </a:p>
        </p:txBody>
      </p:sp>
      <p:sp>
        <p:nvSpPr>
          <p:cNvPr id="225" name="Google Shape;225;p29"/>
          <p:cNvSpPr txBox="1">
            <a:spLocks noGrp="1"/>
          </p:cNvSpPr>
          <p:nvPr>
            <p:ph type="body" idx="5"/>
          </p:nvPr>
        </p:nvSpPr>
        <p:spPr>
          <a:xfrm>
            <a:off x="2770525" y="4076825"/>
            <a:ext cx="1997700" cy="2330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a:t>
            </a:r>
            <a:endParaRPr dirty="0">
              <a:cs typeface="B Nazanin" panose="00000400000000000000" pitchFamily="2" charset="-78"/>
            </a:endParaRPr>
          </a:p>
        </p:txBody>
      </p:sp>
      <p:sp>
        <p:nvSpPr>
          <p:cNvPr id="226" name="Google Shape;226;p29"/>
          <p:cNvSpPr txBox="1">
            <a:spLocks noGrp="1"/>
          </p:cNvSpPr>
          <p:nvPr>
            <p:ph type="subTitle" idx="2"/>
          </p:nvPr>
        </p:nvSpPr>
        <p:spPr>
          <a:xfrm>
            <a:off x="2770530" y="3154200"/>
            <a:ext cx="19977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en">
                <a:solidFill>
                  <a:schemeClr val="lt1"/>
                </a:solidFill>
                <a:highlight>
                  <a:schemeClr val="accent2"/>
                </a:highlight>
                <a:cs typeface="B Nazanin" panose="00000400000000000000" pitchFamily="2" charset="-78"/>
              </a:rPr>
              <a:t>2023</a:t>
            </a:r>
            <a:endParaRPr>
              <a:solidFill>
                <a:schemeClr val="lt1"/>
              </a:solidFill>
              <a:highlight>
                <a:schemeClr val="accent2"/>
              </a:highlight>
              <a:cs typeface="B Nazanin" panose="00000400000000000000" pitchFamily="2" charset="-78"/>
            </a:endParaRPr>
          </a:p>
        </p:txBody>
      </p:sp>
      <p:sp>
        <p:nvSpPr>
          <p:cNvPr id="227" name="Google Shape;227;p29"/>
          <p:cNvSpPr txBox="1">
            <a:spLocks noGrp="1"/>
          </p:cNvSpPr>
          <p:nvPr>
            <p:ph type="subTitle" idx="3"/>
          </p:nvPr>
        </p:nvSpPr>
        <p:spPr>
          <a:xfrm>
            <a:off x="5130307" y="3154200"/>
            <a:ext cx="1997700" cy="606900"/>
          </a:xfrm>
          <a:prstGeom prst="rect">
            <a:avLst/>
          </a:prstGeom>
        </p:spPr>
        <p:txBody>
          <a:bodyPr spcFirstLastPara="1" wrap="square" lIns="121900" tIns="121900" rIns="121900" bIns="121900" anchor="ctr" anchorCtr="0">
            <a:noAutofit/>
          </a:bodyPr>
          <a:lstStyle/>
          <a:p>
            <a:pPr marL="0" lvl="0" indent="0" algn="ctr" rtl="1">
              <a:spcBef>
                <a:spcPts val="0"/>
              </a:spcBef>
              <a:spcAft>
                <a:spcPts val="0"/>
              </a:spcAft>
              <a:buNone/>
            </a:pPr>
            <a:r>
              <a:rPr lang="en">
                <a:solidFill>
                  <a:schemeClr val="lt1"/>
                </a:solidFill>
                <a:highlight>
                  <a:schemeClr val="accent1"/>
                </a:highlight>
                <a:cs typeface="B Nazanin" panose="00000400000000000000" pitchFamily="2" charset="-78"/>
              </a:rPr>
              <a:t>2025</a:t>
            </a:r>
            <a:endParaRPr>
              <a:solidFill>
                <a:schemeClr val="lt1"/>
              </a:solidFill>
              <a:highlight>
                <a:schemeClr val="accent1"/>
              </a:highlight>
              <a:cs typeface="B Nazanin" panose="00000400000000000000" pitchFamily="2" charset="-78"/>
            </a:endParaRPr>
          </a:p>
        </p:txBody>
      </p:sp>
      <p:sp>
        <p:nvSpPr>
          <p:cNvPr id="228" name="Google Shape;228;p29"/>
          <p:cNvSpPr txBox="1">
            <a:spLocks noGrp="1"/>
          </p:cNvSpPr>
          <p:nvPr>
            <p:ph type="body" idx="6"/>
          </p:nvPr>
        </p:nvSpPr>
        <p:spPr>
          <a:xfrm>
            <a:off x="5130300" y="4076825"/>
            <a:ext cx="1997700" cy="2330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مهم است که یک خدمات مشتری خوب، یک ارائه دهنده خدمات مشتری داشته باشید.</a:t>
            </a:r>
            <a:endParaRPr dirty="0">
              <a:cs typeface="B Nazanin" panose="00000400000000000000" pitchFamily="2" charset="-78"/>
            </a:endParaRPr>
          </a:p>
        </p:txBody>
      </p:sp>
      <p:sp>
        <p:nvSpPr>
          <p:cNvPr id="229" name="Google Shape;229;p29"/>
          <p:cNvSpPr/>
          <p:nvPr/>
        </p:nvSpPr>
        <p:spPr>
          <a:xfrm>
            <a:off x="0" y="3833625"/>
            <a:ext cx="7429200" cy="822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
        <p:nvSpPr>
          <p:cNvPr id="230" name="Google Shape;230;p29"/>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pic>
        <p:nvPicPr>
          <p:cNvPr id="231" name="Google Shape;231;p29"/>
          <p:cNvPicPr preferRelativeResize="0"/>
          <p:nvPr/>
        </p:nvPicPr>
        <p:blipFill rotWithShape="1">
          <a:blip r:embed="rId3">
            <a:alphaModFix/>
          </a:blip>
          <a:srcRect l="21525" t="36567" b="3129"/>
          <a:stretch/>
        </p:blipFill>
        <p:spPr>
          <a:xfrm>
            <a:off x="7886700" y="0"/>
            <a:ext cx="4305300" cy="4411500"/>
          </a:xfrm>
          <a:prstGeom prst="teardrop">
            <a:avLst>
              <a:gd name="adj" fmla="val 100000"/>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30"/>
          <p:cNvGrpSpPr/>
          <p:nvPr/>
        </p:nvGrpSpPr>
        <p:grpSpPr>
          <a:xfrm rot="5400000">
            <a:off x="5899790" y="1376119"/>
            <a:ext cx="5778042" cy="3955122"/>
            <a:chOff x="2345366" y="140711"/>
            <a:chExt cx="6483441" cy="4437974"/>
          </a:xfrm>
        </p:grpSpPr>
        <p:sp>
          <p:nvSpPr>
            <p:cNvPr id="237" name="Google Shape;237;p30"/>
            <p:cNvSpPr/>
            <p:nvPr/>
          </p:nvSpPr>
          <p:spPr>
            <a:xfrm>
              <a:off x="2362377" y="163678"/>
              <a:ext cx="6449417" cy="4392004"/>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B Nazanin" panose="00000400000000000000" pitchFamily="2" charset="-78"/>
                <a:sym typeface="Calibri"/>
              </a:endParaRPr>
            </a:p>
          </p:txBody>
        </p:sp>
        <p:grpSp>
          <p:nvGrpSpPr>
            <p:cNvPr id="238" name="Google Shape;238;p30"/>
            <p:cNvGrpSpPr/>
            <p:nvPr/>
          </p:nvGrpSpPr>
          <p:grpSpPr>
            <a:xfrm>
              <a:off x="2345366" y="140711"/>
              <a:ext cx="6483441" cy="4437974"/>
              <a:chOff x="390725" y="192901"/>
              <a:chExt cx="9367780" cy="6412330"/>
            </a:xfrm>
          </p:grpSpPr>
          <p:sp>
            <p:nvSpPr>
              <p:cNvPr id="239" name="Google Shape;239;p30"/>
              <p:cNvSpPr/>
              <p:nvPr/>
            </p:nvSpPr>
            <p:spPr>
              <a:xfrm>
                <a:off x="433022" y="255001"/>
                <a:ext cx="9309250" cy="6342300"/>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grpSp>
            <p:nvGrpSpPr>
              <p:cNvPr id="240" name="Google Shape;240;p30"/>
              <p:cNvGrpSpPr/>
              <p:nvPr/>
            </p:nvGrpSpPr>
            <p:grpSpPr>
              <a:xfrm>
                <a:off x="9036100" y="3183177"/>
                <a:ext cx="492960" cy="492960"/>
                <a:chOff x="9132580" y="3159701"/>
                <a:chExt cx="371233" cy="371233"/>
              </a:xfrm>
            </p:grpSpPr>
            <p:sp>
              <p:nvSpPr>
                <p:cNvPr id="241" name="Google Shape;241;p30"/>
                <p:cNvSpPr/>
                <p:nvPr/>
              </p:nvSpPr>
              <p:spPr>
                <a:xfrm>
                  <a:off x="9132580" y="3159701"/>
                  <a:ext cx="371233" cy="371233"/>
                </a:xfrm>
                <a:custGeom>
                  <a:avLst/>
                  <a:gdLst/>
                  <a:ahLst/>
                  <a:cxnLst/>
                  <a:rect l="l" t="t" r="r" b="b"/>
                  <a:pathLst>
                    <a:path w="358679" h="358679" extrusionOk="0">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42" name="Google Shape;242;p30"/>
                <p:cNvSpPr/>
                <p:nvPr/>
              </p:nvSpPr>
              <p:spPr>
                <a:xfrm>
                  <a:off x="9138858" y="3166118"/>
                  <a:ext cx="267486" cy="358181"/>
                </a:xfrm>
                <a:custGeom>
                  <a:avLst/>
                  <a:gdLst/>
                  <a:ahLst/>
                  <a:cxnLst/>
                  <a:rect l="l" t="t" r="r" b="b"/>
                  <a:pathLst>
                    <a:path w="258441" h="346069" extrusionOk="0">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43" name="Google Shape;243;p30"/>
                <p:cNvSpPr/>
                <p:nvPr/>
              </p:nvSpPr>
              <p:spPr>
                <a:xfrm>
                  <a:off x="9249765" y="3279048"/>
                  <a:ext cx="129816" cy="130304"/>
                </a:xfrm>
                <a:custGeom>
                  <a:avLst/>
                  <a:gdLst/>
                  <a:ahLst/>
                  <a:cxnLst/>
                  <a:rect l="l" t="t" r="r" b="b"/>
                  <a:pathLst>
                    <a:path w="125426" h="125898" extrusionOk="0">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grpSp>
          <p:grpSp>
            <p:nvGrpSpPr>
              <p:cNvPr id="244" name="Google Shape;244;p30"/>
              <p:cNvGrpSpPr/>
              <p:nvPr/>
            </p:nvGrpSpPr>
            <p:grpSpPr>
              <a:xfrm>
                <a:off x="390725" y="192901"/>
                <a:ext cx="9367780" cy="6412330"/>
                <a:chOff x="1194635" y="234866"/>
                <a:chExt cx="9244824" cy="6489556"/>
              </a:xfrm>
            </p:grpSpPr>
            <p:sp>
              <p:nvSpPr>
                <p:cNvPr id="245" name="Google Shape;245;p30"/>
                <p:cNvSpPr/>
                <p:nvPr/>
              </p:nvSpPr>
              <p:spPr>
                <a:xfrm>
                  <a:off x="1217565" y="240980"/>
                  <a:ext cx="9221894" cy="6483314"/>
                </a:xfrm>
                <a:custGeom>
                  <a:avLst/>
                  <a:gdLst/>
                  <a:ahLst/>
                  <a:cxnLst/>
                  <a:rect l="l" t="t" r="r" b="b"/>
                  <a:pathLst>
                    <a:path w="9221894" h="6483314" extrusionOk="0">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46" name="Google Shape;246;p30"/>
                <p:cNvSpPr/>
                <p:nvPr/>
              </p:nvSpPr>
              <p:spPr>
                <a:xfrm>
                  <a:off x="2119512" y="237923"/>
                  <a:ext cx="97838" cy="15287"/>
                </a:xfrm>
                <a:custGeom>
                  <a:avLst/>
                  <a:gdLst/>
                  <a:ahLst/>
                  <a:cxnLst/>
                  <a:rect l="l" t="t" r="r" b="b"/>
                  <a:pathLst>
                    <a:path w="97838" h="15287" extrusionOk="0">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47" name="Google Shape;247;p30"/>
                <p:cNvSpPr/>
                <p:nvPr/>
              </p:nvSpPr>
              <p:spPr>
                <a:xfrm>
                  <a:off x="2510865" y="234866"/>
                  <a:ext cx="203320" cy="18344"/>
                </a:xfrm>
                <a:custGeom>
                  <a:avLst/>
                  <a:gdLst/>
                  <a:ahLst/>
                  <a:cxnLst/>
                  <a:rect l="l" t="t" r="r" b="b"/>
                  <a:pathLst>
                    <a:path w="203320" h="18344" extrusionOk="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48" name="Google Shape;248;p30"/>
                <p:cNvSpPr/>
                <p:nvPr/>
              </p:nvSpPr>
              <p:spPr>
                <a:xfrm>
                  <a:off x="2831897" y="234866"/>
                  <a:ext cx="201791" cy="18344"/>
                </a:xfrm>
                <a:custGeom>
                  <a:avLst/>
                  <a:gdLst/>
                  <a:ahLst/>
                  <a:cxnLst/>
                  <a:rect l="l" t="t" r="r" b="b"/>
                  <a:pathLst>
                    <a:path w="201791" h="18344" extrusionOk="0">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49" name="Google Shape;249;p30"/>
                <p:cNvSpPr/>
                <p:nvPr/>
              </p:nvSpPr>
              <p:spPr>
                <a:xfrm>
                  <a:off x="2510865" y="245567"/>
                  <a:ext cx="203320" cy="7643"/>
                </a:xfrm>
                <a:custGeom>
                  <a:avLst/>
                  <a:gdLst/>
                  <a:ahLst/>
                  <a:cxnLst/>
                  <a:rect l="l" t="t" r="r" b="b"/>
                  <a:pathLst>
                    <a:path w="203320" h="7643" extrusionOk="0">
                      <a:moveTo>
                        <a:pt x="0" y="0"/>
                      </a:moveTo>
                      <a:lnTo>
                        <a:pt x="203320" y="0"/>
                      </a:lnTo>
                      <a:lnTo>
                        <a:pt x="203320" y="7644"/>
                      </a:lnTo>
                      <a:lnTo>
                        <a:pt x="0" y="7644"/>
                      </a:lnTo>
                      <a:lnTo>
                        <a:pt x="0" y="0"/>
                      </a:lnTo>
                      <a:close/>
                    </a:path>
                  </a:pathLst>
                </a:custGeom>
                <a:solidFill>
                  <a:srgbClr val="393A3B"/>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0" name="Google Shape;250;p30"/>
                <p:cNvSpPr/>
                <p:nvPr/>
              </p:nvSpPr>
              <p:spPr>
                <a:xfrm>
                  <a:off x="2831897" y="245567"/>
                  <a:ext cx="201791" cy="7643"/>
                </a:xfrm>
                <a:custGeom>
                  <a:avLst/>
                  <a:gdLst/>
                  <a:ahLst/>
                  <a:cxnLst/>
                  <a:rect l="l" t="t" r="r" b="b"/>
                  <a:pathLst>
                    <a:path w="201791" h="7643" extrusionOk="0">
                      <a:moveTo>
                        <a:pt x="0" y="0"/>
                      </a:moveTo>
                      <a:lnTo>
                        <a:pt x="201791" y="0"/>
                      </a:lnTo>
                      <a:lnTo>
                        <a:pt x="201791" y="7644"/>
                      </a:lnTo>
                      <a:lnTo>
                        <a:pt x="0" y="7644"/>
                      </a:lnTo>
                      <a:lnTo>
                        <a:pt x="0" y="0"/>
                      </a:lnTo>
                      <a:close/>
                    </a:path>
                  </a:pathLst>
                </a:custGeom>
                <a:solidFill>
                  <a:srgbClr val="444448"/>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1" name="Google Shape;251;p30"/>
                <p:cNvSpPr/>
                <p:nvPr/>
              </p:nvSpPr>
              <p:spPr>
                <a:xfrm>
                  <a:off x="2119512" y="245567"/>
                  <a:ext cx="97838" cy="7643"/>
                </a:xfrm>
                <a:custGeom>
                  <a:avLst/>
                  <a:gdLst/>
                  <a:ahLst/>
                  <a:cxnLst/>
                  <a:rect l="l" t="t" r="r" b="b"/>
                  <a:pathLst>
                    <a:path w="97838" h="7643" extrusionOk="0">
                      <a:moveTo>
                        <a:pt x="0" y="0"/>
                      </a:moveTo>
                      <a:lnTo>
                        <a:pt x="97838" y="0"/>
                      </a:lnTo>
                      <a:lnTo>
                        <a:pt x="97838" y="7644"/>
                      </a:lnTo>
                      <a:lnTo>
                        <a:pt x="0" y="7644"/>
                      </a:lnTo>
                      <a:lnTo>
                        <a:pt x="0" y="0"/>
                      </a:lnTo>
                      <a:close/>
                    </a:path>
                  </a:pathLst>
                </a:custGeom>
                <a:solidFill>
                  <a:srgbClr val="353537"/>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2" name="Google Shape;252;p30"/>
                <p:cNvSpPr/>
                <p:nvPr/>
              </p:nvSpPr>
              <p:spPr>
                <a:xfrm>
                  <a:off x="1217565" y="251681"/>
                  <a:ext cx="9221894" cy="6472613"/>
                </a:xfrm>
                <a:custGeom>
                  <a:avLst/>
                  <a:gdLst/>
                  <a:ahLst/>
                  <a:cxnLst/>
                  <a:rect l="l" t="t" r="r" b="b"/>
                  <a:pathLst>
                    <a:path w="9221894" h="6472613" extrusionOk="0">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3" name="Google Shape;253;p30"/>
                <p:cNvSpPr/>
                <p:nvPr/>
              </p:nvSpPr>
              <p:spPr>
                <a:xfrm>
                  <a:off x="1232853" y="266969"/>
                  <a:ext cx="9184950" cy="6442039"/>
                </a:xfrm>
                <a:custGeom>
                  <a:avLst/>
                  <a:gdLst/>
                  <a:ahLst/>
                  <a:cxnLst/>
                  <a:rect l="l" t="t" r="r" b="b"/>
                  <a:pathLst>
                    <a:path w="9184950" h="6442039" extrusionOk="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4" name="Google Shape;254;p30"/>
                <p:cNvSpPr/>
                <p:nvPr/>
              </p:nvSpPr>
              <p:spPr>
                <a:xfrm>
                  <a:off x="1261898" y="294486"/>
                  <a:ext cx="8971056" cy="6387005"/>
                </a:xfrm>
                <a:custGeom>
                  <a:avLst/>
                  <a:gdLst/>
                  <a:ahLst/>
                  <a:cxnLst/>
                  <a:rect l="l" t="t" r="r" b="b"/>
                  <a:pathLst>
                    <a:path w="8971056" h="6387005" extrusionOk="0">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5" name="Google Shape;255;p30"/>
                <p:cNvSpPr/>
                <p:nvPr/>
              </p:nvSpPr>
              <p:spPr>
                <a:xfrm>
                  <a:off x="1266484" y="294484"/>
                  <a:ext cx="9114629" cy="6380892"/>
                </a:xfrm>
                <a:custGeom>
                  <a:avLst/>
                  <a:gdLst/>
                  <a:ahLst/>
                  <a:cxnLst/>
                  <a:rect l="l" t="t" r="r" b="b"/>
                  <a:pathLst>
                    <a:path w="9114629" h="6380892" extrusionOk="0">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6" name="Google Shape;256;p30"/>
                <p:cNvSpPr/>
                <p:nvPr/>
              </p:nvSpPr>
              <p:spPr>
                <a:xfrm>
                  <a:off x="1217565" y="6135737"/>
                  <a:ext cx="434157" cy="588685"/>
                </a:xfrm>
                <a:custGeom>
                  <a:avLst/>
                  <a:gdLst/>
                  <a:ahLst/>
                  <a:cxnLst/>
                  <a:rect l="l" t="t" r="r" b="b"/>
                  <a:pathLst>
                    <a:path w="434157" h="588685" extrusionOk="0">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7" name="Google Shape;257;p30"/>
                <p:cNvSpPr/>
                <p:nvPr/>
              </p:nvSpPr>
              <p:spPr>
                <a:xfrm>
                  <a:off x="1217565" y="251681"/>
                  <a:ext cx="843855" cy="3364719"/>
                </a:xfrm>
                <a:custGeom>
                  <a:avLst/>
                  <a:gdLst/>
                  <a:ahLst/>
                  <a:cxnLst/>
                  <a:rect l="l" t="t" r="r" b="b"/>
                  <a:pathLst>
                    <a:path w="843855" h="3364719" extrusionOk="0">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8" name="Google Shape;258;p30"/>
                <p:cNvSpPr/>
                <p:nvPr/>
              </p:nvSpPr>
              <p:spPr>
                <a:xfrm>
                  <a:off x="9999061" y="251681"/>
                  <a:ext cx="438743" cy="432628"/>
                </a:xfrm>
                <a:custGeom>
                  <a:avLst/>
                  <a:gdLst/>
                  <a:ahLst/>
                  <a:cxnLst/>
                  <a:rect l="l" t="t" r="r" b="b"/>
                  <a:pathLst>
                    <a:path w="438743" h="432628" extrusionOk="0">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59" name="Google Shape;259;p30"/>
                <p:cNvSpPr/>
                <p:nvPr/>
              </p:nvSpPr>
              <p:spPr>
                <a:xfrm>
                  <a:off x="10000589" y="6291667"/>
                  <a:ext cx="438743" cy="432628"/>
                </a:xfrm>
                <a:custGeom>
                  <a:avLst/>
                  <a:gdLst/>
                  <a:ahLst/>
                  <a:cxnLst/>
                  <a:rect l="l" t="t" r="r" b="b"/>
                  <a:pathLst>
                    <a:path w="438743" h="432628" extrusionOk="0">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60" name="Google Shape;260;p30"/>
                <p:cNvSpPr/>
                <p:nvPr/>
              </p:nvSpPr>
              <p:spPr>
                <a:xfrm>
                  <a:off x="1194635" y="927377"/>
                  <a:ext cx="19873" cy="337847"/>
                </a:xfrm>
                <a:custGeom>
                  <a:avLst/>
                  <a:gdLst/>
                  <a:ahLst/>
                  <a:cxnLst/>
                  <a:rect l="l" t="t" r="r" b="b"/>
                  <a:pathLst>
                    <a:path w="19873" h="337847" extrusionOk="0">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sp>
              <p:nvSpPr>
                <p:cNvPr id="261" name="Google Shape;261;p30"/>
                <p:cNvSpPr/>
                <p:nvPr/>
              </p:nvSpPr>
              <p:spPr>
                <a:xfrm>
                  <a:off x="1200749" y="925848"/>
                  <a:ext cx="13758" cy="339376"/>
                </a:xfrm>
                <a:custGeom>
                  <a:avLst/>
                  <a:gdLst/>
                  <a:ahLst/>
                  <a:cxnLst/>
                  <a:rect l="l" t="t" r="r" b="b"/>
                  <a:pathLst>
                    <a:path w="13758" h="339376" extrusionOk="0">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spcFirstLastPara="1" wrap="square" lIns="91425" tIns="45700" rIns="91425" bIns="45700" anchor="ctr" anchorCtr="0">
                  <a:noAutofit/>
                </a:bodyPr>
                <a:lstStyle/>
                <a:p>
                  <a:pPr marL="0" marR="0" lvl="0" indent="0" algn="l">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B Nazanin" panose="00000400000000000000" pitchFamily="2" charset="-78"/>
                    <a:sym typeface="Calibri"/>
                  </a:endParaRPr>
                </a:p>
              </p:txBody>
            </p:sp>
          </p:grpSp>
        </p:grpSp>
        <p:sp>
          <p:nvSpPr>
            <p:cNvPr id="262" name="Google Shape;262;p30"/>
            <p:cNvSpPr/>
            <p:nvPr/>
          </p:nvSpPr>
          <p:spPr>
            <a:xfrm>
              <a:off x="2893720" y="349978"/>
              <a:ext cx="5332800" cy="4001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263" name="Google Shape;263;p30"/>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grpSp>
      <p:sp>
        <p:nvSpPr>
          <p:cNvPr id="264" name="Google Shape;264;p30"/>
          <p:cNvSpPr txBox="1">
            <a:spLocks noGrp="1"/>
          </p:cNvSpPr>
          <p:nvPr>
            <p:ph type="title"/>
          </p:nvPr>
        </p:nvSpPr>
        <p:spPr>
          <a:xfrm>
            <a:off x="609725" y="1103859"/>
            <a:ext cx="5848200" cy="2400300"/>
          </a:xfrm>
          <a:prstGeom prst="rect">
            <a:avLst/>
          </a:prstGeom>
        </p:spPr>
        <p:txBody>
          <a:bodyPr spcFirstLastPara="1" wrap="square" lIns="121900" tIns="121900" rIns="121900" bIns="121900" anchor="ctr" anchorCtr="0">
            <a:noAutofit/>
          </a:bodyPr>
          <a:lstStyle/>
          <a:p>
            <a:pPr marL="0" lvl="0" indent="0" algn="r">
              <a:spcBef>
                <a:spcPts val="0"/>
              </a:spcBef>
              <a:spcAft>
                <a:spcPts val="0"/>
              </a:spcAft>
              <a:buNone/>
            </a:pPr>
            <a:r>
              <a:rPr lang="fa-IR" sz="3600" dirty="0">
                <a:cs typeface="B Nazanin" panose="00000400000000000000" pitchFamily="2" charset="-78"/>
              </a:rPr>
              <a:t>ارائه یک وب سایت یا یک برنامه؟</a:t>
            </a:r>
            <a:endParaRPr sz="3600" dirty="0">
              <a:cs typeface="B Nazanin" panose="00000400000000000000" pitchFamily="2" charset="-78"/>
            </a:endParaRPr>
          </a:p>
        </p:txBody>
      </p:sp>
      <p:sp>
        <p:nvSpPr>
          <p:cNvPr id="265" name="Google Shape;265;p30"/>
          <p:cNvSpPr txBox="1">
            <a:spLocks noGrp="1"/>
          </p:cNvSpPr>
          <p:nvPr>
            <p:ph type="body" idx="1"/>
          </p:nvPr>
        </p:nvSpPr>
        <p:spPr>
          <a:xfrm>
            <a:off x="609725" y="4096925"/>
            <a:ext cx="5848200" cy="1264200"/>
          </a:xfrm>
          <a:prstGeom prst="rect">
            <a:avLst/>
          </a:prstGeom>
        </p:spPr>
        <p:txBody>
          <a:bodyPr spcFirstLastPara="1" wrap="square" lIns="121900" tIns="121900" rIns="121900" bIns="121900" anchor="t" anchorCtr="0">
            <a:noAutofit/>
          </a:bodyPr>
          <a:lstStyle/>
          <a:p>
            <a:pPr marL="0" lvl="0" indent="0" algn="r">
              <a:lnSpc>
                <a:spcPct val="150000"/>
              </a:lnSpc>
              <a:spcBef>
                <a:spcPts val="0"/>
              </a:spcBef>
              <a:spcAft>
                <a:spcPts val="0"/>
              </a:spcAft>
              <a:buNone/>
            </a:pPr>
            <a:r>
              <a:rPr lang="fa-IR" dirty="0">
                <a:cs typeface="B Nazanin" panose="00000400000000000000" pitchFamily="2" charset="-78"/>
              </a:rPr>
              <a:t>اگر وب‌سایت، محصول اینترنتی یا اپلیکیشنی را ارائه می‌دهید، می‌توانید اسکرین شات آن را در اینجا قرار دهید.</a:t>
            </a:r>
            <a:endParaRPr dirty="0">
              <a:cs typeface="B Nazanin" panose="00000400000000000000" pitchFamily="2" charset="-78"/>
            </a:endParaRPr>
          </a:p>
        </p:txBody>
      </p:sp>
      <p:sp>
        <p:nvSpPr>
          <p:cNvPr id="266" name="Google Shape;266;p30"/>
          <p:cNvSpPr/>
          <p:nvPr/>
        </p:nvSpPr>
        <p:spPr>
          <a:xfrm>
            <a:off x="2479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71" name="Google Shape;271;p31"/>
          <p:cNvGrpSpPr/>
          <p:nvPr/>
        </p:nvGrpSpPr>
        <p:grpSpPr>
          <a:xfrm>
            <a:off x="1691402" y="656999"/>
            <a:ext cx="2721600" cy="5544000"/>
            <a:chOff x="1020040" y="533174"/>
            <a:chExt cx="2721600" cy="5544000"/>
          </a:xfrm>
        </p:grpSpPr>
        <p:sp>
          <p:nvSpPr>
            <p:cNvPr id="272" name="Google Shape;272;p31"/>
            <p:cNvSpPr/>
            <p:nvPr/>
          </p:nvSpPr>
          <p:spPr>
            <a:xfrm rot="5322">
              <a:off x="1024388" y="535271"/>
              <a:ext cx="2712903" cy="5539807"/>
            </a:xfrm>
            <a:prstGeom prst="roundRect">
              <a:avLst>
                <a:gd name="adj" fmla="val 13728"/>
              </a:avLst>
            </a:pr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lnSpc>
                  <a:spcPct val="15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273" name="Google Shape;273;p31"/>
            <p:cNvSpPr/>
            <p:nvPr/>
          </p:nvSpPr>
          <p:spPr>
            <a:xfrm rot="5339">
              <a:off x="1117826" y="634766"/>
              <a:ext cx="2511303" cy="5315706"/>
            </a:xfrm>
            <a:prstGeom prst="roundRect">
              <a:avLst>
                <a:gd name="adj" fmla="val 11202"/>
              </a:avLst>
            </a:prstGeom>
            <a:solidFill>
              <a:srgbClr val="000000"/>
            </a:solidFill>
            <a:ln>
              <a:noFill/>
            </a:ln>
          </p:spPr>
          <p:txBody>
            <a:bodyPr spcFirstLastPara="1" wrap="square" lIns="91425" tIns="45700" rIns="91425" bIns="45700" anchor="ctr" anchorCtr="0">
              <a:noAutofit/>
            </a:bodyPr>
            <a:lstStyle/>
            <a:p>
              <a:pPr marL="0" marR="0" lvl="0" indent="0" algn="ctr" rtl="1">
                <a:lnSpc>
                  <a:spcPct val="15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274" name="Google Shape;274;p31"/>
            <p:cNvSpPr/>
            <p:nvPr/>
          </p:nvSpPr>
          <p:spPr>
            <a:xfrm rot="-10793156">
              <a:off x="1702602" y="592275"/>
              <a:ext cx="1356303" cy="243601"/>
            </a:xfrm>
            <a:prstGeom prst="round2SameRect">
              <a:avLst>
                <a:gd name="adj1" fmla="val 50000"/>
                <a:gd name="adj2" fmla="val 0"/>
              </a:avLst>
            </a:prstGeom>
            <a:solidFill>
              <a:srgbClr val="252525"/>
            </a:solidFill>
            <a:ln>
              <a:noFill/>
            </a:ln>
          </p:spPr>
          <p:txBody>
            <a:bodyPr spcFirstLastPara="1" wrap="square" lIns="91425" tIns="45700" rIns="91425" bIns="45700" anchor="ctr" anchorCtr="0">
              <a:noAutofit/>
            </a:bodyPr>
            <a:lstStyle/>
            <a:p>
              <a:pPr marL="0" marR="0" lvl="0" indent="0" algn="ctr" rtl="1">
                <a:lnSpc>
                  <a:spcPct val="15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275" name="Google Shape;275;p31"/>
            <p:cNvSpPr/>
            <p:nvPr/>
          </p:nvSpPr>
          <p:spPr>
            <a:xfrm>
              <a:off x="1848856" y="5858818"/>
              <a:ext cx="1063200" cy="37800"/>
            </a:xfrm>
            <a:prstGeom prst="roundRect">
              <a:avLst>
                <a:gd name="adj" fmla="val 50000"/>
              </a:avLst>
            </a:prstGeom>
            <a:solidFill>
              <a:srgbClr val="3A3838"/>
            </a:solidFill>
            <a:ln>
              <a:noFill/>
            </a:ln>
          </p:spPr>
          <p:txBody>
            <a:bodyPr spcFirstLastPara="1" wrap="square" lIns="91425" tIns="91425" rIns="91425" bIns="91425" anchor="ctr" anchorCtr="0">
              <a:noAutofit/>
            </a:bodyPr>
            <a:lstStyle/>
            <a:p>
              <a:pPr marL="0" marR="0" lvl="0" indent="0" algn="r" rtl="1">
                <a:lnSpc>
                  <a:spcPct val="15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sp>
          <p:nvSpPr>
            <p:cNvPr id="276" name="Google Shape;276;p31"/>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r" rtl="1">
                <a:lnSpc>
                  <a:spcPct val="15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sp>
          <p:nvSpPr>
            <p:cNvPr id="277" name="Google Shape;277;p31"/>
            <p:cNvSpPr/>
            <p:nvPr/>
          </p:nvSpPr>
          <p:spPr>
            <a:xfrm>
              <a:off x="2176639" y="720996"/>
              <a:ext cx="408300" cy="37800"/>
            </a:xfrm>
            <a:prstGeom prst="roundRect">
              <a:avLst>
                <a:gd name="adj" fmla="val 50000"/>
              </a:avLst>
            </a:prstGeom>
            <a:gradFill>
              <a:gsLst>
                <a:gs pos="0">
                  <a:srgbClr val="424242"/>
                </a:gs>
                <a:gs pos="100000">
                  <a:srgbClr val="010101"/>
                </a:gs>
              </a:gsLst>
              <a:lin ang="2700006" scaled="0"/>
            </a:gradFill>
            <a:ln>
              <a:noFill/>
            </a:ln>
          </p:spPr>
          <p:txBody>
            <a:bodyPr spcFirstLastPara="1" wrap="square" lIns="91425" tIns="91425" rIns="91425" bIns="91425" anchor="ctr" anchorCtr="0">
              <a:noAutofit/>
            </a:bodyPr>
            <a:lstStyle/>
            <a:p>
              <a:pPr marL="0" marR="0" lvl="0" indent="0" algn="r" rtl="1">
                <a:lnSpc>
                  <a:spcPct val="15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grpSp>
      <p:sp>
        <p:nvSpPr>
          <p:cNvPr id="278" name="Google Shape;278;p31"/>
          <p:cNvSpPr txBox="1">
            <a:spLocks noGrp="1"/>
          </p:cNvSpPr>
          <p:nvPr>
            <p:ph type="title"/>
          </p:nvPr>
        </p:nvSpPr>
        <p:spPr>
          <a:xfrm>
            <a:off x="4919000" y="1532175"/>
            <a:ext cx="5882400" cy="2133600"/>
          </a:xfrm>
          <a:prstGeom prst="rect">
            <a:avLst/>
          </a:prstGeom>
        </p:spPr>
        <p:txBody>
          <a:bodyPr spcFirstLastPara="1" wrap="square" lIns="121900" tIns="121900" rIns="121900" bIns="121900" anchor="ctr"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ارائه یک وب سایت یا یک برنامه؟</a:t>
            </a:r>
            <a:endParaRPr dirty="0">
              <a:cs typeface="B Nazanin" panose="00000400000000000000" pitchFamily="2" charset="-78"/>
            </a:endParaRPr>
          </a:p>
        </p:txBody>
      </p:sp>
      <p:sp>
        <p:nvSpPr>
          <p:cNvPr id="279" name="Google Shape;279;p31"/>
          <p:cNvSpPr txBox="1">
            <a:spLocks noGrp="1"/>
          </p:cNvSpPr>
          <p:nvPr>
            <p:ph type="body" idx="1"/>
          </p:nvPr>
        </p:nvSpPr>
        <p:spPr>
          <a:xfrm>
            <a:off x="4919100" y="3884650"/>
            <a:ext cx="5882400" cy="12429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اگر وب‌سایت، محصول اینترنتی یا اپلیکیشنی را ارائه می‌دهید، می‌توانید اسکرین شات آن را در اینجا قرار دهید.</a:t>
            </a:r>
            <a:endParaRPr dirty="0">
              <a:cs typeface="B Nazanin" panose="00000400000000000000" pitchFamily="2" charset="-78"/>
            </a:endParaRPr>
          </a:p>
        </p:txBody>
      </p:sp>
      <p:sp>
        <p:nvSpPr>
          <p:cNvPr id="280" name="Google Shape;280;p31"/>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2"/>
          <p:cNvPicPr preferRelativeResize="0"/>
          <p:nvPr/>
        </p:nvPicPr>
        <p:blipFill rotWithShape="1">
          <a:blip r:embed="rId3">
            <a:alphaModFix/>
          </a:blip>
          <a:srcRect b="32152"/>
          <a:stretch/>
        </p:blipFill>
        <p:spPr>
          <a:xfrm>
            <a:off x="0" y="1344550"/>
            <a:ext cx="12192000" cy="5513450"/>
          </a:xfrm>
          <a:prstGeom prst="rect">
            <a:avLst/>
          </a:prstGeom>
          <a:noFill/>
          <a:ln>
            <a:noFill/>
          </a:ln>
        </p:spPr>
      </p:pic>
      <p:sp>
        <p:nvSpPr>
          <p:cNvPr id="286" name="Google Shape;286;p32"/>
          <p:cNvSpPr/>
          <p:nvPr/>
        </p:nvSpPr>
        <p:spPr>
          <a:xfrm>
            <a:off x="555875" y="5102075"/>
            <a:ext cx="3250200" cy="5640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
        <p:nvSpPr>
          <p:cNvPr id="287" name="Google Shape;287;p32"/>
          <p:cNvSpPr/>
          <p:nvPr/>
        </p:nvSpPr>
        <p:spPr>
          <a:xfrm>
            <a:off x="2074940" y="5187765"/>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grpSp>
        <p:nvGrpSpPr>
          <p:cNvPr id="288" name="Google Shape;288;p32"/>
          <p:cNvGrpSpPr/>
          <p:nvPr/>
        </p:nvGrpSpPr>
        <p:grpSpPr>
          <a:xfrm>
            <a:off x="2608043" y="5178114"/>
            <a:ext cx="411849" cy="411917"/>
            <a:chOff x="5162200" y="4097750"/>
            <a:chExt cx="338385" cy="338414"/>
          </a:xfrm>
        </p:grpSpPr>
        <p:sp>
          <p:nvSpPr>
            <p:cNvPr id="289" name="Google Shape;289;p32"/>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sp>
          <p:nvSpPr>
            <p:cNvPr id="290" name="Google Shape;290;p32"/>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sp>
          <p:nvSpPr>
            <p:cNvPr id="291" name="Google Shape;291;p32"/>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grpSp>
      <p:sp>
        <p:nvSpPr>
          <p:cNvPr id="292" name="Google Shape;292;p32"/>
          <p:cNvSpPr/>
          <p:nvPr/>
        </p:nvSpPr>
        <p:spPr>
          <a:xfrm>
            <a:off x="1342050" y="5229148"/>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400"/>
              <a:buFont typeface="Arial"/>
              <a:buNone/>
            </a:pPr>
            <a:endParaRPr sz="1400" b="0" i="0" u="none" strike="noStrike" cap="none">
              <a:solidFill>
                <a:srgbClr val="000000"/>
              </a:solidFill>
              <a:cs typeface="B Nazanin" panose="00000400000000000000" pitchFamily="2" charset="-78"/>
              <a:sym typeface="Arial"/>
            </a:endParaRPr>
          </a:p>
        </p:txBody>
      </p:sp>
      <p:sp>
        <p:nvSpPr>
          <p:cNvPr id="293" name="Google Shape;293;p32"/>
          <p:cNvSpPr txBox="1">
            <a:spLocks noGrp="1"/>
          </p:cNvSpPr>
          <p:nvPr>
            <p:ph type="body" idx="1"/>
          </p:nvPr>
        </p:nvSpPr>
        <p:spPr>
          <a:xfrm>
            <a:off x="632550" y="3108875"/>
            <a:ext cx="4072800" cy="19848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b="1" dirty="0">
                <a:solidFill>
                  <a:schemeClr val="lt1"/>
                </a:solidFill>
                <a:cs typeface="B Nazanin" panose="00000400000000000000" pitchFamily="2" charset="-78"/>
              </a:rPr>
              <a:t>آیا هیچ سوالی دارید؟</a:t>
            </a:r>
            <a:r>
              <a:rPr lang="en-US" b="1" dirty="0">
                <a:solidFill>
                  <a:schemeClr val="lt1"/>
                </a:solidFill>
                <a:cs typeface="B Nazanin" panose="00000400000000000000" pitchFamily="2" charset="-78"/>
              </a:rPr>
              <a:t>hello@mail.com555-111-222mydomain.com</a:t>
            </a:r>
            <a:endParaRPr dirty="0">
              <a:solidFill>
                <a:schemeClr val="lt1"/>
              </a:solidFill>
              <a:cs typeface="B Nazanin" panose="00000400000000000000" pitchFamily="2" charset="-78"/>
            </a:endParaRPr>
          </a:p>
        </p:txBody>
      </p:sp>
      <p:sp>
        <p:nvSpPr>
          <p:cNvPr id="294" name="Google Shape;294;p32"/>
          <p:cNvSpPr txBox="1">
            <a:spLocks noGrp="1"/>
          </p:cNvSpPr>
          <p:nvPr>
            <p:ph type="title"/>
          </p:nvPr>
        </p:nvSpPr>
        <p:spPr>
          <a:xfrm>
            <a:off x="202350" y="-389287"/>
            <a:ext cx="11787300" cy="2408400"/>
          </a:xfrm>
          <a:prstGeom prst="rect">
            <a:avLst/>
          </a:prstGeom>
        </p:spPr>
        <p:txBody>
          <a:bodyPr spcFirstLastPara="1" wrap="square" lIns="121900" tIns="121900" rIns="121900" bIns="121900" anchor="ctr" anchorCtr="0">
            <a:noAutofit/>
          </a:bodyPr>
          <a:lstStyle/>
          <a:p>
            <a:pPr marL="0" lvl="0" indent="0" algn="r" rtl="1">
              <a:lnSpc>
                <a:spcPct val="80000"/>
              </a:lnSpc>
              <a:spcBef>
                <a:spcPts val="0"/>
              </a:spcBef>
              <a:spcAft>
                <a:spcPts val="0"/>
              </a:spcAft>
              <a:buNone/>
            </a:pPr>
            <a:r>
              <a:rPr lang="fa-IR" sz="8000" dirty="0">
                <a:cs typeface="B Nazanin" panose="00000400000000000000" pitchFamily="2" charset="-78"/>
              </a:rPr>
              <a:t>با تشکر از شما دوستان عزیز ... !</a:t>
            </a:r>
            <a:endParaRPr sz="8000" dirty="0">
              <a:solidFill>
                <a:schemeClr val="lt1"/>
              </a:solidFill>
              <a:highlight>
                <a:schemeClr val="accent2"/>
              </a:highlight>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415650" y="421101"/>
            <a:ext cx="11360700" cy="991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fa-IR" sz="5000" dirty="0">
                <a:cs typeface="B Nazanin" panose="00000400000000000000" pitchFamily="2" charset="-78"/>
              </a:rPr>
              <a:t>آیکون های قابل ویرایش</a:t>
            </a:r>
            <a:endParaRPr sz="5000" dirty="0">
              <a:cs typeface="B Nazanin" panose="00000400000000000000" pitchFamily="2" charset="-78"/>
            </a:endParaRPr>
          </a:p>
        </p:txBody>
      </p:sp>
      <p:grpSp>
        <p:nvGrpSpPr>
          <p:cNvPr id="307" name="Google Shape;307;p34"/>
          <p:cNvGrpSpPr/>
          <p:nvPr/>
        </p:nvGrpSpPr>
        <p:grpSpPr>
          <a:xfrm>
            <a:off x="3570764" y="1773752"/>
            <a:ext cx="405160" cy="253589"/>
            <a:chOff x="4797800" y="1994125"/>
            <a:chExt cx="306475" cy="186025"/>
          </a:xfrm>
        </p:grpSpPr>
        <p:sp>
          <p:nvSpPr>
            <p:cNvPr id="308" name="Google Shape;308;p34"/>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9" name="Google Shape;309;p34"/>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10" name="Google Shape;310;p34"/>
          <p:cNvSpPr/>
          <p:nvPr/>
        </p:nvSpPr>
        <p:spPr>
          <a:xfrm>
            <a:off x="3013572" y="1789650"/>
            <a:ext cx="351487" cy="308322"/>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1" name="Google Shape;311;p34"/>
          <p:cNvSpPr/>
          <p:nvPr/>
        </p:nvSpPr>
        <p:spPr>
          <a:xfrm>
            <a:off x="2598483" y="1706244"/>
            <a:ext cx="211156" cy="398327"/>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2" name="Google Shape;312;p34"/>
          <p:cNvSpPr/>
          <p:nvPr/>
        </p:nvSpPr>
        <p:spPr>
          <a:xfrm>
            <a:off x="4125519" y="1774124"/>
            <a:ext cx="352082" cy="253589"/>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3" name="Google Shape;313;p34"/>
          <p:cNvSpPr/>
          <p:nvPr/>
        </p:nvSpPr>
        <p:spPr>
          <a:xfrm>
            <a:off x="4629024" y="1731262"/>
            <a:ext cx="333805" cy="339335"/>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4" name="Google Shape;314;p34"/>
          <p:cNvSpPr/>
          <p:nvPr/>
        </p:nvSpPr>
        <p:spPr>
          <a:xfrm>
            <a:off x="5618340" y="1764938"/>
            <a:ext cx="299003" cy="280956"/>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15" name="Google Shape;315;p34"/>
          <p:cNvGrpSpPr/>
          <p:nvPr/>
        </p:nvGrpSpPr>
        <p:grpSpPr>
          <a:xfrm>
            <a:off x="6164058" y="1777777"/>
            <a:ext cx="352082" cy="254203"/>
            <a:chOff x="4250025" y="2848800"/>
            <a:chExt cx="266325" cy="186475"/>
          </a:xfrm>
        </p:grpSpPr>
        <p:sp>
          <p:nvSpPr>
            <p:cNvPr id="316" name="Google Shape;316;p34"/>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7" name="Google Shape;317;p34"/>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18" name="Google Shape;318;p34"/>
          <p:cNvGrpSpPr/>
          <p:nvPr/>
        </p:nvGrpSpPr>
        <p:grpSpPr>
          <a:xfrm>
            <a:off x="6761406" y="1741891"/>
            <a:ext cx="343224" cy="326555"/>
            <a:chOff x="4707700" y="2822475"/>
            <a:chExt cx="259625" cy="239550"/>
          </a:xfrm>
        </p:grpSpPr>
        <p:sp>
          <p:nvSpPr>
            <p:cNvPr id="319" name="Google Shape;319;p34"/>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0" name="Google Shape;320;p34"/>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1" name="Google Shape;321;p34"/>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22" name="Google Shape;322;p34"/>
          <p:cNvSpPr/>
          <p:nvPr/>
        </p:nvSpPr>
        <p:spPr>
          <a:xfrm>
            <a:off x="7235378" y="1745476"/>
            <a:ext cx="340878" cy="320045"/>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3" name="Google Shape;323;p34"/>
          <p:cNvSpPr/>
          <p:nvPr/>
        </p:nvSpPr>
        <p:spPr>
          <a:xfrm>
            <a:off x="7758873" y="1778333"/>
            <a:ext cx="352082" cy="254203"/>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24" name="Google Shape;324;p34"/>
          <p:cNvGrpSpPr/>
          <p:nvPr/>
        </p:nvGrpSpPr>
        <p:grpSpPr>
          <a:xfrm>
            <a:off x="8396572" y="1705391"/>
            <a:ext cx="351487" cy="398940"/>
            <a:chOff x="6425500" y="2795700"/>
            <a:chExt cx="265875" cy="292650"/>
          </a:xfrm>
        </p:grpSpPr>
        <p:sp>
          <p:nvSpPr>
            <p:cNvPr id="325" name="Google Shape;325;p34"/>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6" name="Google Shape;326;p34"/>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27" name="Google Shape;327;p34"/>
          <p:cNvSpPr/>
          <p:nvPr/>
        </p:nvSpPr>
        <p:spPr>
          <a:xfrm>
            <a:off x="8894278" y="1737892"/>
            <a:ext cx="352677" cy="335654"/>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28" name="Google Shape;328;p34"/>
          <p:cNvGrpSpPr/>
          <p:nvPr/>
        </p:nvGrpSpPr>
        <p:grpSpPr>
          <a:xfrm>
            <a:off x="9474618" y="1760035"/>
            <a:ext cx="350297" cy="290464"/>
            <a:chOff x="5549875" y="2418425"/>
            <a:chExt cx="264975" cy="213075"/>
          </a:xfrm>
        </p:grpSpPr>
        <p:sp>
          <p:nvSpPr>
            <p:cNvPr id="329" name="Google Shape;329;p34"/>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0" name="Google Shape;330;p34"/>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31" name="Google Shape;331;p34"/>
          <p:cNvSpPr/>
          <p:nvPr/>
        </p:nvSpPr>
        <p:spPr>
          <a:xfrm>
            <a:off x="2620588" y="2368871"/>
            <a:ext cx="166936" cy="380674"/>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2" name="Google Shape;332;p34"/>
          <p:cNvGrpSpPr/>
          <p:nvPr/>
        </p:nvGrpSpPr>
        <p:grpSpPr>
          <a:xfrm>
            <a:off x="3570694" y="2404542"/>
            <a:ext cx="299598" cy="308322"/>
            <a:chOff x="3739275" y="2525850"/>
            <a:chExt cx="226625" cy="226175"/>
          </a:xfrm>
        </p:grpSpPr>
        <p:sp>
          <p:nvSpPr>
            <p:cNvPr id="333" name="Google Shape;333;p34"/>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4" name="Google Shape;334;p34"/>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p34"/>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p34"/>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37" name="Google Shape;337;p34"/>
          <p:cNvGrpSpPr/>
          <p:nvPr/>
        </p:nvGrpSpPr>
        <p:grpSpPr>
          <a:xfrm>
            <a:off x="3043876" y="2377772"/>
            <a:ext cx="272464" cy="361861"/>
            <a:chOff x="4518575" y="2506200"/>
            <a:chExt cx="206100" cy="265450"/>
          </a:xfrm>
        </p:grpSpPr>
        <p:sp>
          <p:nvSpPr>
            <p:cNvPr id="338" name="Google Shape;338;p34"/>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p34"/>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p34"/>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p34"/>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2" name="Google Shape;342;p34"/>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3" name="Google Shape;343;p34"/>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4" name="Google Shape;344;p34"/>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5" name="Google Shape;345;p34"/>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6" name="Google Shape;346;p34"/>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47" name="Google Shape;347;p34"/>
          <p:cNvGrpSpPr/>
          <p:nvPr/>
        </p:nvGrpSpPr>
        <p:grpSpPr>
          <a:xfrm>
            <a:off x="4125077" y="2404742"/>
            <a:ext cx="299631" cy="308322"/>
            <a:chOff x="4164375" y="1677425"/>
            <a:chExt cx="226650" cy="226175"/>
          </a:xfrm>
        </p:grpSpPr>
        <p:sp>
          <p:nvSpPr>
            <p:cNvPr id="348" name="Google Shape;348;p34"/>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p34"/>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p34"/>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1" name="Google Shape;351;p34"/>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2" name="Google Shape;352;p34"/>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53" name="Google Shape;353;p34"/>
          <p:cNvGrpSpPr/>
          <p:nvPr/>
        </p:nvGrpSpPr>
        <p:grpSpPr>
          <a:xfrm>
            <a:off x="5179042" y="2395931"/>
            <a:ext cx="299003" cy="308322"/>
            <a:chOff x="5226025" y="1677425"/>
            <a:chExt cx="226175" cy="226175"/>
          </a:xfrm>
        </p:grpSpPr>
        <p:sp>
          <p:nvSpPr>
            <p:cNvPr id="354" name="Google Shape;354;p34"/>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5" name="Google Shape;355;p34"/>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56" name="Google Shape;356;p34"/>
          <p:cNvGrpSpPr/>
          <p:nvPr/>
        </p:nvGrpSpPr>
        <p:grpSpPr>
          <a:xfrm>
            <a:off x="4652426" y="2396024"/>
            <a:ext cx="299003" cy="308322"/>
            <a:chOff x="4835275" y="1198350"/>
            <a:chExt cx="226175" cy="226175"/>
          </a:xfrm>
        </p:grpSpPr>
        <p:sp>
          <p:nvSpPr>
            <p:cNvPr id="357" name="Google Shape;357;p34"/>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8" name="Google Shape;358;p34"/>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59" name="Google Shape;359;p34"/>
          <p:cNvGrpSpPr/>
          <p:nvPr/>
        </p:nvGrpSpPr>
        <p:grpSpPr>
          <a:xfrm>
            <a:off x="6339271" y="2379923"/>
            <a:ext cx="347356" cy="358215"/>
            <a:chOff x="968775" y="1180050"/>
            <a:chExt cx="262750" cy="262775"/>
          </a:xfrm>
        </p:grpSpPr>
        <p:sp>
          <p:nvSpPr>
            <p:cNvPr id="360" name="Google Shape;360;p34"/>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1" name="Google Shape;361;p34"/>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2" name="Google Shape;362;p34"/>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63" name="Google Shape;363;p34"/>
          <p:cNvGrpSpPr/>
          <p:nvPr/>
        </p:nvGrpSpPr>
        <p:grpSpPr>
          <a:xfrm>
            <a:off x="5704170" y="2446992"/>
            <a:ext cx="386288" cy="224042"/>
            <a:chOff x="1678900" y="1231350"/>
            <a:chExt cx="292200" cy="164350"/>
          </a:xfrm>
        </p:grpSpPr>
        <p:sp>
          <p:nvSpPr>
            <p:cNvPr id="364" name="Google Shape;364;p34"/>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5" name="Google Shape;365;p34"/>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6" name="Google Shape;366;p34"/>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67" name="Google Shape;367;p34"/>
          <p:cNvSpPr/>
          <p:nvPr/>
        </p:nvSpPr>
        <p:spPr>
          <a:xfrm>
            <a:off x="7023159" y="2368888"/>
            <a:ext cx="245958" cy="363054"/>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68" name="Google Shape;368;p34"/>
          <p:cNvGrpSpPr/>
          <p:nvPr/>
        </p:nvGrpSpPr>
        <p:grpSpPr>
          <a:xfrm>
            <a:off x="7467406" y="2373531"/>
            <a:ext cx="322006" cy="353205"/>
            <a:chOff x="2405550" y="1181850"/>
            <a:chExt cx="243575" cy="259100"/>
          </a:xfrm>
        </p:grpSpPr>
        <p:sp>
          <p:nvSpPr>
            <p:cNvPr id="369" name="Google Shape;369;p34"/>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0" name="Google Shape;370;p34"/>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1" name="Google Shape;371;p34"/>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2" name="Google Shape;372;p34"/>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p34"/>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4" name="Google Shape;374;p34"/>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75" name="Google Shape;375;p34"/>
          <p:cNvSpPr/>
          <p:nvPr/>
        </p:nvSpPr>
        <p:spPr>
          <a:xfrm>
            <a:off x="8075550" y="2396514"/>
            <a:ext cx="299003" cy="308322"/>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76" name="Google Shape;376;p34"/>
          <p:cNvGrpSpPr/>
          <p:nvPr/>
        </p:nvGrpSpPr>
        <p:grpSpPr>
          <a:xfrm>
            <a:off x="8500593" y="2371333"/>
            <a:ext cx="286610" cy="357601"/>
            <a:chOff x="3086700" y="1180050"/>
            <a:chExt cx="216800" cy="262325"/>
          </a:xfrm>
        </p:grpSpPr>
        <p:sp>
          <p:nvSpPr>
            <p:cNvPr id="377" name="Google Shape;377;p34"/>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8" name="Google Shape;378;p34"/>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79" name="Google Shape;379;p34"/>
          <p:cNvGrpSpPr/>
          <p:nvPr/>
        </p:nvGrpSpPr>
        <p:grpSpPr>
          <a:xfrm>
            <a:off x="9007187" y="2359473"/>
            <a:ext cx="228243" cy="381321"/>
            <a:chOff x="3741075" y="1171575"/>
            <a:chExt cx="172650" cy="279725"/>
          </a:xfrm>
        </p:grpSpPr>
        <p:sp>
          <p:nvSpPr>
            <p:cNvPr id="380" name="Google Shape;380;p34"/>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1" name="Google Shape;381;p34"/>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2" name="Google Shape;382;p34"/>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3" name="Google Shape;383;p34"/>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84" name="Google Shape;384;p34"/>
          <p:cNvSpPr/>
          <p:nvPr/>
        </p:nvSpPr>
        <p:spPr>
          <a:xfrm>
            <a:off x="9465599" y="2371870"/>
            <a:ext cx="350330" cy="358181"/>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85" name="Google Shape;385;p34"/>
          <p:cNvGrpSpPr/>
          <p:nvPr/>
        </p:nvGrpSpPr>
        <p:grpSpPr>
          <a:xfrm>
            <a:off x="2528682" y="3103577"/>
            <a:ext cx="351520" cy="253623"/>
            <a:chOff x="952700" y="1101100"/>
            <a:chExt cx="265900" cy="186050"/>
          </a:xfrm>
        </p:grpSpPr>
        <p:sp>
          <p:nvSpPr>
            <p:cNvPr id="386" name="Google Shape;386;p34"/>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7" name="Google Shape;387;p34"/>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8" name="Google Shape;388;p34"/>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89" name="Google Shape;389;p34"/>
          <p:cNvSpPr/>
          <p:nvPr/>
        </p:nvSpPr>
        <p:spPr>
          <a:xfrm>
            <a:off x="3055153" y="3020420"/>
            <a:ext cx="246520" cy="362475"/>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0" name="Google Shape;390;p34"/>
          <p:cNvSpPr/>
          <p:nvPr/>
        </p:nvSpPr>
        <p:spPr>
          <a:xfrm>
            <a:off x="3477015" y="3047825"/>
            <a:ext cx="396303" cy="399281"/>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1" name="Google Shape;391;p34"/>
          <p:cNvSpPr/>
          <p:nvPr/>
        </p:nvSpPr>
        <p:spPr>
          <a:xfrm>
            <a:off x="4048633" y="3047893"/>
            <a:ext cx="360939" cy="301063"/>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2" name="Google Shape;392;p34"/>
          <p:cNvSpPr/>
          <p:nvPr/>
        </p:nvSpPr>
        <p:spPr>
          <a:xfrm>
            <a:off x="4658000" y="3086034"/>
            <a:ext cx="311397" cy="336915"/>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93" name="Google Shape;393;p34"/>
          <p:cNvGrpSpPr/>
          <p:nvPr/>
        </p:nvGrpSpPr>
        <p:grpSpPr>
          <a:xfrm>
            <a:off x="5219949" y="3082177"/>
            <a:ext cx="317875" cy="344208"/>
            <a:chOff x="5583325" y="1073450"/>
            <a:chExt cx="240450" cy="252500"/>
          </a:xfrm>
        </p:grpSpPr>
        <p:sp>
          <p:nvSpPr>
            <p:cNvPr id="394" name="Google Shape;394;p34"/>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5" name="Google Shape;395;p34"/>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6" name="Google Shape;396;p34"/>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7" name="Google Shape;397;p34"/>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98" name="Google Shape;398;p34"/>
          <p:cNvGrpSpPr/>
          <p:nvPr/>
        </p:nvGrpSpPr>
        <p:grpSpPr>
          <a:xfrm>
            <a:off x="5703822" y="3071928"/>
            <a:ext cx="386850" cy="294962"/>
            <a:chOff x="1502275" y="3638775"/>
            <a:chExt cx="292625" cy="216375"/>
          </a:xfrm>
        </p:grpSpPr>
        <p:sp>
          <p:nvSpPr>
            <p:cNvPr id="399" name="Google Shape;399;p34"/>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0" name="Google Shape;400;p34"/>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1" name="Google Shape;401;p34"/>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2" name="Google Shape;402;p34"/>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3" name="Google Shape;403;p34"/>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04" name="Google Shape;404;p34"/>
          <p:cNvGrpSpPr/>
          <p:nvPr/>
        </p:nvGrpSpPr>
        <p:grpSpPr>
          <a:xfrm>
            <a:off x="6258857" y="3016414"/>
            <a:ext cx="354428" cy="362441"/>
            <a:chOff x="3171000" y="4021950"/>
            <a:chExt cx="268100" cy="265875"/>
          </a:xfrm>
        </p:grpSpPr>
        <p:sp>
          <p:nvSpPr>
            <p:cNvPr id="405" name="Google Shape;405;p34"/>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6" name="Google Shape;406;p34"/>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07" name="Google Shape;407;p34"/>
          <p:cNvSpPr/>
          <p:nvPr/>
        </p:nvSpPr>
        <p:spPr>
          <a:xfrm>
            <a:off x="6779633" y="3050756"/>
            <a:ext cx="394518" cy="407460"/>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8" name="Google Shape;408;p34"/>
          <p:cNvSpPr/>
          <p:nvPr/>
        </p:nvSpPr>
        <p:spPr>
          <a:xfrm>
            <a:off x="7334021" y="3035213"/>
            <a:ext cx="352082" cy="363191"/>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09" name="Google Shape;409;p34"/>
          <p:cNvGrpSpPr/>
          <p:nvPr/>
        </p:nvGrpSpPr>
        <p:grpSpPr>
          <a:xfrm>
            <a:off x="7848132" y="3068067"/>
            <a:ext cx="334400" cy="344821"/>
            <a:chOff x="5684575" y="4038000"/>
            <a:chExt cx="252950" cy="252950"/>
          </a:xfrm>
        </p:grpSpPr>
        <p:sp>
          <p:nvSpPr>
            <p:cNvPr id="410" name="Google Shape;410;p34"/>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1" name="Google Shape;411;p34"/>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2" name="Google Shape;412;p34"/>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3" name="Google Shape;413;p34"/>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4" name="Google Shape;414;p34"/>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5" name="Google Shape;415;p34"/>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16" name="Google Shape;416;p34"/>
          <p:cNvGrpSpPr/>
          <p:nvPr/>
        </p:nvGrpSpPr>
        <p:grpSpPr>
          <a:xfrm>
            <a:off x="8441727" y="3026501"/>
            <a:ext cx="247115" cy="399520"/>
            <a:chOff x="1982675" y="3599525"/>
            <a:chExt cx="186925" cy="293075"/>
          </a:xfrm>
        </p:grpSpPr>
        <p:sp>
          <p:nvSpPr>
            <p:cNvPr id="417" name="Google Shape;417;p34"/>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8" name="Google Shape;418;p34"/>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9" name="Google Shape;419;p34"/>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0" name="Google Shape;420;p34"/>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p34"/>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22" name="Google Shape;422;p34"/>
          <p:cNvGrpSpPr/>
          <p:nvPr/>
        </p:nvGrpSpPr>
        <p:grpSpPr>
          <a:xfrm>
            <a:off x="8947735" y="3026500"/>
            <a:ext cx="178106" cy="398940"/>
            <a:chOff x="2397075" y="3602200"/>
            <a:chExt cx="134725" cy="292650"/>
          </a:xfrm>
        </p:grpSpPr>
        <p:sp>
          <p:nvSpPr>
            <p:cNvPr id="423" name="Google Shape;423;p34"/>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4" name="Google Shape;424;p34"/>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5" name="Google Shape;425;p34"/>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6" name="Google Shape;426;p34"/>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7" name="Google Shape;427;p34"/>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28" name="Google Shape;428;p34"/>
          <p:cNvGrpSpPr/>
          <p:nvPr/>
        </p:nvGrpSpPr>
        <p:grpSpPr>
          <a:xfrm>
            <a:off x="2581850" y="3710924"/>
            <a:ext cx="246520" cy="383741"/>
            <a:chOff x="2717350" y="3603525"/>
            <a:chExt cx="186475" cy="281500"/>
          </a:xfrm>
        </p:grpSpPr>
        <p:sp>
          <p:nvSpPr>
            <p:cNvPr id="429" name="Google Shape;429;p34"/>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0" name="Google Shape;430;p34"/>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1" name="Google Shape;431;p34"/>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2" name="Google Shape;432;p34"/>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33" name="Google Shape;433;p34"/>
          <p:cNvSpPr/>
          <p:nvPr/>
        </p:nvSpPr>
        <p:spPr>
          <a:xfrm>
            <a:off x="9383691" y="3050995"/>
            <a:ext cx="387478" cy="335143"/>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34" name="Google Shape;434;p34"/>
          <p:cNvGrpSpPr/>
          <p:nvPr/>
        </p:nvGrpSpPr>
        <p:grpSpPr>
          <a:xfrm>
            <a:off x="3024770" y="3721267"/>
            <a:ext cx="332053" cy="363054"/>
            <a:chOff x="3927075" y="3612900"/>
            <a:chExt cx="251175" cy="266325"/>
          </a:xfrm>
        </p:grpSpPr>
        <p:sp>
          <p:nvSpPr>
            <p:cNvPr id="435" name="Google Shape;435;p34"/>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6" name="Google Shape;436;p34"/>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37" name="Google Shape;437;p34"/>
          <p:cNvGrpSpPr/>
          <p:nvPr/>
        </p:nvGrpSpPr>
        <p:grpSpPr>
          <a:xfrm>
            <a:off x="3552875" y="3780864"/>
            <a:ext cx="336152" cy="347241"/>
            <a:chOff x="4324975" y="3617800"/>
            <a:chExt cx="254275" cy="254725"/>
          </a:xfrm>
        </p:grpSpPr>
        <p:sp>
          <p:nvSpPr>
            <p:cNvPr id="438" name="Google Shape;438;p34"/>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9" name="Google Shape;439;p34"/>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0" name="Google Shape;440;p34"/>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41" name="Google Shape;441;p34"/>
          <p:cNvGrpSpPr/>
          <p:nvPr/>
        </p:nvGrpSpPr>
        <p:grpSpPr>
          <a:xfrm>
            <a:off x="4086534" y="3846536"/>
            <a:ext cx="399872" cy="217737"/>
            <a:chOff x="4728650" y="3665975"/>
            <a:chExt cx="302475" cy="159725"/>
          </a:xfrm>
        </p:grpSpPr>
        <p:sp>
          <p:nvSpPr>
            <p:cNvPr id="442" name="Google Shape;442;p34"/>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3" name="Google Shape;443;p34"/>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44" name="Google Shape;444;p34"/>
          <p:cNvGrpSpPr/>
          <p:nvPr/>
        </p:nvGrpSpPr>
        <p:grpSpPr>
          <a:xfrm>
            <a:off x="4613200" y="3803696"/>
            <a:ext cx="382719" cy="282796"/>
            <a:chOff x="5164925" y="3642775"/>
            <a:chExt cx="289500" cy="207450"/>
          </a:xfrm>
        </p:grpSpPr>
        <p:sp>
          <p:nvSpPr>
            <p:cNvPr id="445" name="Google Shape;445;p34"/>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6" name="Google Shape;446;p34"/>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7" name="Google Shape;447;p34"/>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8" name="Google Shape;448;p34"/>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9" name="Google Shape;449;p34"/>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0" name="Google Shape;450;p34"/>
          <p:cNvSpPr/>
          <p:nvPr/>
        </p:nvSpPr>
        <p:spPr>
          <a:xfrm>
            <a:off x="5213990" y="3717422"/>
            <a:ext cx="360939" cy="372154"/>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1" name="Google Shape;451;p34"/>
          <p:cNvSpPr/>
          <p:nvPr/>
        </p:nvSpPr>
        <p:spPr>
          <a:xfrm>
            <a:off x="5717809" y="3749343"/>
            <a:ext cx="334367" cy="308322"/>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2" name="Google Shape;452;p34"/>
          <p:cNvSpPr/>
          <p:nvPr/>
        </p:nvSpPr>
        <p:spPr>
          <a:xfrm>
            <a:off x="6195030" y="3738589"/>
            <a:ext cx="318470" cy="329826"/>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3" name="Google Shape;453;p34"/>
          <p:cNvSpPr/>
          <p:nvPr/>
        </p:nvSpPr>
        <p:spPr>
          <a:xfrm>
            <a:off x="6776032" y="3664863"/>
            <a:ext cx="351487" cy="362475"/>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4" name="Google Shape;454;p34"/>
          <p:cNvSpPr/>
          <p:nvPr/>
        </p:nvSpPr>
        <p:spPr>
          <a:xfrm>
            <a:off x="7285385" y="3664574"/>
            <a:ext cx="351487" cy="363054"/>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5" name="Google Shape;455;p34"/>
          <p:cNvSpPr/>
          <p:nvPr/>
        </p:nvSpPr>
        <p:spPr>
          <a:xfrm>
            <a:off x="7794738" y="3657024"/>
            <a:ext cx="340283" cy="42020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6" name="Google Shape;456;p34"/>
          <p:cNvSpPr/>
          <p:nvPr/>
        </p:nvSpPr>
        <p:spPr>
          <a:xfrm>
            <a:off x="8408731" y="3713485"/>
            <a:ext cx="298441" cy="344344"/>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57" name="Google Shape;457;p34"/>
          <p:cNvGrpSpPr/>
          <p:nvPr/>
        </p:nvGrpSpPr>
        <p:grpSpPr>
          <a:xfrm>
            <a:off x="8933824" y="3717916"/>
            <a:ext cx="327294" cy="334632"/>
            <a:chOff x="5717150" y="2098500"/>
            <a:chExt cx="247575" cy="245475"/>
          </a:xfrm>
        </p:grpSpPr>
        <p:sp>
          <p:nvSpPr>
            <p:cNvPr id="458" name="Google Shape;458;p34"/>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9" name="Google Shape;459;p34"/>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0" name="Google Shape;460;p34"/>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61" name="Google Shape;461;p34"/>
          <p:cNvSpPr/>
          <p:nvPr/>
        </p:nvSpPr>
        <p:spPr>
          <a:xfrm>
            <a:off x="9483441" y="3650888"/>
            <a:ext cx="283106" cy="390420"/>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2" name="Google Shape;462;p34"/>
          <p:cNvSpPr/>
          <p:nvPr/>
        </p:nvSpPr>
        <p:spPr>
          <a:xfrm>
            <a:off x="2519500" y="4449599"/>
            <a:ext cx="369169" cy="253623"/>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3" name="Google Shape;463;p34"/>
          <p:cNvSpPr/>
          <p:nvPr/>
        </p:nvSpPr>
        <p:spPr>
          <a:xfrm>
            <a:off x="3039790" y="4430444"/>
            <a:ext cx="299036" cy="291929"/>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64" name="Google Shape;464;p34"/>
          <p:cNvGrpSpPr/>
          <p:nvPr/>
        </p:nvGrpSpPr>
        <p:grpSpPr>
          <a:xfrm>
            <a:off x="3511298" y="4358842"/>
            <a:ext cx="352082" cy="317455"/>
            <a:chOff x="6435300" y="2742175"/>
            <a:chExt cx="266325" cy="232875"/>
          </a:xfrm>
        </p:grpSpPr>
        <p:sp>
          <p:nvSpPr>
            <p:cNvPr id="465" name="Google Shape;465;p34"/>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6" name="Google Shape;466;p34"/>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67" name="Google Shape;467;p34"/>
          <p:cNvGrpSpPr/>
          <p:nvPr/>
        </p:nvGrpSpPr>
        <p:grpSpPr>
          <a:xfrm>
            <a:off x="4558258" y="4437967"/>
            <a:ext cx="333805" cy="344208"/>
            <a:chOff x="674800" y="2146225"/>
            <a:chExt cx="252500" cy="252500"/>
          </a:xfrm>
        </p:grpSpPr>
        <p:sp>
          <p:nvSpPr>
            <p:cNvPr id="468" name="Google Shape;468;p34"/>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9" name="Google Shape;469;p34"/>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0" name="Google Shape;470;p34"/>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1" name="Google Shape;471;p34"/>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72" name="Google Shape;472;p34"/>
          <p:cNvGrpSpPr/>
          <p:nvPr/>
        </p:nvGrpSpPr>
        <p:grpSpPr>
          <a:xfrm>
            <a:off x="5085306" y="4449453"/>
            <a:ext cx="333805" cy="344208"/>
            <a:chOff x="2164225" y="2146225"/>
            <a:chExt cx="252500" cy="252500"/>
          </a:xfrm>
        </p:grpSpPr>
        <p:sp>
          <p:nvSpPr>
            <p:cNvPr id="473" name="Google Shape;473;p34"/>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4" name="Google Shape;474;p34"/>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5" name="Google Shape;475;p34"/>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6" name="Google Shape;476;p34"/>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77" name="Google Shape;477;p34"/>
          <p:cNvGrpSpPr/>
          <p:nvPr/>
        </p:nvGrpSpPr>
        <p:grpSpPr>
          <a:xfrm>
            <a:off x="4031217" y="4449226"/>
            <a:ext cx="334400" cy="344821"/>
            <a:chOff x="689975" y="1737200"/>
            <a:chExt cx="252950" cy="252950"/>
          </a:xfrm>
        </p:grpSpPr>
        <p:sp>
          <p:nvSpPr>
            <p:cNvPr id="478" name="Google Shape;478;p34"/>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9" name="Google Shape;479;p34"/>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0" name="Google Shape;480;p34"/>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1" name="Google Shape;481;p34"/>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2" name="Google Shape;482;p34"/>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3" name="Google Shape;483;p34"/>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5612075" y="4439102"/>
            <a:ext cx="334400" cy="344208"/>
            <a:chOff x="2961350" y="1740750"/>
            <a:chExt cx="252950" cy="252500"/>
          </a:xfrm>
        </p:grpSpPr>
        <p:sp>
          <p:nvSpPr>
            <p:cNvPr id="485" name="Google Shape;485;p34"/>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6" name="Google Shape;486;p34"/>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7" name="Google Shape;487;p34"/>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8" name="Google Shape;488;p34"/>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9" name="Google Shape;489;p34"/>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 name="Google Shape;490;p34"/>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1" name="Google Shape;491;p34"/>
          <p:cNvSpPr/>
          <p:nvPr/>
        </p:nvSpPr>
        <p:spPr>
          <a:xfrm>
            <a:off x="6169754" y="4468227"/>
            <a:ext cx="333026" cy="343577"/>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492" name="Google Shape;492;p34"/>
          <p:cNvGrpSpPr/>
          <p:nvPr/>
        </p:nvGrpSpPr>
        <p:grpSpPr>
          <a:xfrm>
            <a:off x="6696108" y="4387468"/>
            <a:ext cx="271902" cy="376448"/>
            <a:chOff x="4026550" y="3640100"/>
            <a:chExt cx="205675" cy="276150"/>
          </a:xfrm>
        </p:grpSpPr>
        <p:sp>
          <p:nvSpPr>
            <p:cNvPr id="493" name="Google Shape;493;p34"/>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4" name="Google Shape;494;p34"/>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5" name="Google Shape;495;p34"/>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6" name="Google Shape;496;p34"/>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7" name="Google Shape;497;p34"/>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8" name="Google Shape;498;p34"/>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99" name="Google Shape;499;p34"/>
          <p:cNvSpPr/>
          <p:nvPr/>
        </p:nvSpPr>
        <p:spPr>
          <a:xfrm>
            <a:off x="7189931" y="4453383"/>
            <a:ext cx="319032" cy="363054"/>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0" name="Google Shape;500;p34"/>
          <p:cNvGrpSpPr/>
          <p:nvPr/>
        </p:nvGrpSpPr>
        <p:grpSpPr>
          <a:xfrm>
            <a:off x="7732713" y="4486703"/>
            <a:ext cx="351487" cy="294826"/>
            <a:chOff x="853250" y="4006875"/>
            <a:chExt cx="265875" cy="216275"/>
          </a:xfrm>
        </p:grpSpPr>
        <p:sp>
          <p:nvSpPr>
            <p:cNvPr id="501" name="Google Shape;501;p34"/>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2" name="Google Shape;502;p34"/>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03" name="Google Shape;503;p34"/>
          <p:cNvGrpSpPr/>
          <p:nvPr/>
        </p:nvGrpSpPr>
        <p:grpSpPr>
          <a:xfrm>
            <a:off x="8910280" y="4452282"/>
            <a:ext cx="245925" cy="363668"/>
            <a:chOff x="1978675" y="3981800"/>
            <a:chExt cx="186025" cy="266775"/>
          </a:xfrm>
        </p:grpSpPr>
        <p:sp>
          <p:nvSpPr>
            <p:cNvPr id="504" name="Google Shape;504;p34"/>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5" name="Google Shape;505;p34"/>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6" name="Google Shape;506;p34"/>
          <p:cNvSpPr/>
          <p:nvPr/>
        </p:nvSpPr>
        <p:spPr>
          <a:xfrm>
            <a:off x="8307296" y="4473715"/>
            <a:ext cx="317875" cy="322363"/>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07" name="Google Shape;507;p34"/>
          <p:cNvGrpSpPr/>
          <p:nvPr/>
        </p:nvGrpSpPr>
        <p:grpSpPr>
          <a:xfrm>
            <a:off x="9440020" y="4461726"/>
            <a:ext cx="333805" cy="344821"/>
            <a:chOff x="480325" y="3970200"/>
            <a:chExt cx="252500" cy="252950"/>
          </a:xfrm>
        </p:grpSpPr>
        <p:sp>
          <p:nvSpPr>
            <p:cNvPr id="508" name="Google Shape;508;p34"/>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9" name="Google Shape;509;p34"/>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0" name="Google Shape;510;p34"/>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1" name="Google Shape;511;p34"/>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2" name="Google Shape;512;p34"/>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13" name="Google Shape;513;p34"/>
          <p:cNvSpPr/>
          <p:nvPr/>
        </p:nvSpPr>
        <p:spPr>
          <a:xfrm>
            <a:off x="2607371" y="5072569"/>
            <a:ext cx="193442" cy="308322"/>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14" name="Google Shape;514;p34"/>
          <p:cNvGrpSpPr/>
          <p:nvPr/>
        </p:nvGrpSpPr>
        <p:grpSpPr>
          <a:xfrm>
            <a:off x="3015743" y="5051331"/>
            <a:ext cx="334400" cy="344208"/>
            <a:chOff x="5745250" y="4378350"/>
            <a:chExt cx="252950" cy="252500"/>
          </a:xfrm>
        </p:grpSpPr>
        <p:sp>
          <p:nvSpPr>
            <p:cNvPr id="515" name="Google Shape;515;p34"/>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6" name="Google Shape;516;p34"/>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17" name="Google Shape;517;p34"/>
          <p:cNvGrpSpPr/>
          <p:nvPr/>
        </p:nvGrpSpPr>
        <p:grpSpPr>
          <a:xfrm>
            <a:off x="3525242" y="5055591"/>
            <a:ext cx="334400" cy="344821"/>
            <a:chOff x="6130650" y="4381475"/>
            <a:chExt cx="252950" cy="252950"/>
          </a:xfrm>
        </p:grpSpPr>
        <p:sp>
          <p:nvSpPr>
            <p:cNvPr id="518" name="Google Shape;518;p34"/>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9" name="Google Shape;519;p34"/>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0" name="Google Shape;520;p34"/>
          <p:cNvSpPr/>
          <p:nvPr/>
        </p:nvSpPr>
        <p:spPr>
          <a:xfrm>
            <a:off x="4032278" y="5070490"/>
            <a:ext cx="323196" cy="316740"/>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21" name="Google Shape;521;p34"/>
          <p:cNvGrpSpPr/>
          <p:nvPr/>
        </p:nvGrpSpPr>
        <p:grpSpPr>
          <a:xfrm>
            <a:off x="4533046" y="5078674"/>
            <a:ext cx="352082" cy="299802"/>
            <a:chOff x="6919750" y="1464650"/>
            <a:chExt cx="266325" cy="219925"/>
          </a:xfrm>
        </p:grpSpPr>
        <p:sp>
          <p:nvSpPr>
            <p:cNvPr id="522" name="Google Shape;522;p34"/>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3" name="Google Shape;523;p34"/>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24" name="Google Shape;524;p34"/>
          <p:cNvGrpSpPr/>
          <p:nvPr/>
        </p:nvGrpSpPr>
        <p:grpSpPr>
          <a:xfrm>
            <a:off x="5059243" y="5054116"/>
            <a:ext cx="366855" cy="339948"/>
            <a:chOff x="4759875" y="1027050"/>
            <a:chExt cx="277500" cy="249375"/>
          </a:xfrm>
        </p:grpSpPr>
        <p:sp>
          <p:nvSpPr>
            <p:cNvPr id="525" name="Google Shape;525;p34"/>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6" name="Google Shape;526;p34"/>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7" name="Google Shape;527;p34"/>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8" name="Google Shape;528;p34"/>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9" name="Google Shape;529;p34"/>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30" name="Google Shape;530;p34"/>
          <p:cNvGrpSpPr/>
          <p:nvPr/>
        </p:nvGrpSpPr>
        <p:grpSpPr>
          <a:xfrm>
            <a:off x="5600528" y="5038090"/>
            <a:ext cx="372738" cy="343186"/>
            <a:chOff x="3357900" y="1057675"/>
            <a:chExt cx="281950" cy="251750"/>
          </a:xfrm>
        </p:grpSpPr>
        <p:sp>
          <p:nvSpPr>
            <p:cNvPr id="531" name="Google Shape;531;p34"/>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2" name="Google Shape;532;p34"/>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3" name="Google Shape;533;p34"/>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34" name="Google Shape;534;p34"/>
          <p:cNvGrpSpPr/>
          <p:nvPr/>
        </p:nvGrpSpPr>
        <p:grpSpPr>
          <a:xfrm>
            <a:off x="6163700" y="5023095"/>
            <a:ext cx="191095" cy="401974"/>
            <a:chOff x="3783900" y="1046675"/>
            <a:chExt cx="144550" cy="294875"/>
          </a:xfrm>
        </p:grpSpPr>
        <p:sp>
          <p:nvSpPr>
            <p:cNvPr id="535" name="Google Shape;535;p34"/>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6" name="Google Shape;536;p34"/>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37" name="Google Shape;537;p34"/>
          <p:cNvSpPr/>
          <p:nvPr/>
        </p:nvSpPr>
        <p:spPr>
          <a:xfrm>
            <a:off x="6688739" y="5047329"/>
            <a:ext cx="257162" cy="363054"/>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38" name="Google Shape;538;p34"/>
          <p:cNvGrpSpPr/>
          <p:nvPr/>
        </p:nvGrpSpPr>
        <p:grpSpPr>
          <a:xfrm>
            <a:off x="7062980" y="4780478"/>
            <a:ext cx="552596" cy="674409"/>
            <a:chOff x="238550" y="1487175"/>
            <a:chExt cx="418000" cy="494725"/>
          </a:xfrm>
        </p:grpSpPr>
        <p:sp>
          <p:nvSpPr>
            <p:cNvPr id="539" name="Google Shape;539;p34"/>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0" name="Google Shape;540;p34"/>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1" name="Google Shape;541;p34"/>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2" name="Google Shape;542;p34"/>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3" name="Google Shape;543;p34"/>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4" name="Google Shape;544;p34"/>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5" name="Google Shape;545;p34"/>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6" name="Google Shape;546;p34"/>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7" name="Google Shape;547;p34"/>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48" name="Google Shape;548;p34"/>
          <p:cNvSpPr/>
          <p:nvPr/>
        </p:nvSpPr>
        <p:spPr>
          <a:xfrm>
            <a:off x="7732374" y="5181214"/>
            <a:ext cx="374490" cy="217396"/>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9" name="Google Shape;549;p34"/>
          <p:cNvSpPr/>
          <p:nvPr/>
        </p:nvSpPr>
        <p:spPr>
          <a:xfrm>
            <a:off x="8223836" y="5091980"/>
            <a:ext cx="352082" cy="376448"/>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50" name="Google Shape;550;p34"/>
          <p:cNvGrpSpPr/>
          <p:nvPr/>
        </p:nvGrpSpPr>
        <p:grpSpPr>
          <a:xfrm>
            <a:off x="8815358" y="5107237"/>
            <a:ext cx="364707" cy="363804"/>
            <a:chOff x="6010925" y="3998175"/>
            <a:chExt cx="275875" cy="266875"/>
          </a:xfrm>
        </p:grpSpPr>
        <p:sp>
          <p:nvSpPr>
            <p:cNvPr id="551" name="Google Shape;551;p34"/>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2" name="Google Shape;552;p34"/>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3" name="Google Shape;553;p34"/>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4" name="Google Shape;554;p34"/>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5" name="Google Shape;555;p34"/>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56" name="Google Shape;556;p34"/>
          <p:cNvGrpSpPr/>
          <p:nvPr/>
        </p:nvGrpSpPr>
        <p:grpSpPr>
          <a:xfrm>
            <a:off x="9417554" y="5125862"/>
            <a:ext cx="352082" cy="308322"/>
            <a:chOff x="6866650" y="1038650"/>
            <a:chExt cx="266325" cy="226175"/>
          </a:xfrm>
        </p:grpSpPr>
        <p:sp>
          <p:nvSpPr>
            <p:cNvPr id="557" name="Google Shape;557;p34"/>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8" name="Google Shape;558;p34"/>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9" name="Google Shape;559;p34"/>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60" name="Google Shape;560;p34"/>
          <p:cNvGrpSpPr/>
          <p:nvPr/>
        </p:nvGrpSpPr>
        <p:grpSpPr>
          <a:xfrm>
            <a:off x="5155087" y="1762012"/>
            <a:ext cx="272497" cy="362441"/>
            <a:chOff x="2033075" y="2942475"/>
            <a:chExt cx="206125" cy="265875"/>
          </a:xfrm>
        </p:grpSpPr>
        <p:sp>
          <p:nvSpPr>
            <p:cNvPr id="561" name="Google Shape;561;p34"/>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2" name="Google Shape;562;p34"/>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3" name="Google Shape;563;p34"/>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4" name="Google Shape;564;p34"/>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5" name="Google Shape;565;p34"/>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6" name="Google Shape;566;p34"/>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67" name="Google Shape;567;p34"/>
          <p:cNvSpPr/>
          <p:nvPr/>
        </p:nvSpPr>
        <p:spPr>
          <a:xfrm>
            <a:off x="2519516" y="5702423"/>
            <a:ext cx="281917" cy="398327"/>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68" name="Google Shape;568;p34"/>
          <p:cNvGrpSpPr/>
          <p:nvPr/>
        </p:nvGrpSpPr>
        <p:grpSpPr>
          <a:xfrm>
            <a:off x="3016802" y="5738414"/>
            <a:ext cx="325576" cy="362441"/>
            <a:chOff x="3081775" y="1061400"/>
            <a:chExt cx="246275" cy="265875"/>
          </a:xfrm>
        </p:grpSpPr>
        <p:sp>
          <p:nvSpPr>
            <p:cNvPr id="569" name="Google Shape;569;p34"/>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0" name="Google Shape;570;p34"/>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1" name="Google Shape;571;p34"/>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72" name="Google Shape;572;p34"/>
          <p:cNvGrpSpPr/>
          <p:nvPr/>
        </p:nvGrpSpPr>
        <p:grpSpPr>
          <a:xfrm>
            <a:off x="3556513" y="5780534"/>
            <a:ext cx="369202" cy="325941"/>
            <a:chOff x="2847150" y="1805000"/>
            <a:chExt cx="279275" cy="239100"/>
          </a:xfrm>
        </p:grpSpPr>
        <p:sp>
          <p:nvSpPr>
            <p:cNvPr id="573" name="Google Shape;573;p34"/>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4" name="Google Shape;574;p34"/>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75" name="Google Shape;575;p34"/>
          <p:cNvSpPr/>
          <p:nvPr/>
        </p:nvSpPr>
        <p:spPr>
          <a:xfrm>
            <a:off x="4138834" y="5830310"/>
            <a:ext cx="386850" cy="190371"/>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76" name="Google Shape;576;p34"/>
          <p:cNvGrpSpPr/>
          <p:nvPr/>
        </p:nvGrpSpPr>
        <p:grpSpPr>
          <a:xfrm>
            <a:off x="4742307" y="5724791"/>
            <a:ext cx="352082" cy="363054"/>
            <a:chOff x="6435300" y="1095300"/>
            <a:chExt cx="266325" cy="266325"/>
          </a:xfrm>
        </p:grpSpPr>
        <p:sp>
          <p:nvSpPr>
            <p:cNvPr id="577" name="Google Shape;577;p34"/>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8" name="Google Shape;578;p34"/>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9" name="Google Shape;579;p34"/>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80" name="Google Shape;580;p34"/>
          <p:cNvSpPr/>
          <p:nvPr/>
        </p:nvSpPr>
        <p:spPr>
          <a:xfrm>
            <a:off x="5306157" y="5738979"/>
            <a:ext cx="246520" cy="331428"/>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1" name="Google Shape;581;p34"/>
          <p:cNvSpPr/>
          <p:nvPr/>
        </p:nvSpPr>
        <p:spPr>
          <a:xfrm>
            <a:off x="5766907" y="5710672"/>
            <a:ext cx="312554" cy="308935"/>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82" name="Google Shape;582;p34"/>
          <p:cNvGrpSpPr/>
          <p:nvPr/>
        </p:nvGrpSpPr>
        <p:grpSpPr>
          <a:xfrm>
            <a:off x="6295376" y="5719855"/>
            <a:ext cx="301350" cy="363054"/>
            <a:chOff x="4506525" y="1060950"/>
            <a:chExt cx="227950" cy="266325"/>
          </a:xfrm>
        </p:grpSpPr>
        <p:sp>
          <p:nvSpPr>
            <p:cNvPr id="583" name="Google Shape;583;p34"/>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4" name="Google Shape;584;p34"/>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5" name="Google Shape;585;p34"/>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6" name="Google Shape;586;p34"/>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7" name="Google Shape;587;p34"/>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8" name="Google Shape;588;p34"/>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9" name="Google Shape;589;p34"/>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90" name="Google Shape;590;p34"/>
          <p:cNvSpPr/>
          <p:nvPr/>
        </p:nvSpPr>
        <p:spPr>
          <a:xfrm>
            <a:off x="6754423" y="5843143"/>
            <a:ext cx="386883" cy="126846"/>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1" name="Google Shape;591;p34"/>
          <p:cNvSpPr/>
          <p:nvPr/>
        </p:nvSpPr>
        <p:spPr>
          <a:xfrm>
            <a:off x="7751141" y="5797503"/>
            <a:ext cx="307266" cy="358181"/>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92" name="Google Shape;592;p34"/>
          <p:cNvGrpSpPr/>
          <p:nvPr/>
        </p:nvGrpSpPr>
        <p:grpSpPr>
          <a:xfrm>
            <a:off x="7301010" y="5797711"/>
            <a:ext cx="251246" cy="356340"/>
            <a:chOff x="867500" y="3647700"/>
            <a:chExt cx="190050" cy="261400"/>
          </a:xfrm>
        </p:grpSpPr>
        <p:sp>
          <p:nvSpPr>
            <p:cNvPr id="593" name="Google Shape;593;p34"/>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4" name="Google Shape;594;p34"/>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5" name="Google Shape;595;p34"/>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6" name="Google Shape;596;p34"/>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7" name="Google Shape;597;p34"/>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98" name="Google Shape;598;p34"/>
          <p:cNvSpPr/>
          <p:nvPr/>
        </p:nvSpPr>
        <p:spPr>
          <a:xfrm>
            <a:off x="8257587" y="5764356"/>
            <a:ext cx="356775" cy="308356"/>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9" name="Google Shape;599;p34"/>
          <p:cNvSpPr/>
          <p:nvPr/>
        </p:nvSpPr>
        <p:spPr>
          <a:xfrm>
            <a:off x="8859393" y="5763094"/>
            <a:ext cx="306671" cy="362134"/>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00" name="Google Shape;600;p34"/>
          <p:cNvGrpSpPr/>
          <p:nvPr/>
        </p:nvGrpSpPr>
        <p:grpSpPr>
          <a:xfrm>
            <a:off x="9443288" y="5752884"/>
            <a:ext cx="299598" cy="398327"/>
            <a:chOff x="3707175" y="1322350"/>
            <a:chExt cx="226625" cy="292200"/>
          </a:xfrm>
        </p:grpSpPr>
        <p:sp>
          <p:nvSpPr>
            <p:cNvPr id="601" name="Google Shape;601;p34"/>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2" name="Google Shape;602;p34"/>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1105000" y="3071400"/>
            <a:ext cx="10290300" cy="132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fa-IR" sz="7200" dirty="0">
                <a:solidFill>
                  <a:schemeClr val="lt1"/>
                </a:solidFill>
                <a:highlight>
                  <a:schemeClr val="accent2"/>
                </a:highlight>
                <a:cs typeface="B Nazanin" panose="00000400000000000000" pitchFamily="2" charset="-78"/>
              </a:rPr>
              <a:t>سلام! من هستم...</a:t>
            </a:r>
            <a:endParaRPr sz="7200" dirty="0">
              <a:cs typeface="B Nazanin" panose="00000400000000000000" pitchFamily="2" charset="-78"/>
            </a:endParaRPr>
          </a:p>
        </p:txBody>
      </p:sp>
      <p:sp>
        <p:nvSpPr>
          <p:cNvPr id="102" name="Google Shape;102;p17"/>
          <p:cNvSpPr txBox="1">
            <a:spLocks noGrp="1"/>
          </p:cNvSpPr>
          <p:nvPr>
            <p:ph type="body" idx="1"/>
          </p:nvPr>
        </p:nvSpPr>
        <p:spPr>
          <a:xfrm>
            <a:off x="2200275" y="4302725"/>
            <a:ext cx="8001000" cy="1612300"/>
          </a:xfrm>
          <a:prstGeom prst="rect">
            <a:avLst/>
          </a:prstGeom>
        </p:spPr>
        <p:txBody>
          <a:bodyPr spcFirstLastPara="1" wrap="square" lIns="121900" tIns="121900" rIns="121900" bIns="121900" anchor="t" anchorCtr="0">
            <a:noAutofit/>
          </a:bodyPr>
          <a:lstStyle/>
          <a:p>
            <a:pPr marL="0" lvl="0" indent="0" algn="ctr" rtl="0">
              <a:lnSpc>
                <a:spcPct val="150000"/>
              </a:lnSpc>
              <a:spcBef>
                <a:spcPts val="0"/>
              </a:spcBef>
              <a:spcAft>
                <a:spcPts val="0"/>
              </a:spcAft>
              <a:buNone/>
            </a:pPr>
            <a:r>
              <a:rPr lang="fa-IR" dirty="0">
                <a:cs typeface="B Nazanin" panose="00000400000000000000" pitchFamily="2" charset="-78"/>
              </a:rPr>
              <a:t>اینجا جایی است که شما خود را معرفی می کنید.می توانید نام، عنوان و کمی پس زمینه خود را اضافه کنید. روی تصویر کلیک راست کرده و عکس خود را جایگزین کنید.</a:t>
            </a:r>
            <a:endParaRPr dirty="0">
              <a:cs typeface="B Nazanin" panose="00000400000000000000" pitchFamily="2" charset="-78"/>
            </a:endParaRPr>
          </a:p>
        </p:txBody>
      </p:sp>
      <p:pic>
        <p:nvPicPr>
          <p:cNvPr id="103" name="Google Shape;103;p17"/>
          <p:cNvPicPr preferRelativeResize="0">
            <a:picLocks noGrp="1"/>
          </p:cNvPicPr>
          <p:nvPr>
            <p:ph type="pic" idx="2"/>
          </p:nvPr>
        </p:nvPicPr>
        <p:blipFill rotWithShape="1">
          <a:blip r:embed="rId3">
            <a:alphaModFix/>
          </a:blip>
          <a:srcRect l="25043" t="-4162" r="29055" b="67458"/>
          <a:stretch/>
        </p:blipFill>
        <p:spPr>
          <a:xfrm>
            <a:off x="4978050" y="681000"/>
            <a:ext cx="2235900" cy="2235900"/>
          </a:xfrm>
          <a:prstGeom prst="ellipse">
            <a:avLst/>
          </a:prstGeom>
          <a:ln w="28575" cap="flat" cmpd="sng">
            <a:solidFill>
              <a:schemeClr val="accent2"/>
            </a:solidFill>
            <a:prstDash val="solid"/>
            <a:round/>
            <a:headEnd type="none" w="sm" len="sm"/>
            <a:tailEnd type="none" w="sm" len="sm"/>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490775" y="523275"/>
            <a:ext cx="11210400" cy="19905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فهرست مطالب.</a:t>
            </a:r>
            <a:endParaRPr dirty="0">
              <a:cs typeface="B Nazanin" panose="00000400000000000000" pitchFamily="2" charset="-78"/>
            </a:endParaRPr>
          </a:p>
        </p:txBody>
      </p:sp>
      <p:sp>
        <p:nvSpPr>
          <p:cNvPr id="109" name="Google Shape;109;p18"/>
          <p:cNvSpPr txBox="1">
            <a:spLocks noGrp="1"/>
          </p:cNvSpPr>
          <p:nvPr>
            <p:ph type="body" idx="1"/>
          </p:nvPr>
        </p:nvSpPr>
        <p:spPr>
          <a:xfrm>
            <a:off x="490775" y="3504373"/>
            <a:ext cx="3294600" cy="8961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ابتدا در این مورد صحبت خواهیم کرد.</a:t>
            </a:r>
            <a:endParaRPr dirty="0">
              <a:cs typeface="B Nazanin" panose="00000400000000000000" pitchFamily="2" charset="-78"/>
            </a:endParaRPr>
          </a:p>
        </p:txBody>
      </p:sp>
      <p:sp>
        <p:nvSpPr>
          <p:cNvPr id="110" name="Google Shape;110;p18"/>
          <p:cNvSpPr txBox="1">
            <a:spLocks noGrp="1"/>
          </p:cNvSpPr>
          <p:nvPr>
            <p:ph type="body" idx="2"/>
          </p:nvPr>
        </p:nvSpPr>
        <p:spPr>
          <a:xfrm>
            <a:off x="4448700" y="3504373"/>
            <a:ext cx="3294600" cy="8961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ما در مورد این دوم صحبت خواهیم کرد.</a:t>
            </a:r>
            <a:endParaRPr dirty="0">
              <a:cs typeface="B Nazanin" panose="00000400000000000000" pitchFamily="2" charset="-78"/>
            </a:endParaRPr>
          </a:p>
        </p:txBody>
      </p:sp>
      <p:sp>
        <p:nvSpPr>
          <p:cNvPr id="111" name="Google Shape;111;p18"/>
          <p:cNvSpPr txBox="1">
            <a:spLocks noGrp="1"/>
          </p:cNvSpPr>
          <p:nvPr>
            <p:ph type="body" idx="3"/>
          </p:nvPr>
        </p:nvSpPr>
        <p:spPr>
          <a:xfrm>
            <a:off x="490775" y="5164426"/>
            <a:ext cx="3294600" cy="8961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پس از آن در این مورد صحبت خواهیم کرد.</a:t>
            </a:r>
            <a:endParaRPr dirty="0">
              <a:cs typeface="B Nazanin" panose="00000400000000000000" pitchFamily="2" charset="-78"/>
            </a:endParaRPr>
          </a:p>
        </p:txBody>
      </p:sp>
      <p:sp>
        <p:nvSpPr>
          <p:cNvPr id="112" name="Google Shape;112;p18"/>
          <p:cNvSpPr txBox="1">
            <a:spLocks noGrp="1"/>
          </p:cNvSpPr>
          <p:nvPr>
            <p:ph type="body" idx="4"/>
          </p:nvPr>
        </p:nvSpPr>
        <p:spPr>
          <a:xfrm>
            <a:off x="4448700" y="5164426"/>
            <a:ext cx="3294600" cy="8961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در این مورد نیز صحبت خواهیم کرد.</a:t>
            </a:r>
            <a:endParaRPr dirty="0">
              <a:cs typeface="B Nazanin" panose="00000400000000000000" pitchFamily="2" charset="-78"/>
            </a:endParaRPr>
          </a:p>
        </p:txBody>
      </p:sp>
      <p:sp>
        <p:nvSpPr>
          <p:cNvPr id="113" name="Google Shape;113;p18"/>
          <p:cNvSpPr txBox="1">
            <a:spLocks noGrp="1"/>
          </p:cNvSpPr>
          <p:nvPr>
            <p:ph type="title" idx="5"/>
          </p:nvPr>
        </p:nvSpPr>
        <p:spPr>
          <a:xfrm>
            <a:off x="490775" y="2808600"/>
            <a:ext cx="3294600" cy="6957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01 | سگ ها</a:t>
            </a:r>
            <a:endParaRPr dirty="0">
              <a:cs typeface="B Nazanin" panose="00000400000000000000" pitchFamily="2" charset="-78"/>
            </a:endParaRPr>
          </a:p>
        </p:txBody>
      </p:sp>
      <p:sp>
        <p:nvSpPr>
          <p:cNvPr id="114" name="Google Shape;114;p18"/>
          <p:cNvSpPr txBox="1">
            <a:spLocks noGrp="1"/>
          </p:cNvSpPr>
          <p:nvPr>
            <p:ph type="title" idx="6"/>
          </p:nvPr>
        </p:nvSpPr>
        <p:spPr>
          <a:xfrm>
            <a:off x="4448700" y="2808600"/>
            <a:ext cx="3294600" cy="6957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02 | گربه ها</a:t>
            </a:r>
            <a:endParaRPr dirty="0">
              <a:cs typeface="B Nazanin" panose="00000400000000000000" pitchFamily="2" charset="-78"/>
            </a:endParaRPr>
          </a:p>
        </p:txBody>
      </p:sp>
      <p:sp>
        <p:nvSpPr>
          <p:cNvPr id="115" name="Google Shape;115;p18"/>
          <p:cNvSpPr txBox="1">
            <a:spLocks noGrp="1"/>
          </p:cNvSpPr>
          <p:nvPr>
            <p:ph type="title" idx="7"/>
          </p:nvPr>
        </p:nvSpPr>
        <p:spPr>
          <a:xfrm>
            <a:off x="490775" y="4468659"/>
            <a:ext cx="3294600" cy="6957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04 | کانگوروها</a:t>
            </a:r>
            <a:endParaRPr dirty="0">
              <a:cs typeface="B Nazanin" panose="00000400000000000000" pitchFamily="2" charset="-78"/>
            </a:endParaRPr>
          </a:p>
        </p:txBody>
      </p:sp>
      <p:sp>
        <p:nvSpPr>
          <p:cNvPr id="116" name="Google Shape;116;p18"/>
          <p:cNvSpPr txBox="1">
            <a:spLocks noGrp="1"/>
          </p:cNvSpPr>
          <p:nvPr>
            <p:ph type="title" idx="8"/>
          </p:nvPr>
        </p:nvSpPr>
        <p:spPr>
          <a:xfrm>
            <a:off x="4448700" y="4468659"/>
            <a:ext cx="3294600" cy="6957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05 | پانداها</a:t>
            </a:r>
            <a:endParaRPr dirty="0">
              <a:cs typeface="B Nazanin" panose="00000400000000000000" pitchFamily="2" charset="-78"/>
            </a:endParaRPr>
          </a:p>
        </p:txBody>
      </p:sp>
      <p:sp>
        <p:nvSpPr>
          <p:cNvPr id="117" name="Google Shape;117;p18"/>
          <p:cNvSpPr txBox="1">
            <a:spLocks noGrp="1"/>
          </p:cNvSpPr>
          <p:nvPr>
            <p:ph type="body" idx="9"/>
          </p:nvPr>
        </p:nvSpPr>
        <p:spPr>
          <a:xfrm>
            <a:off x="8406625" y="3504373"/>
            <a:ext cx="3294600" cy="8961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ما در مورد این دوم صحبت خواهیم کرد. ما در مورد این دوم صحبت خواهیم کرد.</a:t>
            </a:r>
            <a:endParaRPr dirty="0">
              <a:cs typeface="B Nazanin" panose="00000400000000000000" pitchFamily="2" charset="-78"/>
            </a:endParaRPr>
          </a:p>
        </p:txBody>
      </p:sp>
      <p:sp>
        <p:nvSpPr>
          <p:cNvPr id="118" name="Google Shape;118;p18"/>
          <p:cNvSpPr txBox="1">
            <a:spLocks noGrp="1"/>
          </p:cNvSpPr>
          <p:nvPr>
            <p:ph type="body" idx="13"/>
          </p:nvPr>
        </p:nvSpPr>
        <p:spPr>
          <a:xfrm>
            <a:off x="8406625" y="5164426"/>
            <a:ext cx="3294600" cy="8961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و ما در مورد این آخر صحبت خواهیم کرد.</a:t>
            </a:r>
            <a:endParaRPr dirty="0">
              <a:cs typeface="B Nazanin" panose="00000400000000000000" pitchFamily="2" charset="-78"/>
            </a:endParaRPr>
          </a:p>
        </p:txBody>
      </p:sp>
      <p:sp>
        <p:nvSpPr>
          <p:cNvPr id="119" name="Google Shape;119;p18"/>
          <p:cNvSpPr txBox="1">
            <a:spLocks noGrp="1"/>
          </p:cNvSpPr>
          <p:nvPr>
            <p:ph type="title" idx="14"/>
          </p:nvPr>
        </p:nvSpPr>
        <p:spPr>
          <a:xfrm>
            <a:off x="8406625" y="2808600"/>
            <a:ext cx="3294600" cy="6957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03 | فیل ها</a:t>
            </a:r>
            <a:endParaRPr dirty="0">
              <a:cs typeface="B Nazanin" panose="00000400000000000000" pitchFamily="2" charset="-78"/>
            </a:endParaRPr>
          </a:p>
        </p:txBody>
      </p:sp>
      <p:sp>
        <p:nvSpPr>
          <p:cNvPr id="120" name="Google Shape;120;p18"/>
          <p:cNvSpPr txBox="1">
            <a:spLocks noGrp="1"/>
          </p:cNvSpPr>
          <p:nvPr>
            <p:ph type="title" idx="15"/>
          </p:nvPr>
        </p:nvSpPr>
        <p:spPr>
          <a:xfrm>
            <a:off x="8406625" y="4468659"/>
            <a:ext cx="3294600" cy="6957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06 | کوالاها</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body" idx="1"/>
          </p:nvPr>
        </p:nvSpPr>
        <p:spPr>
          <a:xfrm>
            <a:off x="1371600" y="2884625"/>
            <a:ext cx="6077100" cy="3048900"/>
          </a:xfrm>
          <a:prstGeom prst="rect">
            <a:avLst/>
          </a:prstGeom>
        </p:spPr>
        <p:txBody>
          <a:bodyPr spcFirstLastPara="1" wrap="square" lIns="121900" tIns="121900" rIns="121900" bIns="121900" anchor="t" anchorCtr="0">
            <a:noAutofit/>
          </a:bodyPr>
          <a:lstStyle/>
          <a:p>
            <a:pPr marL="457200" lvl="0" indent="-349250" algn="r" rtl="1">
              <a:lnSpc>
                <a:spcPct val="200000"/>
              </a:lnSpc>
              <a:spcBef>
                <a:spcPts val="0"/>
              </a:spcBef>
              <a:spcAft>
                <a:spcPts val="0"/>
              </a:spcAft>
              <a:buClr>
                <a:schemeClr val="lt1"/>
              </a:buClr>
              <a:buSzPts val="1900"/>
              <a:buChar char="●"/>
            </a:pPr>
            <a:r>
              <a:rPr lang="fa-IR" dirty="0">
                <a:cs typeface="B Nazanin" panose="00000400000000000000" pitchFamily="2" charset="-78"/>
              </a:rPr>
              <a:t>ابتدا در این مورد صحبت خواهیم کرد. </a:t>
            </a:r>
          </a:p>
          <a:p>
            <a:pPr marL="457200" lvl="0" indent="-349250" algn="r" rtl="1">
              <a:lnSpc>
                <a:spcPct val="200000"/>
              </a:lnSpc>
              <a:spcBef>
                <a:spcPts val="0"/>
              </a:spcBef>
              <a:spcAft>
                <a:spcPts val="0"/>
              </a:spcAft>
              <a:buClr>
                <a:schemeClr val="lt1"/>
              </a:buClr>
              <a:buSzPts val="1900"/>
              <a:buChar char="●"/>
            </a:pPr>
            <a:r>
              <a:rPr lang="fa-IR" dirty="0">
                <a:cs typeface="B Nazanin" panose="00000400000000000000" pitchFamily="2" charset="-78"/>
              </a:rPr>
              <a:t> ما در مورد این دوم صحبت خواهیم کرد.</a:t>
            </a:r>
          </a:p>
          <a:p>
            <a:pPr marL="457200" lvl="0" indent="-349250" algn="r" rtl="1">
              <a:lnSpc>
                <a:spcPct val="200000"/>
              </a:lnSpc>
              <a:spcBef>
                <a:spcPts val="0"/>
              </a:spcBef>
              <a:spcAft>
                <a:spcPts val="0"/>
              </a:spcAft>
              <a:buClr>
                <a:schemeClr val="lt1"/>
              </a:buClr>
              <a:buSzPts val="1900"/>
              <a:buChar char="●"/>
            </a:pPr>
            <a:r>
              <a:rPr lang="fa-IR" dirty="0">
                <a:cs typeface="B Nazanin" panose="00000400000000000000" pitchFamily="2" charset="-78"/>
              </a:rPr>
              <a:t>  پس از آن در این مورد صحبت خواهیم کرد. </a:t>
            </a:r>
          </a:p>
          <a:p>
            <a:pPr marL="457200" lvl="0" indent="-349250" algn="r" rtl="1">
              <a:lnSpc>
                <a:spcPct val="200000"/>
              </a:lnSpc>
              <a:spcBef>
                <a:spcPts val="0"/>
              </a:spcBef>
              <a:spcAft>
                <a:spcPts val="0"/>
              </a:spcAft>
              <a:buClr>
                <a:schemeClr val="lt1"/>
              </a:buClr>
              <a:buSzPts val="1900"/>
              <a:buChar char="●"/>
            </a:pPr>
            <a:r>
              <a:rPr lang="fa-IR" dirty="0">
                <a:cs typeface="B Nazanin" panose="00000400000000000000" pitchFamily="2" charset="-78"/>
              </a:rPr>
              <a:t> و سپس در مورد این. </a:t>
            </a:r>
          </a:p>
          <a:p>
            <a:pPr marL="457200" lvl="0" indent="-349250" algn="r" rtl="1">
              <a:lnSpc>
                <a:spcPct val="200000"/>
              </a:lnSpc>
              <a:spcBef>
                <a:spcPts val="0"/>
              </a:spcBef>
              <a:spcAft>
                <a:spcPts val="0"/>
              </a:spcAft>
              <a:buClr>
                <a:schemeClr val="lt1"/>
              </a:buClr>
              <a:buSzPts val="1900"/>
              <a:buChar char="●"/>
            </a:pPr>
            <a:r>
              <a:rPr lang="fa-IR" dirty="0">
                <a:cs typeface="B Nazanin" panose="00000400000000000000" pitchFamily="2" charset="-78"/>
              </a:rPr>
              <a:t> و ما در مورد این آخر صحبت خواهیم کرد.</a:t>
            </a:r>
            <a:endParaRPr dirty="0">
              <a:cs typeface="B Nazanin" panose="00000400000000000000" pitchFamily="2" charset="-78"/>
            </a:endParaRPr>
          </a:p>
        </p:txBody>
      </p:sp>
      <p:pic>
        <p:nvPicPr>
          <p:cNvPr id="126" name="Google Shape;126;p19"/>
          <p:cNvPicPr preferRelativeResize="0"/>
          <p:nvPr/>
        </p:nvPicPr>
        <p:blipFill rotWithShape="1">
          <a:blip r:embed="rId3">
            <a:alphaModFix/>
          </a:blip>
          <a:srcRect l="21525" t="36567" b="3129"/>
          <a:stretch/>
        </p:blipFill>
        <p:spPr>
          <a:xfrm>
            <a:off x="7886700" y="0"/>
            <a:ext cx="4305300" cy="4411500"/>
          </a:xfrm>
          <a:prstGeom prst="teardrop">
            <a:avLst>
              <a:gd name="adj" fmla="val 100000"/>
            </a:avLst>
          </a:prstGeom>
          <a:noFill/>
          <a:ln>
            <a:noFill/>
          </a:ln>
        </p:spPr>
      </p:pic>
      <p:sp>
        <p:nvSpPr>
          <p:cNvPr id="127" name="Google Shape;127;p19"/>
          <p:cNvSpPr txBox="1">
            <a:spLocks noGrp="1"/>
          </p:cNvSpPr>
          <p:nvPr>
            <p:ph type="title"/>
          </p:nvPr>
        </p:nvSpPr>
        <p:spPr>
          <a:xfrm>
            <a:off x="-3023950" y="380400"/>
            <a:ext cx="11210400" cy="19905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فهرست مطالب.</a:t>
            </a:r>
            <a:endParaRPr dirty="0">
              <a:cs typeface="B Nazanin" panose="00000400000000000000" pitchFamily="2" charset="-78"/>
            </a:endParaRPr>
          </a:p>
        </p:txBody>
      </p:sp>
      <p:sp>
        <p:nvSpPr>
          <p:cNvPr id="128" name="Google Shape;128;p19"/>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body" idx="1"/>
          </p:nvPr>
        </p:nvSpPr>
        <p:spPr>
          <a:xfrm>
            <a:off x="5944650" y="5226000"/>
            <a:ext cx="5866800" cy="12087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یک معرفی مختصر از بخش خود را در اینجا اضافه کنید: بیایید شیرجه بزنیم و با حقایق جالب در مورد حیوانات آشنا شویم!</a:t>
            </a:r>
            <a:endParaRPr dirty="0">
              <a:cs typeface="B Nazanin" panose="00000400000000000000" pitchFamily="2" charset="-78"/>
            </a:endParaRPr>
          </a:p>
        </p:txBody>
      </p:sp>
      <p:sp>
        <p:nvSpPr>
          <p:cNvPr id="134" name="Google Shape;134;p20"/>
          <p:cNvSpPr txBox="1">
            <a:spLocks noGrp="1"/>
          </p:cNvSpPr>
          <p:nvPr>
            <p:ph type="title"/>
          </p:nvPr>
        </p:nvSpPr>
        <p:spPr>
          <a:xfrm>
            <a:off x="5811300" y="552025"/>
            <a:ext cx="6000000" cy="4779000"/>
          </a:xfrm>
          <a:prstGeom prst="rect">
            <a:avLst/>
          </a:prstGeom>
        </p:spPr>
        <p:txBody>
          <a:bodyPr spcFirstLastPara="1" wrap="square" lIns="121900" tIns="121900" rIns="121900" bIns="121900" anchor="ctr" anchorCtr="0">
            <a:noAutofit/>
          </a:bodyPr>
          <a:lstStyle/>
          <a:p>
            <a:pPr marL="0" lvl="0" indent="0" algn="r" rtl="1">
              <a:lnSpc>
                <a:spcPct val="150000"/>
              </a:lnSpc>
              <a:spcBef>
                <a:spcPts val="0"/>
              </a:spcBef>
              <a:spcAft>
                <a:spcPts val="0"/>
              </a:spcAft>
              <a:buNone/>
            </a:pPr>
            <a:r>
              <a:rPr lang="fa-IR" sz="6600" dirty="0">
                <a:cs typeface="B Nazanin" panose="00000400000000000000" pitchFamily="2" charset="-78"/>
              </a:rPr>
              <a:t>ما ابتدا در مورد این صحبت خواهیم کرد.</a:t>
            </a:r>
            <a:endParaRPr sz="6600" dirty="0">
              <a:solidFill>
                <a:schemeClr val="lt1"/>
              </a:solidFill>
              <a:highlight>
                <a:schemeClr val="accent2"/>
              </a:highlight>
              <a:cs typeface="B Nazanin" panose="00000400000000000000" pitchFamily="2" charset="-78"/>
            </a:endParaRPr>
          </a:p>
        </p:txBody>
      </p:sp>
      <p:sp>
        <p:nvSpPr>
          <p:cNvPr id="135" name="Google Shape;135;p20"/>
          <p:cNvSpPr/>
          <p:nvPr/>
        </p:nvSpPr>
        <p:spPr>
          <a:xfrm>
            <a:off x="2578100" y="1465951"/>
            <a:ext cx="1123301" cy="1208677"/>
          </a:xfrm>
          <a:prstGeom prst="rect">
            <a:avLst/>
          </a:prstGeom>
        </p:spPr>
        <p:txBody>
          <a:bodyPr>
            <a:prstTxWarp prst="textPlain">
              <a:avLst/>
            </a:prstTxWarp>
          </a:bodyPr>
          <a:lstStyle/>
          <a:p>
            <a:pPr lvl="0" algn="ctr"/>
            <a:r>
              <a:rPr b="1" i="0">
                <a:ln>
                  <a:noFill/>
                </a:ln>
                <a:solidFill>
                  <a:schemeClr val="dk1"/>
                </a:solidFill>
                <a:latin typeface="Barlow Condensed"/>
                <a:cs typeface="B Nazanin" panose="00000400000000000000" pitchFamily="2" charset="-78"/>
              </a:rPr>
              <a:t>01</a:t>
            </a:r>
          </a:p>
        </p:txBody>
      </p:sp>
      <p:pic>
        <p:nvPicPr>
          <p:cNvPr id="136" name="Google Shape;136;p20"/>
          <p:cNvPicPr preferRelativeResize="0"/>
          <p:nvPr/>
        </p:nvPicPr>
        <p:blipFill rotWithShape="1">
          <a:blip r:embed="rId3">
            <a:alphaModFix/>
          </a:blip>
          <a:srcRect t="3121" b="3131"/>
          <a:stretch/>
        </p:blipFill>
        <p:spPr>
          <a:xfrm>
            <a:off x="0" y="0"/>
            <a:ext cx="5486399" cy="6858002"/>
          </a:xfrm>
          <a:prstGeom prst="rect">
            <a:avLst/>
          </a:prstGeom>
          <a:noFill/>
          <a:ln>
            <a:noFill/>
          </a:ln>
        </p:spPr>
      </p:pic>
      <p:sp>
        <p:nvSpPr>
          <p:cNvPr id="137" name="Google Shape;137;p20"/>
          <p:cNvSpPr/>
          <p:nvPr/>
        </p:nvSpPr>
        <p:spPr>
          <a:xfrm>
            <a:off x="3198148" y="673354"/>
            <a:ext cx="2016601" cy="1334775"/>
          </a:xfrm>
          <a:prstGeom prst="rect">
            <a:avLst/>
          </a:prstGeom>
        </p:spPr>
        <p:txBody>
          <a:bodyPr>
            <a:prstTxWarp prst="textPlain">
              <a:avLst/>
            </a:prstTxWarp>
          </a:bodyPr>
          <a:lstStyle/>
          <a:p>
            <a:pPr lvl="0" algn="ctr"/>
            <a:r>
              <a:rPr b="0" i="0">
                <a:ln w="38100" cap="flat" cmpd="sng">
                  <a:solidFill>
                    <a:schemeClr val="lt1"/>
                  </a:solidFill>
                  <a:prstDash val="solid"/>
                  <a:miter lim="8000"/>
                  <a:headEnd type="none" w="sm" len="sm"/>
                  <a:tailEnd type="none" w="sm" len="sm"/>
                </a:ln>
                <a:noFill/>
                <a:latin typeface="Arial Black"/>
                <a:cs typeface="B Nazanin" panose="00000400000000000000" pitchFamily="2" charset="-78"/>
              </a:rPr>
              <a:t>01</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body" idx="1"/>
          </p:nvPr>
        </p:nvSpPr>
        <p:spPr>
          <a:xfrm>
            <a:off x="143402" y="2186662"/>
            <a:ext cx="5736300" cy="2972700"/>
          </a:xfrm>
          <a:prstGeom prst="rect">
            <a:avLst/>
          </a:prstGeom>
        </p:spPr>
        <p:txBody>
          <a:bodyPr spcFirstLastPara="1" wrap="square" lIns="121900" tIns="121900" rIns="121900" bIns="121900" anchor="t" anchorCtr="0">
            <a:noAutofit/>
          </a:bodyPr>
          <a:lstStyle/>
          <a:p>
            <a:pPr marL="0" lvl="0" indent="0" algn="r" rtl="1">
              <a:lnSpc>
                <a:spcPct val="200000"/>
              </a:lnSpc>
              <a:spcBef>
                <a:spcPts val="0"/>
              </a:spcBef>
              <a:spcAft>
                <a:spcPts val="0"/>
              </a:spcAft>
              <a:buNone/>
            </a:pPr>
            <a:r>
              <a:rPr lang="fa-IR" dirty="0">
                <a:cs typeface="B Nazanin" panose="00000400000000000000" pitchFamily="2" charset="-78"/>
              </a:rPr>
              <a:t>آیا می دانستید که فیل ها می توانند طوفان ها را حس کنند؟</a:t>
            </a:r>
          </a:p>
          <a:p>
            <a:pPr marL="0" lvl="0" indent="0" algn="r" rtl="1">
              <a:lnSpc>
                <a:spcPct val="200000"/>
              </a:lnSpc>
              <a:spcBef>
                <a:spcPts val="0"/>
              </a:spcBef>
              <a:spcAft>
                <a:spcPts val="0"/>
              </a:spcAft>
              <a:buNone/>
            </a:pPr>
            <a:r>
              <a:rPr lang="fa-IR" dirty="0">
                <a:cs typeface="B Nazanin" panose="00000400000000000000" pitchFamily="2" charset="-78"/>
              </a:rPr>
              <a:t>فیل ها ممکن است بتوانند رعد و برق را از صدها مایل دورتر تشخیص دهند و به سمت آن حرکت کنند و به دنبال آب باشند.</a:t>
            </a:r>
          </a:p>
          <a:p>
            <a:pPr marL="0" lvl="0" indent="0" algn="r" rtl="1">
              <a:lnSpc>
                <a:spcPct val="200000"/>
              </a:lnSpc>
              <a:spcBef>
                <a:spcPts val="0"/>
              </a:spcBef>
              <a:spcAft>
                <a:spcPts val="0"/>
              </a:spcAft>
              <a:buNone/>
            </a:pPr>
            <a:r>
              <a:rPr lang="fa-IR" dirty="0">
                <a:cs typeface="B Nazanin" panose="00000400000000000000" pitchFamily="2" charset="-78"/>
              </a:rPr>
              <a:t>شما می توانید کمی اطلاعات بیشتر اضافه کنید. اما سعی کنید اسلایدهای خود را با متن زیاد نکنید.</a:t>
            </a:r>
            <a:endParaRPr dirty="0">
              <a:cs typeface="B Nazanin" panose="00000400000000000000" pitchFamily="2" charset="-78"/>
            </a:endParaRPr>
          </a:p>
        </p:txBody>
      </p:sp>
      <p:pic>
        <p:nvPicPr>
          <p:cNvPr id="143" name="Google Shape;143;p21"/>
          <p:cNvPicPr preferRelativeResize="0"/>
          <p:nvPr/>
        </p:nvPicPr>
        <p:blipFill rotWithShape="1">
          <a:blip r:embed="rId3">
            <a:alphaModFix/>
          </a:blip>
          <a:srcRect t="25582" b="7812"/>
          <a:stretch/>
        </p:blipFill>
        <p:spPr>
          <a:xfrm rot="-5400000">
            <a:off x="5731976" y="406149"/>
            <a:ext cx="6843100" cy="6076951"/>
          </a:xfrm>
          <a:prstGeom prst="rect">
            <a:avLst/>
          </a:prstGeom>
          <a:noFill/>
          <a:ln>
            <a:noFill/>
          </a:ln>
        </p:spPr>
      </p:pic>
      <p:sp>
        <p:nvSpPr>
          <p:cNvPr id="144" name="Google Shape;144;p21"/>
          <p:cNvSpPr txBox="1">
            <a:spLocks noGrp="1"/>
          </p:cNvSpPr>
          <p:nvPr>
            <p:ph type="title"/>
          </p:nvPr>
        </p:nvSpPr>
        <p:spPr>
          <a:xfrm>
            <a:off x="343200" y="658525"/>
            <a:ext cx="5736300" cy="19596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sz="7200" dirty="0">
                <a:cs typeface="B Nazanin" panose="00000400000000000000" pitchFamily="2" charset="-78"/>
              </a:rPr>
              <a:t>آیا می دانستید؟</a:t>
            </a:r>
            <a:endParaRPr sz="7200" dirty="0">
              <a:solidFill>
                <a:schemeClr val="lt1"/>
              </a:solidFill>
              <a:highlight>
                <a:schemeClr val="accent2"/>
              </a:highlight>
              <a:cs typeface="B Nazanin" panose="00000400000000000000" pitchFamily="2" charset="-78"/>
            </a:endParaRPr>
          </a:p>
        </p:txBody>
      </p:sp>
      <p:sp>
        <p:nvSpPr>
          <p:cNvPr id="145" name="Google Shape;145;p21"/>
          <p:cNvSpPr/>
          <p:nvPr/>
        </p:nvSpPr>
        <p:spPr>
          <a:xfrm>
            <a:off x="476550" y="5933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idx="4294967295"/>
          </p:nvPr>
        </p:nvSpPr>
        <p:spPr>
          <a:xfrm>
            <a:off x="6591400" y="802975"/>
            <a:ext cx="5256600" cy="4351500"/>
          </a:xfrm>
          <a:prstGeom prst="rect">
            <a:avLst/>
          </a:prstGeom>
        </p:spPr>
        <p:txBody>
          <a:bodyPr spcFirstLastPara="1" wrap="square" lIns="121900" tIns="121900" rIns="121900" bIns="121900" anchor="ctr" anchorCtr="0">
            <a:noAutofit/>
          </a:bodyPr>
          <a:lstStyle/>
          <a:p>
            <a:pPr marL="0" lvl="0" indent="0" algn="r" rtl="1">
              <a:lnSpc>
                <a:spcPct val="150000"/>
              </a:lnSpc>
              <a:spcBef>
                <a:spcPts val="0"/>
              </a:spcBef>
              <a:spcAft>
                <a:spcPts val="0"/>
              </a:spcAft>
              <a:buNone/>
            </a:pPr>
            <a:r>
              <a:rPr lang="fa-IR" sz="5400" dirty="0">
                <a:cs typeface="B Nazanin" panose="00000400000000000000" pitchFamily="2" charset="-78"/>
              </a:rPr>
              <a:t>کوالاها حتی تنبل تر از گربه ها هستند.</a:t>
            </a:r>
            <a:endParaRPr sz="5400" dirty="0">
              <a:cs typeface="B Nazanin" panose="00000400000000000000" pitchFamily="2" charset="-78"/>
            </a:endParaRPr>
          </a:p>
        </p:txBody>
      </p:sp>
      <p:pic>
        <p:nvPicPr>
          <p:cNvPr id="151" name="Google Shape;151;p22"/>
          <p:cNvPicPr preferRelativeResize="0"/>
          <p:nvPr/>
        </p:nvPicPr>
        <p:blipFill rotWithShape="1">
          <a:blip r:embed="rId3">
            <a:alphaModFix/>
          </a:blip>
          <a:srcRect l="99" r="109"/>
          <a:stretch/>
        </p:blipFill>
        <p:spPr>
          <a:xfrm>
            <a:off x="550225" y="802978"/>
            <a:ext cx="5790000" cy="4351500"/>
          </a:xfrm>
          <a:prstGeom prst="roundRect">
            <a:avLst>
              <a:gd name="adj" fmla="val 0"/>
            </a:avLst>
          </a:prstGeom>
          <a:noFill/>
          <a:ln>
            <a:noFill/>
          </a:ln>
        </p:spPr>
      </p:pic>
      <p:sp>
        <p:nvSpPr>
          <p:cNvPr id="152" name="Google Shape;152;p22"/>
          <p:cNvSpPr txBox="1">
            <a:spLocks noGrp="1"/>
          </p:cNvSpPr>
          <p:nvPr>
            <p:ph type="body" idx="4294967295"/>
          </p:nvPr>
        </p:nvSpPr>
        <p:spPr>
          <a:xfrm>
            <a:off x="6816337" y="4181750"/>
            <a:ext cx="5256600" cy="1090338"/>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کوالاها انرژی زیادی ندارند و زمانی که با برگ ها جشن نمی گیرند، وقت خود را به چرت زدن در شاخه ها می گذرانند. باور کنید یا نه، آنها می توانند تا 18 ساعت در روز بخوابند!</a:t>
            </a:r>
            <a:endParaRPr dirty="0">
              <a:cs typeface="B Nazanin" panose="00000400000000000000" pitchFamily="2" charset="-78"/>
            </a:endParaRPr>
          </a:p>
        </p:txBody>
      </p:sp>
      <p:sp>
        <p:nvSpPr>
          <p:cNvPr id="153" name="Google Shape;153;p22"/>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t="17492" b="7527"/>
          <a:stretch/>
        </p:blipFill>
        <p:spPr>
          <a:xfrm>
            <a:off x="0" y="0"/>
            <a:ext cx="12192001" cy="6858000"/>
          </a:xfrm>
          <a:prstGeom prst="rect">
            <a:avLst/>
          </a:prstGeom>
          <a:noFill/>
          <a:ln>
            <a:noFill/>
          </a:ln>
        </p:spPr>
      </p:pic>
      <p:sp>
        <p:nvSpPr>
          <p:cNvPr id="159" name="Google Shape;159;p23"/>
          <p:cNvSpPr txBox="1">
            <a:spLocks noGrp="1"/>
          </p:cNvSpPr>
          <p:nvPr>
            <p:ph type="title"/>
          </p:nvPr>
        </p:nvSpPr>
        <p:spPr>
          <a:xfrm>
            <a:off x="558100" y="2178325"/>
            <a:ext cx="110955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fa-IR" dirty="0">
                <a:cs typeface="B Nazanin" panose="00000400000000000000" pitchFamily="2" charset="-78"/>
              </a:rPr>
              <a:t>واضح است که حیوانات بیشتر از آنچه ما فکر می کنیم می دانند و به یک معامله بزرگ بیشتر از آنچه ما می دانیم فکر می کنند.</a:t>
            </a:r>
            <a:endParaRPr dirty="0">
              <a:cs typeface="B Nazanin" panose="00000400000000000000" pitchFamily="2" charset="-78"/>
            </a:endParaRPr>
          </a:p>
        </p:txBody>
      </p:sp>
      <p:sp>
        <p:nvSpPr>
          <p:cNvPr id="160" name="Google Shape;160;p23"/>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p>
            <a:pPr marL="457200" lvl="0" indent="0" algn="r" rtl="0">
              <a:spcBef>
                <a:spcPts val="0"/>
              </a:spcBef>
              <a:spcAft>
                <a:spcPts val="0"/>
              </a:spcAft>
              <a:buNone/>
            </a:pPr>
            <a:r>
              <a:rPr lang="fa-IR" dirty="0">
                <a:solidFill>
                  <a:schemeClr val="lt1"/>
                </a:solidFill>
                <a:highlight>
                  <a:schemeClr val="accent2"/>
                </a:highlight>
                <a:cs typeface="B Nazanin" panose="00000400000000000000" pitchFamily="2" charset="-78"/>
              </a:rPr>
              <a:t>- ایرنه ام. پپربرگ</a:t>
            </a:r>
            <a:endParaRPr dirty="0">
              <a:solidFill>
                <a:schemeClr val="lt1"/>
              </a:solidFill>
              <a:highlight>
                <a:schemeClr val="accent2"/>
              </a:highlight>
              <a:cs typeface="B Nazanin" panose="00000400000000000000" pitchFamily="2" charset="-78"/>
            </a:endParaRPr>
          </a:p>
        </p:txBody>
      </p:sp>
      <p:grpSp>
        <p:nvGrpSpPr>
          <p:cNvPr id="161" name="Google Shape;161;p23"/>
          <p:cNvGrpSpPr/>
          <p:nvPr/>
        </p:nvGrpSpPr>
        <p:grpSpPr>
          <a:xfrm rot="10800000">
            <a:off x="5477077" y="891526"/>
            <a:ext cx="1237846" cy="872004"/>
            <a:chOff x="621403" y="597265"/>
            <a:chExt cx="1588204" cy="1118814"/>
          </a:xfrm>
        </p:grpSpPr>
        <p:sp>
          <p:nvSpPr>
            <p:cNvPr id="162" name="Google Shape;162;p23"/>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cs typeface="B Nazanin" panose="00000400000000000000" pitchFamily="2" charset="-78"/>
                <a:sym typeface="Arial"/>
              </a:endParaRPr>
            </a:p>
          </p:txBody>
        </p:sp>
        <p:sp>
          <p:nvSpPr>
            <p:cNvPr id="163" name="Google Shape;163;p23"/>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cs typeface="B Nazanin" panose="00000400000000000000" pitchFamily="2" charset="-78"/>
                <a:sym typeface="Arial"/>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797150" y="988700"/>
            <a:ext cx="10551900" cy="763500"/>
          </a:xfrm>
          <a:prstGeom prst="rect">
            <a:avLst/>
          </a:prstGeom>
        </p:spPr>
        <p:txBody>
          <a:bodyPr spcFirstLastPara="1" wrap="square" lIns="121900" tIns="121900" rIns="121900" bIns="121900" anchor="ctr" anchorCtr="0">
            <a:noAutofit/>
          </a:bodyPr>
          <a:lstStyle/>
          <a:p>
            <a:pPr marL="0" lvl="0" indent="0" algn="r" rtl="1">
              <a:spcBef>
                <a:spcPts val="0"/>
              </a:spcBef>
              <a:spcAft>
                <a:spcPts val="0"/>
              </a:spcAft>
              <a:buNone/>
            </a:pPr>
            <a:r>
              <a:rPr lang="fa-IR" dirty="0">
                <a:cs typeface="B Nazanin" panose="00000400000000000000" pitchFamily="2" charset="-78"/>
              </a:rPr>
              <a:t>آیا می دانستید؟</a:t>
            </a:r>
            <a:endParaRPr dirty="0">
              <a:solidFill>
                <a:schemeClr val="lt1"/>
              </a:solidFill>
              <a:highlight>
                <a:schemeClr val="accent2"/>
              </a:highlight>
              <a:cs typeface="B Nazanin" panose="00000400000000000000" pitchFamily="2" charset="-78"/>
            </a:endParaRPr>
          </a:p>
        </p:txBody>
      </p:sp>
      <p:sp>
        <p:nvSpPr>
          <p:cNvPr id="169" name="Google Shape;169;p24"/>
          <p:cNvSpPr txBox="1">
            <a:spLocks noGrp="1"/>
          </p:cNvSpPr>
          <p:nvPr>
            <p:ph type="body" idx="2"/>
          </p:nvPr>
        </p:nvSpPr>
        <p:spPr>
          <a:xfrm>
            <a:off x="6464149" y="2418000"/>
            <a:ext cx="4961100" cy="3008100"/>
          </a:xfrm>
          <a:prstGeom prst="rect">
            <a:avLst/>
          </a:prstGeom>
        </p:spPr>
        <p:txBody>
          <a:bodyPr spcFirstLastPara="1" wrap="square" lIns="121900" tIns="121900" rIns="121900" bIns="121900"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آیا می‌دانستید که گربه از سبیل‌های خود به عنوان حسگر استفاده می‌کند تا تشخیص دهد که آیا فضای آنقدر کوچک است که نمی‌توان از آن عبور کرد؟</a:t>
            </a:r>
          </a:p>
          <a:p>
            <a:pPr marL="0" lvl="0" indent="0" algn="r" rtl="1">
              <a:spcBef>
                <a:spcPts val="0"/>
              </a:spcBef>
              <a:spcAft>
                <a:spcPts val="0"/>
              </a:spcAft>
              <a:buNone/>
            </a:pPr>
            <a:endParaRPr lang="fa-IR" dirty="0">
              <a:cs typeface="B Nazanin" panose="00000400000000000000" pitchFamily="2" charset="-78"/>
            </a:endParaRPr>
          </a:p>
          <a:p>
            <a:pPr marL="0" lvl="0" indent="0" algn="r" rtl="1">
              <a:spcBef>
                <a:spcPts val="0"/>
              </a:spcBef>
              <a:spcAft>
                <a:spcPts val="0"/>
              </a:spcAft>
              <a:buNone/>
            </a:pPr>
            <a:r>
              <a:rPr lang="fa-IR" dirty="0">
                <a:cs typeface="B Nazanin" panose="00000400000000000000" pitchFamily="2" charset="-78"/>
              </a:rPr>
              <a:t>همچنین گربه ها عاشق خوابیدن هستند. یک گربه پانزده ساله احتمالا ده سال از عمر خود را در خواب سپری کرده است.</a:t>
            </a:r>
            <a:endParaRPr dirty="0">
              <a:cs typeface="B Nazanin" panose="00000400000000000000" pitchFamily="2" charset="-78"/>
            </a:endParaRPr>
          </a:p>
        </p:txBody>
      </p:sp>
      <p:sp>
        <p:nvSpPr>
          <p:cNvPr id="170" name="Google Shape;170;p24"/>
          <p:cNvSpPr txBox="1">
            <a:spLocks noGrp="1"/>
          </p:cNvSpPr>
          <p:nvPr>
            <p:ph type="body" idx="1"/>
          </p:nvPr>
        </p:nvSpPr>
        <p:spPr>
          <a:xfrm>
            <a:off x="873350" y="2429334"/>
            <a:ext cx="4960800" cy="3008100"/>
          </a:xfrm>
          <a:prstGeom prst="rect">
            <a:avLst/>
          </a:prstGeom>
        </p:spPr>
        <p:txBody>
          <a:bodyPr spcFirstLastPara="1" wrap="square" lIns="121900" tIns="121900" rIns="121900" bIns="121900" anchor="t" anchorCtr="0">
            <a:noAutofit/>
          </a:bodyPr>
          <a:lstStyle/>
          <a:p>
            <a:pPr marL="0" lvl="0" indent="0" algn="r" rtl="1">
              <a:spcBef>
                <a:spcPts val="0"/>
              </a:spcBef>
              <a:spcAft>
                <a:spcPts val="0"/>
              </a:spcAft>
              <a:buNone/>
            </a:pPr>
            <a:r>
              <a:rPr lang="fa-IR" dirty="0">
                <a:cs typeface="B Nazanin" panose="00000400000000000000" pitchFamily="2" charset="-78"/>
              </a:rPr>
              <a:t>آیا می دانستید که سگ ها می توانند احساسات شما را بو کنند؟</a:t>
            </a:r>
          </a:p>
          <a:p>
            <a:pPr marL="0" lvl="0" indent="0" algn="r" rtl="1">
              <a:lnSpc>
                <a:spcPct val="150000"/>
              </a:lnSpc>
              <a:spcBef>
                <a:spcPts val="0"/>
              </a:spcBef>
              <a:spcAft>
                <a:spcPts val="0"/>
              </a:spcAft>
              <a:buNone/>
            </a:pPr>
            <a:endParaRPr lang="fa-IR" dirty="0">
              <a:cs typeface="B Nazanin" panose="00000400000000000000" pitchFamily="2" charset="-78"/>
            </a:endParaRPr>
          </a:p>
          <a:p>
            <a:pPr marL="0" lvl="0" indent="0" algn="r" rtl="1">
              <a:lnSpc>
                <a:spcPct val="150000"/>
              </a:lnSpc>
              <a:spcBef>
                <a:spcPts val="0"/>
              </a:spcBef>
              <a:spcAft>
                <a:spcPts val="0"/>
              </a:spcAft>
              <a:buNone/>
            </a:pPr>
            <a:r>
              <a:rPr lang="fa-IR" dirty="0">
                <a:cs typeface="B Nazanin" panose="00000400000000000000" pitchFamily="2" charset="-78"/>
              </a:rPr>
              <a:t>سگ‌ها می‌توانند تغییرات ظریفی را در عطر شما دریافت کنند، که می‌تواند به او کمک کند تا احساس شما را بفهمد، مانند بوییدن عرق شما وقتی عصبی یا ترسیده‌اید.</a:t>
            </a:r>
            <a:endParaRPr dirty="0">
              <a:cs typeface="B Nazanin" panose="00000400000000000000" pitchFamily="2" charset="-78"/>
            </a:endParaRPr>
          </a:p>
        </p:txBody>
      </p:sp>
      <p:sp>
        <p:nvSpPr>
          <p:cNvPr id="171" name="Google Shape;171;p24"/>
          <p:cNvSpPr/>
          <p:nvPr/>
        </p:nvSpPr>
        <p:spPr>
          <a:xfrm>
            <a:off x="9849150" y="6314525"/>
            <a:ext cx="2026800" cy="17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DM Sans"/>
              <a:ea typeface="DM Sans"/>
              <a:cs typeface="B Nazanin" panose="00000400000000000000" pitchFamily="2" charset="-78"/>
              <a:sym typeface="DM Sa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SlidesMania">
  <a:themeElements>
    <a:clrScheme name="Simple Light">
      <a:dk1>
        <a:srgbClr val="035175"/>
      </a:dk1>
      <a:lt1>
        <a:srgbClr val="FFFFFF"/>
      </a:lt1>
      <a:dk2>
        <a:srgbClr val="000000"/>
      </a:dk2>
      <a:lt2>
        <a:srgbClr val="EEEEEE"/>
      </a:lt2>
      <a:accent1>
        <a:srgbClr val="035175"/>
      </a:accent1>
      <a:accent2>
        <a:srgbClr val="04BEE7"/>
      </a:accent2>
      <a:accent3>
        <a:srgbClr val="25566E"/>
      </a:accent3>
      <a:accent4>
        <a:srgbClr val="587C8E"/>
      </a:accent4>
      <a:accent5>
        <a:srgbClr val="DBA274"/>
      </a:accent5>
      <a:accent6>
        <a:srgbClr val="C26A5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80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Abril Fatface</vt:lpstr>
      <vt:lpstr>Aldrich</vt:lpstr>
      <vt:lpstr>Arial</vt:lpstr>
      <vt:lpstr>Arial Black</vt:lpstr>
      <vt:lpstr>Barlow Condensed</vt:lpstr>
      <vt:lpstr>Calibri</vt:lpstr>
      <vt:lpstr>DM Sans</vt:lpstr>
      <vt:lpstr>SlidesMania</vt:lpstr>
      <vt:lpstr>PowerPoint Presentation</vt:lpstr>
      <vt:lpstr>سلام! من هستم...</vt:lpstr>
      <vt:lpstr>فهرست مطالب.</vt:lpstr>
      <vt:lpstr>فهرست مطالب.</vt:lpstr>
      <vt:lpstr>ما ابتدا در مورد این صحبت خواهیم کرد.</vt:lpstr>
      <vt:lpstr>آیا می دانستید؟</vt:lpstr>
      <vt:lpstr>کوالاها حتی تنبل تر از گربه ها هستند.</vt:lpstr>
      <vt:lpstr>واضح است که حیوانات بیشتر از آنچه ما فکر می کنیم می دانند و به یک معامله بزرگ بیشتر از آنچه ما می دانیم فکر می کنند.</vt:lpstr>
      <vt:lpstr>آیا می دانستید؟</vt:lpstr>
      <vt:lpstr>گربه ها عاشق خوابیدن هستند.</vt:lpstr>
      <vt:lpstr>بسیار جالب</vt:lpstr>
      <vt:lpstr>این تیم ما است.</vt:lpstr>
      <vt:lpstr>این یک جدول زمانی است.</vt:lpstr>
      <vt:lpstr>PowerPoint Presentation</vt:lpstr>
      <vt:lpstr>ارائه یک وب سایت یا یک برنامه؟</vt:lpstr>
      <vt:lpstr>ارائه یک وب سایت یا یک برنامه؟</vt:lpstr>
      <vt:lpstr>با تشکر از شما دوستان عزیز ... !</vt:lpstr>
      <vt:lpstr>آیکون های قابل ویرایش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2023-12-27T08:42:42Z</dcterms:modified>
</cp:coreProperties>
</file>