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haansoftxlsx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51" r:id="rId2"/>
    <p:sldMasterId id="2147483653" r:id="rId3"/>
  </p:sldMasterIdLst>
  <p:notesMasterIdLst>
    <p:notesMasterId r:id="rId51"/>
  </p:notesMasterIdLst>
  <p:handoutMasterIdLst>
    <p:handoutMasterId r:id="rId52"/>
  </p:handoutMasterIdLst>
  <p:sldIdLst>
    <p:sldId id="295" r:id="rId4"/>
    <p:sldId id="261" r:id="rId5"/>
    <p:sldId id="264" r:id="rId6"/>
    <p:sldId id="265" r:id="rId7"/>
    <p:sldId id="267" r:id="rId8"/>
    <p:sldId id="268" r:id="rId9"/>
    <p:sldId id="269" r:id="rId10"/>
    <p:sldId id="273" r:id="rId11"/>
    <p:sldId id="271" r:id="rId12"/>
    <p:sldId id="280" r:id="rId13"/>
    <p:sldId id="288" r:id="rId14"/>
    <p:sldId id="276" r:id="rId15"/>
    <p:sldId id="277" r:id="rId16"/>
    <p:sldId id="278" r:id="rId17"/>
    <p:sldId id="289" r:id="rId18"/>
    <p:sldId id="286" r:id="rId19"/>
    <p:sldId id="270" r:id="rId20"/>
    <p:sldId id="279" r:id="rId21"/>
    <p:sldId id="281" r:id="rId22"/>
    <p:sldId id="272" r:id="rId23"/>
    <p:sldId id="282" r:id="rId24"/>
    <p:sldId id="284" r:id="rId25"/>
    <p:sldId id="274" r:id="rId26"/>
    <p:sldId id="285" r:id="rId27"/>
    <p:sldId id="291" r:id="rId28"/>
    <p:sldId id="287" r:id="rId29"/>
    <p:sldId id="275" r:id="rId30"/>
    <p:sldId id="266" r:id="rId31"/>
    <p:sldId id="290" r:id="rId32"/>
    <p:sldId id="262" r:id="rId33"/>
    <p:sldId id="294" r:id="rId34"/>
    <p:sldId id="257" r:id="rId35"/>
    <p:sldId id="258" r:id="rId36"/>
    <p:sldId id="293" r:id="rId37"/>
    <p:sldId id="368" r:id="rId38"/>
    <p:sldId id="370" r:id="rId39"/>
    <p:sldId id="369" r:id="rId40"/>
    <p:sldId id="292" r:id="rId41"/>
    <p:sldId id="372" r:id="rId42"/>
    <p:sldId id="373" r:id="rId43"/>
    <p:sldId id="374" r:id="rId44"/>
    <p:sldId id="375" r:id="rId45"/>
    <p:sldId id="296" r:id="rId46"/>
    <p:sldId id="297" r:id="rId47"/>
    <p:sldId id="1744" r:id="rId48"/>
    <p:sldId id="303" r:id="rId49"/>
    <p:sldId id="306" r:id="rId50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15A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0843" autoAdjust="0"/>
  </p:normalViewPr>
  <p:slideViewPr>
    <p:cSldViewPr>
      <p:cViewPr varScale="1">
        <p:scale>
          <a:sx n="87" d="100"/>
          <a:sy n="87" d="100"/>
        </p:scale>
        <p:origin x="822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tableStyles" Target="tableStyles.xml"/><Relationship Id="rId8" Type="http://schemas.openxmlformats.org/officeDocument/2006/relationships/slide" Target="slides/slide5.xml"/><Relationship Id="rId51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3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4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5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597478386996861"/>
          <c:y val="3.4471371784962575E-2"/>
          <c:w val="0.88385226967597008"/>
          <c:h val="0.88556194076886297"/>
        </c:manualLayout>
      </c:layout>
      <c:barChart>
        <c:barDir val="col"/>
        <c:grouping val="stacked"/>
        <c:varyColors val="0"/>
        <c:ser>
          <c:idx val="0"/>
          <c:order val="0"/>
          <c:spPr>
            <a:solidFill>
              <a:srgbClr val="D15A12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4-18D2-45E6-9958-16BD24F0A590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0-18D2-45E6-9958-16BD24F0A590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1-18D2-45E6-9958-16BD24F0A590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2-18D2-45E6-9958-16BD24F0A590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60</c:v>
                </c:pt>
                <c:pt idx="2">
                  <c:v>80</c:v>
                </c:pt>
                <c:pt idx="3">
                  <c:v>40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Option  A</c:v>
                      </c:pt>
                      <c:pt idx="1">
                        <c:v>Option  B</c:v>
                      </c:pt>
                      <c:pt idx="2">
                        <c:v>Option  C</c:v>
                      </c:pt>
                      <c:pt idx="3">
                        <c:v>Option  D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3-18D2-45E6-9958-16BD24F0A5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64730912"/>
        <c:axId val="664731456"/>
      </c:barChart>
      <c:catAx>
        <c:axId val="6647309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664731456"/>
        <c:crosses val="autoZero"/>
        <c:auto val="1"/>
        <c:lblAlgn val="ctr"/>
        <c:lblOffset val="100"/>
        <c:noMultiLvlLbl val="0"/>
      </c:catAx>
      <c:valAx>
        <c:axId val="664731456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664730912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0.9648395127718725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1-A055-47DB-977B-33FD6B753B34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A055-47DB-977B-33FD6B753B34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%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colored</c:v>
                      </c:pt>
                      <c:pt idx="1">
                        <c:v>blank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A055-47DB-977B-33FD6B753B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0.9648395127718725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1-2E7D-4613-B350-D91A43F2F075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2E7D-4613-B350-D91A43F2F075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%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colored</c:v>
                      </c:pt>
                      <c:pt idx="1">
                        <c:v>blank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2E7D-4613-B350-D91A43F2F0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0.9648395127718725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1-E397-4688-8AB3-94160D2F3EF2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E397-4688-8AB3-94160D2F3EF2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%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colored</c:v>
                      </c:pt>
                      <c:pt idx="1">
                        <c:v>blank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E397-4688-8AB3-94160D2F3E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0.9648395127718725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1-61B6-4077-9CD2-EF118C1DAB44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61B6-4077-9CD2-EF118C1DAB44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%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colored</c:v>
                      </c:pt>
                      <c:pt idx="1">
                        <c:v>blank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61B6-4077-9CD2-EF118C1DAB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3FC051B8-11DC-459A-A28E-F7D258C7D53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0F659CC9-39DD-4306-BEDB-17D60F687E6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C86991-E156-4BE0-9C0D-02AFA4CF96F9}" type="datetimeFigureOut">
              <a:rPr lang="ko-KR" altLang="en-US" smtClean="0"/>
              <a:t>2023-12-28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E40DBAB0-3D44-4A83-AE92-6B356504C96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B7AF76F5-ADA4-4AAB-ABA0-41F8A5EFB11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083C48-3F79-4EB3-B071-098702D31DC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91099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1132E6-B4F4-402E-A483-88FBBB9B0E4C}" type="datetimeFigureOut">
              <a:rPr lang="ko-KR" altLang="en-US" smtClean="0"/>
              <a:t>2023-12-28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A81622-CD4D-4762-AB75-C7A32FE55F3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71613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A81622-CD4D-4762-AB75-C7A32FE55F3D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34458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45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8" name="Google Shape;11848;g176abbfc273_2_244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49" name="Google Shape;11849;g176abbfc273_2_244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A81622-CD4D-4762-AB75-C7A32FE55F3D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376672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221774"/>
            <a:ext cx="251520" cy="18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95684" y="306962"/>
            <a:ext cx="3600400" cy="1152128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>
                <a:ea typeface="+mn-ea"/>
              </a:rPr>
              <a:t>FREE PPT TEMPLATES</a:t>
            </a:r>
            <a:endParaRPr lang="en-US" altLang="ko-KR" b="1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95536" y="1425182"/>
            <a:ext cx="3600400" cy="50405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>
              <a:spcBef>
                <a:spcPts val="0"/>
              </a:spcBef>
              <a:defRPr/>
            </a:pPr>
            <a:r>
              <a:rPr lang="en-US" altLang="ko-KR" sz="1400" b="1" dirty="0"/>
              <a:t>INSERT THE TITLE </a:t>
            </a:r>
          </a:p>
          <a:p>
            <a:pPr>
              <a:spcBef>
                <a:spcPts val="0"/>
              </a:spcBef>
              <a:defRPr/>
            </a:pPr>
            <a:r>
              <a:rPr lang="en-US" altLang="ko-KR" sz="1400" b="1" dirty="0"/>
              <a:t>OF YOUR PRESENTATION HERE</a:t>
            </a:r>
            <a:endParaRPr lang="en-US" altLang="ko-KR" sz="1400" dirty="0"/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305644" y="0"/>
            <a:ext cx="2532712" cy="165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3305644" y="1743750"/>
            <a:ext cx="2532712" cy="165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3305644" y="3487500"/>
            <a:ext cx="2532712" cy="165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76481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249974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637853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5838356" y="0"/>
            <a:ext cx="3305644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305644" y="0"/>
            <a:ext cx="2532712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84469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ame 5"/>
          <p:cNvSpPr/>
          <p:nvPr userDrawn="1"/>
        </p:nvSpPr>
        <p:spPr>
          <a:xfrm>
            <a:off x="1225325" y="1276113"/>
            <a:ext cx="3816000" cy="3312000"/>
          </a:xfrm>
          <a:prstGeom prst="frame">
            <a:avLst>
              <a:gd name="adj1" fmla="val 1918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27001" y="555526"/>
            <a:ext cx="3816424" cy="33120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539028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그림 개체 틀 5">
            <a:extLst>
              <a:ext uri="{FF2B5EF4-FFF2-40B4-BE49-F238E27FC236}">
                <a16:creationId xmlns:a16="http://schemas.microsoft.com/office/drawing/2014/main" id="{A4689631-BD19-446A-8744-6C48B21546F9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707426" y="418289"/>
            <a:ext cx="7969461" cy="4163237"/>
          </a:xfrm>
          <a:custGeom>
            <a:avLst/>
            <a:gdLst>
              <a:gd name="connsiteX0" fmla="*/ 0 w 7969461"/>
              <a:gd name="connsiteY0" fmla="*/ 0 h 4163237"/>
              <a:gd name="connsiteX1" fmla="*/ 7969461 w 7969461"/>
              <a:gd name="connsiteY1" fmla="*/ 0 h 4163237"/>
              <a:gd name="connsiteX2" fmla="*/ 7969461 w 7969461"/>
              <a:gd name="connsiteY2" fmla="*/ 4163237 h 4163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969461" h="4163237">
                <a:moveTo>
                  <a:pt x="0" y="0"/>
                </a:moveTo>
                <a:lnTo>
                  <a:pt x="7969461" y="0"/>
                </a:lnTo>
                <a:lnTo>
                  <a:pt x="7969461" y="416323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360000" anchor="t">
            <a:noAutofit/>
          </a:bodyPr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그림 개체 틀 6">
            <a:extLst>
              <a:ext uri="{FF2B5EF4-FFF2-40B4-BE49-F238E27FC236}">
                <a16:creationId xmlns:a16="http://schemas.microsoft.com/office/drawing/2014/main" id="{E3AF9713-9B3A-4DAB-9E7B-6351A9AA7B18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443152" y="555241"/>
            <a:ext cx="8002200" cy="4183732"/>
          </a:xfrm>
          <a:custGeom>
            <a:avLst/>
            <a:gdLst>
              <a:gd name="connsiteX0" fmla="*/ 19050 w 8002200"/>
              <a:gd name="connsiteY0" fmla="*/ 0 h 4183732"/>
              <a:gd name="connsiteX1" fmla="*/ 8002200 w 8002200"/>
              <a:gd name="connsiteY1" fmla="*/ 4174207 h 4183732"/>
              <a:gd name="connsiteX2" fmla="*/ 0 w 8002200"/>
              <a:gd name="connsiteY2" fmla="*/ 4183732 h 4183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02200" h="4183732">
                <a:moveTo>
                  <a:pt x="19050" y="0"/>
                </a:moveTo>
                <a:lnTo>
                  <a:pt x="8002200" y="4174207"/>
                </a:lnTo>
                <a:lnTo>
                  <a:pt x="0" y="418373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bIns="360000" anchor="b">
            <a:noAutofit/>
          </a:bodyPr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523537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1851672"/>
            <a:ext cx="2232000" cy="288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608000" y="1851672"/>
            <a:ext cx="2232000" cy="288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6912000" y="1851672"/>
            <a:ext cx="2232000" cy="288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304000" y="1851672"/>
            <a:ext cx="2232000" cy="288000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BF4C512-4DAE-4643-9257-7408E3DC3D6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98EDD950-F5C9-45A4-8368-CFD06C27295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254303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8387278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F6879E5-6761-1A98-5F22-0ECF902CEF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0604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>
            <a:spLocks noGrp="1"/>
          </p:cNvSpPr>
          <p:nvPr>
            <p:ph type="title"/>
          </p:nvPr>
        </p:nvSpPr>
        <p:spPr>
          <a:xfrm>
            <a:off x="716775" y="510900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72849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54595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16011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2" name="Oval 1"/>
          <p:cNvSpPr/>
          <p:nvPr userDrawn="1"/>
        </p:nvSpPr>
        <p:spPr>
          <a:xfrm>
            <a:off x="3203848" y="483518"/>
            <a:ext cx="2736304" cy="273630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1059582"/>
            <a:ext cx="1434734" cy="1495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6744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 userDrawn="1"/>
        </p:nvGrpSpPr>
        <p:grpSpPr>
          <a:xfrm>
            <a:off x="4860032" y="915566"/>
            <a:ext cx="3312368" cy="3312368"/>
            <a:chOff x="5112060" y="1203598"/>
            <a:chExt cx="3312368" cy="3312368"/>
          </a:xfrm>
        </p:grpSpPr>
        <p:sp>
          <p:nvSpPr>
            <p:cNvPr id="3" name="Oval 2"/>
            <p:cNvSpPr/>
            <p:nvPr userDrawn="1"/>
          </p:nvSpPr>
          <p:spPr>
            <a:xfrm>
              <a:off x="5184068" y="1275606"/>
              <a:ext cx="3168352" cy="316835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Oval 6"/>
            <p:cNvSpPr/>
            <p:nvPr userDrawn="1"/>
          </p:nvSpPr>
          <p:spPr>
            <a:xfrm>
              <a:off x="5112060" y="1203598"/>
              <a:ext cx="3312368" cy="3312368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" name="Parallelogram 1"/>
          <p:cNvSpPr/>
          <p:nvPr userDrawn="1"/>
        </p:nvSpPr>
        <p:spPr>
          <a:xfrm>
            <a:off x="0" y="0"/>
            <a:ext cx="4968552" cy="5143500"/>
          </a:xfrm>
          <a:prstGeom prst="parallelogram">
            <a:avLst>
              <a:gd name="adj" fmla="val 5509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932040" y="1923678"/>
            <a:ext cx="3168352" cy="98944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buNone/>
              <a:defRPr sz="3600" b="0" baseline="0">
                <a:solidFill>
                  <a:schemeClr val="accent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932040" y="2890262"/>
            <a:ext cx="3168352" cy="47357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buNone/>
              <a:defRPr sz="1200" b="0" baseline="0">
                <a:solidFill>
                  <a:schemeClr val="accent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446" y="1364637"/>
            <a:ext cx="2316681" cy="241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875712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4876006"/>
            <a:ext cx="9144000" cy="2674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BB950223-00FB-4696-91A1-2942A42439C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53766E37-EEB2-4FF0-8A85-A793B8C241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00392" y="4145959"/>
            <a:ext cx="848311" cy="884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2699792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D15A12"/>
              </a:solidFill>
            </a:endParaRPr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33772" y="2715766"/>
            <a:ext cx="2232248" cy="144016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Columns Style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600" y="3651870"/>
            <a:ext cx="892306" cy="929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7024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971600" y="1779662"/>
            <a:ext cx="7272808" cy="2304256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065165" y="633684"/>
            <a:ext cx="3456384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accent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Welcome!!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065017" y="1247848"/>
            <a:ext cx="3456384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2" name="Oval 1"/>
          <p:cNvSpPr/>
          <p:nvPr userDrawn="1"/>
        </p:nvSpPr>
        <p:spPr>
          <a:xfrm>
            <a:off x="1403648" y="997099"/>
            <a:ext cx="1584176" cy="1584176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247848"/>
            <a:ext cx="951045" cy="991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010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4876006"/>
            <a:ext cx="9144000" cy="2674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idx="19" hasCustomPrompt="1"/>
          </p:nvPr>
        </p:nvSpPr>
        <p:spPr>
          <a:xfrm>
            <a:off x="702197" y="1650529"/>
            <a:ext cx="1694284" cy="1857325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accent1"/>
            </a:solidFill>
          </a:ln>
          <a:effectLst/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558602" y="1094745"/>
            <a:ext cx="5693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000" b="1" dirty="0">
                <a:solidFill>
                  <a:schemeClr val="accent1"/>
                </a:solidFill>
                <a:latin typeface="+mn-lt"/>
                <a:cs typeface="Arial" pitchFamily="34" charset="0"/>
              </a:rPr>
              <a:t>“</a:t>
            </a:r>
            <a:endParaRPr lang="ko-KR" altLang="en-US" sz="6000" b="1" dirty="0">
              <a:solidFill>
                <a:schemeClr val="accent1"/>
              </a:solidFill>
              <a:latin typeface="+mn-lt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 rot="10800000">
            <a:off x="1971109" y="3507855"/>
            <a:ext cx="5693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000" b="1" dirty="0">
                <a:solidFill>
                  <a:schemeClr val="accent1"/>
                </a:solidFill>
                <a:latin typeface="+mn-lt"/>
                <a:cs typeface="Arial" pitchFamily="34" charset="0"/>
              </a:rPr>
              <a:t>“</a:t>
            </a:r>
            <a:endParaRPr lang="ko-KR" altLang="en-US" sz="6000" b="1" dirty="0">
              <a:solidFill>
                <a:schemeClr val="accent1"/>
              </a:solidFill>
              <a:latin typeface="+mn-lt"/>
              <a:cs typeface="Arial" pitchFamily="34" charset="0"/>
            </a:endParaRPr>
          </a:p>
        </p:txBody>
      </p:sp>
      <p:sp>
        <p:nvSpPr>
          <p:cNvPr id="15" name="Picture Placeholder 2"/>
          <p:cNvSpPr>
            <a:spLocks noGrp="1"/>
          </p:cNvSpPr>
          <p:nvPr>
            <p:ph type="pic" idx="20" hasCustomPrompt="1"/>
          </p:nvPr>
        </p:nvSpPr>
        <p:spPr>
          <a:xfrm>
            <a:off x="2705142" y="1650529"/>
            <a:ext cx="1694284" cy="1857325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accent2"/>
            </a:solidFill>
          </a:ln>
          <a:effectLst/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TextBox 15"/>
          <p:cNvSpPr txBox="1"/>
          <p:nvPr userDrawn="1"/>
        </p:nvSpPr>
        <p:spPr>
          <a:xfrm>
            <a:off x="2561547" y="1094745"/>
            <a:ext cx="5693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000" b="1" dirty="0">
                <a:solidFill>
                  <a:schemeClr val="accent2"/>
                </a:solidFill>
                <a:latin typeface="+mn-lt"/>
                <a:cs typeface="Arial" pitchFamily="34" charset="0"/>
              </a:rPr>
              <a:t>“</a:t>
            </a:r>
            <a:endParaRPr lang="ko-KR" altLang="en-US" sz="6000" b="1" dirty="0">
              <a:solidFill>
                <a:schemeClr val="accent2"/>
              </a:solidFill>
              <a:latin typeface="+mn-lt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 rot="10800000">
            <a:off x="3974054" y="3507854"/>
            <a:ext cx="5693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000" b="1" dirty="0">
                <a:solidFill>
                  <a:schemeClr val="accent2"/>
                </a:solidFill>
                <a:latin typeface="+mn-lt"/>
                <a:cs typeface="Arial" pitchFamily="34" charset="0"/>
              </a:rPr>
              <a:t>“</a:t>
            </a:r>
            <a:endParaRPr lang="ko-KR" altLang="en-US" sz="6000" b="1" dirty="0">
              <a:solidFill>
                <a:schemeClr val="accent2"/>
              </a:solidFill>
              <a:latin typeface="+mn-lt"/>
              <a:cs typeface="Arial" pitchFamily="34" charset="0"/>
            </a:endParaRPr>
          </a:p>
        </p:txBody>
      </p:sp>
      <p:sp>
        <p:nvSpPr>
          <p:cNvPr id="18" name="Picture Placeholder 2"/>
          <p:cNvSpPr>
            <a:spLocks noGrp="1"/>
          </p:cNvSpPr>
          <p:nvPr>
            <p:ph type="pic" idx="21" hasCustomPrompt="1"/>
          </p:nvPr>
        </p:nvSpPr>
        <p:spPr>
          <a:xfrm>
            <a:off x="4708087" y="1650529"/>
            <a:ext cx="1694284" cy="1857325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accent3"/>
            </a:solidFill>
          </a:ln>
          <a:effectLst/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4564492" y="1094745"/>
            <a:ext cx="5693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000" b="1" dirty="0">
                <a:solidFill>
                  <a:schemeClr val="accent3"/>
                </a:solidFill>
                <a:latin typeface="+mn-lt"/>
                <a:cs typeface="Arial" pitchFamily="34" charset="0"/>
              </a:rPr>
              <a:t>“</a:t>
            </a:r>
            <a:endParaRPr lang="ko-KR" altLang="en-US" sz="6000" b="1" dirty="0">
              <a:solidFill>
                <a:schemeClr val="accent3"/>
              </a:solidFill>
              <a:latin typeface="+mn-lt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 rot="10800000">
            <a:off x="5976999" y="3507854"/>
            <a:ext cx="5693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000" b="1" dirty="0">
                <a:solidFill>
                  <a:schemeClr val="accent3"/>
                </a:solidFill>
                <a:latin typeface="+mn-lt"/>
                <a:cs typeface="Arial" pitchFamily="34" charset="0"/>
              </a:rPr>
              <a:t>“</a:t>
            </a:r>
            <a:endParaRPr lang="ko-KR" altLang="en-US" sz="6000" b="1" dirty="0">
              <a:solidFill>
                <a:schemeClr val="accent3"/>
              </a:solidFill>
              <a:latin typeface="+mn-lt"/>
              <a:cs typeface="Arial" pitchFamily="34" charset="0"/>
            </a:endParaRPr>
          </a:p>
        </p:txBody>
      </p:sp>
      <p:sp>
        <p:nvSpPr>
          <p:cNvPr id="24" name="Picture Placeholder 2"/>
          <p:cNvSpPr>
            <a:spLocks noGrp="1"/>
          </p:cNvSpPr>
          <p:nvPr>
            <p:ph type="pic" idx="22" hasCustomPrompt="1"/>
          </p:nvPr>
        </p:nvSpPr>
        <p:spPr>
          <a:xfrm>
            <a:off x="6711032" y="1650529"/>
            <a:ext cx="1694284" cy="1857325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accent4"/>
            </a:solidFill>
          </a:ln>
          <a:effectLst/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5" name="TextBox 24"/>
          <p:cNvSpPr txBox="1"/>
          <p:nvPr userDrawn="1"/>
        </p:nvSpPr>
        <p:spPr>
          <a:xfrm>
            <a:off x="6567437" y="1094745"/>
            <a:ext cx="5693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000" b="1" dirty="0">
                <a:solidFill>
                  <a:schemeClr val="accent4"/>
                </a:solidFill>
                <a:latin typeface="+mn-lt"/>
                <a:cs typeface="Arial" pitchFamily="34" charset="0"/>
              </a:rPr>
              <a:t>“</a:t>
            </a:r>
            <a:endParaRPr lang="ko-KR" altLang="en-US" sz="6000" b="1" dirty="0">
              <a:solidFill>
                <a:schemeClr val="accent4"/>
              </a:solidFill>
              <a:latin typeface="+mn-lt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 userDrawn="1"/>
        </p:nvSpPr>
        <p:spPr>
          <a:xfrm rot="10800000">
            <a:off x="7979944" y="3507854"/>
            <a:ext cx="5693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000" b="1" dirty="0">
                <a:solidFill>
                  <a:schemeClr val="accent4"/>
                </a:solidFill>
                <a:latin typeface="+mn-lt"/>
                <a:cs typeface="Arial" pitchFamily="34" charset="0"/>
              </a:rPr>
              <a:t>“</a:t>
            </a:r>
            <a:endParaRPr lang="ko-KR" altLang="en-US" sz="6000" b="1" dirty="0">
              <a:solidFill>
                <a:schemeClr val="accent4"/>
              </a:solidFill>
              <a:latin typeface="+mn-lt"/>
              <a:cs typeface="Arial" pitchFamily="34" charset="0"/>
            </a:endParaRP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D51F5F4D-AF26-4E42-A648-9F169B4F9C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45905915-7BC8-4C72-B443-E5B791BC98D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00392" y="4145959"/>
            <a:ext cx="848311" cy="884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6827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Fullppt\PNG이미지\핸드폰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85328"/>
            <a:ext cx="3060911" cy="3706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849302" y="1523475"/>
            <a:ext cx="1765288" cy="272682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EDC0AA38-FF1B-46A5-B781-E94C0DAF549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6C57DDDA-918B-4F4E-B705-53DBB230A5C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925506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 descr="D:\Fullppt\005-PNG이미지\모니터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8247" y="1275606"/>
            <a:ext cx="2526010" cy="2518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D:\Fullppt\005-PNG이미지\모니터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8607" y="1275606"/>
            <a:ext cx="2526010" cy="2518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748616" y="1374406"/>
            <a:ext cx="2319328" cy="158483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4986924" y="1374406"/>
            <a:ext cx="2319328" cy="158483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586A1ABE-161D-4DB1-B774-1153E4471A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67369799-0345-405E-A17B-2F89B880EF7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515016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2" r:id="rId2"/>
    <p:sldLayoutId id="2147483660" r:id="rId3"/>
    <p:sldLayoutId id="2147483668" r:id="rId4"/>
    <p:sldLayoutId id="2147483669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70" r:id="rId11"/>
    <p:sldLayoutId id="2147483666" r:id="rId12"/>
    <p:sldLayoutId id="2147483667" r:id="rId13"/>
    <p:sldLayoutId id="2147483671" r:id="rId14"/>
    <p:sldLayoutId id="2147483656" r:id="rId15"/>
    <p:sldLayoutId id="2147483672" r:id="rId16"/>
    <p:sldLayoutId id="2147483673" r:id="rId17"/>
    <p:sldLayoutId id="2147483675" r:id="rId18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تم : پرندگان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قالب پاورپوینت دامپروری</a:t>
            </a:r>
            <a:endParaRPr 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58657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altLang="ko-KR" dirty="0">
                <a:cs typeface="B Nazanin" panose="00000400000000000000" pitchFamily="2" charset="-78"/>
              </a:rPr>
              <a:t>سبک اینفوگرافیک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fa-IR" altLang="ko-KR" dirty="0"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035844" y="1326852"/>
            <a:ext cx="4714875" cy="3028950"/>
            <a:chOff x="800099" y="1247775"/>
            <a:chExt cx="4714875" cy="30289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Freeform 4"/>
            <p:cNvSpPr/>
            <p:nvPr/>
          </p:nvSpPr>
          <p:spPr>
            <a:xfrm>
              <a:off x="800099" y="1247775"/>
              <a:ext cx="4714875" cy="3028950"/>
            </a:xfrm>
            <a:custGeom>
              <a:avLst/>
              <a:gdLst>
                <a:gd name="connsiteX0" fmla="*/ 0 w 4724400"/>
                <a:gd name="connsiteY0" fmla="*/ 3000375 h 3000375"/>
                <a:gd name="connsiteX1" fmla="*/ 28575 w 4724400"/>
                <a:gd name="connsiteY1" fmla="*/ 0 h 3000375"/>
                <a:gd name="connsiteX2" fmla="*/ 4724400 w 4724400"/>
                <a:gd name="connsiteY2" fmla="*/ 19050 h 3000375"/>
                <a:gd name="connsiteX3" fmla="*/ 2838450 w 4724400"/>
                <a:gd name="connsiteY3" fmla="*/ 1514475 h 3000375"/>
                <a:gd name="connsiteX0" fmla="*/ 0 w 4714875"/>
                <a:gd name="connsiteY0" fmla="*/ 3028950 h 3028950"/>
                <a:gd name="connsiteX1" fmla="*/ 28575 w 4714875"/>
                <a:gd name="connsiteY1" fmla="*/ 28575 h 3028950"/>
                <a:gd name="connsiteX2" fmla="*/ 4714875 w 4714875"/>
                <a:gd name="connsiteY2" fmla="*/ 0 h 3028950"/>
                <a:gd name="connsiteX3" fmla="*/ 2838450 w 4714875"/>
                <a:gd name="connsiteY3" fmla="*/ 1543050 h 3028950"/>
                <a:gd name="connsiteX0" fmla="*/ 0 w 4714875"/>
                <a:gd name="connsiteY0" fmla="*/ 3028950 h 3028950"/>
                <a:gd name="connsiteX1" fmla="*/ 0 w 4714875"/>
                <a:gd name="connsiteY1" fmla="*/ 28575 h 3028950"/>
                <a:gd name="connsiteX2" fmla="*/ 4714875 w 4714875"/>
                <a:gd name="connsiteY2" fmla="*/ 0 h 3028950"/>
                <a:gd name="connsiteX3" fmla="*/ 2838450 w 4714875"/>
                <a:gd name="connsiteY3" fmla="*/ 1543050 h 302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14875" h="3028950">
                  <a:moveTo>
                    <a:pt x="0" y="3028950"/>
                  </a:moveTo>
                  <a:lnTo>
                    <a:pt x="0" y="28575"/>
                  </a:lnTo>
                  <a:lnTo>
                    <a:pt x="4714875" y="0"/>
                  </a:lnTo>
                  <a:lnTo>
                    <a:pt x="2838450" y="1543050"/>
                  </a:lnTo>
                </a:path>
              </a:pathLst>
            </a:custGeom>
            <a:ln w="38100"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7" name="Isosceles Triangle 6"/>
            <p:cNvSpPr/>
            <p:nvPr/>
          </p:nvSpPr>
          <p:spPr>
            <a:xfrm rot="14109534">
              <a:off x="3397316" y="2717887"/>
              <a:ext cx="286380" cy="246879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 rot="10800000">
            <a:off x="3393281" y="1326851"/>
            <a:ext cx="4714875" cy="3028950"/>
            <a:chOff x="800099" y="1247775"/>
            <a:chExt cx="4714875" cy="30289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" name="Freeform 10"/>
            <p:cNvSpPr/>
            <p:nvPr/>
          </p:nvSpPr>
          <p:spPr>
            <a:xfrm>
              <a:off x="800099" y="1247775"/>
              <a:ext cx="4714875" cy="3028950"/>
            </a:xfrm>
            <a:custGeom>
              <a:avLst/>
              <a:gdLst>
                <a:gd name="connsiteX0" fmla="*/ 0 w 4724400"/>
                <a:gd name="connsiteY0" fmla="*/ 3000375 h 3000375"/>
                <a:gd name="connsiteX1" fmla="*/ 28575 w 4724400"/>
                <a:gd name="connsiteY1" fmla="*/ 0 h 3000375"/>
                <a:gd name="connsiteX2" fmla="*/ 4724400 w 4724400"/>
                <a:gd name="connsiteY2" fmla="*/ 19050 h 3000375"/>
                <a:gd name="connsiteX3" fmla="*/ 2838450 w 4724400"/>
                <a:gd name="connsiteY3" fmla="*/ 1514475 h 3000375"/>
                <a:gd name="connsiteX0" fmla="*/ 0 w 4714875"/>
                <a:gd name="connsiteY0" fmla="*/ 3028950 h 3028950"/>
                <a:gd name="connsiteX1" fmla="*/ 28575 w 4714875"/>
                <a:gd name="connsiteY1" fmla="*/ 28575 h 3028950"/>
                <a:gd name="connsiteX2" fmla="*/ 4714875 w 4714875"/>
                <a:gd name="connsiteY2" fmla="*/ 0 h 3028950"/>
                <a:gd name="connsiteX3" fmla="*/ 2838450 w 4714875"/>
                <a:gd name="connsiteY3" fmla="*/ 1543050 h 3028950"/>
                <a:gd name="connsiteX0" fmla="*/ 0 w 4714875"/>
                <a:gd name="connsiteY0" fmla="*/ 3028950 h 3028950"/>
                <a:gd name="connsiteX1" fmla="*/ 0 w 4714875"/>
                <a:gd name="connsiteY1" fmla="*/ 28575 h 3028950"/>
                <a:gd name="connsiteX2" fmla="*/ 4714875 w 4714875"/>
                <a:gd name="connsiteY2" fmla="*/ 0 h 3028950"/>
                <a:gd name="connsiteX3" fmla="*/ 2838450 w 4714875"/>
                <a:gd name="connsiteY3" fmla="*/ 1543050 h 302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14875" h="3028950">
                  <a:moveTo>
                    <a:pt x="0" y="3028950"/>
                  </a:moveTo>
                  <a:lnTo>
                    <a:pt x="0" y="28575"/>
                  </a:lnTo>
                  <a:lnTo>
                    <a:pt x="4714875" y="0"/>
                  </a:lnTo>
                  <a:lnTo>
                    <a:pt x="2838450" y="1543050"/>
                  </a:lnTo>
                </a:path>
              </a:pathLst>
            </a:custGeom>
            <a:ln w="38100">
              <a:solidFill>
                <a:schemeClr val="accent2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2" name="Isosceles Triangle 11"/>
            <p:cNvSpPr/>
            <p:nvPr/>
          </p:nvSpPr>
          <p:spPr>
            <a:xfrm rot="14109534">
              <a:off x="3397316" y="2717887"/>
              <a:ext cx="286380" cy="246879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883321" y="2379662"/>
            <a:ext cx="1111716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5400" b="1" dirty="0">
                <a:solidFill>
                  <a:schemeClr val="accent1"/>
                </a:solidFill>
                <a:cs typeface="B Nazanin" panose="00000400000000000000" pitchFamily="2" charset="-78"/>
              </a:rPr>
              <a:t>01</a:t>
            </a:r>
            <a:endParaRPr lang="ko-KR" altLang="en-US" sz="5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09134" y="2379660"/>
            <a:ext cx="1111716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5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02</a:t>
            </a:r>
            <a:endParaRPr lang="ko-KR" altLang="en-US" sz="5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1197149" y="1496701"/>
            <a:ext cx="3230835" cy="806407"/>
            <a:chOff x="5076056" y="2073670"/>
            <a:chExt cx="3504380" cy="806407"/>
          </a:xfrm>
        </p:grpSpPr>
        <p:sp>
          <p:nvSpPr>
            <p:cNvPr id="17" name="TextBox 16"/>
            <p:cNvSpPr txBox="1"/>
            <p:nvPr/>
          </p:nvSpPr>
          <p:spPr>
            <a:xfrm>
              <a:off x="5076056" y="2418412"/>
              <a:ext cx="35043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076056" y="2073670"/>
              <a:ext cx="35043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4759449" y="3226790"/>
            <a:ext cx="3230835" cy="806407"/>
            <a:chOff x="5076056" y="2073670"/>
            <a:chExt cx="3504380" cy="806407"/>
          </a:xfrm>
        </p:grpSpPr>
        <p:sp>
          <p:nvSpPr>
            <p:cNvPr id="20" name="TextBox 19"/>
            <p:cNvSpPr txBox="1"/>
            <p:nvPr/>
          </p:nvSpPr>
          <p:spPr>
            <a:xfrm>
              <a:off x="5076056" y="2418412"/>
              <a:ext cx="35043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076056" y="2073670"/>
              <a:ext cx="35043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2" name="Block Arc 14"/>
          <p:cNvSpPr/>
          <p:nvPr/>
        </p:nvSpPr>
        <p:spPr>
          <a:xfrm rot="16200000">
            <a:off x="6525656" y="1639833"/>
            <a:ext cx="614804" cy="615209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Parallelogram 15"/>
          <p:cNvSpPr/>
          <p:nvPr/>
        </p:nvSpPr>
        <p:spPr>
          <a:xfrm rot="16200000">
            <a:off x="2134505" y="3426533"/>
            <a:ext cx="648788" cy="702290"/>
          </a:xfrm>
          <a:custGeom>
            <a:avLst/>
            <a:gdLst/>
            <a:ahLst/>
            <a:cxnLst/>
            <a:rect l="l" t="t" r="r" b="b"/>
            <a:pathLst>
              <a:path w="2993176" h="3240001">
                <a:moveTo>
                  <a:pt x="1299907" y="647892"/>
                </a:moveTo>
                <a:lnTo>
                  <a:pt x="665509" y="1620000"/>
                </a:lnTo>
                <a:lnTo>
                  <a:pt x="1299907" y="2592108"/>
                </a:lnTo>
                <a:lnTo>
                  <a:pt x="634398" y="2592108"/>
                </a:lnTo>
                <a:lnTo>
                  <a:pt x="0" y="1620000"/>
                </a:lnTo>
                <a:lnTo>
                  <a:pt x="634398" y="647892"/>
                </a:lnTo>
                <a:close/>
                <a:moveTo>
                  <a:pt x="2993176" y="1620001"/>
                </a:moveTo>
                <a:lnTo>
                  <a:pt x="1913056" y="3240001"/>
                </a:lnTo>
                <a:lnTo>
                  <a:pt x="1782206" y="3043749"/>
                </a:lnTo>
                <a:lnTo>
                  <a:pt x="1110064" y="3043749"/>
                </a:lnTo>
                <a:cubicBezTo>
                  <a:pt x="1089036" y="3096599"/>
                  <a:pt x="1037333" y="3133759"/>
                  <a:pt x="976952" y="3133759"/>
                </a:cubicBezTo>
                <a:cubicBezTo>
                  <a:pt x="923853" y="3133759"/>
                  <a:pt x="877466" y="3105022"/>
                  <a:pt x="854540" y="3061058"/>
                </a:cubicBezTo>
                <a:lnTo>
                  <a:pt x="302383" y="3169763"/>
                </a:lnTo>
                <a:lnTo>
                  <a:pt x="302383" y="2809723"/>
                </a:lnTo>
                <a:lnTo>
                  <a:pt x="854540" y="2918427"/>
                </a:lnTo>
                <a:cubicBezTo>
                  <a:pt x="877466" y="2874463"/>
                  <a:pt x="923853" y="2845727"/>
                  <a:pt x="976952" y="2845727"/>
                </a:cubicBezTo>
                <a:cubicBezTo>
                  <a:pt x="1037333" y="2845727"/>
                  <a:pt x="1089036" y="2882887"/>
                  <a:pt x="1110064" y="2935737"/>
                </a:cubicBezTo>
                <a:lnTo>
                  <a:pt x="1710190" y="2935737"/>
                </a:lnTo>
                <a:lnTo>
                  <a:pt x="832936" y="1620001"/>
                </a:lnTo>
                <a:lnTo>
                  <a:pt x="191305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2194576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altLang="ko-KR" dirty="0">
                <a:cs typeface="B Nazanin" panose="00000400000000000000" pitchFamily="2" charset="-78"/>
              </a:rPr>
              <a:t>سبک اینفوگرافیک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fa-IR" altLang="ko-KR" dirty="0"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2285462"/>
              </p:ext>
            </p:extLst>
          </p:nvPr>
        </p:nvGraphicFramePr>
        <p:xfrm>
          <a:off x="928167" y="1226685"/>
          <a:ext cx="2160239" cy="33340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1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4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445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98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6535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89703" marT="44851" marB="44851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89703" marT="44851" marB="44851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89703" marT="44851" marB="44851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39502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89703" marT="44851" marB="44851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1" latinLnBrk="1"/>
                      <a:r>
                        <a:rPr lang="en-US" altLang="ko-KR" sz="3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$20</a:t>
                      </a:r>
                      <a:endParaRPr lang="ko-KR" altLang="en-US" sz="3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89703" marT="44851" marB="44851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89703" marT="44851" marB="44851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9739">
                <a:tc rowSpan="3"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89703" marT="44851" marB="44851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rgbClr val="2FC5FA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89703" marT="44851" marB="4485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پاورپوینت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89703" marT="44851" marB="4485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89703" marT="44851" marB="44851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122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9703" marR="89703" marT="44851" marB="44851">
                    <a:lnL w="28575" cap="flat" cmpd="sng" algn="ctr">
                      <a:solidFill>
                        <a:srgbClr val="2FC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altLang="ko-KR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89703" marT="44851" marB="4485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en-US" altLang="ko-KR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89703" marT="44851" marB="4485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9703" marR="89703" marT="44851" marB="44851" anchor="ctr">
                    <a:lnL w="12700" cmpd="sng">
                      <a:noFill/>
                    </a:lnL>
                    <a:lnR w="28575" cap="flat" cmpd="sng" algn="ctr">
                      <a:solidFill>
                        <a:srgbClr val="2FC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122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altLang="ko-KR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89703" marT="44851" marB="4485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فهرست</a:t>
                      </a:r>
                      <a:endParaRPr lang="en-US" altLang="ko-KR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89703" marT="44851" marB="4485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0" marT="44851" marB="0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0" marT="44851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0" marT="44851" marB="0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382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89703" marT="44851" marB="44851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r>
                        <a:rPr lang="fa-IR" altLang="ko-KR" sz="16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فهرست</a:t>
                      </a:r>
                      <a:endParaRPr lang="en-US" altLang="ko-KR" sz="16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89703" marT="44851" marB="44851"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89703" marT="44851" marB="44851"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0" marT="44851" marB="0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0" marT="44851" marB="0" anchor="ctr">
                    <a:lnL w="12700" cmpd="sng">
                      <a:noFill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0" marT="44851" marB="0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8142501"/>
              </p:ext>
            </p:extLst>
          </p:nvPr>
        </p:nvGraphicFramePr>
        <p:xfrm>
          <a:off x="3448447" y="1226685"/>
          <a:ext cx="2160239" cy="33340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1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4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445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98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6535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89703" marT="44851" marB="44851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89703" marT="44851" marB="44851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89703" marT="44851" marB="44851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39502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89703" marT="44851" marB="44851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3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رایگان</a:t>
                      </a:r>
                      <a:endParaRPr lang="ko-KR" altLang="en-US" sz="3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89703" marT="44851" marB="44851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89703" marT="44851" marB="44851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9739">
                <a:tc rowSpan="3"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89703" marT="44851" marB="44851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rgbClr val="2FC5FA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89703" marT="44851" marB="4485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پاورپوینت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89703" marT="44851" marB="4485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89703" marT="44851" marB="44851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122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9703" marR="89703" marT="44851" marB="44851">
                    <a:lnL w="28575" cap="flat" cmpd="sng" algn="ctr">
                      <a:solidFill>
                        <a:srgbClr val="2FC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altLang="ko-KR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89703" marT="44851" marB="4485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en-US" altLang="ko-KR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89703" marT="44851" marB="4485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9703" marR="89703" marT="44851" marB="44851" anchor="ctr">
                    <a:lnL w="12700" cmpd="sng">
                      <a:noFill/>
                    </a:lnL>
                    <a:lnR w="28575" cap="flat" cmpd="sng" algn="ctr">
                      <a:solidFill>
                        <a:srgbClr val="2FC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122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altLang="ko-KR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89703" marT="44851" marB="4485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فهرست</a:t>
                      </a:r>
                      <a:endParaRPr lang="en-US" altLang="ko-KR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89703" marT="44851" marB="4485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0" marT="44851" marB="0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0" marT="44851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0" marT="44851" marB="0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382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89703" marT="44851" marB="44851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r>
                        <a:rPr lang="fa-IR" altLang="ko-KR" sz="16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فهرست</a:t>
                      </a:r>
                      <a:endParaRPr lang="en-US" altLang="ko-KR" sz="16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89703" marT="44851" marB="44851"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89703" marT="44851" marB="44851"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0" marT="44851" marB="0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0" marT="44851" marB="0" anchor="ctr">
                    <a:lnL w="12700" cmpd="sng">
                      <a:noFill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0" marT="44851" marB="0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4057744"/>
              </p:ext>
            </p:extLst>
          </p:nvPr>
        </p:nvGraphicFramePr>
        <p:xfrm>
          <a:off x="5968727" y="1226685"/>
          <a:ext cx="2160239" cy="33340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1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4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445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98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6535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89703" marT="44851" marB="44851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89703" marT="44851" marB="44851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89703" marT="44851" marB="44851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39502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89703" marT="44851" marB="44851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1" latinLnBrk="1"/>
                      <a:r>
                        <a:rPr lang="en-US" altLang="ko-KR" sz="3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$15</a:t>
                      </a:r>
                      <a:endParaRPr lang="ko-KR" altLang="en-US" sz="3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89703" marT="44851" marB="44851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89703" marT="44851" marB="44851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9739">
                <a:tc rowSpan="3"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89703" marT="44851" marB="44851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rgbClr val="2FC5FA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89703" marT="44851" marB="4485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پاورپوینت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89703" marT="44851" marB="4485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89703" marT="44851" marB="44851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122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9703" marR="89703" marT="44851" marB="44851">
                    <a:lnL w="28575" cap="flat" cmpd="sng" algn="ctr">
                      <a:solidFill>
                        <a:srgbClr val="2FC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altLang="ko-KR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89703" marT="44851" marB="4485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en-US" altLang="ko-KR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89703" marT="44851" marB="4485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9703" marR="89703" marT="44851" marB="44851" anchor="ctr">
                    <a:lnL w="12700" cmpd="sng">
                      <a:noFill/>
                    </a:lnL>
                    <a:lnR w="28575" cap="flat" cmpd="sng" algn="ctr">
                      <a:solidFill>
                        <a:srgbClr val="2FC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122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altLang="ko-KR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89703" marT="44851" marB="4485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فهرست</a:t>
                      </a:r>
                      <a:endParaRPr lang="en-US" altLang="ko-KR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89703" marT="44851" marB="4485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0" marT="44851" marB="0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0" marT="44851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0" marT="44851" marB="0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382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89703" marT="44851" marB="44851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r>
                        <a:rPr lang="fa-IR" altLang="ko-KR" sz="16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فهرست</a:t>
                      </a:r>
                      <a:endParaRPr lang="en-US" altLang="ko-KR" sz="16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89703" marT="44851" marB="44851"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89703" marT="44851" marB="44851"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0" marT="44851" marB="0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0" marT="44851" marB="0" anchor="ctr">
                    <a:lnL w="12700" cmpd="sng">
                      <a:noFill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9703" marR="0" marT="44851" marB="0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8" name="Rectangle 9"/>
          <p:cNvSpPr/>
          <p:nvPr/>
        </p:nvSpPr>
        <p:spPr>
          <a:xfrm>
            <a:off x="1348282" y="2506280"/>
            <a:ext cx="192627" cy="18031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0" name="Pie 24"/>
          <p:cNvSpPr/>
          <p:nvPr/>
        </p:nvSpPr>
        <p:spPr>
          <a:xfrm>
            <a:off x="1335982" y="3397963"/>
            <a:ext cx="217226" cy="216024"/>
          </a:xfrm>
          <a:custGeom>
            <a:avLst/>
            <a:gdLst/>
            <a:ahLst/>
            <a:cxnLst/>
            <a:rect l="l" t="t" r="r" b="b"/>
            <a:pathLst>
              <a:path w="3228711" h="3210836">
                <a:moveTo>
                  <a:pt x="351626" y="695968"/>
                </a:moveTo>
                <a:lnTo>
                  <a:pt x="1548007" y="1678300"/>
                </a:lnTo>
                <a:lnTo>
                  <a:pt x="236194" y="2500159"/>
                </a:lnTo>
                <a:cubicBezTo>
                  <a:pt x="-116985" y="1936431"/>
                  <a:pt x="-70514" y="1210092"/>
                  <a:pt x="351626" y="695968"/>
                </a:cubicBezTo>
                <a:close/>
                <a:moveTo>
                  <a:pt x="1957429" y="262366"/>
                </a:moveTo>
                <a:cubicBezTo>
                  <a:pt x="2634256" y="359480"/>
                  <a:pt x="3156733" y="907132"/>
                  <a:pt x="3221913" y="1587776"/>
                </a:cubicBezTo>
                <a:cubicBezTo>
                  <a:pt x="3287093" y="2268421"/>
                  <a:pt x="2878048" y="2905277"/>
                  <a:pt x="2231953" y="3129078"/>
                </a:cubicBezTo>
                <a:cubicBezTo>
                  <a:pt x="1585858" y="3352879"/>
                  <a:pt x="870522" y="3105497"/>
                  <a:pt x="500715" y="2530372"/>
                </a:cubicBezTo>
                <a:lnTo>
                  <a:pt x="1746987" y="1729019"/>
                </a:lnTo>
                <a:close/>
                <a:moveTo>
                  <a:pt x="1604447" y="200"/>
                </a:moveTo>
                <a:cubicBezTo>
                  <a:pt x="1665125" y="-778"/>
                  <a:pt x="1726175" y="1809"/>
                  <a:pt x="1787307" y="8072"/>
                </a:cubicBezTo>
                <a:lnTo>
                  <a:pt x="1629532" y="1548011"/>
                </a:lnTo>
                <a:lnTo>
                  <a:pt x="483856" y="506987"/>
                </a:lnTo>
                <a:cubicBezTo>
                  <a:pt x="773141" y="188622"/>
                  <a:pt x="1179697" y="7051"/>
                  <a:pt x="1604447" y="2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Frame 17"/>
          <p:cNvSpPr/>
          <p:nvPr/>
        </p:nvSpPr>
        <p:spPr>
          <a:xfrm>
            <a:off x="1347011" y="2944696"/>
            <a:ext cx="195168" cy="195168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 9"/>
          <p:cNvSpPr/>
          <p:nvPr/>
        </p:nvSpPr>
        <p:spPr>
          <a:xfrm>
            <a:off x="3851920" y="2506279"/>
            <a:ext cx="192627" cy="18031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3" name="Pie 24"/>
          <p:cNvSpPr/>
          <p:nvPr/>
        </p:nvSpPr>
        <p:spPr>
          <a:xfrm>
            <a:off x="3839620" y="3397962"/>
            <a:ext cx="217226" cy="216024"/>
          </a:xfrm>
          <a:custGeom>
            <a:avLst/>
            <a:gdLst/>
            <a:ahLst/>
            <a:cxnLst/>
            <a:rect l="l" t="t" r="r" b="b"/>
            <a:pathLst>
              <a:path w="3228711" h="3210836">
                <a:moveTo>
                  <a:pt x="351626" y="695968"/>
                </a:moveTo>
                <a:lnTo>
                  <a:pt x="1548007" y="1678300"/>
                </a:lnTo>
                <a:lnTo>
                  <a:pt x="236194" y="2500159"/>
                </a:lnTo>
                <a:cubicBezTo>
                  <a:pt x="-116985" y="1936431"/>
                  <a:pt x="-70514" y="1210092"/>
                  <a:pt x="351626" y="695968"/>
                </a:cubicBezTo>
                <a:close/>
                <a:moveTo>
                  <a:pt x="1957429" y="262366"/>
                </a:moveTo>
                <a:cubicBezTo>
                  <a:pt x="2634256" y="359480"/>
                  <a:pt x="3156733" y="907132"/>
                  <a:pt x="3221913" y="1587776"/>
                </a:cubicBezTo>
                <a:cubicBezTo>
                  <a:pt x="3287093" y="2268421"/>
                  <a:pt x="2878048" y="2905277"/>
                  <a:pt x="2231953" y="3129078"/>
                </a:cubicBezTo>
                <a:cubicBezTo>
                  <a:pt x="1585858" y="3352879"/>
                  <a:pt x="870522" y="3105497"/>
                  <a:pt x="500715" y="2530372"/>
                </a:cubicBezTo>
                <a:lnTo>
                  <a:pt x="1746987" y="1729019"/>
                </a:lnTo>
                <a:close/>
                <a:moveTo>
                  <a:pt x="1604447" y="200"/>
                </a:moveTo>
                <a:cubicBezTo>
                  <a:pt x="1665125" y="-778"/>
                  <a:pt x="1726175" y="1809"/>
                  <a:pt x="1787307" y="8072"/>
                </a:cubicBezTo>
                <a:lnTo>
                  <a:pt x="1629532" y="1548011"/>
                </a:lnTo>
                <a:lnTo>
                  <a:pt x="483856" y="506987"/>
                </a:lnTo>
                <a:cubicBezTo>
                  <a:pt x="773141" y="188622"/>
                  <a:pt x="1179697" y="7051"/>
                  <a:pt x="1604447" y="2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Frame 17"/>
          <p:cNvSpPr/>
          <p:nvPr/>
        </p:nvSpPr>
        <p:spPr>
          <a:xfrm>
            <a:off x="3850649" y="2944695"/>
            <a:ext cx="195168" cy="195168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 9"/>
          <p:cNvSpPr/>
          <p:nvPr/>
        </p:nvSpPr>
        <p:spPr>
          <a:xfrm>
            <a:off x="6355558" y="2506278"/>
            <a:ext cx="192627" cy="18031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6" name="Pie 24"/>
          <p:cNvSpPr/>
          <p:nvPr/>
        </p:nvSpPr>
        <p:spPr>
          <a:xfrm>
            <a:off x="6343258" y="3397961"/>
            <a:ext cx="217226" cy="216024"/>
          </a:xfrm>
          <a:custGeom>
            <a:avLst/>
            <a:gdLst/>
            <a:ahLst/>
            <a:cxnLst/>
            <a:rect l="l" t="t" r="r" b="b"/>
            <a:pathLst>
              <a:path w="3228711" h="3210836">
                <a:moveTo>
                  <a:pt x="351626" y="695968"/>
                </a:moveTo>
                <a:lnTo>
                  <a:pt x="1548007" y="1678300"/>
                </a:lnTo>
                <a:lnTo>
                  <a:pt x="236194" y="2500159"/>
                </a:lnTo>
                <a:cubicBezTo>
                  <a:pt x="-116985" y="1936431"/>
                  <a:pt x="-70514" y="1210092"/>
                  <a:pt x="351626" y="695968"/>
                </a:cubicBezTo>
                <a:close/>
                <a:moveTo>
                  <a:pt x="1957429" y="262366"/>
                </a:moveTo>
                <a:cubicBezTo>
                  <a:pt x="2634256" y="359480"/>
                  <a:pt x="3156733" y="907132"/>
                  <a:pt x="3221913" y="1587776"/>
                </a:cubicBezTo>
                <a:cubicBezTo>
                  <a:pt x="3287093" y="2268421"/>
                  <a:pt x="2878048" y="2905277"/>
                  <a:pt x="2231953" y="3129078"/>
                </a:cubicBezTo>
                <a:cubicBezTo>
                  <a:pt x="1585858" y="3352879"/>
                  <a:pt x="870522" y="3105497"/>
                  <a:pt x="500715" y="2530372"/>
                </a:cubicBezTo>
                <a:lnTo>
                  <a:pt x="1746987" y="1729019"/>
                </a:lnTo>
                <a:close/>
                <a:moveTo>
                  <a:pt x="1604447" y="200"/>
                </a:moveTo>
                <a:cubicBezTo>
                  <a:pt x="1665125" y="-778"/>
                  <a:pt x="1726175" y="1809"/>
                  <a:pt x="1787307" y="8072"/>
                </a:cubicBezTo>
                <a:lnTo>
                  <a:pt x="1629532" y="1548011"/>
                </a:lnTo>
                <a:lnTo>
                  <a:pt x="483856" y="506987"/>
                </a:lnTo>
                <a:cubicBezTo>
                  <a:pt x="773141" y="188622"/>
                  <a:pt x="1179697" y="7051"/>
                  <a:pt x="1604447" y="2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Frame 17"/>
          <p:cNvSpPr/>
          <p:nvPr/>
        </p:nvSpPr>
        <p:spPr>
          <a:xfrm>
            <a:off x="6354287" y="2944694"/>
            <a:ext cx="195168" cy="195168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4483912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altLang="ko-KR" dirty="0">
                <a:cs typeface="B Nazanin" panose="00000400000000000000" pitchFamily="2" charset="-78"/>
              </a:rPr>
              <a:t>سبک اینفوگرافیک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fa-IR" altLang="ko-KR" dirty="0"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3213263" y="2196340"/>
            <a:ext cx="417410" cy="390734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593876" y="2903182"/>
            <a:ext cx="1656184" cy="1298960"/>
            <a:chOff x="803640" y="3362835"/>
            <a:chExt cx="2059657" cy="1298960"/>
          </a:xfrm>
        </p:grpSpPr>
        <p:sp>
          <p:nvSpPr>
            <p:cNvPr id="9" name="TextBox 8"/>
            <p:cNvSpPr txBox="1"/>
            <p:nvPr/>
          </p:nvSpPr>
          <p:spPr>
            <a:xfrm>
              <a:off x="803640" y="3646132"/>
              <a:ext cx="205965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803640" y="3362835"/>
              <a:ext cx="20596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496008" y="1177918"/>
            <a:ext cx="6151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1DD19C70-3C17-CC90-5F4D-94A12338518C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B2EEAF04-405E-3D57-94F5-EC45654C6998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F97BB5D2-3B74-1B0B-9BC2-B6287DFE610D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5997482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altLang="ko-KR" dirty="0">
                <a:cs typeface="B Nazanin" panose="00000400000000000000" pitchFamily="2" charset="-78"/>
              </a:rPr>
              <a:t>سبک اینفوگرافیک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a-IR" altLang="ko-KR" dirty="0"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 flipH="1" flipV="1">
            <a:off x="4534796" y="1919138"/>
            <a:ext cx="2" cy="563405"/>
          </a:xfrm>
          <a:prstGeom prst="straightConnector1">
            <a:avLst/>
          </a:prstGeom>
          <a:ln w="25400">
            <a:solidFill>
              <a:schemeClr val="accent5"/>
            </a:solidFill>
            <a:prstDash val="sysDot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 flipV="1">
            <a:off x="4746076" y="2200841"/>
            <a:ext cx="1026818" cy="339449"/>
          </a:xfrm>
          <a:prstGeom prst="straightConnector1">
            <a:avLst/>
          </a:prstGeom>
          <a:ln w="25400">
            <a:solidFill>
              <a:schemeClr val="accent4"/>
            </a:solidFill>
            <a:prstDash val="sysDot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 flipV="1">
            <a:off x="3394782" y="2224462"/>
            <a:ext cx="955232" cy="314590"/>
          </a:xfrm>
          <a:prstGeom prst="straightConnector1">
            <a:avLst/>
          </a:prstGeom>
          <a:ln w="25400">
            <a:solidFill>
              <a:schemeClr val="accent2"/>
            </a:solidFill>
            <a:prstDash val="sysDot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>
            <a:stCxn id="14" idx="0"/>
          </p:cNvCxnSpPr>
          <p:nvPr/>
        </p:nvCxnSpPr>
        <p:spPr>
          <a:xfrm flipH="1">
            <a:off x="2820566" y="2600898"/>
            <a:ext cx="1714906" cy="1004776"/>
          </a:xfrm>
          <a:prstGeom prst="straightConnector1">
            <a:avLst/>
          </a:prstGeom>
          <a:ln w="25400">
            <a:solidFill>
              <a:schemeClr val="accent1"/>
            </a:solidFill>
            <a:prstDash val="sysDot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>
            <a:stCxn id="14" idx="0"/>
          </p:cNvCxnSpPr>
          <p:nvPr/>
        </p:nvCxnSpPr>
        <p:spPr>
          <a:xfrm>
            <a:off x="4535472" y="2600898"/>
            <a:ext cx="1741478" cy="902159"/>
          </a:xfrm>
          <a:prstGeom prst="straightConnector1">
            <a:avLst/>
          </a:prstGeom>
          <a:ln w="25400">
            <a:solidFill>
              <a:schemeClr val="accent3"/>
            </a:solidFill>
            <a:prstDash val="sysDot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3476976" y="2974568"/>
            <a:ext cx="1992232" cy="2180315"/>
            <a:chOff x="3572226" y="2727415"/>
            <a:chExt cx="1992232" cy="2180315"/>
          </a:xfrm>
          <a:solidFill>
            <a:schemeClr val="accent6">
              <a:lumMod val="60000"/>
              <a:lumOff val="4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Rounded Rectangle 9"/>
            <p:cNvSpPr/>
            <p:nvPr/>
          </p:nvSpPr>
          <p:spPr>
            <a:xfrm rot="2939061">
              <a:off x="4640832" y="2121239"/>
              <a:ext cx="282462" cy="156479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Freeform 10"/>
            <p:cNvSpPr/>
            <p:nvPr/>
          </p:nvSpPr>
          <p:spPr>
            <a:xfrm>
              <a:off x="3572226" y="2727415"/>
              <a:ext cx="1746077" cy="2180315"/>
            </a:xfrm>
            <a:custGeom>
              <a:avLst/>
              <a:gdLst>
                <a:gd name="connsiteX0" fmla="*/ 409651 w 1762963"/>
                <a:gd name="connsiteY0" fmla="*/ 7315 h 1931212"/>
                <a:gd name="connsiteX1" fmla="*/ 234086 w 1762963"/>
                <a:gd name="connsiteY1" fmla="*/ 665683 h 1931212"/>
                <a:gd name="connsiteX2" fmla="*/ 292608 w 1762963"/>
                <a:gd name="connsiteY2" fmla="*/ 1382572 h 1931212"/>
                <a:gd name="connsiteX3" fmla="*/ 0 w 1762963"/>
                <a:gd name="connsiteY3" fmla="*/ 1931212 h 1931212"/>
                <a:gd name="connsiteX4" fmla="*/ 1060704 w 1762963"/>
                <a:gd name="connsiteY4" fmla="*/ 1923897 h 1931212"/>
                <a:gd name="connsiteX5" fmla="*/ 1316736 w 1762963"/>
                <a:gd name="connsiteY5" fmla="*/ 1419148 h 1931212"/>
                <a:gd name="connsiteX6" fmla="*/ 1762963 w 1762963"/>
                <a:gd name="connsiteY6" fmla="*/ 672998 h 1931212"/>
                <a:gd name="connsiteX7" fmla="*/ 1236268 w 1762963"/>
                <a:gd name="connsiteY7" fmla="*/ 0 h 1931212"/>
                <a:gd name="connsiteX8" fmla="*/ 651052 w 1762963"/>
                <a:gd name="connsiteY8" fmla="*/ 526694 h 1931212"/>
                <a:gd name="connsiteX9" fmla="*/ 409651 w 1762963"/>
                <a:gd name="connsiteY9" fmla="*/ 7315 h 1931212"/>
                <a:gd name="connsiteX0" fmla="*/ 409651 w 1762963"/>
                <a:gd name="connsiteY0" fmla="*/ 7315 h 1931212"/>
                <a:gd name="connsiteX1" fmla="*/ 234086 w 1762963"/>
                <a:gd name="connsiteY1" fmla="*/ 665683 h 1931212"/>
                <a:gd name="connsiteX2" fmla="*/ 292608 w 1762963"/>
                <a:gd name="connsiteY2" fmla="*/ 1382572 h 1931212"/>
                <a:gd name="connsiteX3" fmla="*/ 0 w 1762963"/>
                <a:gd name="connsiteY3" fmla="*/ 1931212 h 1931212"/>
                <a:gd name="connsiteX4" fmla="*/ 1060704 w 1762963"/>
                <a:gd name="connsiteY4" fmla="*/ 1923897 h 1931212"/>
                <a:gd name="connsiteX5" fmla="*/ 1316736 w 1762963"/>
                <a:gd name="connsiteY5" fmla="*/ 1419148 h 1931212"/>
                <a:gd name="connsiteX6" fmla="*/ 1762963 w 1762963"/>
                <a:gd name="connsiteY6" fmla="*/ 672998 h 1931212"/>
                <a:gd name="connsiteX7" fmla="*/ 1236268 w 1762963"/>
                <a:gd name="connsiteY7" fmla="*/ 0 h 1931212"/>
                <a:gd name="connsiteX8" fmla="*/ 651052 w 1762963"/>
                <a:gd name="connsiteY8" fmla="*/ 526694 h 1931212"/>
                <a:gd name="connsiteX9" fmla="*/ 409651 w 1762963"/>
                <a:gd name="connsiteY9" fmla="*/ 7315 h 1931212"/>
                <a:gd name="connsiteX0" fmla="*/ 409651 w 1762963"/>
                <a:gd name="connsiteY0" fmla="*/ 7315 h 1931212"/>
                <a:gd name="connsiteX1" fmla="*/ 234086 w 1762963"/>
                <a:gd name="connsiteY1" fmla="*/ 665683 h 1931212"/>
                <a:gd name="connsiteX2" fmla="*/ 292608 w 1762963"/>
                <a:gd name="connsiteY2" fmla="*/ 1382572 h 1931212"/>
                <a:gd name="connsiteX3" fmla="*/ 0 w 1762963"/>
                <a:gd name="connsiteY3" fmla="*/ 1931212 h 1931212"/>
                <a:gd name="connsiteX4" fmla="*/ 1060704 w 1762963"/>
                <a:gd name="connsiteY4" fmla="*/ 1923897 h 1931212"/>
                <a:gd name="connsiteX5" fmla="*/ 1316736 w 1762963"/>
                <a:gd name="connsiteY5" fmla="*/ 1419148 h 1931212"/>
                <a:gd name="connsiteX6" fmla="*/ 1762963 w 1762963"/>
                <a:gd name="connsiteY6" fmla="*/ 672998 h 1931212"/>
                <a:gd name="connsiteX7" fmla="*/ 1236268 w 1762963"/>
                <a:gd name="connsiteY7" fmla="*/ 0 h 1931212"/>
                <a:gd name="connsiteX8" fmla="*/ 651052 w 1762963"/>
                <a:gd name="connsiteY8" fmla="*/ 526694 h 1931212"/>
                <a:gd name="connsiteX9" fmla="*/ 409651 w 1762963"/>
                <a:gd name="connsiteY9" fmla="*/ 7315 h 1931212"/>
                <a:gd name="connsiteX0" fmla="*/ 409651 w 1762963"/>
                <a:gd name="connsiteY0" fmla="*/ 7315 h 1931212"/>
                <a:gd name="connsiteX1" fmla="*/ 234086 w 1762963"/>
                <a:gd name="connsiteY1" fmla="*/ 665683 h 1931212"/>
                <a:gd name="connsiteX2" fmla="*/ 292608 w 1762963"/>
                <a:gd name="connsiteY2" fmla="*/ 1382572 h 1931212"/>
                <a:gd name="connsiteX3" fmla="*/ 0 w 1762963"/>
                <a:gd name="connsiteY3" fmla="*/ 1931212 h 1931212"/>
                <a:gd name="connsiteX4" fmla="*/ 1060704 w 1762963"/>
                <a:gd name="connsiteY4" fmla="*/ 1923897 h 1931212"/>
                <a:gd name="connsiteX5" fmla="*/ 1316736 w 1762963"/>
                <a:gd name="connsiteY5" fmla="*/ 1419148 h 1931212"/>
                <a:gd name="connsiteX6" fmla="*/ 1762963 w 1762963"/>
                <a:gd name="connsiteY6" fmla="*/ 672998 h 1931212"/>
                <a:gd name="connsiteX7" fmla="*/ 1236268 w 1762963"/>
                <a:gd name="connsiteY7" fmla="*/ 0 h 1931212"/>
                <a:gd name="connsiteX8" fmla="*/ 651052 w 1762963"/>
                <a:gd name="connsiteY8" fmla="*/ 526694 h 1931212"/>
                <a:gd name="connsiteX9" fmla="*/ 409651 w 1762963"/>
                <a:gd name="connsiteY9" fmla="*/ 7315 h 1931212"/>
                <a:gd name="connsiteX0" fmla="*/ 409651 w 1762963"/>
                <a:gd name="connsiteY0" fmla="*/ 7315 h 1931212"/>
                <a:gd name="connsiteX1" fmla="*/ 234086 w 1762963"/>
                <a:gd name="connsiteY1" fmla="*/ 665683 h 1931212"/>
                <a:gd name="connsiteX2" fmla="*/ 292608 w 1762963"/>
                <a:gd name="connsiteY2" fmla="*/ 1382572 h 1931212"/>
                <a:gd name="connsiteX3" fmla="*/ 0 w 1762963"/>
                <a:gd name="connsiteY3" fmla="*/ 1931212 h 1931212"/>
                <a:gd name="connsiteX4" fmla="*/ 1060704 w 1762963"/>
                <a:gd name="connsiteY4" fmla="*/ 1923897 h 1931212"/>
                <a:gd name="connsiteX5" fmla="*/ 1228953 w 1762963"/>
                <a:gd name="connsiteY5" fmla="*/ 1499615 h 1931212"/>
                <a:gd name="connsiteX6" fmla="*/ 1762963 w 1762963"/>
                <a:gd name="connsiteY6" fmla="*/ 672998 h 1931212"/>
                <a:gd name="connsiteX7" fmla="*/ 1236268 w 1762963"/>
                <a:gd name="connsiteY7" fmla="*/ 0 h 1931212"/>
                <a:gd name="connsiteX8" fmla="*/ 651052 w 1762963"/>
                <a:gd name="connsiteY8" fmla="*/ 526694 h 1931212"/>
                <a:gd name="connsiteX9" fmla="*/ 409651 w 1762963"/>
                <a:gd name="connsiteY9" fmla="*/ 7315 h 1931212"/>
                <a:gd name="connsiteX0" fmla="*/ 409651 w 1762963"/>
                <a:gd name="connsiteY0" fmla="*/ 7315 h 1931212"/>
                <a:gd name="connsiteX1" fmla="*/ 234086 w 1762963"/>
                <a:gd name="connsiteY1" fmla="*/ 665683 h 1931212"/>
                <a:gd name="connsiteX2" fmla="*/ 292608 w 1762963"/>
                <a:gd name="connsiteY2" fmla="*/ 1382572 h 1931212"/>
                <a:gd name="connsiteX3" fmla="*/ 0 w 1762963"/>
                <a:gd name="connsiteY3" fmla="*/ 1931212 h 1931212"/>
                <a:gd name="connsiteX4" fmla="*/ 1060704 w 1762963"/>
                <a:gd name="connsiteY4" fmla="*/ 1923897 h 1931212"/>
                <a:gd name="connsiteX5" fmla="*/ 1250899 w 1762963"/>
                <a:gd name="connsiteY5" fmla="*/ 1484985 h 1931212"/>
                <a:gd name="connsiteX6" fmla="*/ 1762963 w 1762963"/>
                <a:gd name="connsiteY6" fmla="*/ 672998 h 1931212"/>
                <a:gd name="connsiteX7" fmla="*/ 1236268 w 1762963"/>
                <a:gd name="connsiteY7" fmla="*/ 0 h 1931212"/>
                <a:gd name="connsiteX8" fmla="*/ 651052 w 1762963"/>
                <a:gd name="connsiteY8" fmla="*/ 526694 h 1931212"/>
                <a:gd name="connsiteX9" fmla="*/ 409651 w 1762963"/>
                <a:gd name="connsiteY9" fmla="*/ 7315 h 1931212"/>
                <a:gd name="connsiteX0" fmla="*/ 409651 w 1762963"/>
                <a:gd name="connsiteY0" fmla="*/ 7315 h 1931213"/>
                <a:gd name="connsiteX1" fmla="*/ 234086 w 1762963"/>
                <a:gd name="connsiteY1" fmla="*/ 665683 h 1931213"/>
                <a:gd name="connsiteX2" fmla="*/ 292608 w 1762963"/>
                <a:gd name="connsiteY2" fmla="*/ 1382572 h 1931213"/>
                <a:gd name="connsiteX3" fmla="*/ 0 w 1762963"/>
                <a:gd name="connsiteY3" fmla="*/ 1931212 h 1931213"/>
                <a:gd name="connsiteX4" fmla="*/ 1089965 w 1762963"/>
                <a:gd name="connsiteY4" fmla="*/ 1931213 h 1931213"/>
                <a:gd name="connsiteX5" fmla="*/ 1250899 w 1762963"/>
                <a:gd name="connsiteY5" fmla="*/ 1484985 h 1931213"/>
                <a:gd name="connsiteX6" fmla="*/ 1762963 w 1762963"/>
                <a:gd name="connsiteY6" fmla="*/ 672998 h 1931213"/>
                <a:gd name="connsiteX7" fmla="*/ 1236268 w 1762963"/>
                <a:gd name="connsiteY7" fmla="*/ 0 h 1931213"/>
                <a:gd name="connsiteX8" fmla="*/ 651052 w 1762963"/>
                <a:gd name="connsiteY8" fmla="*/ 526694 h 1931213"/>
                <a:gd name="connsiteX9" fmla="*/ 409651 w 1762963"/>
                <a:gd name="connsiteY9" fmla="*/ 7315 h 1931213"/>
                <a:gd name="connsiteX0" fmla="*/ 277978 w 1631290"/>
                <a:gd name="connsiteY0" fmla="*/ 7315 h 1931213"/>
                <a:gd name="connsiteX1" fmla="*/ 102413 w 1631290"/>
                <a:gd name="connsiteY1" fmla="*/ 665683 h 1931213"/>
                <a:gd name="connsiteX2" fmla="*/ 160935 w 1631290"/>
                <a:gd name="connsiteY2" fmla="*/ 1382572 h 1931213"/>
                <a:gd name="connsiteX3" fmla="*/ 0 w 1631290"/>
                <a:gd name="connsiteY3" fmla="*/ 1923896 h 1931213"/>
                <a:gd name="connsiteX4" fmla="*/ 958292 w 1631290"/>
                <a:gd name="connsiteY4" fmla="*/ 1931213 h 1931213"/>
                <a:gd name="connsiteX5" fmla="*/ 1119226 w 1631290"/>
                <a:gd name="connsiteY5" fmla="*/ 1484985 h 1931213"/>
                <a:gd name="connsiteX6" fmla="*/ 1631290 w 1631290"/>
                <a:gd name="connsiteY6" fmla="*/ 672998 h 1931213"/>
                <a:gd name="connsiteX7" fmla="*/ 1104595 w 1631290"/>
                <a:gd name="connsiteY7" fmla="*/ 0 h 1931213"/>
                <a:gd name="connsiteX8" fmla="*/ 519379 w 1631290"/>
                <a:gd name="connsiteY8" fmla="*/ 526694 h 1931213"/>
                <a:gd name="connsiteX9" fmla="*/ 277978 w 1631290"/>
                <a:gd name="connsiteY9" fmla="*/ 7315 h 1931213"/>
                <a:gd name="connsiteX0" fmla="*/ 277978 w 1631290"/>
                <a:gd name="connsiteY0" fmla="*/ 7315 h 1953159"/>
                <a:gd name="connsiteX1" fmla="*/ 102413 w 1631290"/>
                <a:gd name="connsiteY1" fmla="*/ 665683 h 1953159"/>
                <a:gd name="connsiteX2" fmla="*/ 160935 w 1631290"/>
                <a:gd name="connsiteY2" fmla="*/ 1382572 h 1953159"/>
                <a:gd name="connsiteX3" fmla="*/ 0 w 1631290"/>
                <a:gd name="connsiteY3" fmla="*/ 1923896 h 1953159"/>
                <a:gd name="connsiteX4" fmla="*/ 1016814 w 1631290"/>
                <a:gd name="connsiteY4" fmla="*/ 1953159 h 1953159"/>
                <a:gd name="connsiteX5" fmla="*/ 1119226 w 1631290"/>
                <a:gd name="connsiteY5" fmla="*/ 1484985 h 1953159"/>
                <a:gd name="connsiteX6" fmla="*/ 1631290 w 1631290"/>
                <a:gd name="connsiteY6" fmla="*/ 672998 h 1953159"/>
                <a:gd name="connsiteX7" fmla="*/ 1104595 w 1631290"/>
                <a:gd name="connsiteY7" fmla="*/ 0 h 1953159"/>
                <a:gd name="connsiteX8" fmla="*/ 519379 w 1631290"/>
                <a:gd name="connsiteY8" fmla="*/ 526694 h 1953159"/>
                <a:gd name="connsiteX9" fmla="*/ 277978 w 1631290"/>
                <a:gd name="connsiteY9" fmla="*/ 7315 h 1953159"/>
                <a:gd name="connsiteX0" fmla="*/ 277978 w 1631290"/>
                <a:gd name="connsiteY0" fmla="*/ 7315 h 1953159"/>
                <a:gd name="connsiteX1" fmla="*/ 102413 w 1631290"/>
                <a:gd name="connsiteY1" fmla="*/ 665683 h 1953159"/>
                <a:gd name="connsiteX2" fmla="*/ 160935 w 1631290"/>
                <a:gd name="connsiteY2" fmla="*/ 1382572 h 1953159"/>
                <a:gd name="connsiteX3" fmla="*/ 0 w 1631290"/>
                <a:gd name="connsiteY3" fmla="*/ 1923896 h 1953159"/>
                <a:gd name="connsiteX4" fmla="*/ 1016814 w 1631290"/>
                <a:gd name="connsiteY4" fmla="*/ 1953159 h 1953159"/>
                <a:gd name="connsiteX5" fmla="*/ 1082649 w 1631290"/>
                <a:gd name="connsiteY5" fmla="*/ 1499616 h 1953159"/>
                <a:gd name="connsiteX6" fmla="*/ 1119226 w 1631290"/>
                <a:gd name="connsiteY6" fmla="*/ 1484985 h 1953159"/>
                <a:gd name="connsiteX7" fmla="*/ 1631290 w 1631290"/>
                <a:gd name="connsiteY7" fmla="*/ 672998 h 1953159"/>
                <a:gd name="connsiteX8" fmla="*/ 1104595 w 1631290"/>
                <a:gd name="connsiteY8" fmla="*/ 0 h 1953159"/>
                <a:gd name="connsiteX9" fmla="*/ 519379 w 1631290"/>
                <a:gd name="connsiteY9" fmla="*/ 526694 h 1953159"/>
                <a:gd name="connsiteX10" fmla="*/ 277978 w 1631290"/>
                <a:gd name="connsiteY10" fmla="*/ 7315 h 1953159"/>
                <a:gd name="connsiteX0" fmla="*/ 277978 w 1631290"/>
                <a:gd name="connsiteY0" fmla="*/ 7315 h 1953159"/>
                <a:gd name="connsiteX1" fmla="*/ 102413 w 1631290"/>
                <a:gd name="connsiteY1" fmla="*/ 665683 h 1953159"/>
                <a:gd name="connsiteX2" fmla="*/ 160935 w 1631290"/>
                <a:gd name="connsiteY2" fmla="*/ 1382572 h 1953159"/>
                <a:gd name="connsiteX3" fmla="*/ 0 w 1631290"/>
                <a:gd name="connsiteY3" fmla="*/ 1923896 h 1953159"/>
                <a:gd name="connsiteX4" fmla="*/ 1016814 w 1631290"/>
                <a:gd name="connsiteY4" fmla="*/ 1953159 h 1953159"/>
                <a:gd name="connsiteX5" fmla="*/ 1082649 w 1631290"/>
                <a:gd name="connsiteY5" fmla="*/ 1499616 h 1953159"/>
                <a:gd name="connsiteX6" fmla="*/ 1631290 w 1631290"/>
                <a:gd name="connsiteY6" fmla="*/ 672998 h 1953159"/>
                <a:gd name="connsiteX7" fmla="*/ 1104595 w 1631290"/>
                <a:gd name="connsiteY7" fmla="*/ 0 h 1953159"/>
                <a:gd name="connsiteX8" fmla="*/ 519379 w 1631290"/>
                <a:gd name="connsiteY8" fmla="*/ 526694 h 1953159"/>
                <a:gd name="connsiteX9" fmla="*/ 277978 w 1631290"/>
                <a:gd name="connsiteY9" fmla="*/ 7315 h 1953159"/>
                <a:gd name="connsiteX0" fmla="*/ 277978 w 1631290"/>
                <a:gd name="connsiteY0" fmla="*/ 7315 h 1953159"/>
                <a:gd name="connsiteX1" fmla="*/ 102413 w 1631290"/>
                <a:gd name="connsiteY1" fmla="*/ 665683 h 1953159"/>
                <a:gd name="connsiteX2" fmla="*/ 160935 w 1631290"/>
                <a:gd name="connsiteY2" fmla="*/ 1382572 h 1953159"/>
                <a:gd name="connsiteX3" fmla="*/ 0 w 1631290"/>
                <a:gd name="connsiteY3" fmla="*/ 1923896 h 1953159"/>
                <a:gd name="connsiteX4" fmla="*/ 1016814 w 1631290"/>
                <a:gd name="connsiteY4" fmla="*/ 1953159 h 1953159"/>
                <a:gd name="connsiteX5" fmla="*/ 1082649 w 1631290"/>
                <a:gd name="connsiteY5" fmla="*/ 1499616 h 1953159"/>
                <a:gd name="connsiteX6" fmla="*/ 1631290 w 1631290"/>
                <a:gd name="connsiteY6" fmla="*/ 672998 h 1953159"/>
                <a:gd name="connsiteX7" fmla="*/ 1104595 w 1631290"/>
                <a:gd name="connsiteY7" fmla="*/ 0 h 1953159"/>
                <a:gd name="connsiteX8" fmla="*/ 519379 w 1631290"/>
                <a:gd name="connsiteY8" fmla="*/ 526694 h 1953159"/>
                <a:gd name="connsiteX9" fmla="*/ 277978 w 1631290"/>
                <a:gd name="connsiteY9" fmla="*/ 7315 h 1953159"/>
                <a:gd name="connsiteX0" fmla="*/ 277978 w 1631290"/>
                <a:gd name="connsiteY0" fmla="*/ 7315 h 1953159"/>
                <a:gd name="connsiteX1" fmla="*/ 102413 w 1631290"/>
                <a:gd name="connsiteY1" fmla="*/ 665683 h 1953159"/>
                <a:gd name="connsiteX2" fmla="*/ 160935 w 1631290"/>
                <a:gd name="connsiteY2" fmla="*/ 1382572 h 1953159"/>
                <a:gd name="connsiteX3" fmla="*/ 0 w 1631290"/>
                <a:gd name="connsiteY3" fmla="*/ 1923896 h 1953159"/>
                <a:gd name="connsiteX4" fmla="*/ 1016814 w 1631290"/>
                <a:gd name="connsiteY4" fmla="*/ 1953159 h 1953159"/>
                <a:gd name="connsiteX5" fmla="*/ 1082649 w 1631290"/>
                <a:gd name="connsiteY5" fmla="*/ 1499616 h 1953159"/>
                <a:gd name="connsiteX6" fmla="*/ 1631290 w 1631290"/>
                <a:gd name="connsiteY6" fmla="*/ 672998 h 1953159"/>
                <a:gd name="connsiteX7" fmla="*/ 1104595 w 1631290"/>
                <a:gd name="connsiteY7" fmla="*/ 0 h 1953159"/>
                <a:gd name="connsiteX8" fmla="*/ 519379 w 1631290"/>
                <a:gd name="connsiteY8" fmla="*/ 526694 h 1953159"/>
                <a:gd name="connsiteX9" fmla="*/ 277978 w 1631290"/>
                <a:gd name="connsiteY9" fmla="*/ 7315 h 1953159"/>
                <a:gd name="connsiteX0" fmla="*/ 277978 w 1631290"/>
                <a:gd name="connsiteY0" fmla="*/ 0 h 2033626"/>
                <a:gd name="connsiteX1" fmla="*/ 102413 w 1631290"/>
                <a:gd name="connsiteY1" fmla="*/ 746150 h 2033626"/>
                <a:gd name="connsiteX2" fmla="*/ 160935 w 1631290"/>
                <a:gd name="connsiteY2" fmla="*/ 1463039 h 2033626"/>
                <a:gd name="connsiteX3" fmla="*/ 0 w 1631290"/>
                <a:gd name="connsiteY3" fmla="*/ 2004363 h 2033626"/>
                <a:gd name="connsiteX4" fmla="*/ 1016814 w 1631290"/>
                <a:gd name="connsiteY4" fmla="*/ 2033626 h 2033626"/>
                <a:gd name="connsiteX5" fmla="*/ 1082649 w 1631290"/>
                <a:gd name="connsiteY5" fmla="*/ 1580083 h 2033626"/>
                <a:gd name="connsiteX6" fmla="*/ 1631290 w 1631290"/>
                <a:gd name="connsiteY6" fmla="*/ 753465 h 2033626"/>
                <a:gd name="connsiteX7" fmla="*/ 1104595 w 1631290"/>
                <a:gd name="connsiteY7" fmla="*/ 80467 h 2033626"/>
                <a:gd name="connsiteX8" fmla="*/ 519379 w 1631290"/>
                <a:gd name="connsiteY8" fmla="*/ 607161 h 2033626"/>
                <a:gd name="connsiteX9" fmla="*/ 277978 w 1631290"/>
                <a:gd name="connsiteY9" fmla="*/ 0 h 2033626"/>
                <a:gd name="connsiteX0" fmla="*/ 277978 w 1631290"/>
                <a:gd name="connsiteY0" fmla="*/ 10 h 2033636"/>
                <a:gd name="connsiteX1" fmla="*/ 102413 w 1631290"/>
                <a:gd name="connsiteY1" fmla="*/ 746160 h 2033636"/>
                <a:gd name="connsiteX2" fmla="*/ 160935 w 1631290"/>
                <a:gd name="connsiteY2" fmla="*/ 1463049 h 2033636"/>
                <a:gd name="connsiteX3" fmla="*/ 0 w 1631290"/>
                <a:gd name="connsiteY3" fmla="*/ 2004373 h 2033636"/>
                <a:gd name="connsiteX4" fmla="*/ 1016814 w 1631290"/>
                <a:gd name="connsiteY4" fmla="*/ 2033636 h 2033636"/>
                <a:gd name="connsiteX5" fmla="*/ 1082649 w 1631290"/>
                <a:gd name="connsiteY5" fmla="*/ 1580093 h 2033636"/>
                <a:gd name="connsiteX6" fmla="*/ 1631290 w 1631290"/>
                <a:gd name="connsiteY6" fmla="*/ 753475 h 2033636"/>
                <a:gd name="connsiteX7" fmla="*/ 1104595 w 1631290"/>
                <a:gd name="connsiteY7" fmla="*/ 80477 h 2033636"/>
                <a:gd name="connsiteX8" fmla="*/ 519379 w 1631290"/>
                <a:gd name="connsiteY8" fmla="*/ 607171 h 2033636"/>
                <a:gd name="connsiteX9" fmla="*/ 277978 w 1631290"/>
                <a:gd name="connsiteY9" fmla="*/ 10 h 2033636"/>
                <a:gd name="connsiteX0" fmla="*/ 277978 w 1631290"/>
                <a:gd name="connsiteY0" fmla="*/ 10 h 2033636"/>
                <a:gd name="connsiteX1" fmla="*/ 102413 w 1631290"/>
                <a:gd name="connsiteY1" fmla="*/ 746160 h 2033636"/>
                <a:gd name="connsiteX2" fmla="*/ 160935 w 1631290"/>
                <a:gd name="connsiteY2" fmla="*/ 1463049 h 2033636"/>
                <a:gd name="connsiteX3" fmla="*/ 0 w 1631290"/>
                <a:gd name="connsiteY3" fmla="*/ 2004373 h 2033636"/>
                <a:gd name="connsiteX4" fmla="*/ 1016814 w 1631290"/>
                <a:gd name="connsiteY4" fmla="*/ 2033636 h 2033636"/>
                <a:gd name="connsiteX5" fmla="*/ 1082649 w 1631290"/>
                <a:gd name="connsiteY5" fmla="*/ 1580093 h 2033636"/>
                <a:gd name="connsiteX6" fmla="*/ 1631290 w 1631290"/>
                <a:gd name="connsiteY6" fmla="*/ 753475 h 2033636"/>
                <a:gd name="connsiteX7" fmla="*/ 1104595 w 1631290"/>
                <a:gd name="connsiteY7" fmla="*/ 80477 h 2033636"/>
                <a:gd name="connsiteX8" fmla="*/ 490118 w 1631290"/>
                <a:gd name="connsiteY8" fmla="*/ 680323 h 2033636"/>
                <a:gd name="connsiteX9" fmla="*/ 277978 w 1631290"/>
                <a:gd name="connsiteY9" fmla="*/ 10 h 2033636"/>
                <a:gd name="connsiteX0" fmla="*/ 284841 w 1638153"/>
                <a:gd name="connsiteY0" fmla="*/ 10 h 2045551"/>
                <a:gd name="connsiteX1" fmla="*/ 109276 w 1638153"/>
                <a:gd name="connsiteY1" fmla="*/ 746160 h 2045551"/>
                <a:gd name="connsiteX2" fmla="*/ 167798 w 1638153"/>
                <a:gd name="connsiteY2" fmla="*/ 1463049 h 2045551"/>
                <a:gd name="connsiteX3" fmla="*/ 0 w 1638153"/>
                <a:gd name="connsiteY3" fmla="*/ 2045551 h 2045551"/>
                <a:gd name="connsiteX4" fmla="*/ 1023677 w 1638153"/>
                <a:gd name="connsiteY4" fmla="*/ 2033636 h 2045551"/>
                <a:gd name="connsiteX5" fmla="*/ 1089512 w 1638153"/>
                <a:gd name="connsiteY5" fmla="*/ 1580093 h 2045551"/>
                <a:gd name="connsiteX6" fmla="*/ 1638153 w 1638153"/>
                <a:gd name="connsiteY6" fmla="*/ 753475 h 2045551"/>
                <a:gd name="connsiteX7" fmla="*/ 1111458 w 1638153"/>
                <a:gd name="connsiteY7" fmla="*/ 80477 h 2045551"/>
                <a:gd name="connsiteX8" fmla="*/ 496981 w 1638153"/>
                <a:gd name="connsiteY8" fmla="*/ 680323 h 2045551"/>
                <a:gd name="connsiteX9" fmla="*/ 284841 w 1638153"/>
                <a:gd name="connsiteY9" fmla="*/ 10 h 2045551"/>
                <a:gd name="connsiteX0" fmla="*/ 284841 w 1638153"/>
                <a:gd name="connsiteY0" fmla="*/ 10 h 2045551"/>
                <a:gd name="connsiteX1" fmla="*/ 109276 w 1638153"/>
                <a:gd name="connsiteY1" fmla="*/ 746160 h 2045551"/>
                <a:gd name="connsiteX2" fmla="*/ 167798 w 1638153"/>
                <a:gd name="connsiteY2" fmla="*/ 1463049 h 2045551"/>
                <a:gd name="connsiteX3" fmla="*/ 0 w 1638153"/>
                <a:gd name="connsiteY3" fmla="*/ 2045551 h 2045551"/>
                <a:gd name="connsiteX4" fmla="*/ 1023677 w 1638153"/>
                <a:gd name="connsiteY4" fmla="*/ 2033636 h 2045551"/>
                <a:gd name="connsiteX5" fmla="*/ 1089512 w 1638153"/>
                <a:gd name="connsiteY5" fmla="*/ 1580093 h 2045551"/>
                <a:gd name="connsiteX6" fmla="*/ 1638153 w 1638153"/>
                <a:gd name="connsiteY6" fmla="*/ 753475 h 2045551"/>
                <a:gd name="connsiteX7" fmla="*/ 1111458 w 1638153"/>
                <a:gd name="connsiteY7" fmla="*/ 80477 h 2045551"/>
                <a:gd name="connsiteX8" fmla="*/ 496981 w 1638153"/>
                <a:gd name="connsiteY8" fmla="*/ 680323 h 2045551"/>
                <a:gd name="connsiteX9" fmla="*/ 284841 w 1638153"/>
                <a:gd name="connsiteY9" fmla="*/ 10 h 2045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8153" h="2045551">
                  <a:moveTo>
                    <a:pt x="284841" y="10"/>
                  </a:moveTo>
                  <a:cubicBezTo>
                    <a:pt x="292156" y="285302"/>
                    <a:pt x="101961" y="643747"/>
                    <a:pt x="109276" y="746160"/>
                  </a:cubicBezTo>
                  <a:cubicBezTo>
                    <a:pt x="99522" y="1014384"/>
                    <a:pt x="148291" y="1224086"/>
                    <a:pt x="167798" y="1463049"/>
                  </a:cubicBezTo>
                  <a:lnTo>
                    <a:pt x="0" y="2045551"/>
                  </a:lnTo>
                  <a:lnTo>
                    <a:pt x="1023677" y="2033636"/>
                  </a:lnTo>
                  <a:cubicBezTo>
                    <a:pt x="1055376" y="1884893"/>
                    <a:pt x="1057813" y="1728836"/>
                    <a:pt x="1089512" y="1580093"/>
                  </a:cubicBezTo>
                  <a:cubicBezTo>
                    <a:pt x="1440642" y="1333815"/>
                    <a:pt x="1535740" y="1153373"/>
                    <a:pt x="1638153" y="753475"/>
                  </a:cubicBezTo>
                  <a:lnTo>
                    <a:pt x="1111458" y="80477"/>
                  </a:lnTo>
                  <a:lnTo>
                    <a:pt x="496981" y="680323"/>
                  </a:lnTo>
                  <a:cubicBezTo>
                    <a:pt x="416514" y="477936"/>
                    <a:pt x="599395" y="-2428"/>
                    <a:pt x="284841" y="1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635903" y="2482543"/>
            <a:ext cx="1666119" cy="2017638"/>
            <a:chOff x="3731153" y="2225865"/>
            <a:chExt cx="1666119" cy="2017638"/>
          </a:xfrm>
        </p:grpSpPr>
        <p:pic>
          <p:nvPicPr>
            <p:cNvPr id="13" name="Picture 2" descr="D:\KBM-정애\014-Fullppt\PNG이미지\핸드폰2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31153" y="2225865"/>
              <a:ext cx="1666119" cy="20176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Rectangle 13"/>
            <p:cNvSpPr/>
            <p:nvPr/>
          </p:nvSpPr>
          <p:spPr>
            <a:xfrm>
              <a:off x="4177052" y="2344220"/>
              <a:ext cx="907339" cy="143565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722759" y="3079004"/>
            <a:ext cx="543317" cy="824717"/>
            <a:chOff x="4661983" y="2106581"/>
            <a:chExt cx="509735" cy="773742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6" name="Rounded Rectangle 15"/>
            <p:cNvSpPr/>
            <p:nvPr/>
          </p:nvSpPr>
          <p:spPr>
            <a:xfrm rot="3148397">
              <a:off x="4756549" y="2012015"/>
              <a:ext cx="265003" cy="45413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Rounded Rectangle 16"/>
            <p:cNvSpPr/>
            <p:nvPr/>
          </p:nvSpPr>
          <p:spPr>
            <a:xfrm rot="3148397">
              <a:off x="4786261" y="2266384"/>
              <a:ext cx="265003" cy="45413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 rot="3148397">
              <a:off x="4812149" y="2520754"/>
              <a:ext cx="265003" cy="45413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9" name="Rectangle 23"/>
          <p:cNvSpPr/>
          <p:nvPr/>
        </p:nvSpPr>
        <p:spPr>
          <a:xfrm>
            <a:off x="3919952" y="1212890"/>
            <a:ext cx="1231995" cy="724691"/>
          </a:xfrm>
          <a:custGeom>
            <a:avLst/>
            <a:gdLst/>
            <a:ahLst/>
            <a:cxnLst/>
            <a:rect l="l" t="t" r="r" b="b"/>
            <a:pathLst>
              <a:path w="4529836" h="2664566">
                <a:moveTo>
                  <a:pt x="1861969" y="0"/>
                </a:moveTo>
                <a:cubicBezTo>
                  <a:pt x="2177122" y="0"/>
                  <a:pt x="2455874" y="155855"/>
                  <a:pt x="2611443" y="404565"/>
                </a:cubicBezTo>
                <a:cubicBezTo>
                  <a:pt x="2709453" y="315054"/>
                  <a:pt x="2840684" y="266178"/>
                  <a:pt x="2983336" y="266178"/>
                </a:cubicBezTo>
                <a:cubicBezTo>
                  <a:pt x="3293144" y="266178"/>
                  <a:pt x="3549108" y="496718"/>
                  <a:pt x="3578241" y="797044"/>
                </a:cubicBezTo>
                <a:cubicBezTo>
                  <a:pt x="3583592" y="793823"/>
                  <a:pt x="3589010" y="793774"/>
                  <a:pt x="3594440" y="793774"/>
                </a:cubicBezTo>
                <a:cubicBezTo>
                  <a:pt x="4111042" y="793774"/>
                  <a:pt x="4529836" y="1212568"/>
                  <a:pt x="4529836" y="1729170"/>
                </a:cubicBezTo>
                <a:cubicBezTo>
                  <a:pt x="4529836" y="2216938"/>
                  <a:pt x="4156487" y="2617512"/>
                  <a:pt x="3679930" y="2660249"/>
                </a:cubicBezTo>
                <a:lnTo>
                  <a:pt x="3679930" y="2664566"/>
                </a:lnTo>
                <a:lnTo>
                  <a:pt x="3594440" y="2664566"/>
                </a:lnTo>
                <a:lnTo>
                  <a:pt x="1043912" y="2664566"/>
                </a:lnTo>
                <a:lnTo>
                  <a:pt x="1043912" y="2657589"/>
                </a:lnTo>
                <a:cubicBezTo>
                  <a:pt x="1008374" y="2662448"/>
                  <a:pt x="972132" y="2664566"/>
                  <a:pt x="935396" y="2664566"/>
                </a:cubicBezTo>
                <a:cubicBezTo>
                  <a:pt x="418794" y="2664566"/>
                  <a:pt x="0" y="2245772"/>
                  <a:pt x="0" y="1729170"/>
                </a:cubicBezTo>
                <a:cubicBezTo>
                  <a:pt x="0" y="1212568"/>
                  <a:pt x="418794" y="793774"/>
                  <a:pt x="935396" y="793774"/>
                </a:cubicBezTo>
                <a:lnTo>
                  <a:pt x="954395" y="797612"/>
                </a:lnTo>
                <a:cubicBezTo>
                  <a:pt x="1004779" y="344999"/>
                  <a:pt x="1393085" y="0"/>
                  <a:pt x="186196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0" name="Rectangle 23"/>
          <p:cNvSpPr/>
          <p:nvPr/>
        </p:nvSpPr>
        <p:spPr>
          <a:xfrm>
            <a:off x="2388518" y="2127049"/>
            <a:ext cx="1231995" cy="724691"/>
          </a:xfrm>
          <a:custGeom>
            <a:avLst/>
            <a:gdLst/>
            <a:ahLst/>
            <a:cxnLst/>
            <a:rect l="l" t="t" r="r" b="b"/>
            <a:pathLst>
              <a:path w="4529836" h="2664566">
                <a:moveTo>
                  <a:pt x="1861969" y="0"/>
                </a:moveTo>
                <a:cubicBezTo>
                  <a:pt x="2177122" y="0"/>
                  <a:pt x="2455874" y="155855"/>
                  <a:pt x="2611443" y="404565"/>
                </a:cubicBezTo>
                <a:cubicBezTo>
                  <a:pt x="2709453" y="315054"/>
                  <a:pt x="2840684" y="266178"/>
                  <a:pt x="2983336" y="266178"/>
                </a:cubicBezTo>
                <a:cubicBezTo>
                  <a:pt x="3293144" y="266178"/>
                  <a:pt x="3549108" y="496718"/>
                  <a:pt x="3578241" y="797044"/>
                </a:cubicBezTo>
                <a:cubicBezTo>
                  <a:pt x="3583592" y="793823"/>
                  <a:pt x="3589010" y="793774"/>
                  <a:pt x="3594440" y="793774"/>
                </a:cubicBezTo>
                <a:cubicBezTo>
                  <a:pt x="4111042" y="793774"/>
                  <a:pt x="4529836" y="1212568"/>
                  <a:pt x="4529836" y="1729170"/>
                </a:cubicBezTo>
                <a:cubicBezTo>
                  <a:pt x="4529836" y="2216938"/>
                  <a:pt x="4156487" y="2617512"/>
                  <a:pt x="3679930" y="2660249"/>
                </a:cubicBezTo>
                <a:lnTo>
                  <a:pt x="3679930" y="2664566"/>
                </a:lnTo>
                <a:lnTo>
                  <a:pt x="3594440" y="2664566"/>
                </a:lnTo>
                <a:lnTo>
                  <a:pt x="1043912" y="2664566"/>
                </a:lnTo>
                <a:lnTo>
                  <a:pt x="1043912" y="2657589"/>
                </a:lnTo>
                <a:cubicBezTo>
                  <a:pt x="1008374" y="2662448"/>
                  <a:pt x="972132" y="2664566"/>
                  <a:pt x="935396" y="2664566"/>
                </a:cubicBezTo>
                <a:cubicBezTo>
                  <a:pt x="418794" y="2664566"/>
                  <a:pt x="0" y="2245772"/>
                  <a:pt x="0" y="1729170"/>
                </a:cubicBezTo>
                <a:cubicBezTo>
                  <a:pt x="0" y="1212568"/>
                  <a:pt x="418794" y="793774"/>
                  <a:pt x="935396" y="793774"/>
                </a:cubicBezTo>
                <a:lnTo>
                  <a:pt x="954395" y="797612"/>
                </a:lnTo>
                <a:cubicBezTo>
                  <a:pt x="1004779" y="344999"/>
                  <a:pt x="1393085" y="0"/>
                  <a:pt x="1861969" y="0"/>
                </a:cubicBezTo>
                <a:close/>
              </a:path>
            </a:pathLst>
          </a:custGeom>
          <a:noFill/>
          <a:ln w="38100"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1" name="Rectangle 23"/>
          <p:cNvSpPr/>
          <p:nvPr/>
        </p:nvSpPr>
        <p:spPr>
          <a:xfrm>
            <a:off x="1588571" y="3243329"/>
            <a:ext cx="1231995" cy="724691"/>
          </a:xfrm>
          <a:custGeom>
            <a:avLst/>
            <a:gdLst/>
            <a:ahLst/>
            <a:cxnLst/>
            <a:rect l="l" t="t" r="r" b="b"/>
            <a:pathLst>
              <a:path w="4529836" h="2664566">
                <a:moveTo>
                  <a:pt x="1861969" y="0"/>
                </a:moveTo>
                <a:cubicBezTo>
                  <a:pt x="2177122" y="0"/>
                  <a:pt x="2455874" y="155855"/>
                  <a:pt x="2611443" y="404565"/>
                </a:cubicBezTo>
                <a:cubicBezTo>
                  <a:pt x="2709453" y="315054"/>
                  <a:pt x="2840684" y="266178"/>
                  <a:pt x="2983336" y="266178"/>
                </a:cubicBezTo>
                <a:cubicBezTo>
                  <a:pt x="3293144" y="266178"/>
                  <a:pt x="3549108" y="496718"/>
                  <a:pt x="3578241" y="797044"/>
                </a:cubicBezTo>
                <a:cubicBezTo>
                  <a:pt x="3583592" y="793823"/>
                  <a:pt x="3589010" y="793774"/>
                  <a:pt x="3594440" y="793774"/>
                </a:cubicBezTo>
                <a:cubicBezTo>
                  <a:pt x="4111042" y="793774"/>
                  <a:pt x="4529836" y="1212568"/>
                  <a:pt x="4529836" y="1729170"/>
                </a:cubicBezTo>
                <a:cubicBezTo>
                  <a:pt x="4529836" y="2216938"/>
                  <a:pt x="4156487" y="2617512"/>
                  <a:pt x="3679930" y="2660249"/>
                </a:cubicBezTo>
                <a:lnTo>
                  <a:pt x="3679930" y="2664566"/>
                </a:lnTo>
                <a:lnTo>
                  <a:pt x="3594440" y="2664566"/>
                </a:lnTo>
                <a:lnTo>
                  <a:pt x="1043912" y="2664566"/>
                </a:lnTo>
                <a:lnTo>
                  <a:pt x="1043912" y="2657589"/>
                </a:lnTo>
                <a:cubicBezTo>
                  <a:pt x="1008374" y="2662448"/>
                  <a:pt x="972132" y="2664566"/>
                  <a:pt x="935396" y="2664566"/>
                </a:cubicBezTo>
                <a:cubicBezTo>
                  <a:pt x="418794" y="2664566"/>
                  <a:pt x="0" y="2245772"/>
                  <a:pt x="0" y="1729170"/>
                </a:cubicBezTo>
                <a:cubicBezTo>
                  <a:pt x="0" y="1212568"/>
                  <a:pt x="418794" y="793774"/>
                  <a:pt x="935396" y="793774"/>
                </a:cubicBezTo>
                <a:lnTo>
                  <a:pt x="954395" y="797612"/>
                </a:lnTo>
                <a:cubicBezTo>
                  <a:pt x="1004779" y="344999"/>
                  <a:pt x="1393085" y="0"/>
                  <a:pt x="186196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2" name="Rectangle 23"/>
          <p:cNvSpPr/>
          <p:nvPr/>
        </p:nvSpPr>
        <p:spPr>
          <a:xfrm>
            <a:off x="6276950" y="3243329"/>
            <a:ext cx="1231995" cy="724691"/>
          </a:xfrm>
          <a:custGeom>
            <a:avLst/>
            <a:gdLst/>
            <a:ahLst/>
            <a:cxnLst/>
            <a:rect l="l" t="t" r="r" b="b"/>
            <a:pathLst>
              <a:path w="4529836" h="2664566">
                <a:moveTo>
                  <a:pt x="1861969" y="0"/>
                </a:moveTo>
                <a:cubicBezTo>
                  <a:pt x="2177122" y="0"/>
                  <a:pt x="2455874" y="155855"/>
                  <a:pt x="2611443" y="404565"/>
                </a:cubicBezTo>
                <a:cubicBezTo>
                  <a:pt x="2709453" y="315054"/>
                  <a:pt x="2840684" y="266178"/>
                  <a:pt x="2983336" y="266178"/>
                </a:cubicBezTo>
                <a:cubicBezTo>
                  <a:pt x="3293144" y="266178"/>
                  <a:pt x="3549108" y="496718"/>
                  <a:pt x="3578241" y="797044"/>
                </a:cubicBezTo>
                <a:cubicBezTo>
                  <a:pt x="3583592" y="793823"/>
                  <a:pt x="3589010" y="793774"/>
                  <a:pt x="3594440" y="793774"/>
                </a:cubicBezTo>
                <a:cubicBezTo>
                  <a:pt x="4111042" y="793774"/>
                  <a:pt x="4529836" y="1212568"/>
                  <a:pt x="4529836" y="1729170"/>
                </a:cubicBezTo>
                <a:cubicBezTo>
                  <a:pt x="4529836" y="2216938"/>
                  <a:pt x="4156487" y="2617512"/>
                  <a:pt x="3679930" y="2660249"/>
                </a:cubicBezTo>
                <a:lnTo>
                  <a:pt x="3679930" y="2664566"/>
                </a:lnTo>
                <a:lnTo>
                  <a:pt x="3594440" y="2664566"/>
                </a:lnTo>
                <a:lnTo>
                  <a:pt x="1043912" y="2664566"/>
                </a:lnTo>
                <a:lnTo>
                  <a:pt x="1043912" y="2657589"/>
                </a:lnTo>
                <a:cubicBezTo>
                  <a:pt x="1008374" y="2662448"/>
                  <a:pt x="972132" y="2664566"/>
                  <a:pt x="935396" y="2664566"/>
                </a:cubicBezTo>
                <a:cubicBezTo>
                  <a:pt x="418794" y="2664566"/>
                  <a:pt x="0" y="2245772"/>
                  <a:pt x="0" y="1729170"/>
                </a:cubicBezTo>
                <a:cubicBezTo>
                  <a:pt x="0" y="1212568"/>
                  <a:pt x="418794" y="793774"/>
                  <a:pt x="935396" y="793774"/>
                </a:cubicBezTo>
                <a:lnTo>
                  <a:pt x="954395" y="797612"/>
                </a:lnTo>
                <a:cubicBezTo>
                  <a:pt x="1004779" y="344999"/>
                  <a:pt x="1393085" y="0"/>
                  <a:pt x="186196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3" name="Rectangle 23"/>
          <p:cNvSpPr/>
          <p:nvPr/>
        </p:nvSpPr>
        <p:spPr>
          <a:xfrm>
            <a:off x="5549011" y="2127049"/>
            <a:ext cx="1231995" cy="724691"/>
          </a:xfrm>
          <a:custGeom>
            <a:avLst/>
            <a:gdLst/>
            <a:ahLst/>
            <a:cxnLst/>
            <a:rect l="l" t="t" r="r" b="b"/>
            <a:pathLst>
              <a:path w="4529836" h="2664566">
                <a:moveTo>
                  <a:pt x="1861969" y="0"/>
                </a:moveTo>
                <a:cubicBezTo>
                  <a:pt x="2177122" y="0"/>
                  <a:pt x="2455874" y="155855"/>
                  <a:pt x="2611443" y="404565"/>
                </a:cubicBezTo>
                <a:cubicBezTo>
                  <a:pt x="2709453" y="315054"/>
                  <a:pt x="2840684" y="266178"/>
                  <a:pt x="2983336" y="266178"/>
                </a:cubicBezTo>
                <a:cubicBezTo>
                  <a:pt x="3293144" y="266178"/>
                  <a:pt x="3549108" y="496718"/>
                  <a:pt x="3578241" y="797044"/>
                </a:cubicBezTo>
                <a:cubicBezTo>
                  <a:pt x="3583592" y="793823"/>
                  <a:pt x="3589010" y="793774"/>
                  <a:pt x="3594440" y="793774"/>
                </a:cubicBezTo>
                <a:cubicBezTo>
                  <a:pt x="4111042" y="793774"/>
                  <a:pt x="4529836" y="1212568"/>
                  <a:pt x="4529836" y="1729170"/>
                </a:cubicBezTo>
                <a:cubicBezTo>
                  <a:pt x="4529836" y="2216938"/>
                  <a:pt x="4156487" y="2617512"/>
                  <a:pt x="3679930" y="2660249"/>
                </a:cubicBezTo>
                <a:lnTo>
                  <a:pt x="3679930" y="2664566"/>
                </a:lnTo>
                <a:lnTo>
                  <a:pt x="3594440" y="2664566"/>
                </a:lnTo>
                <a:lnTo>
                  <a:pt x="1043912" y="2664566"/>
                </a:lnTo>
                <a:lnTo>
                  <a:pt x="1043912" y="2657589"/>
                </a:lnTo>
                <a:cubicBezTo>
                  <a:pt x="1008374" y="2662448"/>
                  <a:pt x="972132" y="2664566"/>
                  <a:pt x="935396" y="2664566"/>
                </a:cubicBezTo>
                <a:cubicBezTo>
                  <a:pt x="418794" y="2664566"/>
                  <a:pt x="0" y="2245772"/>
                  <a:pt x="0" y="1729170"/>
                </a:cubicBezTo>
                <a:cubicBezTo>
                  <a:pt x="0" y="1212568"/>
                  <a:pt x="418794" y="793774"/>
                  <a:pt x="935396" y="793774"/>
                </a:cubicBezTo>
                <a:lnTo>
                  <a:pt x="954395" y="797612"/>
                </a:lnTo>
                <a:cubicBezTo>
                  <a:pt x="1004779" y="344999"/>
                  <a:pt x="1393085" y="0"/>
                  <a:pt x="1861969" y="0"/>
                </a:cubicBezTo>
                <a:close/>
              </a:path>
            </a:pathLst>
          </a:custGeom>
          <a:noFill/>
          <a:ln w="38100">
            <a:solidFill>
              <a:schemeClr val="accent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4" name="Block Arc 14"/>
          <p:cNvSpPr/>
          <p:nvPr/>
        </p:nvSpPr>
        <p:spPr>
          <a:xfrm rot="16200000">
            <a:off x="1988943" y="3442422"/>
            <a:ext cx="448947" cy="449242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Rectangle 36"/>
          <p:cNvSpPr/>
          <p:nvPr/>
        </p:nvSpPr>
        <p:spPr>
          <a:xfrm>
            <a:off x="2781802" y="2365867"/>
            <a:ext cx="476822" cy="398586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6" name="Teardrop 6"/>
          <p:cNvSpPr/>
          <p:nvPr/>
        </p:nvSpPr>
        <p:spPr>
          <a:xfrm rot="8100000">
            <a:off x="4333779" y="1371167"/>
            <a:ext cx="402035" cy="402036"/>
          </a:xfrm>
          <a:custGeom>
            <a:avLst/>
            <a:gdLst/>
            <a:ahLst/>
            <a:cxnLst/>
            <a:rect l="l" t="t" r="r" b="b"/>
            <a:pathLst>
              <a:path w="2483832" h="2483835">
                <a:moveTo>
                  <a:pt x="657616" y="1826218"/>
                </a:moveTo>
                <a:cubicBezTo>
                  <a:pt x="806520" y="1975122"/>
                  <a:pt x="1047940" y="1975122"/>
                  <a:pt x="1196844" y="1826218"/>
                </a:cubicBezTo>
                <a:cubicBezTo>
                  <a:pt x="1345748" y="1677314"/>
                  <a:pt x="1345748" y="1435894"/>
                  <a:pt x="1196844" y="1286990"/>
                </a:cubicBezTo>
                <a:cubicBezTo>
                  <a:pt x="1047940" y="1138086"/>
                  <a:pt x="806520" y="1138086"/>
                  <a:pt x="657616" y="1286990"/>
                </a:cubicBezTo>
                <a:cubicBezTo>
                  <a:pt x="508712" y="1435894"/>
                  <a:pt x="508712" y="1677314"/>
                  <a:pt x="657616" y="1826218"/>
                </a:cubicBezTo>
                <a:close/>
                <a:moveTo>
                  <a:pt x="293335" y="2190500"/>
                </a:moveTo>
                <a:cubicBezTo>
                  <a:pt x="112098" y="2009262"/>
                  <a:pt x="0" y="1758885"/>
                  <a:pt x="0" y="1482325"/>
                </a:cubicBezTo>
                <a:cubicBezTo>
                  <a:pt x="0" y="929206"/>
                  <a:pt x="459290" y="590078"/>
                  <a:pt x="1001509" y="480815"/>
                </a:cubicBezTo>
                <a:cubicBezTo>
                  <a:pt x="1569704" y="366317"/>
                  <a:pt x="1861757" y="259925"/>
                  <a:pt x="2483832" y="0"/>
                </a:cubicBezTo>
                <a:cubicBezTo>
                  <a:pt x="2230640" y="682694"/>
                  <a:pt x="2130986" y="873716"/>
                  <a:pt x="2003018" y="1482325"/>
                </a:cubicBezTo>
                <a:cubicBezTo>
                  <a:pt x="1901990" y="2042180"/>
                  <a:pt x="1554627" y="2483835"/>
                  <a:pt x="1001509" y="2483835"/>
                </a:cubicBezTo>
                <a:cubicBezTo>
                  <a:pt x="724950" y="2483835"/>
                  <a:pt x="474573" y="2371737"/>
                  <a:pt x="293335" y="21905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7" name="Rectangle 16"/>
          <p:cNvSpPr/>
          <p:nvPr/>
        </p:nvSpPr>
        <p:spPr>
          <a:xfrm rot="2700000">
            <a:off x="6027427" y="2247432"/>
            <a:ext cx="306558" cy="583241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6683096" y="3493792"/>
            <a:ext cx="451098" cy="346504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81695" y="1436286"/>
            <a:ext cx="221810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81695" y="2485049"/>
            <a:ext cx="2218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1695" y="1143955"/>
            <a:ext cx="2218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582075" y="1515851"/>
            <a:ext cx="221810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554219" y="2552713"/>
            <a:ext cx="2218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582075" y="1143955"/>
            <a:ext cx="2218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2496344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 altLang="ko-KR" dirty="0">
                <a:cs typeface="B Nazanin" panose="00000400000000000000" pitchFamily="2" charset="-78"/>
              </a:rPr>
              <a:t>سبک اینفوگرافیک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 lvl="0" rtl="1"/>
            <a:r>
              <a:rPr lang="fa-IR" altLang="ko-KR" dirty="0"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5343748" y="1625471"/>
            <a:ext cx="2808312" cy="2808312"/>
            <a:chOff x="5076056" y="1563638"/>
            <a:chExt cx="3060000" cy="3060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Donut 4"/>
            <p:cNvSpPr/>
            <p:nvPr/>
          </p:nvSpPr>
          <p:spPr>
            <a:xfrm>
              <a:off x="5076056" y="1563638"/>
              <a:ext cx="3060000" cy="3060000"/>
            </a:xfrm>
            <a:prstGeom prst="donut">
              <a:avLst>
                <a:gd name="adj" fmla="val 8425"/>
              </a:avLst>
            </a:pr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rgbClr val="D15A1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Donut 5"/>
            <p:cNvSpPr/>
            <p:nvPr/>
          </p:nvSpPr>
          <p:spPr>
            <a:xfrm>
              <a:off x="5526056" y="2013638"/>
              <a:ext cx="2160000" cy="2160000"/>
            </a:xfrm>
            <a:prstGeom prst="donut">
              <a:avLst>
                <a:gd name="adj" fmla="val 12941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rgbClr val="D15A1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Donut 6"/>
            <p:cNvSpPr/>
            <p:nvPr/>
          </p:nvSpPr>
          <p:spPr>
            <a:xfrm>
              <a:off x="5976056" y="2463638"/>
              <a:ext cx="1260000" cy="1260000"/>
            </a:xfrm>
            <a:prstGeom prst="donut">
              <a:avLst>
                <a:gd name="adj" fmla="val 1951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rgbClr val="D15A1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6426056" y="2913638"/>
              <a:ext cx="360000" cy="3600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rgbClr val="D15A12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 rot="2735218">
            <a:off x="7404512" y="969276"/>
            <a:ext cx="421380" cy="2432550"/>
            <a:chOff x="3233928" y="1334772"/>
            <a:chExt cx="361471" cy="2086706"/>
          </a:xfrm>
          <a:solidFill>
            <a:schemeClr val="tx1">
              <a:lumMod val="75000"/>
              <a:lumOff val="2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Left Arrow 9"/>
            <p:cNvSpPr/>
            <p:nvPr/>
          </p:nvSpPr>
          <p:spPr>
            <a:xfrm rot="16200000">
              <a:off x="2485786" y="2376930"/>
              <a:ext cx="1857841" cy="231256"/>
            </a:xfrm>
            <a:prstGeom prst="leftArrow">
              <a:avLst>
                <a:gd name="adj1" fmla="val 50000"/>
                <a:gd name="adj2" fmla="val 12065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Chevron 10"/>
            <p:cNvSpPr/>
            <p:nvPr/>
          </p:nvSpPr>
          <p:spPr>
            <a:xfrm rot="5400000">
              <a:off x="3258072" y="1660044"/>
              <a:ext cx="316710" cy="357945"/>
            </a:xfrm>
            <a:prstGeom prst="chevron">
              <a:avLst>
                <a:gd name="adj" fmla="val 6095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Chevron 11"/>
            <p:cNvSpPr/>
            <p:nvPr/>
          </p:nvSpPr>
          <p:spPr>
            <a:xfrm rot="5400000">
              <a:off x="3256309" y="1487099"/>
              <a:ext cx="316710" cy="357945"/>
            </a:xfrm>
            <a:prstGeom prst="chevron">
              <a:avLst>
                <a:gd name="adj" fmla="val 60957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Chevron 12"/>
            <p:cNvSpPr/>
            <p:nvPr/>
          </p:nvSpPr>
          <p:spPr>
            <a:xfrm rot="5400000">
              <a:off x="3254546" y="1314154"/>
              <a:ext cx="316710" cy="357945"/>
            </a:xfrm>
            <a:prstGeom prst="chevron">
              <a:avLst>
                <a:gd name="adj" fmla="val 6095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Chevron 10">
              <a:extLst>
                <a:ext uri="{FF2B5EF4-FFF2-40B4-BE49-F238E27FC236}">
                  <a16:creationId xmlns:a16="http://schemas.microsoft.com/office/drawing/2014/main" id="{CAC24DFD-6E83-486D-AAD6-74A5F59B09A6}"/>
                </a:ext>
              </a:extLst>
            </p:cNvPr>
            <p:cNvSpPr/>
            <p:nvPr/>
          </p:nvSpPr>
          <p:spPr>
            <a:xfrm rot="5400000">
              <a:off x="3254947" y="1837978"/>
              <a:ext cx="316710" cy="357945"/>
            </a:xfrm>
            <a:prstGeom prst="chevron">
              <a:avLst>
                <a:gd name="adj" fmla="val 6095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395536" y="1560343"/>
            <a:ext cx="4176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2800" b="1" dirty="0">
                <a:solidFill>
                  <a:schemeClr val="accent1"/>
                </a:solidFill>
                <a:cs typeface="B Nazanin" panose="00000400000000000000" pitchFamily="2" charset="-78"/>
              </a:rPr>
              <a:t>NO.1 </a:t>
            </a:r>
            <a:r>
              <a:rPr lang="fa-IR" altLang="ko-KR" sz="2800" b="1" dirty="0">
                <a:solidFill>
                  <a:schemeClr val="accent1"/>
                </a:solidFill>
                <a:cs typeface="B Nazanin" panose="00000400000000000000" pitchFamily="2" charset="-78"/>
              </a:rPr>
              <a:t>ارائه</a:t>
            </a:r>
            <a:endParaRPr lang="ko-KR" altLang="en-US" sz="28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5536" y="1221660"/>
            <a:ext cx="41764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</a:t>
            </a:r>
            <a:endParaRPr lang="ko-KR" altLang="en-US" sz="1600" b="1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5536" y="2083691"/>
            <a:ext cx="4176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5536" y="3348404"/>
            <a:ext cx="4176464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8" name="AutoShape 92"/>
          <p:cNvSpPr>
            <a:spLocks noChangeArrowheads="1"/>
          </p:cNvSpPr>
          <p:nvPr/>
        </p:nvSpPr>
        <p:spPr bwMode="auto">
          <a:xfrm flipH="1">
            <a:off x="626958" y="2644184"/>
            <a:ext cx="560666" cy="560666"/>
          </a:xfrm>
          <a:prstGeom prst="rect">
            <a:avLst/>
          </a:prstGeom>
          <a:noFill/>
          <a:ln w="38100">
            <a:solidFill>
              <a:schemeClr val="accent4"/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AutoShape 92"/>
          <p:cNvSpPr>
            <a:spLocks noChangeArrowheads="1"/>
          </p:cNvSpPr>
          <p:nvPr/>
        </p:nvSpPr>
        <p:spPr bwMode="auto">
          <a:xfrm flipH="1">
            <a:off x="2680922" y="2659833"/>
            <a:ext cx="560666" cy="560666"/>
          </a:xfrm>
          <a:prstGeom prst="rect">
            <a:avLst/>
          </a:prstGeom>
          <a:noFill/>
          <a:ln w="38100">
            <a:solidFill>
              <a:schemeClr val="accent2"/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AutoShape 92"/>
          <p:cNvSpPr>
            <a:spLocks noChangeArrowheads="1"/>
          </p:cNvSpPr>
          <p:nvPr/>
        </p:nvSpPr>
        <p:spPr bwMode="auto">
          <a:xfrm flipH="1">
            <a:off x="3713401" y="2658249"/>
            <a:ext cx="560666" cy="560728"/>
          </a:xfrm>
          <a:prstGeom prst="rect">
            <a:avLst/>
          </a:prstGeom>
          <a:noFill/>
          <a:ln w="38100">
            <a:solidFill>
              <a:schemeClr val="accent1"/>
            </a:solidFill>
            <a:prstDash val="solid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AutoShape 92"/>
          <p:cNvSpPr>
            <a:spLocks noChangeArrowheads="1"/>
          </p:cNvSpPr>
          <p:nvPr/>
        </p:nvSpPr>
        <p:spPr bwMode="auto">
          <a:xfrm flipH="1">
            <a:off x="1653940" y="2666331"/>
            <a:ext cx="560666" cy="560728"/>
          </a:xfrm>
          <a:prstGeom prst="rect">
            <a:avLst/>
          </a:prstGeom>
          <a:noFill/>
          <a:ln w="38100">
            <a:solidFill>
              <a:schemeClr val="accent3"/>
            </a:solidFill>
            <a:prstDash val="solid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Rectangle 9"/>
          <p:cNvSpPr/>
          <p:nvPr/>
        </p:nvSpPr>
        <p:spPr>
          <a:xfrm>
            <a:off x="2812212" y="2800648"/>
            <a:ext cx="298087" cy="27903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3" name="Rectangle 16"/>
          <p:cNvSpPr/>
          <p:nvPr/>
        </p:nvSpPr>
        <p:spPr>
          <a:xfrm rot="2700000">
            <a:off x="3880818" y="2736175"/>
            <a:ext cx="225833" cy="404877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4" name="Pie 24"/>
          <p:cNvSpPr/>
          <p:nvPr/>
        </p:nvSpPr>
        <p:spPr>
          <a:xfrm>
            <a:off x="739214" y="2757371"/>
            <a:ext cx="336154" cy="334293"/>
          </a:xfrm>
          <a:custGeom>
            <a:avLst/>
            <a:gdLst/>
            <a:ahLst/>
            <a:cxnLst/>
            <a:rect l="l" t="t" r="r" b="b"/>
            <a:pathLst>
              <a:path w="3228711" h="3210836">
                <a:moveTo>
                  <a:pt x="351626" y="695968"/>
                </a:moveTo>
                <a:lnTo>
                  <a:pt x="1548007" y="1678300"/>
                </a:lnTo>
                <a:lnTo>
                  <a:pt x="236194" y="2500159"/>
                </a:lnTo>
                <a:cubicBezTo>
                  <a:pt x="-116985" y="1936431"/>
                  <a:pt x="-70514" y="1210092"/>
                  <a:pt x="351626" y="695968"/>
                </a:cubicBezTo>
                <a:close/>
                <a:moveTo>
                  <a:pt x="1957429" y="262366"/>
                </a:moveTo>
                <a:cubicBezTo>
                  <a:pt x="2634256" y="359480"/>
                  <a:pt x="3156733" y="907132"/>
                  <a:pt x="3221913" y="1587776"/>
                </a:cubicBezTo>
                <a:cubicBezTo>
                  <a:pt x="3287093" y="2268421"/>
                  <a:pt x="2878048" y="2905277"/>
                  <a:pt x="2231953" y="3129078"/>
                </a:cubicBezTo>
                <a:cubicBezTo>
                  <a:pt x="1585858" y="3352879"/>
                  <a:pt x="870522" y="3105497"/>
                  <a:pt x="500715" y="2530372"/>
                </a:cubicBezTo>
                <a:lnTo>
                  <a:pt x="1746987" y="1729019"/>
                </a:lnTo>
                <a:close/>
                <a:moveTo>
                  <a:pt x="1604447" y="200"/>
                </a:moveTo>
                <a:cubicBezTo>
                  <a:pt x="1665125" y="-778"/>
                  <a:pt x="1726175" y="1809"/>
                  <a:pt x="1787307" y="8072"/>
                </a:cubicBezTo>
                <a:lnTo>
                  <a:pt x="1629532" y="1548011"/>
                </a:lnTo>
                <a:lnTo>
                  <a:pt x="483856" y="506987"/>
                </a:lnTo>
                <a:cubicBezTo>
                  <a:pt x="773141" y="188622"/>
                  <a:pt x="1179697" y="7051"/>
                  <a:pt x="1604447" y="20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Frame 17"/>
          <p:cNvSpPr/>
          <p:nvPr/>
        </p:nvSpPr>
        <p:spPr>
          <a:xfrm>
            <a:off x="1783264" y="2795686"/>
            <a:ext cx="302019" cy="302019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925176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altLang="ko-KR" dirty="0">
                <a:cs typeface="B Nazanin" panose="00000400000000000000" pitchFamily="2" charset="-78"/>
              </a:rPr>
              <a:t>سبک اینفوگرافیک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fa-IR" altLang="ko-KR" dirty="0"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7924358"/>
              </p:ext>
            </p:extLst>
          </p:nvPr>
        </p:nvGraphicFramePr>
        <p:xfrm>
          <a:off x="755576" y="1289323"/>
          <a:ext cx="7632849" cy="2760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01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801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801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2038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400" b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400" b="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ko-KR" altLang="en-US" sz="1400" b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ko-KR" altLang="en-US" sz="1400" b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ko-KR" altLang="en-US" sz="1400" b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038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r>
                        <a:rPr lang="en-US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 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r>
                        <a:rPr lang="en-US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 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038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r>
                        <a:rPr lang="en-US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 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r>
                        <a:rPr lang="en-US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 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038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r>
                        <a:rPr lang="en-US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 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r>
                        <a:rPr lang="en-US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 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2038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r>
                        <a:rPr lang="en-US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 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r>
                        <a:rPr lang="en-US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 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r>
                        <a:rPr lang="en-US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 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2038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r>
                        <a:rPr lang="en-US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 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r>
                        <a:rPr lang="en-US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 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r>
                        <a:rPr lang="en-US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 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2038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r>
                        <a:rPr lang="en-US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 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r>
                        <a:rPr lang="en-US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 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r>
                        <a:rPr lang="en-US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 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2038">
                <a:tc>
                  <a:txBody>
                    <a:bodyPr/>
                    <a:lstStyle/>
                    <a:p>
                      <a:pPr algn="ctr" rtl="1" latinLnBrk="1"/>
                      <a:endParaRPr lang="ko-KR" altLang="en-US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400" b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400" b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400" b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664471" y="4166195"/>
            <a:ext cx="1008112" cy="4616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73613" y="4160440"/>
            <a:ext cx="1008112" cy="461665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82755" y="4154685"/>
            <a:ext cx="1008112" cy="461665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0753682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 altLang="ko-KR" dirty="0">
                <a:cs typeface="B Nazanin" panose="00000400000000000000" pitchFamily="2" charset="-78"/>
              </a:rPr>
              <a:t>سبک اینفوگرافیک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 lvl="0" rtl="1"/>
            <a:r>
              <a:rPr lang="fa-IR" altLang="ko-KR" dirty="0"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1381527854"/>
              </p:ext>
            </p:extLst>
          </p:nvPr>
        </p:nvGraphicFramePr>
        <p:xfrm>
          <a:off x="683568" y="1059582"/>
          <a:ext cx="3299634" cy="34583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8" name="Group 7"/>
          <p:cNvGrpSpPr/>
          <p:nvPr/>
        </p:nvGrpSpPr>
        <p:grpSpPr>
          <a:xfrm>
            <a:off x="4748090" y="1085960"/>
            <a:ext cx="3982281" cy="1192447"/>
            <a:chOff x="484336" y="1088650"/>
            <a:chExt cx="2953023" cy="1192447"/>
          </a:xfrm>
        </p:grpSpPr>
        <p:sp>
          <p:nvSpPr>
            <p:cNvPr id="9" name="TextBox 8"/>
            <p:cNvSpPr txBox="1"/>
            <p:nvPr/>
          </p:nvSpPr>
          <p:spPr>
            <a:xfrm>
              <a:off x="500532" y="1380851"/>
              <a:ext cx="2936827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84336" y="1088650"/>
              <a:ext cx="293682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4562128" y="2668995"/>
            <a:ext cx="1017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accent1"/>
                </a:solidFill>
                <a:cs typeface="B Nazanin" panose="00000400000000000000" pitchFamily="2" charset="-78"/>
              </a:rPr>
              <a:t>گزینه </a:t>
            </a:r>
            <a:r>
              <a:rPr lang="en-US" altLang="ko-KR" sz="1200" b="1" dirty="0">
                <a:solidFill>
                  <a:schemeClr val="accent1"/>
                </a:solidFill>
                <a:cs typeface="B Nazanin" panose="00000400000000000000" pitchFamily="2" charset="-78"/>
              </a:rPr>
              <a:t>A</a:t>
            </a:r>
            <a:endParaRPr lang="ko-KR" altLang="en-US" sz="12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08104" y="2668995"/>
            <a:ext cx="31805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62128" y="3120311"/>
            <a:ext cx="1017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accent2"/>
                </a:solidFill>
                <a:cs typeface="B Nazanin" panose="00000400000000000000" pitchFamily="2" charset="-78"/>
              </a:rPr>
              <a:t>گزینه </a:t>
            </a:r>
            <a:r>
              <a:rPr lang="en-US" altLang="ko-KR" sz="1200" b="1" dirty="0">
                <a:solidFill>
                  <a:schemeClr val="accent2"/>
                </a:solidFill>
                <a:cs typeface="B Nazanin" panose="00000400000000000000" pitchFamily="2" charset="-78"/>
              </a:rPr>
              <a:t>B</a:t>
            </a:r>
            <a:endParaRPr lang="ko-KR" altLang="en-US" sz="12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08104" y="3120311"/>
            <a:ext cx="31805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62128" y="3571627"/>
            <a:ext cx="1017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accent3"/>
                </a:solidFill>
                <a:cs typeface="B Nazanin" panose="00000400000000000000" pitchFamily="2" charset="-78"/>
              </a:rPr>
              <a:t>گزینه ج</a:t>
            </a:r>
            <a:endParaRPr lang="ko-KR" altLang="en-US" sz="12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508104" y="3571627"/>
            <a:ext cx="31805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62128" y="4022943"/>
            <a:ext cx="1017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accent4"/>
                </a:solidFill>
                <a:cs typeface="B Nazanin" panose="00000400000000000000" pitchFamily="2" charset="-78"/>
              </a:rPr>
              <a:t>گزینه </a:t>
            </a:r>
            <a:r>
              <a:rPr lang="en-US" altLang="ko-KR" sz="1200" b="1" dirty="0">
                <a:solidFill>
                  <a:schemeClr val="accent4"/>
                </a:solidFill>
                <a:cs typeface="B Nazanin" panose="00000400000000000000" pitchFamily="2" charset="-78"/>
              </a:rPr>
              <a:t>D</a:t>
            </a:r>
            <a:endParaRPr lang="ko-KR" altLang="en-US" sz="12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508104" y="4022943"/>
            <a:ext cx="31805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7961539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 altLang="ko-KR" dirty="0">
                <a:cs typeface="B Nazanin" panose="00000400000000000000" pitchFamily="2" charset="-78"/>
              </a:rPr>
              <a:t>سبک اینفوگرافیک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 lvl="0" rtl="1"/>
            <a:r>
              <a:rPr lang="fa-IR" altLang="ko-KR" dirty="0"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sp>
        <p:nvSpPr>
          <p:cNvPr id="5" name="Rectangle 9"/>
          <p:cNvSpPr/>
          <p:nvPr/>
        </p:nvSpPr>
        <p:spPr>
          <a:xfrm>
            <a:off x="6527223" y="1503094"/>
            <a:ext cx="298087" cy="27903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6" name="Rectangle 16"/>
          <p:cNvSpPr/>
          <p:nvPr/>
        </p:nvSpPr>
        <p:spPr>
          <a:xfrm rot="2700000">
            <a:off x="8013785" y="1440174"/>
            <a:ext cx="225833" cy="404877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7" name="Pie 24"/>
          <p:cNvSpPr/>
          <p:nvPr/>
        </p:nvSpPr>
        <p:spPr>
          <a:xfrm>
            <a:off x="3607318" y="1475466"/>
            <a:ext cx="336154" cy="334293"/>
          </a:xfrm>
          <a:custGeom>
            <a:avLst/>
            <a:gdLst/>
            <a:ahLst/>
            <a:cxnLst/>
            <a:rect l="l" t="t" r="r" b="b"/>
            <a:pathLst>
              <a:path w="3228711" h="3210836">
                <a:moveTo>
                  <a:pt x="351626" y="695968"/>
                </a:moveTo>
                <a:lnTo>
                  <a:pt x="1548007" y="1678300"/>
                </a:lnTo>
                <a:lnTo>
                  <a:pt x="236194" y="2500159"/>
                </a:lnTo>
                <a:cubicBezTo>
                  <a:pt x="-116985" y="1936431"/>
                  <a:pt x="-70514" y="1210092"/>
                  <a:pt x="351626" y="695968"/>
                </a:cubicBezTo>
                <a:close/>
                <a:moveTo>
                  <a:pt x="1957429" y="262366"/>
                </a:moveTo>
                <a:cubicBezTo>
                  <a:pt x="2634256" y="359480"/>
                  <a:pt x="3156733" y="907132"/>
                  <a:pt x="3221913" y="1587776"/>
                </a:cubicBezTo>
                <a:cubicBezTo>
                  <a:pt x="3287093" y="2268421"/>
                  <a:pt x="2878048" y="2905277"/>
                  <a:pt x="2231953" y="3129078"/>
                </a:cubicBezTo>
                <a:cubicBezTo>
                  <a:pt x="1585858" y="3352879"/>
                  <a:pt x="870522" y="3105497"/>
                  <a:pt x="500715" y="2530372"/>
                </a:cubicBezTo>
                <a:lnTo>
                  <a:pt x="1746987" y="1729019"/>
                </a:lnTo>
                <a:close/>
                <a:moveTo>
                  <a:pt x="1604447" y="200"/>
                </a:moveTo>
                <a:cubicBezTo>
                  <a:pt x="1665125" y="-778"/>
                  <a:pt x="1726175" y="1809"/>
                  <a:pt x="1787307" y="8072"/>
                </a:cubicBezTo>
                <a:lnTo>
                  <a:pt x="1629532" y="1548011"/>
                </a:lnTo>
                <a:lnTo>
                  <a:pt x="483856" y="506987"/>
                </a:lnTo>
                <a:cubicBezTo>
                  <a:pt x="773141" y="188622"/>
                  <a:pt x="1179697" y="7051"/>
                  <a:pt x="1604447" y="20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Frame 17"/>
          <p:cNvSpPr/>
          <p:nvPr/>
        </p:nvSpPr>
        <p:spPr>
          <a:xfrm>
            <a:off x="5074821" y="1491603"/>
            <a:ext cx="302019" cy="302019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3059832" y="1865603"/>
            <a:ext cx="1475383" cy="1272447"/>
            <a:chOff x="803640" y="3182316"/>
            <a:chExt cx="2123350" cy="1272447"/>
          </a:xfrm>
        </p:grpSpPr>
        <p:sp>
          <p:nvSpPr>
            <p:cNvPr id="10" name="TextBox 9"/>
            <p:cNvSpPr txBox="1"/>
            <p:nvPr/>
          </p:nvSpPr>
          <p:spPr>
            <a:xfrm>
              <a:off x="803640" y="3439100"/>
              <a:ext cx="205965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67333" y="3182316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4510268" y="1875394"/>
            <a:ext cx="1440781" cy="1278092"/>
            <a:chOff x="803640" y="3192107"/>
            <a:chExt cx="2073553" cy="1278092"/>
          </a:xfrm>
        </p:grpSpPr>
        <p:sp>
          <p:nvSpPr>
            <p:cNvPr id="13" name="TextBox 12"/>
            <p:cNvSpPr txBox="1"/>
            <p:nvPr/>
          </p:nvSpPr>
          <p:spPr>
            <a:xfrm>
              <a:off x="817536" y="3454536"/>
              <a:ext cx="205965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03640" y="3192107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960704" y="1906111"/>
            <a:ext cx="1440781" cy="1252695"/>
            <a:chOff x="803640" y="3222824"/>
            <a:chExt cx="2073552" cy="1252695"/>
          </a:xfrm>
        </p:grpSpPr>
        <p:sp>
          <p:nvSpPr>
            <p:cNvPr id="16" name="TextBox 15"/>
            <p:cNvSpPr txBox="1"/>
            <p:nvPr/>
          </p:nvSpPr>
          <p:spPr>
            <a:xfrm>
              <a:off x="817535" y="3459856"/>
              <a:ext cx="205965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03640" y="3222824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7411140" y="1875394"/>
            <a:ext cx="1431126" cy="1274307"/>
            <a:chOff x="803640" y="3192107"/>
            <a:chExt cx="2059657" cy="1274307"/>
          </a:xfrm>
        </p:grpSpPr>
        <p:sp>
          <p:nvSpPr>
            <p:cNvPr id="19" name="TextBox 18"/>
            <p:cNvSpPr txBox="1"/>
            <p:nvPr/>
          </p:nvSpPr>
          <p:spPr>
            <a:xfrm>
              <a:off x="803640" y="3450751"/>
              <a:ext cx="205965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803640" y="3192107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1" name="Frame 20"/>
          <p:cNvSpPr/>
          <p:nvPr/>
        </p:nvSpPr>
        <p:spPr>
          <a:xfrm>
            <a:off x="3141495" y="3219822"/>
            <a:ext cx="2737546" cy="1440160"/>
          </a:xfrm>
          <a:prstGeom prst="frame">
            <a:avLst>
              <a:gd name="adj1" fmla="val 1918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Frame 21"/>
          <p:cNvSpPr/>
          <p:nvPr/>
        </p:nvSpPr>
        <p:spPr>
          <a:xfrm>
            <a:off x="6023057" y="3219822"/>
            <a:ext cx="2737546" cy="1440160"/>
          </a:xfrm>
          <a:prstGeom prst="frame">
            <a:avLst>
              <a:gd name="adj1" fmla="val 1918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3307014" y="3383365"/>
            <a:ext cx="2406509" cy="928409"/>
            <a:chOff x="300361" y="1376682"/>
            <a:chExt cx="2936827" cy="928409"/>
          </a:xfrm>
        </p:grpSpPr>
        <p:sp>
          <p:nvSpPr>
            <p:cNvPr id="24" name="TextBox 23"/>
            <p:cNvSpPr txBox="1"/>
            <p:nvPr/>
          </p:nvSpPr>
          <p:spPr>
            <a:xfrm>
              <a:off x="300361" y="1658760"/>
              <a:ext cx="293682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00361" y="1376682"/>
              <a:ext cx="293682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6188575" y="3383364"/>
            <a:ext cx="2406509" cy="928409"/>
            <a:chOff x="300361" y="1376682"/>
            <a:chExt cx="2936827" cy="928409"/>
          </a:xfrm>
        </p:grpSpPr>
        <p:sp>
          <p:nvSpPr>
            <p:cNvPr id="27" name="TextBox 26"/>
            <p:cNvSpPr txBox="1"/>
            <p:nvPr/>
          </p:nvSpPr>
          <p:spPr>
            <a:xfrm>
              <a:off x="300361" y="1658760"/>
              <a:ext cx="293682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00361" y="1376682"/>
              <a:ext cx="293682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9" name="그림 개체 틀 28">
            <a:extLst>
              <a:ext uri="{FF2B5EF4-FFF2-40B4-BE49-F238E27FC236}">
                <a16:creationId xmlns:a16="http://schemas.microsoft.com/office/drawing/2014/main" id="{D6A4BE0A-2A80-45D9-A8B6-C68DF11AA1BC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</p:spTree>
    <p:extLst>
      <p:ext uri="{BB962C8B-B14F-4D97-AF65-F5344CB8AC3E}">
        <p14:creationId xmlns:p14="http://schemas.microsoft.com/office/powerpoint/2010/main" val="39234576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 altLang="ko-KR" dirty="0">
                <a:cs typeface="B Nazanin" panose="00000400000000000000" pitchFamily="2" charset="-78"/>
              </a:rPr>
              <a:t>سبک اینفوگرافیک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 lvl="0" rtl="1"/>
            <a:r>
              <a:rPr lang="fa-IR" altLang="ko-KR" dirty="0"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211960" y="1216575"/>
            <a:ext cx="434302" cy="3683814"/>
            <a:chOff x="4211960" y="1264200"/>
            <a:chExt cx="434302" cy="3683814"/>
          </a:xfrm>
        </p:grpSpPr>
        <p:sp>
          <p:nvSpPr>
            <p:cNvPr id="4" name="Rectangle 3"/>
            <p:cNvSpPr/>
            <p:nvPr/>
          </p:nvSpPr>
          <p:spPr>
            <a:xfrm>
              <a:off x="4466262" y="1264200"/>
              <a:ext cx="180000" cy="360000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5" name="Rounded Rectangle 3"/>
            <p:cNvSpPr/>
            <p:nvPr/>
          </p:nvSpPr>
          <p:spPr>
            <a:xfrm rot="10800000">
              <a:off x="4211960" y="1272212"/>
              <a:ext cx="434302" cy="3675802"/>
            </a:xfrm>
            <a:custGeom>
              <a:avLst/>
              <a:gdLst/>
              <a:ahLst/>
              <a:cxnLst/>
              <a:rect l="l" t="t" r="r" b="b"/>
              <a:pathLst>
                <a:path w="727470" h="5112569">
                  <a:moveTo>
                    <a:pt x="727470" y="3816423"/>
                  </a:moveTo>
                  <a:lnTo>
                    <a:pt x="727470" y="5112569"/>
                  </a:lnTo>
                  <a:lnTo>
                    <a:pt x="6695" y="5112569"/>
                  </a:lnTo>
                  <a:lnTo>
                    <a:pt x="6695" y="3816425"/>
                  </a:lnTo>
                  <a:lnTo>
                    <a:pt x="1" y="3816425"/>
                  </a:lnTo>
                  <a:lnTo>
                    <a:pt x="1" y="2520281"/>
                  </a:lnTo>
                  <a:lnTo>
                    <a:pt x="0" y="2520281"/>
                  </a:lnTo>
                  <a:lnTo>
                    <a:pt x="0" y="1224135"/>
                  </a:lnTo>
                  <a:lnTo>
                    <a:pt x="0" y="768850"/>
                  </a:lnTo>
                  <a:lnTo>
                    <a:pt x="0" y="120129"/>
                  </a:lnTo>
                  <a:cubicBezTo>
                    <a:pt x="0" y="53784"/>
                    <a:pt x="53784" y="0"/>
                    <a:pt x="120129" y="0"/>
                  </a:cubicBezTo>
                  <a:cubicBezTo>
                    <a:pt x="186474" y="0"/>
                    <a:pt x="240258" y="53784"/>
                    <a:pt x="240258" y="120129"/>
                  </a:cubicBezTo>
                  <a:lnTo>
                    <a:pt x="240258" y="120152"/>
                  </a:lnTo>
                  <a:cubicBezTo>
                    <a:pt x="240258" y="53807"/>
                    <a:pt x="294042" y="23"/>
                    <a:pt x="360387" y="23"/>
                  </a:cubicBezTo>
                  <a:cubicBezTo>
                    <a:pt x="426733" y="23"/>
                    <a:pt x="480516" y="53807"/>
                    <a:pt x="480516" y="120152"/>
                  </a:cubicBezTo>
                  <a:lnTo>
                    <a:pt x="480516" y="120175"/>
                  </a:lnTo>
                  <a:cubicBezTo>
                    <a:pt x="480516" y="53829"/>
                    <a:pt x="534300" y="45"/>
                    <a:pt x="600645" y="45"/>
                  </a:cubicBezTo>
                  <a:cubicBezTo>
                    <a:pt x="666991" y="45"/>
                    <a:pt x="720775" y="53829"/>
                    <a:pt x="720775" y="120175"/>
                  </a:cubicBezTo>
                  <a:lnTo>
                    <a:pt x="720775" y="768849"/>
                  </a:lnTo>
                  <a:lnTo>
                    <a:pt x="720775" y="1224135"/>
                  </a:lnTo>
                  <a:lnTo>
                    <a:pt x="720775" y="2520279"/>
                  </a:lnTo>
                  <a:lnTo>
                    <a:pt x="720776" y="2520279"/>
                  </a:lnTo>
                  <a:lnTo>
                    <a:pt x="720776" y="3816423"/>
                  </a:lnTo>
                  <a:close/>
                </a:path>
              </a:pathLst>
            </a:custGeom>
            <a:gradFill>
              <a:gsLst>
                <a:gs pos="48000">
                  <a:schemeClr val="tx1">
                    <a:alpha val="0"/>
                  </a:schemeClr>
                </a:gs>
                <a:gs pos="100000">
                  <a:schemeClr val="tx1">
                    <a:alpha val="39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808487" y="1060571"/>
            <a:ext cx="972000" cy="200950"/>
            <a:chOff x="4264755" y="1264200"/>
            <a:chExt cx="381507" cy="3683814"/>
          </a:xfrm>
        </p:grpSpPr>
        <p:sp>
          <p:nvSpPr>
            <p:cNvPr id="9" name="Rectangle 8"/>
            <p:cNvSpPr/>
            <p:nvPr/>
          </p:nvSpPr>
          <p:spPr>
            <a:xfrm>
              <a:off x="4466262" y="1264200"/>
              <a:ext cx="180000" cy="360000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0" name="Rounded Rectangle 3"/>
            <p:cNvSpPr/>
            <p:nvPr/>
          </p:nvSpPr>
          <p:spPr>
            <a:xfrm rot="10800000">
              <a:off x="4264755" y="1272211"/>
              <a:ext cx="381507" cy="3675803"/>
            </a:xfrm>
            <a:custGeom>
              <a:avLst/>
              <a:gdLst/>
              <a:ahLst/>
              <a:cxnLst/>
              <a:rect l="l" t="t" r="r" b="b"/>
              <a:pathLst>
                <a:path w="727470" h="5112569">
                  <a:moveTo>
                    <a:pt x="727470" y="3816423"/>
                  </a:moveTo>
                  <a:lnTo>
                    <a:pt x="727470" y="5112569"/>
                  </a:lnTo>
                  <a:lnTo>
                    <a:pt x="6695" y="5112569"/>
                  </a:lnTo>
                  <a:lnTo>
                    <a:pt x="6695" y="3816425"/>
                  </a:lnTo>
                  <a:lnTo>
                    <a:pt x="1" y="3816425"/>
                  </a:lnTo>
                  <a:lnTo>
                    <a:pt x="1" y="2520281"/>
                  </a:lnTo>
                  <a:lnTo>
                    <a:pt x="0" y="2520281"/>
                  </a:lnTo>
                  <a:lnTo>
                    <a:pt x="0" y="1224135"/>
                  </a:lnTo>
                  <a:lnTo>
                    <a:pt x="0" y="768850"/>
                  </a:lnTo>
                  <a:lnTo>
                    <a:pt x="0" y="120129"/>
                  </a:lnTo>
                  <a:cubicBezTo>
                    <a:pt x="0" y="53784"/>
                    <a:pt x="53784" y="0"/>
                    <a:pt x="120129" y="0"/>
                  </a:cubicBezTo>
                  <a:cubicBezTo>
                    <a:pt x="186474" y="0"/>
                    <a:pt x="240258" y="53784"/>
                    <a:pt x="240258" y="120129"/>
                  </a:cubicBezTo>
                  <a:lnTo>
                    <a:pt x="240258" y="120152"/>
                  </a:lnTo>
                  <a:cubicBezTo>
                    <a:pt x="240258" y="53807"/>
                    <a:pt x="294042" y="23"/>
                    <a:pt x="360387" y="23"/>
                  </a:cubicBezTo>
                  <a:cubicBezTo>
                    <a:pt x="426733" y="23"/>
                    <a:pt x="480516" y="53807"/>
                    <a:pt x="480516" y="120152"/>
                  </a:cubicBezTo>
                  <a:lnTo>
                    <a:pt x="480516" y="120175"/>
                  </a:lnTo>
                  <a:cubicBezTo>
                    <a:pt x="480516" y="53829"/>
                    <a:pt x="534300" y="45"/>
                    <a:pt x="600645" y="45"/>
                  </a:cubicBezTo>
                  <a:cubicBezTo>
                    <a:pt x="666991" y="45"/>
                    <a:pt x="720775" y="53829"/>
                    <a:pt x="720775" y="120175"/>
                  </a:cubicBezTo>
                  <a:lnTo>
                    <a:pt x="720775" y="768849"/>
                  </a:lnTo>
                  <a:lnTo>
                    <a:pt x="720775" y="1224135"/>
                  </a:lnTo>
                  <a:lnTo>
                    <a:pt x="720775" y="2520279"/>
                  </a:lnTo>
                  <a:lnTo>
                    <a:pt x="720776" y="2520279"/>
                  </a:lnTo>
                  <a:lnTo>
                    <a:pt x="720776" y="3816423"/>
                  </a:lnTo>
                  <a:close/>
                </a:path>
              </a:pathLst>
            </a:custGeom>
            <a:gradFill>
              <a:gsLst>
                <a:gs pos="48000">
                  <a:schemeClr val="tx1">
                    <a:alpha val="0"/>
                  </a:schemeClr>
                </a:gs>
                <a:gs pos="100000">
                  <a:schemeClr val="tx1">
                    <a:alpha val="39000"/>
                  </a:schemeClr>
                </a:gs>
              </a:gsLst>
              <a:lin ang="11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sp>
        <p:nvSpPr>
          <p:cNvPr id="7" name="Pentagon 6"/>
          <p:cNvSpPr/>
          <p:nvPr/>
        </p:nvSpPr>
        <p:spPr>
          <a:xfrm>
            <a:off x="3782219" y="1347614"/>
            <a:ext cx="2340000" cy="576064"/>
          </a:xfrm>
          <a:prstGeom prst="homePlate">
            <a:avLst>
              <a:gd name="adj" fmla="val 35119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2" name="Pentagon 11"/>
          <p:cNvSpPr/>
          <p:nvPr/>
        </p:nvSpPr>
        <p:spPr>
          <a:xfrm rot="10800000">
            <a:off x="3068227" y="2064660"/>
            <a:ext cx="2340000" cy="576064"/>
          </a:xfrm>
          <a:prstGeom prst="homePlate">
            <a:avLst>
              <a:gd name="adj" fmla="val 35119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3" name="Pentagon 12"/>
          <p:cNvSpPr/>
          <p:nvPr/>
        </p:nvSpPr>
        <p:spPr>
          <a:xfrm>
            <a:off x="3782219" y="2781706"/>
            <a:ext cx="2340000" cy="576064"/>
          </a:xfrm>
          <a:prstGeom prst="homePlate">
            <a:avLst>
              <a:gd name="adj" fmla="val 35119"/>
            </a:avLst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4" name="Pentagon 13"/>
          <p:cNvSpPr/>
          <p:nvPr/>
        </p:nvSpPr>
        <p:spPr>
          <a:xfrm rot="10800000">
            <a:off x="3068227" y="3498752"/>
            <a:ext cx="2340000" cy="576064"/>
          </a:xfrm>
          <a:prstGeom prst="homePlate">
            <a:avLst>
              <a:gd name="adj" fmla="val 35119"/>
            </a:avLst>
          </a:prstGeom>
          <a:solidFill>
            <a:schemeClr val="accent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5" name="Rectangle 9"/>
          <p:cNvSpPr/>
          <p:nvPr/>
        </p:nvSpPr>
        <p:spPr>
          <a:xfrm>
            <a:off x="4964535" y="2213173"/>
            <a:ext cx="298087" cy="27903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6" name="Rectangle 16"/>
          <p:cNvSpPr/>
          <p:nvPr/>
        </p:nvSpPr>
        <p:spPr>
          <a:xfrm rot="2700000">
            <a:off x="3982608" y="2867298"/>
            <a:ext cx="225833" cy="404877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7" name="Pie 24"/>
          <p:cNvSpPr/>
          <p:nvPr/>
        </p:nvSpPr>
        <p:spPr>
          <a:xfrm>
            <a:off x="4914152" y="3619637"/>
            <a:ext cx="336154" cy="334293"/>
          </a:xfrm>
          <a:custGeom>
            <a:avLst/>
            <a:gdLst/>
            <a:ahLst/>
            <a:cxnLst/>
            <a:rect l="l" t="t" r="r" b="b"/>
            <a:pathLst>
              <a:path w="3228711" h="3210836">
                <a:moveTo>
                  <a:pt x="351626" y="695968"/>
                </a:moveTo>
                <a:lnTo>
                  <a:pt x="1548007" y="1678300"/>
                </a:lnTo>
                <a:lnTo>
                  <a:pt x="236194" y="2500159"/>
                </a:lnTo>
                <a:cubicBezTo>
                  <a:pt x="-116985" y="1936431"/>
                  <a:pt x="-70514" y="1210092"/>
                  <a:pt x="351626" y="695968"/>
                </a:cubicBezTo>
                <a:close/>
                <a:moveTo>
                  <a:pt x="1957429" y="262366"/>
                </a:moveTo>
                <a:cubicBezTo>
                  <a:pt x="2634256" y="359480"/>
                  <a:pt x="3156733" y="907132"/>
                  <a:pt x="3221913" y="1587776"/>
                </a:cubicBezTo>
                <a:cubicBezTo>
                  <a:pt x="3287093" y="2268421"/>
                  <a:pt x="2878048" y="2905277"/>
                  <a:pt x="2231953" y="3129078"/>
                </a:cubicBezTo>
                <a:cubicBezTo>
                  <a:pt x="1585858" y="3352879"/>
                  <a:pt x="870522" y="3105497"/>
                  <a:pt x="500715" y="2530372"/>
                </a:cubicBezTo>
                <a:lnTo>
                  <a:pt x="1746987" y="1729019"/>
                </a:lnTo>
                <a:close/>
                <a:moveTo>
                  <a:pt x="1604447" y="200"/>
                </a:moveTo>
                <a:cubicBezTo>
                  <a:pt x="1665125" y="-778"/>
                  <a:pt x="1726175" y="1809"/>
                  <a:pt x="1787307" y="8072"/>
                </a:cubicBezTo>
                <a:lnTo>
                  <a:pt x="1629532" y="1548011"/>
                </a:lnTo>
                <a:lnTo>
                  <a:pt x="483856" y="506987"/>
                </a:lnTo>
                <a:cubicBezTo>
                  <a:pt x="773141" y="188622"/>
                  <a:pt x="1179697" y="7051"/>
                  <a:pt x="1604447" y="2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Frame 17"/>
          <p:cNvSpPr/>
          <p:nvPr/>
        </p:nvSpPr>
        <p:spPr>
          <a:xfrm>
            <a:off x="3992468" y="1484636"/>
            <a:ext cx="302019" cy="302019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337463" y="1464458"/>
            <a:ext cx="15986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99591" y="2180042"/>
            <a:ext cx="15986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352718" y="2895626"/>
            <a:ext cx="15986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99591" y="3611210"/>
            <a:ext cx="15986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1019540" y="1917640"/>
            <a:ext cx="1806065" cy="1117273"/>
            <a:chOff x="803640" y="3362835"/>
            <a:chExt cx="2059657" cy="1117273"/>
          </a:xfrm>
        </p:grpSpPr>
        <p:sp>
          <p:nvSpPr>
            <p:cNvPr id="24" name="TextBox 23"/>
            <p:cNvSpPr txBox="1"/>
            <p:nvPr/>
          </p:nvSpPr>
          <p:spPr>
            <a:xfrm>
              <a:off x="803640" y="3579862"/>
              <a:ext cx="2059657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159095" y="3355105"/>
            <a:ext cx="1806065" cy="1117273"/>
            <a:chOff x="803640" y="3362835"/>
            <a:chExt cx="2059657" cy="1117273"/>
          </a:xfrm>
        </p:grpSpPr>
        <p:sp>
          <p:nvSpPr>
            <p:cNvPr id="27" name="TextBox 26"/>
            <p:cNvSpPr txBox="1"/>
            <p:nvPr/>
          </p:nvSpPr>
          <p:spPr>
            <a:xfrm>
              <a:off x="803640" y="3579862"/>
              <a:ext cx="2059657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6300192" y="1201302"/>
            <a:ext cx="1806065" cy="1394272"/>
            <a:chOff x="803640" y="3362835"/>
            <a:chExt cx="2059657" cy="1394272"/>
          </a:xfrm>
        </p:grpSpPr>
        <p:sp>
          <p:nvSpPr>
            <p:cNvPr id="30" name="TextBox 29"/>
            <p:cNvSpPr txBox="1"/>
            <p:nvPr/>
          </p:nvSpPr>
          <p:spPr>
            <a:xfrm>
              <a:off x="803640" y="3579862"/>
              <a:ext cx="2059657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6325616" y="2639771"/>
            <a:ext cx="1806065" cy="1117273"/>
            <a:chOff x="803640" y="3362835"/>
            <a:chExt cx="2059657" cy="1117273"/>
          </a:xfrm>
        </p:grpSpPr>
        <p:sp>
          <p:nvSpPr>
            <p:cNvPr id="33" name="TextBox 32"/>
            <p:cNvSpPr txBox="1"/>
            <p:nvPr/>
          </p:nvSpPr>
          <p:spPr>
            <a:xfrm>
              <a:off x="803640" y="3579862"/>
              <a:ext cx="2059657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26444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altLang="ko-KR" dirty="0">
                <a:cs typeface="B Nazanin" panose="00000400000000000000" pitchFamily="2" charset="-78"/>
              </a:rPr>
              <a:t>سبک اینفوگرافیک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fa-IR" altLang="ko-KR" dirty="0"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sp>
        <p:nvSpPr>
          <p:cNvPr id="4" name="Up Arrow 3"/>
          <p:cNvSpPr/>
          <p:nvPr/>
        </p:nvSpPr>
        <p:spPr>
          <a:xfrm>
            <a:off x="3942023" y="1059582"/>
            <a:ext cx="1224136" cy="1495864"/>
          </a:xfrm>
          <a:prstGeom prst="upArrow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6" name="Up Arrow 5"/>
          <p:cNvSpPr/>
          <p:nvPr/>
        </p:nvSpPr>
        <p:spPr>
          <a:xfrm rot="5400000">
            <a:off x="5010754" y="2123471"/>
            <a:ext cx="1224136" cy="1495864"/>
          </a:xfrm>
          <a:prstGeom prst="upArrow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7" name="Up Arrow 6"/>
          <p:cNvSpPr/>
          <p:nvPr/>
        </p:nvSpPr>
        <p:spPr>
          <a:xfrm rot="10800000">
            <a:off x="3942023" y="3181722"/>
            <a:ext cx="1224136" cy="1495864"/>
          </a:xfrm>
          <a:prstGeom prst="upArrow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8" name="Up Arrow 7"/>
          <p:cNvSpPr/>
          <p:nvPr/>
        </p:nvSpPr>
        <p:spPr>
          <a:xfrm rot="16200000">
            <a:off x="2871780" y="2123471"/>
            <a:ext cx="1224136" cy="1495864"/>
          </a:xfrm>
          <a:prstGeom prst="upArrow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8666" y="2584021"/>
            <a:ext cx="852594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01</a:t>
            </a:r>
            <a:endParaRPr lang="ko-KR" altLang="en-US" sz="3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27794" y="1225485"/>
            <a:ext cx="852594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02</a:t>
            </a:r>
            <a:endParaRPr lang="ko-KR" altLang="en-US" sz="3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96922" y="2579014"/>
            <a:ext cx="852594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03</a:t>
            </a:r>
            <a:endParaRPr lang="ko-KR" altLang="en-US" sz="3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27793" y="3843511"/>
            <a:ext cx="852594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04</a:t>
            </a:r>
            <a:endParaRPr lang="ko-KR" altLang="en-US" sz="3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 9"/>
          <p:cNvSpPr/>
          <p:nvPr/>
        </p:nvSpPr>
        <p:spPr>
          <a:xfrm>
            <a:off x="4980388" y="2736889"/>
            <a:ext cx="298087" cy="27903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4" name="Rectangle 16"/>
          <p:cNvSpPr/>
          <p:nvPr/>
        </p:nvSpPr>
        <p:spPr>
          <a:xfrm rot="2700000">
            <a:off x="3848812" y="2673969"/>
            <a:ext cx="225833" cy="404877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5" name="Pie 24"/>
          <p:cNvSpPr/>
          <p:nvPr/>
        </p:nvSpPr>
        <p:spPr>
          <a:xfrm>
            <a:off x="4403081" y="3316324"/>
            <a:ext cx="336154" cy="334293"/>
          </a:xfrm>
          <a:custGeom>
            <a:avLst/>
            <a:gdLst/>
            <a:ahLst/>
            <a:cxnLst/>
            <a:rect l="l" t="t" r="r" b="b"/>
            <a:pathLst>
              <a:path w="3228711" h="3210836">
                <a:moveTo>
                  <a:pt x="351626" y="695968"/>
                </a:moveTo>
                <a:lnTo>
                  <a:pt x="1548007" y="1678300"/>
                </a:lnTo>
                <a:lnTo>
                  <a:pt x="236194" y="2500159"/>
                </a:lnTo>
                <a:cubicBezTo>
                  <a:pt x="-116985" y="1936431"/>
                  <a:pt x="-70514" y="1210092"/>
                  <a:pt x="351626" y="695968"/>
                </a:cubicBezTo>
                <a:close/>
                <a:moveTo>
                  <a:pt x="1957429" y="262366"/>
                </a:moveTo>
                <a:cubicBezTo>
                  <a:pt x="2634256" y="359480"/>
                  <a:pt x="3156733" y="907132"/>
                  <a:pt x="3221913" y="1587776"/>
                </a:cubicBezTo>
                <a:cubicBezTo>
                  <a:pt x="3287093" y="2268421"/>
                  <a:pt x="2878048" y="2905277"/>
                  <a:pt x="2231953" y="3129078"/>
                </a:cubicBezTo>
                <a:cubicBezTo>
                  <a:pt x="1585858" y="3352879"/>
                  <a:pt x="870522" y="3105497"/>
                  <a:pt x="500715" y="2530372"/>
                </a:cubicBezTo>
                <a:lnTo>
                  <a:pt x="1746987" y="1729019"/>
                </a:lnTo>
                <a:close/>
                <a:moveTo>
                  <a:pt x="1604447" y="200"/>
                </a:moveTo>
                <a:cubicBezTo>
                  <a:pt x="1665125" y="-778"/>
                  <a:pt x="1726175" y="1809"/>
                  <a:pt x="1787307" y="8072"/>
                </a:cubicBezTo>
                <a:lnTo>
                  <a:pt x="1629532" y="1548011"/>
                </a:lnTo>
                <a:lnTo>
                  <a:pt x="483856" y="506987"/>
                </a:lnTo>
                <a:cubicBezTo>
                  <a:pt x="773141" y="188622"/>
                  <a:pt x="1179697" y="7051"/>
                  <a:pt x="1604447" y="2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Frame 17"/>
          <p:cNvSpPr/>
          <p:nvPr/>
        </p:nvSpPr>
        <p:spPr>
          <a:xfrm>
            <a:off x="4403081" y="2084727"/>
            <a:ext cx="302019" cy="302019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5278475" y="3538988"/>
            <a:ext cx="2493493" cy="874202"/>
            <a:chOff x="1062658" y="3986014"/>
            <a:chExt cx="1728192" cy="874202"/>
          </a:xfrm>
        </p:grpSpPr>
        <p:sp>
          <p:nvSpPr>
            <p:cNvPr id="18" name="TextBox 17"/>
            <p:cNvSpPr txBox="1"/>
            <p:nvPr/>
          </p:nvSpPr>
          <p:spPr>
            <a:xfrm>
              <a:off x="1062658" y="3986014"/>
              <a:ext cx="17281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062658" y="4236968"/>
              <a:ext cx="1728192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487121" y="2422760"/>
            <a:ext cx="2493493" cy="874202"/>
            <a:chOff x="1062658" y="3986014"/>
            <a:chExt cx="1728192" cy="874202"/>
          </a:xfrm>
        </p:grpSpPr>
        <p:sp>
          <p:nvSpPr>
            <p:cNvPr id="21" name="TextBox 20"/>
            <p:cNvSpPr txBox="1"/>
            <p:nvPr/>
          </p:nvSpPr>
          <p:spPr>
            <a:xfrm>
              <a:off x="1062658" y="3986014"/>
              <a:ext cx="17281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062658" y="4236968"/>
              <a:ext cx="1728192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79512" y="2427765"/>
            <a:ext cx="2493493" cy="874202"/>
            <a:chOff x="1062658" y="3986014"/>
            <a:chExt cx="1728192" cy="874202"/>
          </a:xfrm>
        </p:grpSpPr>
        <p:sp>
          <p:nvSpPr>
            <p:cNvPr id="24" name="TextBox 23"/>
            <p:cNvSpPr txBox="1"/>
            <p:nvPr/>
          </p:nvSpPr>
          <p:spPr>
            <a:xfrm>
              <a:off x="1062658" y="3986014"/>
              <a:ext cx="17281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itchFamily="34" charset="0"/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062658" y="4236968"/>
              <a:ext cx="1728192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331640" y="1266331"/>
            <a:ext cx="2493493" cy="874202"/>
            <a:chOff x="1062658" y="3986014"/>
            <a:chExt cx="1728192" cy="874202"/>
          </a:xfrm>
        </p:grpSpPr>
        <p:sp>
          <p:nvSpPr>
            <p:cNvPr id="27" name="TextBox 26"/>
            <p:cNvSpPr txBox="1"/>
            <p:nvPr/>
          </p:nvSpPr>
          <p:spPr>
            <a:xfrm>
              <a:off x="1062658" y="3986014"/>
              <a:ext cx="17281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062658" y="4236968"/>
              <a:ext cx="1728192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75120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0"/>
            <a:ext cx="1547664" cy="51435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" name="Title 2"/>
          <p:cNvSpPr txBox="1">
            <a:spLocks/>
          </p:cNvSpPr>
          <p:nvPr/>
        </p:nvSpPr>
        <p:spPr>
          <a:xfrm>
            <a:off x="2771800" y="267494"/>
            <a:ext cx="5645199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fa-IR" sz="3600" dirty="0">
                <a:cs typeface="B Nazanin" panose="00000400000000000000" pitchFamily="2" charset="-78"/>
              </a:rPr>
              <a:t>سبک دستور کار</a:t>
            </a:r>
            <a:endParaRPr lang="en-US" sz="3600" dirty="0">
              <a:cs typeface="B Nazanin" panose="00000400000000000000" pitchFamily="2" charset="-78"/>
            </a:endParaRPr>
          </a:p>
        </p:txBody>
      </p:sp>
      <p:sp>
        <p:nvSpPr>
          <p:cNvPr id="5" name="Right Triangle 4"/>
          <p:cNvSpPr/>
          <p:nvPr/>
        </p:nvSpPr>
        <p:spPr>
          <a:xfrm rot="10800000">
            <a:off x="8513376" y="0"/>
            <a:ext cx="627216" cy="1995686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72383" y="1309514"/>
            <a:ext cx="5544616" cy="648073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72383" y="2173610"/>
            <a:ext cx="5544616" cy="648073"/>
          </a:xfrm>
          <a:prstGeom prst="rect">
            <a:avLst/>
          </a:prstGeom>
          <a:noFill/>
          <a:ln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872383" y="3037706"/>
            <a:ext cx="5544616" cy="648073"/>
          </a:xfrm>
          <a:prstGeom prst="rect">
            <a:avLst/>
          </a:prstGeom>
          <a:noFill/>
          <a:ln>
            <a:solidFill>
              <a:schemeClr val="accent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872383" y="3901802"/>
            <a:ext cx="5544616" cy="648073"/>
          </a:xfrm>
          <a:prstGeom prst="rect">
            <a:avLst/>
          </a:prstGeom>
          <a:noFill/>
          <a:ln>
            <a:solidFill>
              <a:schemeClr val="accent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8" name="Right Triangle 7"/>
          <p:cNvSpPr/>
          <p:nvPr/>
        </p:nvSpPr>
        <p:spPr>
          <a:xfrm rot="5400000">
            <a:off x="2876997" y="1306005"/>
            <a:ext cx="653380" cy="653380"/>
          </a:xfrm>
          <a:prstGeom prst="rtTriangl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3" name="Right Triangle 12"/>
          <p:cNvSpPr/>
          <p:nvPr/>
        </p:nvSpPr>
        <p:spPr>
          <a:xfrm rot="5400000">
            <a:off x="2872383" y="2168303"/>
            <a:ext cx="653380" cy="653380"/>
          </a:xfrm>
          <a:prstGeom prst="rtTriangl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4" name="Right Triangle 13"/>
          <p:cNvSpPr/>
          <p:nvPr/>
        </p:nvSpPr>
        <p:spPr>
          <a:xfrm rot="5400000">
            <a:off x="2867769" y="3030601"/>
            <a:ext cx="653380" cy="653380"/>
          </a:xfrm>
          <a:prstGeom prst="rtTriangle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5" name="Right Triangle 14"/>
          <p:cNvSpPr/>
          <p:nvPr/>
        </p:nvSpPr>
        <p:spPr>
          <a:xfrm rot="5400000">
            <a:off x="2863155" y="3892899"/>
            <a:ext cx="653380" cy="653380"/>
          </a:xfrm>
          <a:prstGeom prst="rtTriangle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34283" y="1275606"/>
            <a:ext cx="4287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1</a:t>
            </a:r>
            <a:endParaRPr lang="ko-KR" alt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834283" y="2129135"/>
            <a:ext cx="4287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2</a:t>
            </a:r>
            <a:endParaRPr lang="ko-KR" alt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34283" y="3001714"/>
            <a:ext cx="4287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3</a:t>
            </a:r>
            <a:endParaRPr lang="ko-KR" alt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34283" y="3874293"/>
            <a:ext cx="4287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4</a:t>
            </a:r>
            <a:endParaRPr lang="ko-KR" alt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3592643" y="1297281"/>
            <a:ext cx="4693990" cy="673766"/>
            <a:chOff x="797091" y="3267254"/>
            <a:chExt cx="2059657" cy="673766"/>
          </a:xfrm>
        </p:grpSpPr>
        <p:sp>
          <p:nvSpPr>
            <p:cNvPr id="21" name="TextBox 20"/>
            <p:cNvSpPr txBox="1"/>
            <p:nvPr/>
          </p:nvSpPr>
          <p:spPr>
            <a:xfrm>
              <a:off x="797091" y="3479355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97091" y="3267254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533825" y="2124734"/>
            <a:ext cx="4718342" cy="687638"/>
            <a:chOff x="771282" y="3234802"/>
            <a:chExt cx="2070342" cy="687638"/>
          </a:xfrm>
        </p:grpSpPr>
        <p:sp>
          <p:nvSpPr>
            <p:cNvPr id="24" name="TextBox 23"/>
            <p:cNvSpPr txBox="1"/>
            <p:nvPr/>
          </p:nvSpPr>
          <p:spPr>
            <a:xfrm>
              <a:off x="771282" y="3460775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81967" y="3234802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558178" y="3030601"/>
            <a:ext cx="4704758" cy="644696"/>
            <a:chOff x="781968" y="3280764"/>
            <a:chExt cx="2064382" cy="644696"/>
          </a:xfrm>
        </p:grpSpPr>
        <p:sp>
          <p:nvSpPr>
            <p:cNvPr id="27" name="TextBox 26"/>
            <p:cNvSpPr txBox="1"/>
            <p:nvPr/>
          </p:nvSpPr>
          <p:spPr>
            <a:xfrm>
              <a:off x="781968" y="3463795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86693" y="3280764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550251" y="3857177"/>
            <a:ext cx="4715908" cy="679229"/>
            <a:chOff x="778490" y="3247436"/>
            <a:chExt cx="2069274" cy="679229"/>
          </a:xfrm>
        </p:grpSpPr>
        <p:sp>
          <p:nvSpPr>
            <p:cNvPr id="30" name="TextBox 29"/>
            <p:cNvSpPr txBox="1"/>
            <p:nvPr/>
          </p:nvSpPr>
          <p:spPr>
            <a:xfrm>
              <a:off x="788107" y="3465000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778490" y="3247436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  <p:pic>
        <p:nvPicPr>
          <p:cNvPr id="32" name="Picture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931790"/>
            <a:ext cx="1683314" cy="1754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05599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"/>
          <p:cNvSpPr txBox="1">
            <a:spLocks/>
          </p:cNvSpPr>
          <p:nvPr/>
        </p:nvSpPr>
        <p:spPr>
          <a:xfrm>
            <a:off x="325380" y="699295"/>
            <a:ext cx="2952328" cy="194446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altLang="ko-KR" b="1" dirty="0">
                <a:solidFill>
                  <a:schemeClr val="accent1"/>
                </a:solidFill>
                <a:latin typeface="+mj-lt"/>
                <a:cs typeface="B Nazanin" panose="00000400000000000000" pitchFamily="2" charset="-78"/>
              </a:rPr>
              <a:t>نمونه کارها ارائه طراحی شده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2804324"/>
            <a:ext cx="2664296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5536" y="3795886"/>
            <a:ext cx="2664296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b="1" dirty="0">
                <a:solidFill>
                  <a:schemeClr val="accent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altLang="ko-KR" sz="1200" b="1" dirty="0">
                <a:solidFill>
                  <a:schemeClr val="accent1"/>
                </a:solidFill>
                <a:cs typeface="B Nazanin" panose="00000400000000000000" pitchFamily="2" charset="-78"/>
              </a:rPr>
              <a:t>zing </a:t>
            </a:r>
            <a:r>
              <a:rPr lang="fa-IR" altLang="ko-KR" sz="1200" b="1" dirty="0">
                <a:solidFill>
                  <a:schemeClr val="accent1"/>
                </a:solidFill>
                <a:cs typeface="B Nazanin" panose="00000400000000000000" pitchFamily="2" charset="-78"/>
              </a:rPr>
              <a:t>منحصر به فرد اضافه کنید.</a:t>
            </a:r>
            <a:endParaRPr lang="ko-KR" altLang="en-US" sz="12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6084168" y="368077"/>
            <a:ext cx="2592288" cy="1117273"/>
            <a:chOff x="803640" y="3362835"/>
            <a:chExt cx="2059657" cy="1117273"/>
          </a:xfrm>
        </p:grpSpPr>
        <p:sp>
          <p:nvSpPr>
            <p:cNvPr id="14" name="TextBox 13"/>
            <p:cNvSpPr txBox="1"/>
            <p:nvPr/>
          </p:nvSpPr>
          <p:spPr>
            <a:xfrm>
              <a:off x="803640" y="3579862"/>
              <a:ext cx="2059657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03640" y="3362835"/>
              <a:ext cx="2059657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084168" y="2096974"/>
            <a:ext cx="2592288" cy="1117273"/>
            <a:chOff x="803640" y="3362835"/>
            <a:chExt cx="2059657" cy="1117273"/>
          </a:xfrm>
        </p:grpSpPr>
        <p:sp>
          <p:nvSpPr>
            <p:cNvPr id="17" name="TextBox 16"/>
            <p:cNvSpPr txBox="1"/>
            <p:nvPr/>
          </p:nvSpPr>
          <p:spPr>
            <a:xfrm>
              <a:off x="803640" y="3579862"/>
              <a:ext cx="2059657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03640" y="3362835"/>
              <a:ext cx="2059657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084168" y="3825872"/>
            <a:ext cx="2592288" cy="1117273"/>
            <a:chOff x="803640" y="3362835"/>
            <a:chExt cx="2059657" cy="1117273"/>
          </a:xfrm>
        </p:grpSpPr>
        <p:sp>
          <p:nvSpPr>
            <p:cNvPr id="20" name="TextBox 19"/>
            <p:cNvSpPr txBox="1"/>
            <p:nvPr/>
          </p:nvSpPr>
          <p:spPr>
            <a:xfrm>
              <a:off x="803640" y="3579862"/>
              <a:ext cx="2059657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03640" y="3362835"/>
              <a:ext cx="2059657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</p:grp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C859F12C-859B-6BD7-6804-CD571CE283C4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C46D1883-6000-F606-BBC0-A251C9A812DC}"/>
              </a:ext>
            </a:extLst>
          </p:cNvPr>
          <p:cNvPicPr>
            <a:picLocks noGrp="1" noChangeAspect="1"/>
          </p:cNvPicPr>
          <p:nvPr>
            <p:ph type="pic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592301FD-F836-6426-CB8F-68529F5B26F7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6641872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2">
            <a:extLst>
              <a:ext uri="{FF2B5EF4-FFF2-40B4-BE49-F238E27FC236}">
                <a16:creationId xmlns:a16="http://schemas.microsoft.com/office/drawing/2014/main" id="{6C877C5F-3661-4800-95F5-17AA8A571671}"/>
              </a:ext>
            </a:extLst>
          </p:cNvPr>
          <p:cNvGrpSpPr/>
          <p:nvPr/>
        </p:nvGrpSpPr>
        <p:grpSpPr>
          <a:xfrm>
            <a:off x="112883" y="2157703"/>
            <a:ext cx="3432403" cy="2546421"/>
            <a:chOff x="-121780" y="2106517"/>
            <a:chExt cx="3851733" cy="2857513"/>
          </a:xfrm>
        </p:grpSpPr>
        <p:sp>
          <p:nvSpPr>
            <p:cNvPr id="40" name="Rectangle 12">
              <a:extLst>
                <a:ext uri="{FF2B5EF4-FFF2-40B4-BE49-F238E27FC236}">
                  <a16:creationId xmlns:a16="http://schemas.microsoft.com/office/drawing/2014/main" id="{36445156-9462-4409-B8C9-7CC5B817A93C}"/>
                </a:ext>
              </a:extLst>
            </p:cNvPr>
            <p:cNvSpPr/>
            <p:nvPr/>
          </p:nvSpPr>
          <p:spPr>
            <a:xfrm rot="2700000" flipH="1">
              <a:off x="691051" y="1293686"/>
              <a:ext cx="2226072" cy="3851733"/>
            </a:xfrm>
            <a:custGeom>
              <a:avLst/>
              <a:gdLst>
                <a:gd name="connsiteX0" fmla="*/ 1722233 w 2226072"/>
                <a:gd name="connsiteY0" fmla="*/ 503839 h 3829578"/>
                <a:gd name="connsiteX1" fmla="*/ 1722233 w 2226072"/>
                <a:gd name="connsiteY1" fmla="*/ 1722233 h 3829578"/>
                <a:gd name="connsiteX2" fmla="*/ 503840 w 2226072"/>
                <a:gd name="connsiteY2" fmla="*/ 1722233 h 3829578"/>
                <a:gd name="connsiteX3" fmla="*/ 503840 w 2226072"/>
                <a:gd name="connsiteY3" fmla="*/ 503839 h 3829578"/>
                <a:gd name="connsiteX4" fmla="*/ 1722233 w 2226072"/>
                <a:gd name="connsiteY4" fmla="*/ 503839 h 3829578"/>
                <a:gd name="connsiteX5" fmla="*/ 1900071 w 2226072"/>
                <a:gd name="connsiteY5" fmla="*/ 326001 h 3829578"/>
                <a:gd name="connsiteX6" fmla="*/ 326001 w 2226072"/>
                <a:gd name="connsiteY6" fmla="*/ 326001 h 3829578"/>
                <a:gd name="connsiteX7" fmla="*/ 326001 w 2226072"/>
                <a:gd name="connsiteY7" fmla="*/ 1900071 h 3829578"/>
                <a:gd name="connsiteX8" fmla="*/ 848926 w 2226072"/>
                <a:gd name="connsiteY8" fmla="*/ 2193117 h 3829578"/>
                <a:gd name="connsiteX9" fmla="*/ 848926 w 2226072"/>
                <a:gd name="connsiteY9" fmla="*/ 3475102 h 3829578"/>
                <a:gd name="connsiteX10" fmla="*/ 1377146 w 2226072"/>
                <a:gd name="connsiteY10" fmla="*/ 3829578 h 3829578"/>
                <a:gd name="connsiteX11" fmla="*/ 1377146 w 2226072"/>
                <a:gd name="connsiteY11" fmla="*/ 2193116 h 3829578"/>
                <a:gd name="connsiteX12" fmla="*/ 1900071 w 2226072"/>
                <a:gd name="connsiteY12" fmla="*/ 1900071 h 3829578"/>
                <a:gd name="connsiteX13" fmla="*/ 1900071 w 2226072"/>
                <a:gd name="connsiteY13" fmla="*/ 326001 h 3829578"/>
                <a:gd name="connsiteX0" fmla="*/ 1722233 w 2226072"/>
                <a:gd name="connsiteY0" fmla="*/ 503839 h 3835117"/>
                <a:gd name="connsiteX1" fmla="*/ 1722233 w 2226072"/>
                <a:gd name="connsiteY1" fmla="*/ 1722233 h 3835117"/>
                <a:gd name="connsiteX2" fmla="*/ 503840 w 2226072"/>
                <a:gd name="connsiteY2" fmla="*/ 1722233 h 3835117"/>
                <a:gd name="connsiteX3" fmla="*/ 503840 w 2226072"/>
                <a:gd name="connsiteY3" fmla="*/ 503839 h 3835117"/>
                <a:gd name="connsiteX4" fmla="*/ 1722233 w 2226072"/>
                <a:gd name="connsiteY4" fmla="*/ 503839 h 3835117"/>
                <a:gd name="connsiteX5" fmla="*/ 1900071 w 2226072"/>
                <a:gd name="connsiteY5" fmla="*/ 326001 h 3835117"/>
                <a:gd name="connsiteX6" fmla="*/ 326001 w 2226072"/>
                <a:gd name="connsiteY6" fmla="*/ 326001 h 3835117"/>
                <a:gd name="connsiteX7" fmla="*/ 326001 w 2226072"/>
                <a:gd name="connsiteY7" fmla="*/ 1900071 h 3835117"/>
                <a:gd name="connsiteX8" fmla="*/ 848926 w 2226072"/>
                <a:gd name="connsiteY8" fmla="*/ 2193117 h 3835117"/>
                <a:gd name="connsiteX9" fmla="*/ 876619 w 2226072"/>
                <a:gd name="connsiteY9" fmla="*/ 3835117 h 3835117"/>
                <a:gd name="connsiteX10" fmla="*/ 1377146 w 2226072"/>
                <a:gd name="connsiteY10" fmla="*/ 3829578 h 3835117"/>
                <a:gd name="connsiteX11" fmla="*/ 1377146 w 2226072"/>
                <a:gd name="connsiteY11" fmla="*/ 2193116 h 3835117"/>
                <a:gd name="connsiteX12" fmla="*/ 1900071 w 2226072"/>
                <a:gd name="connsiteY12" fmla="*/ 1900071 h 3835117"/>
                <a:gd name="connsiteX13" fmla="*/ 1900071 w 2226072"/>
                <a:gd name="connsiteY13" fmla="*/ 326001 h 3835117"/>
                <a:gd name="connsiteX0" fmla="*/ 1722233 w 2226072"/>
                <a:gd name="connsiteY0" fmla="*/ 503839 h 3840656"/>
                <a:gd name="connsiteX1" fmla="*/ 1722233 w 2226072"/>
                <a:gd name="connsiteY1" fmla="*/ 1722233 h 3840656"/>
                <a:gd name="connsiteX2" fmla="*/ 503840 w 2226072"/>
                <a:gd name="connsiteY2" fmla="*/ 1722233 h 3840656"/>
                <a:gd name="connsiteX3" fmla="*/ 503840 w 2226072"/>
                <a:gd name="connsiteY3" fmla="*/ 503839 h 3840656"/>
                <a:gd name="connsiteX4" fmla="*/ 1722233 w 2226072"/>
                <a:gd name="connsiteY4" fmla="*/ 503839 h 3840656"/>
                <a:gd name="connsiteX5" fmla="*/ 1900071 w 2226072"/>
                <a:gd name="connsiteY5" fmla="*/ 326001 h 3840656"/>
                <a:gd name="connsiteX6" fmla="*/ 326001 w 2226072"/>
                <a:gd name="connsiteY6" fmla="*/ 326001 h 3840656"/>
                <a:gd name="connsiteX7" fmla="*/ 326001 w 2226072"/>
                <a:gd name="connsiteY7" fmla="*/ 1900071 h 3840656"/>
                <a:gd name="connsiteX8" fmla="*/ 848926 w 2226072"/>
                <a:gd name="connsiteY8" fmla="*/ 2193117 h 3840656"/>
                <a:gd name="connsiteX9" fmla="*/ 876619 w 2226072"/>
                <a:gd name="connsiteY9" fmla="*/ 3835117 h 3840656"/>
                <a:gd name="connsiteX10" fmla="*/ 1366069 w 2226072"/>
                <a:gd name="connsiteY10" fmla="*/ 3840656 h 3840656"/>
                <a:gd name="connsiteX11" fmla="*/ 1377146 w 2226072"/>
                <a:gd name="connsiteY11" fmla="*/ 2193116 h 3840656"/>
                <a:gd name="connsiteX12" fmla="*/ 1900071 w 2226072"/>
                <a:gd name="connsiteY12" fmla="*/ 1900071 h 3840656"/>
                <a:gd name="connsiteX13" fmla="*/ 1900071 w 2226072"/>
                <a:gd name="connsiteY13" fmla="*/ 326001 h 3840656"/>
                <a:gd name="connsiteX0" fmla="*/ 1722233 w 2226072"/>
                <a:gd name="connsiteY0" fmla="*/ 503839 h 3851734"/>
                <a:gd name="connsiteX1" fmla="*/ 1722233 w 2226072"/>
                <a:gd name="connsiteY1" fmla="*/ 1722233 h 3851734"/>
                <a:gd name="connsiteX2" fmla="*/ 503840 w 2226072"/>
                <a:gd name="connsiteY2" fmla="*/ 1722233 h 3851734"/>
                <a:gd name="connsiteX3" fmla="*/ 503840 w 2226072"/>
                <a:gd name="connsiteY3" fmla="*/ 503839 h 3851734"/>
                <a:gd name="connsiteX4" fmla="*/ 1722233 w 2226072"/>
                <a:gd name="connsiteY4" fmla="*/ 503839 h 3851734"/>
                <a:gd name="connsiteX5" fmla="*/ 1900071 w 2226072"/>
                <a:gd name="connsiteY5" fmla="*/ 326001 h 3851734"/>
                <a:gd name="connsiteX6" fmla="*/ 326001 w 2226072"/>
                <a:gd name="connsiteY6" fmla="*/ 326001 h 3851734"/>
                <a:gd name="connsiteX7" fmla="*/ 326001 w 2226072"/>
                <a:gd name="connsiteY7" fmla="*/ 1900071 h 3851734"/>
                <a:gd name="connsiteX8" fmla="*/ 848926 w 2226072"/>
                <a:gd name="connsiteY8" fmla="*/ 2193117 h 3851734"/>
                <a:gd name="connsiteX9" fmla="*/ 876619 w 2226072"/>
                <a:gd name="connsiteY9" fmla="*/ 3835117 h 3851734"/>
                <a:gd name="connsiteX10" fmla="*/ 1388224 w 2226072"/>
                <a:gd name="connsiteY10" fmla="*/ 3851734 h 3851734"/>
                <a:gd name="connsiteX11" fmla="*/ 1377146 w 2226072"/>
                <a:gd name="connsiteY11" fmla="*/ 2193116 h 3851734"/>
                <a:gd name="connsiteX12" fmla="*/ 1900071 w 2226072"/>
                <a:gd name="connsiteY12" fmla="*/ 1900071 h 3851734"/>
                <a:gd name="connsiteX13" fmla="*/ 1900071 w 2226072"/>
                <a:gd name="connsiteY13" fmla="*/ 326001 h 3851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26072" h="3851734">
                  <a:moveTo>
                    <a:pt x="1722233" y="503839"/>
                  </a:moveTo>
                  <a:cubicBezTo>
                    <a:pt x="2058683" y="840289"/>
                    <a:pt x="2058683" y="1385783"/>
                    <a:pt x="1722233" y="1722233"/>
                  </a:cubicBezTo>
                  <a:cubicBezTo>
                    <a:pt x="1385783" y="2058682"/>
                    <a:pt x="840290" y="2058682"/>
                    <a:pt x="503840" y="1722233"/>
                  </a:cubicBezTo>
                  <a:cubicBezTo>
                    <a:pt x="167390" y="1385783"/>
                    <a:pt x="167390" y="840289"/>
                    <a:pt x="503840" y="503839"/>
                  </a:cubicBezTo>
                  <a:cubicBezTo>
                    <a:pt x="840290" y="167390"/>
                    <a:pt x="1385783" y="167390"/>
                    <a:pt x="1722233" y="503839"/>
                  </a:cubicBezTo>
                  <a:close/>
                  <a:moveTo>
                    <a:pt x="1900071" y="326001"/>
                  </a:moveTo>
                  <a:cubicBezTo>
                    <a:pt x="1465404" y="-108667"/>
                    <a:pt x="760669" y="-108667"/>
                    <a:pt x="326001" y="326001"/>
                  </a:cubicBezTo>
                  <a:cubicBezTo>
                    <a:pt x="-108667" y="760668"/>
                    <a:pt x="-108667" y="1465404"/>
                    <a:pt x="326001" y="1900071"/>
                  </a:cubicBezTo>
                  <a:cubicBezTo>
                    <a:pt x="475566" y="2049637"/>
                    <a:pt x="657108" y="2147738"/>
                    <a:pt x="848926" y="2193117"/>
                  </a:cubicBezTo>
                  <a:lnTo>
                    <a:pt x="876619" y="3835117"/>
                  </a:lnTo>
                  <a:lnTo>
                    <a:pt x="1388224" y="3851734"/>
                  </a:lnTo>
                  <a:cubicBezTo>
                    <a:pt x="1391916" y="3302554"/>
                    <a:pt x="1373454" y="2742296"/>
                    <a:pt x="1377146" y="2193116"/>
                  </a:cubicBezTo>
                  <a:cubicBezTo>
                    <a:pt x="1568965" y="2147738"/>
                    <a:pt x="1750506" y="2049637"/>
                    <a:pt x="1900071" y="1900071"/>
                  </a:cubicBezTo>
                  <a:cubicBezTo>
                    <a:pt x="2334739" y="1465404"/>
                    <a:pt x="2334739" y="760668"/>
                    <a:pt x="1900071" y="32600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50000"/>
                </a:lnSpc>
              </a:pPr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41" name="Round Same Side Corner Rectangle 13">
              <a:extLst>
                <a:ext uri="{FF2B5EF4-FFF2-40B4-BE49-F238E27FC236}">
                  <a16:creationId xmlns:a16="http://schemas.microsoft.com/office/drawing/2014/main" id="{324B2C3E-AD9B-4390-AC52-C29F11DCB651}"/>
                </a:ext>
              </a:extLst>
            </p:cNvPr>
            <p:cNvSpPr/>
            <p:nvPr/>
          </p:nvSpPr>
          <p:spPr>
            <a:xfrm rot="13500000" flipH="1">
              <a:off x="16425" y="4549029"/>
              <a:ext cx="528162" cy="30184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50000"/>
                </a:lnSpc>
              </a:pPr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sp>
        <p:nvSpPr>
          <p:cNvPr id="4" name="Donut 3"/>
          <p:cNvSpPr/>
          <p:nvPr/>
        </p:nvSpPr>
        <p:spPr>
          <a:xfrm>
            <a:off x="875209" y="1194073"/>
            <a:ext cx="2930624" cy="2930624"/>
          </a:xfrm>
          <a:prstGeom prst="donut">
            <a:avLst>
              <a:gd name="adj" fmla="val 1268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>
              <a:lnSpc>
                <a:spcPct val="150000"/>
              </a:lnSpc>
            </a:pPr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>
              <a:lnSpc>
                <a:spcPct val="150000"/>
              </a:lnSpc>
            </a:pPr>
            <a:r>
              <a:rPr lang="fa-IR" altLang="ko-KR" dirty="0">
                <a:cs typeface="B Nazanin" panose="00000400000000000000" pitchFamily="2" charset="-78"/>
              </a:rPr>
              <a:t>سبک اینفوگرافیک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 lvl="0" rtl="1">
              <a:lnSpc>
                <a:spcPct val="150000"/>
              </a:lnSpc>
            </a:pPr>
            <a:r>
              <a:rPr lang="fa-IR" altLang="ko-KR" dirty="0"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sp>
        <p:nvSpPr>
          <p:cNvPr id="5" name="Oval 4"/>
          <p:cNvSpPr/>
          <p:nvPr/>
        </p:nvSpPr>
        <p:spPr>
          <a:xfrm>
            <a:off x="717948" y="1859398"/>
            <a:ext cx="648072" cy="64807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>
              <a:lnSpc>
                <a:spcPct val="150000"/>
              </a:lnSpc>
            </a:pPr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8" name="Oval 7"/>
          <p:cNvSpPr/>
          <p:nvPr/>
        </p:nvSpPr>
        <p:spPr>
          <a:xfrm>
            <a:off x="2412468" y="971972"/>
            <a:ext cx="648072" cy="64807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>
              <a:lnSpc>
                <a:spcPct val="150000"/>
              </a:lnSpc>
            </a:pPr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9" name="Oval 8"/>
          <p:cNvSpPr/>
          <p:nvPr/>
        </p:nvSpPr>
        <p:spPr>
          <a:xfrm>
            <a:off x="3481797" y="2442705"/>
            <a:ext cx="648072" cy="648072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>
              <a:lnSpc>
                <a:spcPct val="150000"/>
              </a:lnSpc>
            </a:pPr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0" name="Oval 9"/>
          <p:cNvSpPr/>
          <p:nvPr/>
        </p:nvSpPr>
        <p:spPr>
          <a:xfrm>
            <a:off x="2129880" y="3773971"/>
            <a:ext cx="648072" cy="648072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>
              <a:lnSpc>
                <a:spcPct val="150000"/>
              </a:lnSpc>
            </a:pPr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000" y="1221660"/>
            <a:ext cx="41764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72000" y="1563638"/>
            <a:ext cx="4176464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 9"/>
          <p:cNvSpPr/>
          <p:nvPr/>
        </p:nvSpPr>
        <p:spPr>
          <a:xfrm>
            <a:off x="2587460" y="1120307"/>
            <a:ext cx="298087" cy="27903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4" name="Rectangle 16"/>
          <p:cNvSpPr/>
          <p:nvPr/>
        </p:nvSpPr>
        <p:spPr>
          <a:xfrm rot="2700000">
            <a:off x="3692916" y="2564303"/>
            <a:ext cx="225833" cy="404877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5" name="Pie 24"/>
          <p:cNvSpPr/>
          <p:nvPr/>
        </p:nvSpPr>
        <p:spPr>
          <a:xfrm>
            <a:off x="843032" y="2016287"/>
            <a:ext cx="336154" cy="334293"/>
          </a:xfrm>
          <a:custGeom>
            <a:avLst/>
            <a:gdLst/>
            <a:ahLst/>
            <a:cxnLst/>
            <a:rect l="l" t="t" r="r" b="b"/>
            <a:pathLst>
              <a:path w="3228711" h="3210836">
                <a:moveTo>
                  <a:pt x="351626" y="695968"/>
                </a:moveTo>
                <a:lnTo>
                  <a:pt x="1548007" y="1678300"/>
                </a:lnTo>
                <a:lnTo>
                  <a:pt x="236194" y="2500159"/>
                </a:lnTo>
                <a:cubicBezTo>
                  <a:pt x="-116985" y="1936431"/>
                  <a:pt x="-70514" y="1210092"/>
                  <a:pt x="351626" y="695968"/>
                </a:cubicBezTo>
                <a:close/>
                <a:moveTo>
                  <a:pt x="1957429" y="262366"/>
                </a:moveTo>
                <a:cubicBezTo>
                  <a:pt x="2634256" y="359480"/>
                  <a:pt x="3156733" y="907132"/>
                  <a:pt x="3221913" y="1587776"/>
                </a:cubicBezTo>
                <a:cubicBezTo>
                  <a:pt x="3287093" y="2268421"/>
                  <a:pt x="2878048" y="2905277"/>
                  <a:pt x="2231953" y="3129078"/>
                </a:cubicBezTo>
                <a:cubicBezTo>
                  <a:pt x="1585858" y="3352879"/>
                  <a:pt x="870522" y="3105497"/>
                  <a:pt x="500715" y="2530372"/>
                </a:cubicBezTo>
                <a:lnTo>
                  <a:pt x="1746987" y="1729019"/>
                </a:lnTo>
                <a:close/>
                <a:moveTo>
                  <a:pt x="1604447" y="200"/>
                </a:moveTo>
                <a:cubicBezTo>
                  <a:pt x="1665125" y="-778"/>
                  <a:pt x="1726175" y="1809"/>
                  <a:pt x="1787307" y="8072"/>
                </a:cubicBezTo>
                <a:lnTo>
                  <a:pt x="1629532" y="1548011"/>
                </a:lnTo>
                <a:lnTo>
                  <a:pt x="483856" y="506987"/>
                </a:lnTo>
                <a:cubicBezTo>
                  <a:pt x="773141" y="188622"/>
                  <a:pt x="1179697" y="7051"/>
                  <a:pt x="1604447" y="2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>
              <a:lnSpc>
                <a:spcPct val="150000"/>
              </a:lnSpc>
            </a:pPr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Frame 17"/>
          <p:cNvSpPr/>
          <p:nvPr/>
        </p:nvSpPr>
        <p:spPr>
          <a:xfrm>
            <a:off x="2302906" y="3946997"/>
            <a:ext cx="302019" cy="302019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4597127" y="3295335"/>
            <a:ext cx="528800" cy="52880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>
              <a:lnSpc>
                <a:spcPct val="150000"/>
              </a:lnSpc>
            </a:pPr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8" name="Rectangle 16"/>
          <p:cNvSpPr/>
          <p:nvPr/>
        </p:nvSpPr>
        <p:spPr>
          <a:xfrm rot="2700000">
            <a:off x="4769392" y="3384003"/>
            <a:ext cx="184271" cy="330363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4597127" y="2684677"/>
            <a:ext cx="528800" cy="52880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>
              <a:lnSpc>
                <a:spcPct val="150000"/>
              </a:lnSpc>
            </a:pPr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0" name="Rectangle 9"/>
          <p:cNvSpPr/>
          <p:nvPr/>
        </p:nvSpPr>
        <p:spPr>
          <a:xfrm>
            <a:off x="4739914" y="2833035"/>
            <a:ext cx="243227" cy="227683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4597127" y="2074019"/>
            <a:ext cx="528800" cy="52880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>
              <a:lnSpc>
                <a:spcPct val="150000"/>
              </a:lnSpc>
            </a:pPr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2" name="Pie 24"/>
          <p:cNvSpPr/>
          <p:nvPr/>
        </p:nvSpPr>
        <p:spPr>
          <a:xfrm>
            <a:off x="4724383" y="2202034"/>
            <a:ext cx="274288" cy="272770"/>
          </a:xfrm>
          <a:custGeom>
            <a:avLst/>
            <a:gdLst/>
            <a:ahLst/>
            <a:cxnLst/>
            <a:rect l="l" t="t" r="r" b="b"/>
            <a:pathLst>
              <a:path w="3228711" h="3210836">
                <a:moveTo>
                  <a:pt x="351626" y="695968"/>
                </a:moveTo>
                <a:lnTo>
                  <a:pt x="1548007" y="1678300"/>
                </a:lnTo>
                <a:lnTo>
                  <a:pt x="236194" y="2500159"/>
                </a:lnTo>
                <a:cubicBezTo>
                  <a:pt x="-116985" y="1936431"/>
                  <a:pt x="-70514" y="1210092"/>
                  <a:pt x="351626" y="695968"/>
                </a:cubicBezTo>
                <a:close/>
                <a:moveTo>
                  <a:pt x="1957429" y="262366"/>
                </a:moveTo>
                <a:cubicBezTo>
                  <a:pt x="2634256" y="359480"/>
                  <a:pt x="3156733" y="907132"/>
                  <a:pt x="3221913" y="1587776"/>
                </a:cubicBezTo>
                <a:cubicBezTo>
                  <a:pt x="3287093" y="2268421"/>
                  <a:pt x="2878048" y="2905277"/>
                  <a:pt x="2231953" y="3129078"/>
                </a:cubicBezTo>
                <a:cubicBezTo>
                  <a:pt x="1585858" y="3352879"/>
                  <a:pt x="870522" y="3105497"/>
                  <a:pt x="500715" y="2530372"/>
                </a:cubicBezTo>
                <a:lnTo>
                  <a:pt x="1746987" y="1729019"/>
                </a:lnTo>
                <a:close/>
                <a:moveTo>
                  <a:pt x="1604447" y="200"/>
                </a:moveTo>
                <a:cubicBezTo>
                  <a:pt x="1665125" y="-778"/>
                  <a:pt x="1726175" y="1809"/>
                  <a:pt x="1787307" y="8072"/>
                </a:cubicBezTo>
                <a:lnTo>
                  <a:pt x="1629532" y="1548011"/>
                </a:lnTo>
                <a:lnTo>
                  <a:pt x="483856" y="506987"/>
                </a:lnTo>
                <a:cubicBezTo>
                  <a:pt x="773141" y="188622"/>
                  <a:pt x="1179697" y="7051"/>
                  <a:pt x="1604447" y="2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>
              <a:lnSpc>
                <a:spcPct val="150000"/>
              </a:lnSpc>
            </a:pPr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4597127" y="3905994"/>
            <a:ext cx="528800" cy="52880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>
              <a:lnSpc>
                <a:spcPct val="150000"/>
              </a:lnSpc>
            </a:pPr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4" name="Frame 17"/>
          <p:cNvSpPr/>
          <p:nvPr/>
        </p:nvSpPr>
        <p:spPr>
          <a:xfrm>
            <a:off x="4738310" y="4037652"/>
            <a:ext cx="246435" cy="246435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5207461" y="2077724"/>
            <a:ext cx="3036948" cy="563276"/>
            <a:chOff x="803640" y="3362835"/>
            <a:chExt cx="2059657" cy="563276"/>
          </a:xfrm>
        </p:grpSpPr>
        <p:sp>
          <p:nvSpPr>
            <p:cNvPr id="27" name="TextBox 26"/>
            <p:cNvSpPr txBox="1"/>
            <p:nvPr/>
          </p:nvSpPr>
          <p:spPr>
            <a:xfrm>
              <a:off x="803640" y="3579862"/>
              <a:ext cx="2059657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03640" y="3362835"/>
              <a:ext cx="2059657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5207461" y="2689768"/>
            <a:ext cx="3036948" cy="563276"/>
            <a:chOff x="803640" y="3362835"/>
            <a:chExt cx="2059657" cy="563276"/>
          </a:xfrm>
        </p:grpSpPr>
        <p:sp>
          <p:nvSpPr>
            <p:cNvPr id="30" name="TextBox 29"/>
            <p:cNvSpPr txBox="1"/>
            <p:nvPr/>
          </p:nvSpPr>
          <p:spPr>
            <a:xfrm>
              <a:off x="803640" y="3579862"/>
              <a:ext cx="2059657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803640" y="3362835"/>
              <a:ext cx="2059657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5207461" y="3301812"/>
            <a:ext cx="3036948" cy="563276"/>
            <a:chOff x="803640" y="3362835"/>
            <a:chExt cx="2059657" cy="563276"/>
          </a:xfrm>
        </p:grpSpPr>
        <p:sp>
          <p:nvSpPr>
            <p:cNvPr id="33" name="TextBox 32"/>
            <p:cNvSpPr txBox="1"/>
            <p:nvPr/>
          </p:nvSpPr>
          <p:spPr>
            <a:xfrm>
              <a:off x="803640" y="3579862"/>
              <a:ext cx="2059657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803640" y="3362835"/>
              <a:ext cx="2059657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207461" y="3913856"/>
            <a:ext cx="3036948" cy="563276"/>
            <a:chOff x="803640" y="3362835"/>
            <a:chExt cx="2059657" cy="563276"/>
          </a:xfrm>
        </p:grpSpPr>
        <p:sp>
          <p:nvSpPr>
            <p:cNvPr id="36" name="TextBox 35"/>
            <p:cNvSpPr txBox="1"/>
            <p:nvPr/>
          </p:nvSpPr>
          <p:spPr>
            <a:xfrm>
              <a:off x="803640" y="3579862"/>
              <a:ext cx="2059657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803640" y="3362835"/>
              <a:ext cx="2059657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8" name="Block Arc 14"/>
          <p:cNvSpPr/>
          <p:nvPr/>
        </p:nvSpPr>
        <p:spPr>
          <a:xfrm rot="16200000">
            <a:off x="2033118" y="2334070"/>
            <a:ext cx="614804" cy="615209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>
              <a:lnSpc>
                <a:spcPct val="150000"/>
              </a:lnSpc>
            </a:pPr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0053111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5" name="그룹 304">
            <a:extLst>
              <a:ext uri="{FF2B5EF4-FFF2-40B4-BE49-F238E27FC236}">
                <a16:creationId xmlns:a16="http://schemas.microsoft.com/office/drawing/2014/main" id="{841B2BF5-9904-4ECE-ADEF-DF40947B9A28}"/>
              </a:ext>
            </a:extLst>
          </p:cNvPr>
          <p:cNvGrpSpPr/>
          <p:nvPr/>
        </p:nvGrpSpPr>
        <p:grpSpPr>
          <a:xfrm>
            <a:off x="1412691" y="1059348"/>
            <a:ext cx="6365477" cy="3713519"/>
            <a:chOff x="635000" y="1382713"/>
            <a:chExt cx="7869238" cy="4572000"/>
          </a:xfrm>
          <a:solidFill>
            <a:schemeClr val="bg1"/>
          </a:solidFill>
        </p:grpSpPr>
        <p:sp>
          <p:nvSpPr>
            <p:cNvPr id="306" name="Freeform 8">
              <a:extLst>
                <a:ext uri="{FF2B5EF4-FFF2-40B4-BE49-F238E27FC236}">
                  <a16:creationId xmlns:a16="http://schemas.microsoft.com/office/drawing/2014/main" id="{F2B5999B-B5FA-4868-9EEF-CCAB6E38E1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1213" y="3267075"/>
              <a:ext cx="7478713" cy="2654300"/>
            </a:xfrm>
            <a:custGeom>
              <a:avLst/>
              <a:gdLst>
                <a:gd name="T0" fmla="*/ 1383 w 4711"/>
                <a:gd name="T1" fmla="*/ 1616 h 1672"/>
                <a:gd name="T2" fmla="*/ 4289 w 4711"/>
                <a:gd name="T3" fmla="*/ 1370 h 1672"/>
                <a:gd name="T4" fmla="*/ 4547 w 4711"/>
                <a:gd name="T5" fmla="*/ 1482 h 1672"/>
                <a:gd name="T6" fmla="*/ 4645 w 4711"/>
                <a:gd name="T7" fmla="*/ 1305 h 1672"/>
                <a:gd name="T8" fmla="*/ 4596 w 4711"/>
                <a:gd name="T9" fmla="*/ 1330 h 1672"/>
                <a:gd name="T10" fmla="*/ 4699 w 4711"/>
                <a:gd name="T11" fmla="*/ 1014 h 1672"/>
                <a:gd name="T12" fmla="*/ 2870 w 4711"/>
                <a:gd name="T13" fmla="*/ 1134 h 1672"/>
                <a:gd name="T14" fmla="*/ 4455 w 4711"/>
                <a:gd name="T15" fmla="*/ 918 h 1672"/>
                <a:gd name="T16" fmla="*/ 4359 w 4711"/>
                <a:gd name="T17" fmla="*/ 1140 h 1672"/>
                <a:gd name="T18" fmla="*/ 4144 w 4711"/>
                <a:gd name="T19" fmla="*/ 1286 h 1672"/>
                <a:gd name="T20" fmla="*/ 3936 w 4711"/>
                <a:gd name="T21" fmla="*/ 1271 h 1672"/>
                <a:gd name="T22" fmla="*/ 3802 w 4711"/>
                <a:gd name="T23" fmla="*/ 1080 h 1672"/>
                <a:gd name="T24" fmla="*/ 4059 w 4711"/>
                <a:gd name="T25" fmla="*/ 932 h 1672"/>
                <a:gd name="T26" fmla="*/ 4430 w 4711"/>
                <a:gd name="T27" fmla="*/ 909 h 1672"/>
                <a:gd name="T28" fmla="*/ 3982 w 4711"/>
                <a:gd name="T29" fmla="*/ 883 h 1672"/>
                <a:gd name="T30" fmla="*/ 3891 w 4711"/>
                <a:gd name="T31" fmla="*/ 883 h 1672"/>
                <a:gd name="T32" fmla="*/ 4388 w 4711"/>
                <a:gd name="T33" fmla="*/ 864 h 1672"/>
                <a:gd name="T34" fmla="*/ 4362 w 4711"/>
                <a:gd name="T35" fmla="*/ 825 h 1672"/>
                <a:gd name="T36" fmla="*/ 3994 w 4711"/>
                <a:gd name="T37" fmla="*/ 817 h 1672"/>
                <a:gd name="T38" fmla="*/ 4270 w 4711"/>
                <a:gd name="T39" fmla="*/ 855 h 1672"/>
                <a:gd name="T40" fmla="*/ 4132 w 4711"/>
                <a:gd name="T41" fmla="*/ 887 h 1672"/>
                <a:gd name="T42" fmla="*/ 1563 w 4711"/>
                <a:gd name="T43" fmla="*/ 787 h 1672"/>
                <a:gd name="T44" fmla="*/ 3886 w 4711"/>
                <a:gd name="T45" fmla="*/ 778 h 1672"/>
                <a:gd name="T46" fmla="*/ 3870 w 4711"/>
                <a:gd name="T47" fmla="*/ 845 h 1672"/>
                <a:gd name="T48" fmla="*/ 3987 w 4711"/>
                <a:gd name="T49" fmla="*/ 764 h 1672"/>
                <a:gd name="T50" fmla="*/ 3821 w 4711"/>
                <a:gd name="T51" fmla="*/ 885 h 1672"/>
                <a:gd name="T52" fmla="*/ 3860 w 4711"/>
                <a:gd name="T53" fmla="*/ 710 h 1672"/>
                <a:gd name="T54" fmla="*/ 3786 w 4711"/>
                <a:gd name="T55" fmla="*/ 726 h 1672"/>
                <a:gd name="T56" fmla="*/ 3331 w 4711"/>
                <a:gd name="T57" fmla="*/ 700 h 1672"/>
                <a:gd name="T58" fmla="*/ 3957 w 4711"/>
                <a:gd name="T59" fmla="*/ 677 h 1672"/>
                <a:gd name="T60" fmla="*/ 1245 w 4711"/>
                <a:gd name="T61" fmla="*/ 637 h 1672"/>
                <a:gd name="T62" fmla="*/ 1351 w 4711"/>
                <a:gd name="T63" fmla="*/ 529 h 1672"/>
                <a:gd name="T64" fmla="*/ 3942 w 4711"/>
                <a:gd name="T65" fmla="*/ 620 h 1672"/>
                <a:gd name="T66" fmla="*/ 3942 w 4711"/>
                <a:gd name="T67" fmla="*/ 602 h 1672"/>
                <a:gd name="T68" fmla="*/ 1173 w 4711"/>
                <a:gd name="T69" fmla="*/ 511 h 1672"/>
                <a:gd name="T70" fmla="*/ 1255 w 4711"/>
                <a:gd name="T71" fmla="*/ 515 h 1672"/>
                <a:gd name="T72" fmla="*/ 96 w 4711"/>
                <a:gd name="T73" fmla="*/ 454 h 1672"/>
                <a:gd name="T74" fmla="*/ 1088 w 4711"/>
                <a:gd name="T75" fmla="*/ 445 h 1672"/>
                <a:gd name="T76" fmla="*/ 1166 w 4711"/>
                <a:gd name="T77" fmla="*/ 429 h 1672"/>
                <a:gd name="T78" fmla="*/ 1149 w 4711"/>
                <a:gd name="T79" fmla="*/ 400 h 1672"/>
                <a:gd name="T80" fmla="*/ 2694 w 4711"/>
                <a:gd name="T81" fmla="*/ 262 h 1672"/>
                <a:gd name="T82" fmla="*/ 2256 w 4711"/>
                <a:gd name="T83" fmla="*/ 181 h 1672"/>
                <a:gd name="T84" fmla="*/ 2353 w 4711"/>
                <a:gd name="T85" fmla="*/ 119 h 1672"/>
                <a:gd name="T86" fmla="*/ 4183 w 4711"/>
                <a:gd name="T87" fmla="*/ 162 h 1672"/>
                <a:gd name="T88" fmla="*/ 4046 w 4711"/>
                <a:gd name="T89" fmla="*/ 288 h 1672"/>
                <a:gd name="T90" fmla="*/ 4128 w 4711"/>
                <a:gd name="T91" fmla="*/ 225 h 1672"/>
                <a:gd name="T92" fmla="*/ 2400 w 4711"/>
                <a:gd name="T93" fmla="*/ 78 h 1672"/>
                <a:gd name="T94" fmla="*/ 2425 w 4711"/>
                <a:gd name="T95" fmla="*/ 227 h 1672"/>
                <a:gd name="T96" fmla="*/ 2247 w 4711"/>
                <a:gd name="T97" fmla="*/ 148 h 1672"/>
                <a:gd name="T98" fmla="*/ 2167 w 4711"/>
                <a:gd name="T99" fmla="*/ 232 h 1672"/>
                <a:gd name="T100" fmla="*/ 2489 w 4711"/>
                <a:gd name="T101" fmla="*/ 332 h 1672"/>
                <a:gd name="T102" fmla="*/ 2720 w 4711"/>
                <a:gd name="T103" fmla="*/ 234 h 1672"/>
                <a:gd name="T104" fmla="*/ 2577 w 4711"/>
                <a:gd name="T105" fmla="*/ 157 h 1672"/>
                <a:gd name="T106" fmla="*/ 2533 w 4711"/>
                <a:gd name="T107" fmla="*/ 232 h 1672"/>
                <a:gd name="T108" fmla="*/ 1210 w 4711"/>
                <a:gd name="T109" fmla="*/ 78 h 1672"/>
                <a:gd name="T110" fmla="*/ 2798 w 4711"/>
                <a:gd name="T111" fmla="*/ 145 h 1672"/>
                <a:gd name="T112" fmla="*/ 2903 w 4711"/>
                <a:gd name="T113" fmla="*/ 147 h 1672"/>
                <a:gd name="T114" fmla="*/ 2943 w 4711"/>
                <a:gd name="T115" fmla="*/ 127 h 1672"/>
                <a:gd name="T116" fmla="*/ 1393 w 4711"/>
                <a:gd name="T117" fmla="*/ 66 h 1672"/>
                <a:gd name="T118" fmla="*/ 1028 w 4711"/>
                <a:gd name="T119" fmla="*/ 126 h 1672"/>
                <a:gd name="T120" fmla="*/ 1194 w 4711"/>
                <a:gd name="T121" fmla="*/ 89 h 1672"/>
                <a:gd name="T122" fmla="*/ 1076 w 4711"/>
                <a:gd name="T123" fmla="*/ 54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11" h="1672">
                  <a:moveTo>
                    <a:pt x="1290" y="1620"/>
                  </a:moveTo>
                  <a:lnTo>
                    <a:pt x="1304" y="1628"/>
                  </a:lnTo>
                  <a:lnTo>
                    <a:pt x="1318" y="1641"/>
                  </a:lnTo>
                  <a:lnTo>
                    <a:pt x="1332" y="1653"/>
                  </a:lnTo>
                  <a:lnTo>
                    <a:pt x="1348" y="1662"/>
                  </a:lnTo>
                  <a:lnTo>
                    <a:pt x="1348" y="1670"/>
                  </a:lnTo>
                  <a:lnTo>
                    <a:pt x="1339" y="1670"/>
                  </a:lnTo>
                  <a:lnTo>
                    <a:pt x="1330" y="1672"/>
                  </a:lnTo>
                  <a:lnTo>
                    <a:pt x="1316" y="1672"/>
                  </a:lnTo>
                  <a:lnTo>
                    <a:pt x="1304" y="1669"/>
                  </a:lnTo>
                  <a:lnTo>
                    <a:pt x="1297" y="1667"/>
                  </a:lnTo>
                  <a:lnTo>
                    <a:pt x="1294" y="1653"/>
                  </a:lnTo>
                  <a:lnTo>
                    <a:pt x="1290" y="1635"/>
                  </a:lnTo>
                  <a:lnTo>
                    <a:pt x="1290" y="1620"/>
                  </a:lnTo>
                  <a:close/>
                  <a:moveTo>
                    <a:pt x="1402" y="1590"/>
                  </a:moveTo>
                  <a:lnTo>
                    <a:pt x="1416" y="1593"/>
                  </a:lnTo>
                  <a:lnTo>
                    <a:pt x="1432" y="1599"/>
                  </a:lnTo>
                  <a:lnTo>
                    <a:pt x="1444" y="1604"/>
                  </a:lnTo>
                  <a:lnTo>
                    <a:pt x="1440" y="1604"/>
                  </a:lnTo>
                  <a:lnTo>
                    <a:pt x="1428" y="1611"/>
                  </a:lnTo>
                  <a:lnTo>
                    <a:pt x="1416" y="1616"/>
                  </a:lnTo>
                  <a:lnTo>
                    <a:pt x="1402" y="1620"/>
                  </a:lnTo>
                  <a:lnTo>
                    <a:pt x="1402" y="1613"/>
                  </a:lnTo>
                  <a:lnTo>
                    <a:pt x="1404" y="1611"/>
                  </a:lnTo>
                  <a:lnTo>
                    <a:pt x="1407" y="1609"/>
                  </a:lnTo>
                  <a:lnTo>
                    <a:pt x="1409" y="1607"/>
                  </a:lnTo>
                  <a:lnTo>
                    <a:pt x="1409" y="1606"/>
                  </a:lnTo>
                  <a:lnTo>
                    <a:pt x="1411" y="1604"/>
                  </a:lnTo>
                  <a:lnTo>
                    <a:pt x="1412" y="1600"/>
                  </a:lnTo>
                  <a:lnTo>
                    <a:pt x="1409" y="1600"/>
                  </a:lnTo>
                  <a:lnTo>
                    <a:pt x="1400" y="1609"/>
                  </a:lnTo>
                  <a:lnTo>
                    <a:pt x="1392" y="1614"/>
                  </a:lnTo>
                  <a:lnTo>
                    <a:pt x="1383" y="1616"/>
                  </a:lnTo>
                  <a:lnTo>
                    <a:pt x="1371" y="1620"/>
                  </a:lnTo>
                  <a:lnTo>
                    <a:pt x="1371" y="1604"/>
                  </a:lnTo>
                  <a:lnTo>
                    <a:pt x="1381" y="1600"/>
                  </a:lnTo>
                  <a:lnTo>
                    <a:pt x="1392" y="1595"/>
                  </a:lnTo>
                  <a:lnTo>
                    <a:pt x="1402" y="1590"/>
                  </a:lnTo>
                  <a:close/>
                  <a:moveTo>
                    <a:pt x="1374" y="1393"/>
                  </a:moveTo>
                  <a:lnTo>
                    <a:pt x="1378" y="1396"/>
                  </a:lnTo>
                  <a:lnTo>
                    <a:pt x="1381" y="1398"/>
                  </a:lnTo>
                  <a:lnTo>
                    <a:pt x="1383" y="1400"/>
                  </a:lnTo>
                  <a:lnTo>
                    <a:pt x="1385" y="1403"/>
                  </a:lnTo>
                  <a:lnTo>
                    <a:pt x="1385" y="1407"/>
                  </a:lnTo>
                  <a:lnTo>
                    <a:pt x="1386" y="1412"/>
                  </a:lnTo>
                  <a:lnTo>
                    <a:pt x="1378" y="1412"/>
                  </a:lnTo>
                  <a:lnTo>
                    <a:pt x="1376" y="1408"/>
                  </a:lnTo>
                  <a:lnTo>
                    <a:pt x="1374" y="1405"/>
                  </a:lnTo>
                  <a:lnTo>
                    <a:pt x="1374" y="1403"/>
                  </a:lnTo>
                  <a:lnTo>
                    <a:pt x="1372" y="1401"/>
                  </a:lnTo>
                  <a:lnTo>
                    <a:pt x="1374" y="1398"/>
                  </a:lnTo>
                  <a:lnTo>
                    <a:pt x="1374" y="1393"/>
                  </a:lnTo>
                  <a:close/>
                  <a:moveTo>
                    <a:pt x="4289" y="1370"/>
                  </a:moveTo>
                  <a:lnTo>
                    <a:pt x="4294" y="1384"/>
                  </a:lnTo>
                  <a:lnTo>
                    <a:pt x="4296" y="1400"/>
                  </a:lnTo>
                  <a:lnTo>
                    <a:pt x="4292" y="1415"/>
                  </a:lnTo>
                  <a:lnTo>
                    <a:pt x="4284" y="1424"/>
                  </a:lnTo>
                  <a:lnTo>
                    <a:pt x="4275" y="1429"/>
                  </a:lnTo>
                  <a:lnTo>
                    <a:pt x="4263" y="1435"/>
                  </a:lnTo>
                  <a:lnTo>
                    <a:pt x="4258" y="1414"/>
                  </a:lnTo>
                  <a:lnTo>
                    <a:pt x="4251" y="1393"/>
                  </a:lnTo>
                  <a:lnTo>
                    <a:pt x="4244" y="1374"/>
                  </a:lnTo>
                  <a:lnTo>
                    <a:pt x="4258" y="1374"/>
                  </a:lnTo>
                  <a:lnTo>
                    <a:pt x="4270" y="1381"/>
                  </a:lnTo>
                  <a:lnTo>
                    <a:pt x="4280" y="1379"/>
                  </a:lnTo>
                  <a:lnTo>
                    <a:pt x="4289" y="1370"/>
                  </a:lnTo>
                  <a:close/>
                  <a:moveTo>
                    <a:pt x="4577" y="1367"/>
                  </a:moveTo>
                  <a:lnTo>
                    <a:pt x="4580" y="1368"/>
                  </a:lnTo>
                  <a:lnTo>
                    <a:pt x="4584" y="1370"/>
                  </a:lnTo>
                  <a:lnTo>
                    <a:pt x="4586" y="1372"/>
                  </a:lnTo>
                  <a:lnTo>
                    <a:pt x="4587" y="1374"/>
                  </a:lnTo>
                  <a:lnTo>
                    <a:pt x="4589" y="1375"/>
                  </a:lnTo>
                  <a:lnTo>
                    <a:pt x="4593" y="1379"/>
                  </a:lnTo>
                  <a:lnTo>
                    <a:pt x="4593" y="1377"/>
                  </a:lnTo>
                  <a:lnTo>
                    <a:pt x="4594" y="1375"/>
                  </a:lnTo>
                  <a:lnTo>
                    <a:pt x="4596" y="1372"/>
                  </a:lnTo>
                  <a:lnTo>
                    <a:pt x="4596" y="1370"/>
                  </a:lnTo>
                  <a:lnTo>
                    <a:pt x="4598" y="1370"/>
                  </a:lnTo>
                  <a:lnTo>
                    <a:pt x="4600" y="1370"/>
                  </a:lnTo>
                  <a:lnTo>
                    <a:pt x="4600" y="1374"/>
                  </a:lnTo>
                  <a:lnTo>
                    <a:pt x="4601" y="1377"/>
                  </a:lnTo>
                  <a:lnTo>
                    <a:pt x="4603" y="1382"/>
                  </a:lnTo>
                  <a:lnTo>
                    <a:pt x="4603" y="1388"/>
                  </a:lnTo>
                  <a:lnTo>
                    <a:pt x="4603" y="1393"/>
                  </a:lnTo>
                  <a:lnTo>
                    <a:pt x="4591" y="1407"/>
                  </a:lnTo>
                  <a:lnTo>
                    <a:pt x="4580" y="1424"/>
                  </a:lnTo>
                  <a:lnTo>
                    <a:pt x="4584" y="1435"/>
                  </a:lnTo>
                  <a:lnTo>
                    <a:pt x="4582" y="1438"/>
                  </a:lnTo>
                  <a:lnTo>
                    <a:pt x="4577" y="1442"/>
                  </a:lnTo>
                  <a:lnTo>
                    <a:pt x="4572" y="1443"/>
                  </a:lnTo>
                  <a:lnTo>
                    <a:pt x="4567" y="1445"/>
                  </a:lnTo>
                  <a:lnTo>
                    <a:pt x="4561" y="1449"/>
                  </a:lnTo>
                  <a:lnTo>
                    <a:pt x="4558" y="1450"/>
                  </a:lnTo>
                  <a:lnTo>
                    <a:pt x="4554" y="1456"/>
                  </a:lnTo>
                  <a:lnTo>
                    <a:pt x="4554" y="1461"/>
                  </a:lnTo>
                  <a:lnTo>
                    <a:pt x="4553" y="1466"/>
                  </a:lnTo>
                  <a:lnTo>
                    <a:pt x="4553" y="1471"/>
                  </a:lnTo>
                  <a:lnTo>
                    <a:pt x="4551" y="1478"/>
                  </a:lnTo>
                  <a:lnTo>
                    <a:pt x="4547" y="1482"/>
                  </a:lnTo>
                  <a:lnTo>
                    <a:pt x="4542" y="1485"/>
                  </a:lnTo>
                  <a:lnTo>
                    <a:pt x="4537" y="1489"/>
                  </a:lnTo>
                  <a:lnTo>
                    <a:pt x="4532" y="1492"/>
                  </a:lnTo>
                  <a:lnTo>
                    <a:pt x="4526" y="1497"/>
                  </a:lnTo>
                  <a:lnTo>
                    <a:pt x="4519" y="1497"/>
                  </a:lnTo>
                  <a:lnTo>
                    <a:pt x="4511" y="1491"/>
                  </a:lnTo>
                  <a:lnTo>
                    <a:pt x="4502" y="1485"/>
                  </a:lnTo>
                  <a:lnTo>
                    <a:pt x="4495" y="1480"/>
                  </a:lnTo>
                  <a:lnTo>
                    <a:pt x="4488" y="1470"/>
                  </a:lnTo>
                  <a:lnTo>
                    <a:pt x="4493" y="1466"/>
                  </a:lnTo>
                  <a:lnTo>
                    <a:pt x="4495" y="1461"/>
                  </a:lnTo>
                  <a:lnTo>
                    <a:pt x="4497" y="1457"/>
                  </a:lnTo>
                  <a:lnTo>
                    <a:pt x="4498" y="1452"/>
                  </a:lnTo>
                  <a:lnTo>
                    <a:pt x="4500" y="1447"/>
                  </a:lnTo>
                  <a:lnTo>
                    <a:pt x="4504" y="1443"/>
                  </a:lnTo>
                  <a:lnTo>
                    <a:pt x="4514" y="1440"/>
                  </a:lnTo>
                  <a:lnTo>
                    <a:pt x="4525" y="1438"/>
                  </a:lnTo>
                  <a:lnTo>
                    <a:pt x="4535" y="1435"/>
                  </a:lnTo>
                  <a:lnTo>
                    <a:pt x="4540" y="1429"/>
                  </a:lnTo>
                  <a:lnTo>
                    <a:pt x="4549" y="1417"/>
                  </a:lnTo>
                  <a:lnTo>
                    <a:pt x="4556" y="1403"/>
                  </a:lnTo>
                  <a:lnTo>
                    <a:pt x="4565" y="1389"/>
                  </a:lnTo>
                  <a:lnTo>
                    <a:pt x="4572" y="1375"/>
                  </a:lnTo>
                  <a:lnTo>
                    <a:pt x="4577" y="1367"/>
                  </a:lnTo>
                  <a:close/>
                  <a:moveTo>
                    <a:pt x="4570" y="1239"/>
                  </a:moveTo>
                  <a:lnTo>
                    <a:pt x="4577" y="1239"/>
                  </a:lnTo>
                  <a:lnTo>
                    <a:pt x="4593" y="1255"/>
                  </a:lnTo>
                  <a:lnTo>
                    <a:pt x="4607" y="1269"/>
                  </a:lnTo>
                  <a:lnTo>
                    <a:pt x="4621" y="1285"/>
                  </a:lnTo>
                  <a:lnTo>
                    <a:pt x="4631" y="1305"/>
                  </a:lnTo>
                  <a:lnTo>
                    <a:pt x="4636" y="1305"/>
                  </a:lnTo>
                  <a:lnTo>
                    <a:pt x="4642" y="1305"/>
                  </a:lnTo>
                  <a:lnTo>
                    <a:pt x="4645" y="1305"/>
                  </a:lnTo>
                  <a:lnTo>
                    <a:pt x="4647" y="1305"/>
                  </a:lnTo>
                  <a:lnTo>
                    <a:pt x="4650" y="1305"/>
                  </a:lnTo>
                  <a:lnTo>
                    <a:pt x="4654" y="1302"/>
                  </a:lnTo>
                  <a:lnTo>
                    <a:pt x="4656" y="1299"/>
                  </a:lnTo>
                  <a:lnTo>
                    <a:pt x="4657" y="1293"/>
                  </a:lnTo>
                  <a:lnTo>
                    <a:pt x="4661" y="1293"/>
                  </a:lnTo>
                  <a:lnTo>
                    <a:pt x="4661" y="1316"/>
                  </a:lnTo>
                  <a:lnTo>
                    <a:pt x="4659" y="1321"/>
                  </a:lnTo>
                  <a:lnTo>
                    <a:pt x="4657" y="1326"/>
                  </a:lnTo>
                  <a:lnTo>
                    <a:pt x="4656" y="1332"/>
                  </a:lnTo>
                  <a:lnTo>
                    <a:pt x="4654" y="1335"/>
                  </a:lnTo>
                  <a:lnTo>
                    <a:pt x="4642" y="1335"/>
                  </a:lnTo>
                  <a:lnTo>
                    <a:pt x="4642" y="1347"/>
                  </a:lnTo>
                  <a:lnTo>
                    <a:pt x="4631" y="1358"/>
                  </a:lnTo>
                  <a:lnTo>
                    <a:pt x="4622" y="1368"/>
                  </a:lnTo>
                  <a:lnTo>
                    <a:pt x="4612" y="1379"/>
                  </a:lnTo>
                  <a:lnTo>
                    <a:pt x="4612" y="1374"/>
                  </a:lnTo>
                  <a:lnTo>
                    <a:pt x="4610" y="1370"/>
                  </a:lnTo>
                  <a:lnTo>
                    <a:pt x="4610" y="1367"/>
                  </a:lnTo>
                  <a:lnTo>
                    <a:pt x="4610" y="1361"/>
                  </a:lnTo>
                  <a:lnTo>
                    <a:pt x="4612" y="1358"/>
                  </a:lnTo>
                  <a:lnTo>
                    <a:pt x="4612" y="1354"/>
                  </a:lnTo>
                  <a:lnTo>
                    <a:pt x="4612" y="1351"/>
                  </a:lnTo>
                  <a:lnTo>
                    <a:pt x="4610" y="1349"/>
                  </a:lnTo>
                  <a:lnTo>
                    <a:pt x="4607" y="1347"/>
                  </a:lnTo>
                  <a:lnTo>
                    <a:pt x="4603" y="1346"/>
                  </a:lnTo>
                  <a:lnTo>
                    <a:pt x="4600" y="1344"/>
                  </a:lnTo>
                  <a:lnTo>
                    <a:pt x="4596" y="1342"/>
                  </a:lnTo>
                  <a:lnTo>
                    <a:pt x="4593" y="1340"/>
                  </a:lnTo>
                  <a:lnTo>
                    <a:pt x="4591" y="1339"/>
                  </a:lnTo>
                  <a:lnTo>
                    <a:pt x="4591" y="1337"/>
                  </a:lnTo>
                  <a:lnTo>
                    <a:pt x="4593" y="1335"/>
                  </a:lnTo>
                  <a:lnTo>
                    <a:pt x="4596" y="1330"/>
                  </a:lnTo>
                  <a:lnTo>
                    <a:pt x="4601" y="1326"/>
                  </a:lnTo>
                  <a:lnTo>
                    <a:pt x="4607" y="1321"/>
                  </a:lnTo>
                  <a:lnTo>
                    <a:pt x="4612" y="1316"/>
                  </a:lnTo>
                  <a:lnTo>
                    <a:pt x="4605" y="1309"/>
                  </a:lnTo>
                  <a:lnTo>
                    <a:pt x="4598" y="1297"/>
                  </a:lnTo>
                  <a:lnTo>
                    <a:pt x="4587" y="1279"/>
                  </a:lnTo>
                  <a:lnTo>
                    <a:pt x="4579" y="1264"/>
                  </a:lnTo>
                  <a:lnTo>
                    <a:pt x="4574" y="1250"/>
                  </a:lnTo>
                  <a:lnTo>
                    <a:pt x="4570" y="1239"/>
                  </a:lnTo>
                  <a:close/>
                  <a:moveTo>
                    <a:pt x="4507" y="1056"/>
                  </a:moveTo>
                  <a:lnTo>
                    <a:pt x="4516" y="1056"/>
                  </a:lnTo>
                  <a:lnTo>
                    <a:pt x="4532" y="1068"/>
                  </a:lnTo>
                  <a:lnTo>
                    <a:pt x="4551" y="1079"/>
                  </a:lnTo>
                  <a:lnTo>
                    <a:pt x="4551" y="1089"/>
                  </a:lnTo>
                  <a:lnTo>
                    <a:pt x="4539" y="1089"/>
                  </a:lnTo>
                  <a:lnTo>
                    <a:pt x="4530" y="1082"/>
                  </a:lnTo>
                  <a:lnTo>
                    <a:pt x="4521" y="1075"/>
                  </a:lnTo>
                  <a:lnTo>
                    <a:pt x="4514" y="1066"/>
                  </a:lnTo>
                  <a:lnTo>
                    <a:pt x="4507" y="1056"/>
                  </a:lnTo>
                  <a:close/>
                  <a:moveTo>
                    <a:pt x="4692" y="995"/>
                  </a:moveTo>
                  <a:lnTo>
                    <a:pt x="4696" y="995"/>
                  </a:lnTo>
                  <a:lnTo>
                    <a:pt x="4699" y="997"/>
                  </a:lnTo>
                  <a:lnTo>
                    <a:pt x="4699" y="997"/>
                  </a:lnTo>
                  <a:lnTo>
                    <a:pt x="4701" y="998"/>
                  </a:lnTo>
                  <a:lnTo>
                    <a:pt x="4701" y="1000"/>
                  </a:lnTo>
                  <a:lnTo>
                    <a:pt x="4703" y="1002"/>
                  </a:lnTo>
                  <a:lnTo>
                    <a:pt x="4704" y="1005"/>
                  </a:lnTo>
                  <a:lnTo>
                    <a:pt x="4708" y="1011"/>
                  </a:lnTo>
                  <a:lnTo>
                    <a:pt x="4710" y="1017"/>
                  </a:lnTo>
                  <a:lnTo>
                    <a:pt x="4711" y="1024"/>
                  </a:lnTo>
                  <a:lnTo>
                    <a:pt x="4704" y="1024"/>
                  </a:lnTo>
                  <a:lnTo>
                    <a:pt x="4704" y="1017"/>
                  </a:lnTo>
                  <a:lnTo>
                    <a:pt x="4699" y="1014"/>
                  </a:lnTo>
                  <a:lnTo>
                    <a:pt x="4697" y="1009"/>
                  </a:lnTo>
                  <a:lnTo>
                    <a:pt x="4696" y="1005"/>
                  </a:lnTo>
                  <a:lnTo>
                    <a:pt x="4694" y="1000"/>
                  </a:lnTo>
                  <a:lnTo>
                    <a:pt x="4692" y="995"/>
                  </a:lnTo>
                  <a:close/>
                  <a:moveTo>
                    <a:pt x="4532" y="974"/>
                  </a:moveTo>
                  <a:lnTo>
                    <a:pt x="4535" y="974"/>
                  </a:lnTo>
                  <a:lnTo>
                    <a:pt x="4537" y="976"/>
                  </a:lnTo>
                  <a:lnTo>
                    <a:pt x="4537" y="977"/>
                  </a:lnTo>
                  <a:lnTo>
                    <a:pt x="4539" y="977"/>
                  </a:lnTo>
                  <a:lnTo>
                    <a:pt x="4540" y="977"/>
                  </a:lnTo>
                  <a:lnTo>
                    <a:pt x="4542" y="979"/>
                  </a:lnTo>
                  <a:lnTo>
                    <a:pt x="4544" y="984"/>
                  </a:lnTo>
                  <a:lnTo>
                    <a:pt x="4544" y="990"/>
                  </a:lnTo>
                  <a:lnTo>
                    <a:pt x="4546" y="993"/>
                  </a:lnTo>
                  <a:lnTo>
                    <a:pt x="4547" y="997"/>
                  </a:lnTo>
                  <a:lnTo>
                    <a:pt x="4549" y="1000"/>
                  </a:lnTo>
                  <a:lnTo>
                    <a:pt x="4551" y="1005"/>
                  </a:lnTo>
                  <a:lnTo>
                    <a:pt x="4539" y="1005"/>
                  </a:lnTo>
                  <a:lnTo>
                    <a:pt x="4537" y="997"/>
                  </a:lnTo>
                  <a:lnTo>
                    <a:pt x="4533" y="991"/>
                  </a:lnTo>
                  <a:lnTo>
                    <a:pt x="4532" y="984"/>
                  </a:lnTo>
                  <a:lnTo>
                    <a:pt x="4532" y="974"/>
                  </a:lnTo>
                  <a:close/>
                  <a:moveTo>
                    <a:pt x="2907" y="967"/>
                  </a:moveTo>
                  <a:lnTo>
                    <a:pt x="2907" y="974"/>
                  </a:lnTo>
                  <a:lnTo>
                    <a:pt x="2915" y="993"/>
                  </a:lnTo>
                  <a:lnTo>
                    <a:pt x="2915" y="1014"/>
                  </a:lnTo>
                  <a:lnTo>
                    <a:pt x="2910" y="1033"/>
                  </a:lnTo>
                  <a:lnTo>
                    <a:pt x="2901" y="1052"/>
                  </a:lnTo>
                  <a:lnTo>
                    <a:pt x="2891" y="1070"/>
                  </a:lnTo>
                  <a:lnTo>
                    <a:pt x="2882" y="1087"/>
                  </a:lnTo>
                  <a:lnTo>
                    <a:pt x="2875" y="1101"/>
                  </a:lnTo>
                  <a:lnTo>
                    <a:pt x="2872" y="1119"/>
                  </a:lnTo>
                  <a:lnTo>
                    <a:pt x="2870" y="1134"/>
                  </a:lnTo>
                  <a:lnTo>
                    <a:pt x="2868" y="1147"/>
                  </a:lnTo>
                  <a:lnTo>
                    <a:pt x="2861" y="1157"/>
                  </a:lnTo>
                  <a:lnTo>
                    <a:pt x="2849" y="1166"/>
                  </a:lnTo>
                  <a:lnTo>
                    <a:pt x="2849" y="1162"/>
                  </a:lnTo>
                  <a:lnTo>
                    <a:pt x="2842" y="1161"/>
                  </a:lnTo>
                  <a:lnTo>
                    <a:pt x="2837" y="1159"/>
                  </a:lnTo>
                  <a:lnTo>
                    <a:pt x="2832" y="1155"/>
                  </a:lnTo>
                  <a:lnTo>
                    <a:pt x="2828" y="1150"/>
                  </a:lnTo>
                  <a:lnTo>
                    <a:pt x="2826" y="1143"/>
                  </a:lnTo>
                  <a:lnTo>
                    <a:pt x="2819" y="1129"/>
                  </a:lnTo>
                  <a:lnTo>
                    <a:pt x="2818" y="1115"/>
                  </a:lnTo>
                  <a:lnTo>
                    <a:pt x="2823" y="1103"/>
                  </a:lnTo>
                  <a:lnTo>
                    <a:pt x="2828" y="1089"/>
                  </a:lnTo>
                  <a:lnTo>
                    <a:pt x="2833" y="1075"/>
                  </a:lnTo>
                  <a:lnTo>
                    <a:pt x="2833" y="1066"/>
                  </a:lnTo>
                  <a:lnTo>
                    <a:pt x="2832" y="1052"/>
                  </a:lnTo>
                  <a:lnTo>
                    <a:pt x="2830" y="1038"/>
                  </a:lnTo>
                  <a:lnTo>
                    <a:pt x="2830" y="1024"/>
                  </a:lnTo>
                  <a:lnTo>
                    <a:pt x="2849" y="1024"/>
                  </a:lnTo>
                  <a:lnTo>
                    <a:pt x="2854" y="1016"/>
                  </a:lnTo>
                  <a:lnTo>
                    <a:pt x="2865" y="1005"/>
                  </a:lnTo>
                  <a:lnTo>
                    <a:pt x="2875" y="993"/>
                  </a:lnTo>
                  <a:lnTo>
                    <a:pt x="2887" y="981"/>
                  </a:lnTo>
                  <a:lnTo>
                    <a:pt x="2898" y="972"/>
                  </a:lnTo>
                  <a:lnTo>
                    <a:pt x="2907" y="967"/>
                  </a:lnTo>
                  <a:close/>
                  <a:moveTo>
                    <a:pt x="4455" y="913"/>
                  </a:moveTo>
                  <a:lnTo>
                    <a:pt x="4469" y="918"/>
                  </a:lnTo>
                  <a:lnTo>
                    <a:pt x="4469" y="925"/>
                  </a:lnTo>
                  <a:lnTo>
                    <a:pt x="4458" y="925"/>
                  </a:lnTo>
                  <a:lnTo>
                    <a:pt x="4458" y="921"/>
                  </a:lnTo>
                  <a:lnTo>
                    <a:pt x="4457" y="920"/>
                  </a:lnTo>
                  <a:lnTo>
                    <a:pt x="4457" y="918"/>
                  </a:lnTo>
                  <a:lnTo>
                    <a:pt x="4455" y="918"/>
                  </a:lnTo>
                  <a:lnTo>
                    <a:pt x="4455" y="916"/>
                  </a:lnTo>
                  <a:lnTo>
                    <a:pt x="4455" y="913"/>
                  </a:lnTo>
                  <a:close/>
                  <a:moveTo>
                    <a:pt x="4205" y="909"/>
                  </a:moveTo>
                  <a:lnTo>
                    <a:pt x="4209" y="909"/>
                  </a:lnTo>
                  <a:lnTo>
                    <a:pt x="4210" y="918"/>
                  </a:lnTo>
                  <a:lnTo>
                    <a:pt x="4212" y="930"/>
                  </a:lnTo>
                  <a:lnTo>
                    <a:pt x="4217" y="944"/>
                  </a:lnTo>
                  <a:lnTo>
                    <a:pt x="4221" y="956"/>
                  </a:lnTo>
                  <a:lnTo>
                    <a:pt x="4224" y="963"/>
                  </a:lnTo>
                  <a:lnTo>
                    <a:pt x="4226" y="965"/>
                  </a:lnTo>
                  <a:lnTo>
                    <a:pt x="4231" y="967"/>
                  </a:lnTo>
                  <a:lnTo>
                    <a:pt x="4235" y="967"/>
                  </a:lnTo>
                  <a:lnTo>
                    <a:pt x="4240" y="969"/>
                  </a:lnTo>
                  <a:lnTo>
                    <a:pt x="4244" y="969"/>
                  </a:lnTo>
                  <a:lnTo>
                    <a:pt x="4247" y="970"/>
                  </a:lnTo>
                  <a:lnTo>
                    <a:pt x="4247" y="976"/>
                  </a:lnTo>
                  <a:lnTo>
                    <a:pt x="4251" y="988"/>
                  </a:lnTo>
                  <a:lnTo>
                    <a:pt x="4254" y="1002"/>
                  </a:lnTo>
                  <a:lnTo>
                    <a:pt x="4259" y="1019"/>
                  </a:lnTo>
                  <a:lnTo>
                    <a:pt x="4263" y="1031"/>
                  </a:lnTo>
                  <a:lnTo>
                    <a:pt x="4266" y="1040"/>
                  </a:lnTo>
                  <a:lnTo>
                    <a:pt x="4275" y="1040"/>
                  </a:lnTo>
                  <a:lnTo>
                    <a:pt x="4280" y="1042"/>
                  </a:lnTo>
                  <a:lnTo>
                    <a:pt x="4286" y="1044"/>
                  </a:lnTo>
                  <a:lnTo>
                    <a:pt x="4289" y="1047"/>
                  </a:lnTo>
                  <a:lnTo>
                    <a:pt x="4292" y="1052"/>
                  </a:lnTo>
                  <a:lnTo>
                    <a:pt x="4301" y="1065"/>
                  </a:lnTo>
                  <a:lnTo>
                    <a:pt x="4305" y="1082"/>
                  </a:lnTo>
                  <a:lnTo>
                    <a:pt x="4324" y="1082"/>
                  </a:lnTo>
                  <a:lnTo>
                    <a:pt x="4331" y="1100"/>
                  </a:lnTo>
                  <a:lnTo>
                    <a:pt x="4341" y="1112"/>
                  </a:lnTo>
                  <a:lnTo>
                    <a:pt x="4350" y="1124"/>
                  </a:lnTo>
                  <a:lnTo>
                    <a:pt x="4359" y="1140"/>
                  </a:lnTo>
                  <a:lnTo>
                    <a:pt x="4362" y="1166"/>
                  </a:lnTo>
                  <a:lnTo>
                    <a:pt x="4361" y="1187"/>
                  </a:lnTo>
                  <a:lnTo>
                    <a:pt x="4355" y="1208"/>
                  </a:lnTo>
                  <a:lnTo>
                    <a:pt x="4347" y="1227"/>
                  </a:lnTo>
                  <a:lnTo>
                    <a:pt x="4338" y="1248"/>
                  </a:lnTo>
                  <a:lnTo>
                    <a:pt x="4327" y="1271"/>
                  </a:lnTo>
                  <a:lnTo>
                    <a:pt x="4324" y="1285"/>
                  </a:lnTo>
                  <a:lnTo>
                    <a:pt x="4319" y="1299"/>
                  </a:lnTo>
                  <a:lnTo>
                    <a:pt x="4315" y="1314"/>
                  </a:lnTo>
                  <a:lnTo>
                    <a:pt x="4310" y="1326"/>
                  </a:lnTo>
                  <a:lnTo>
                    <a:pt x="4301" y="1335"/>
                  </a:lnTo>
                  <a:lnTo>
                    <a:pt x="4291" y="1340"/>
                  </a:lnTo>
                  <a:lnTo>
                    <a:pt x="4279" y="1346"/>
                  </a:lnTo>
                  <a:lnTo>
                    <a:pt x="4266" y="1351"/>
                  </a:lnTo>
                  <a:lnTo>
                    <a:pt x="4258" y="1354"/>
                  </a:lnTo>
                  <a:lnTo>
                    <a:pt x="4247" y="1346"/>
                  </a:lnTo>
                  <a:lnTo>
                    <a:pt x="4235" y="1335"/>
                  </a:lnTo>
                  <a:lnTo>
                    <a:pt x="4226" y="1342"/>
                  </a:lnTo>
                  <a:lnTo>
                    <a:pt x="4216" y="1346"/>
                  </a:lnTo>
                  <a:lnTo>
                    <a:pt x="4203" y="1344"/>
                  </a:lnTo>
                  <a:lnTo>
                    <a:pt x="4190" y="1342"/>
                  </a:lnTo>
                  <a:lnTo>
                    <a:pt x="4174" y="1340"/>
                  </a:lnTo>
                  <a:lnTo>
                    <a:pt x="4167" y="1305"/>
                  </a:lnTo>
                  <a:lnTo>
                    <a:pt x="4162" y="1304"/>
                  </a:lnTo>
                  <a:lnTo>
                    <a:pt x="4156" y="1302"/>
                  </a:lnTo>
                  <a:lnTo>
                    <a:pt x="4151" y="1300"/>
                  </a:lnTo>
                  <a:lnTo>
                    <a:pt x="4148" y="1297"/>
                  </a:lnTo>
                  <a:lnTo>
                    <a:pt x="4144" y="1295"/>
                  </a:lnTo>
                  <a:lnTo>
                    <a:pt x="4142" y="1293"/>
                  </a:lnTo>
                  <a:lnTo>
                    <a:pt x="4142" y="1292"/>
                  </a:lnTo>
                  <a:lnTo>
                    <a:pt x="4144" y="1290"/>
                  </a:lnTo>
                  <a:lnTo>
                    <a:pt x="4144" y="1288"/>
                  </a:lnTo>
                  <a:lnTo>
                    <a:pt x="4144" y="1286"/>
                  </a:lnTo>
                  <a:lnTo>
                    <a:pt x="4142" y="1285"/>
                  </a:lnTo>
                  <a:lnTo>
                    <a:pt x="4141" y="1283"/>
                  </a:lnTo>
                  <a:lnTo>
                    <a:pt x="4135" y="1281"/>
                  </a:lnTo>
                  <a:lnTo>
                    <a:pt x="4134" y="1283"/>
                  </a:lnTo>
                  <a:lnTo>
                    <a:pt x="4134" y="1285"/>
                  </a:lnTo>
                  <a:lnTo>
                    <a:pt x="4134" y="1285"/>
                  </a:lnTo>
                  <a:lnTo>
                    <a:pt x="4132" y="1286"/>
                  </a:lnTo>
                  <a:lnTo>
                    <a:pt x="4130" y="1286"/>
                  </a:lnTo>
                  <a:lnTo>
                    <a:pt x="4128" y="1286"/>
                  </a:lnTo>
                  <a:lnTo>
                    <a:pt x="4128" y="1281"/>
                  </a:lnTo>
                  <a:lnTo>
                    <a:pt x="4123" y="1281"/>
                  </a:lnTo>
                  <a:lnTo>
                    <a:pt x="4123" y="1278"/>
                  </a:lnTo>
                  <a:lnTo>
                    <a:pt x="4130" y="1274"/>
                  </a:lnTo>
                  <a:lnTo>
                    <a:pt x="4135" y="1269"/>
                  </a:lnTo>
                  <a:lnTo>
                    <a:pt x="4139" y="1264"/>
                  </a:lnTo>
                  <a:lnTo>
                    <a:pt x="4135" y="1264"/>
                  </a:lnTo>
                  <a:lnTo>
                    <a:pt x="4135" y="1258"/>
                  </a:lnTo>
                  <a:lnTo>
                    <a:pt x="4127" y="1267"/>
                  </a:lnTo>
                  <a:lnTo>
                    <a:pt x="4118" y="1272"/>
                  </a:lnTo>
                  <a:lnTo>
                    <a:pt x="4104" y="1278"/>
                  </a:lnTo>
                  <a:lnTo>
                    <a:pt x="4099" y="1267"/>
                  </a:lnTo>
                  <a:lnTo>
                    <a:pt x="4092" y="1257"/>
                  </a:lnTo>
                  <a:lnTo>
                    <a:pt x="4083" y="1248"/>
                  </a:lnTo>
                  <a:lnTo>
                    <a:pt x="4071" y="1241"/>
                  </a:lnTo>
                  <a:lnTo>
                    <a:pt x="4055" y="1239"/>
                  </a:lnTo>
                  <a:lnTo>
                    <a:pt x="4045" y="1236"/>
                  </a:lnTo>
                  <a:lnTo>
                    <a:pt x="4031" y="1234"/>
                  </a:lnTo>
                  <a:lnTo>
                    <a:pt x="4011" y="1236"/>
                  </a:lnTo>
                  <a:lnTo>
                    <a:pt x="3992" y="1237"/>
                  </a:lnTo>
                  <a:lnTo>
                    <a:pt x="3973" y="1241"/>
                  </a:lnTo>
                  <a:lnTo>
                    <a:pt x="3956" y="1244"/>
                  </a:lnTo>
                  <a:lnTo>
                    <a:pt x="3943" y="1248"/>
                  </a:lnTo>
                  <a:lnTo>
                    <a:pt x="3936" y="1271"/>
                  </a:lnTo>
                  <a:lnTo>
                    <a:pt x="3919" y="1271"/>
                  </a:lnTo>
                  <a:lnTo>
                    <a:pt x="3903" y="1269"/>
                  </a:lnTo>
                  <a:lnTo>
                    <a:pt x="3886" y="1271"/>
                  </a:lnTo>
                  <a:lnTo>
                    <a:pt x="3874" y="1274"/>
                  </a:lnTo>
                  <a:lnTo>
                    <a:pt x="3861" y="1279"/>
                  </a:lnTo>
                  <a:lnTo>
                    <a:pt x="3851" y="1285"/>
                  </a:lnTo>
                  <a:lnTo>
                    <a:pt x="3839" y="1286"/>
                  </a:lnTo>
                  <a:lnTo>
                    <a:pt x="3825" y="1286"/>
                  </a:lnTo>
                  <a:lnTo>
                    <a:pt x="3821" y="1279"/>
                  </a:lnTo>
                  <a:lnTo>
                    <a:pt x="3818" y="1274"/>
                  </a:lnTo>
                  <a:lnTo>
                    <a:pt x="3812" y="1269"/>
                  </a:lnTo>
                  <a:lnTo>
                    <a:pt x="3809" y="1264"/>
                  </a:lnTo>
                  <a:lnTo>
                    <a:pt x="3818" y="1251"/>
                  </a:lnTo>
                  <a:lnTo>
                    <a:pt x="3819" y="1236"/>
                  </a:lnTo>
                  <a:lnTo>
                    <a:pt x="3818" y="1218"/>
                  </a:lnTo>
                  <a:lnTo>
                    <a:pt x="3811" y="1201"/>
                  </a:lnTo>
                  <a:lnTo>
                    <a:pt x="3804" y="1182"/>
                  </a:lnTo>
                  <a:lnTo>
                    <a:pt x="3795" y="1164"/>
                  </a:lnTo>
                  <a:lnTo>
                    <a:pt x="3790" y="1148"/>
                  </a:lnTo>
                  <a:lnTo>
                    <a:pt x="3786" y="1136"/>
                  </a:lnTo>
                  <a:lnTo>
                    <a:pt x="3790" y="1136"/>
                  </a:lnTo>
                  <a:lnTo>
                    <a:pt x="3793" y="1138"/>
                  </a:lnTo>
                  <a:lnTo>
                    <a:pt x="3795" y="1138"/>
                  </a:lnTo>
                  <a:lnTo>
                    <a:pt x="3797" y="1140"/>
                  </a:lnTo>
                  <a:lnTo>
                    <a:pt x="3797" y="1140"/>
                  </a:lnTo>
                  <a:lnTo>
                    <a:pt x="3799" y="1138"/>
                  </a:lnTo>
                  <a:lnTo>
                    <a:pt x="3800" y="1136"/>
                  </a:lnTo>
                  <a:lnTo>
                    <a:pt x="3802" y="1133"/>
                  </a:lnTo>
                  <a:lnTo>
                    <a:pt x="3793" y="1124"/>
                  </a:lnTo>
                  <a:lnTo>
                    <a:pt x="3790" y="1113"/>
                  </a:lnTo>
                  <a:lnTo>
                    <a:pt x="3786" y="1101"/>
                  </a:lnTo>
                  <a:lnTo>
                    <a:pt x="3795" y="1091"/>
                  </a:lnTo>
                  <a:lnTo>
                    <a:pt x="3802" y="1080"/>
                  </a:lnTo>
                  <a:lnTo>
                    <a:pt x="3809" y="1070"/>
                  </a:lnTo>
                  <a:lnTo>
                    <a:pt x="3819" y="1061"/>
                  </a:lnTo>
                  <a:lnTo>
                    <a:pt x="3832" y="1056"/>
                  </a:lnTo>
                  <a:lnTo>
                    <a:pt x="3840" y="1056"/>
                  </a:lnTo>
                  <a:lnTo>
                    <a:pt x="3854" y="1054"/>
                  </a:lnTo>
                  <a:lnTo>
                    <a:pt x="3872" y="1051"/>
                  </a:lnTo>
                  <a:lnTo>
                    <a:pt x="3888" y="1047"/>
                  </a:lnTo>
                  <a:lnTo>
                    <a:pt x="3902" y="1044"/>
                  </a:lnTo>
                  <a:lnTo>
                    <a:pt x="3907" y="1031"/>
                  </a:lnTo>
                  <a:lnTo>
                    <a:pt x="3915" y="1017"/>
                  </a:lnTo>
                  <a:lnTo>
                    <a:pt x="3926" y="1007"/>
                  </a:lnTo>
                  <a:lnTo>
                    <a:pt x="3940" y="1002"/>
                  </a:lnTo>
                  <a:lnTo>
                    <a:pt x="3940" y="990"/>
                  </a:lnTo>
                  <a:lnTo>
                    <a:pt x="3947" y="986"/>
                  </a:lnTo>
                  <a:lnTo>
                    <a:pt x="3956" y="977"/>
                  </a:lnTo>
                  <a:lnTo>
                    <a:pt x="3966" y="969"/>
                  </a:lnTo>
                  <a:lnTo>
                    <a:pt x="3977" y="962"/>
                  </a:lnTo>
                  <a:lnTo>
                    <a:pt x="3987" y="956"/>
                  </a:lnTo>
                  <a:lnTo>
                    <a:pt x="3994" y="960"/>
                  </a:lnTo>
                  <a:lnTo>
                    <a:pt x="3996" y="962"/>
                  </a:lnTo>
                  <a:lnTo>
                    <a:pt x="3996" y="965"/>
                  </a:lnTo>
                  <a:lnTo>
                    <a:pt x="3996" y="969"/>
                  </a:lnTo>
                  <a:lnTo>
                    <a:pt x="3998" y="974"/>
                  </a:lnTo>
                  <a:lnTo>
                    <a:pt x="4003" y="976"/>
                  </a:lnTo>
                  <a:lnTo>
                    <a:pt x="4008" y="976"/>
                  </a:lnTo>
                  <a:lnTo>
                    <a:pt x="4011" y="977"/>
                  </a:lnTo>
                  <a:lnTo>
                    <a:pt x="4017" y="979"/>
                  </a:lnTo>
                  <a:lnTo>
                    <a:pt x="4020" y="963"/>
                  </a:lnTo>
                  <a:lnTo>
                    <a:pt x="4025" y="955"/>
                  </a:lnTo>
                  <a:lnTo>
                    <a:pt x="4032" y="949"/>
                  </a:lnTo>
                  <a:lnTo>
                    <a:pt x="4041" y="944"/>
                  </a:lnTo>
                  <a:lnTo>
                    <a:pt x="4050" y="941"/>
                  </a:lnTo>
                  <a:lnTo>
                    <a:pt x="4059" y="932"/>
                  </a:lnTo>
                  <a:lnTo>
                    <a:pt x="4055" y="930"/>
                  </a:lnTo>
                  <a:lnTo>
                    <a:pt x="4055" y="928"/>
                  </a:lnTo>
                  <a:lnTo>
                    <a:pt x="4053" y="927"/>
                  </a:lnTo>
                  <a:lnTo>
                    <a:pt x="4052" y="925"/>
                  </a:lnTo>
                  <a:lnTo>
                    <a:pt x="4066" y="925"/>
                  </a:lnTo>
                  <a:lnTo>
                    <a:pt x="4080" y="932"/>
                  </a:lnTo>
                  <a:lnTo>
                    <a:pt x="4095" y="934"/>
                  </a:lnTo>
                  <a:lnTo>
                    <a:pt x="4111" y="934"/>
                  </a:lnTo>
                  <a:lnTo>
                    <a:pt x="4128" y="932"/>
                  </a:lnTo>
                  <a:lnTo>
                    <a:pt x="4128" y="941"/>
                  </a:lnTo>
                  <a:lnTo>
                    <a:pt x="4116" y="956"/>
                  </a:lnTo>
                  <a:lnTo>
                    <a:pt x="4109" y="979"/>
                  </a:lnTo>
                  <a:lnTo>
                    <a:pt x="4121" y="986"/>
                  </a:lnTo>
                  <a:lnTo>
                    <a:pt x="4137" y="995"/>
                  </a:lnTo>
                  <a:lnTo>
                    <a:pt x="4153" y="1004"/>
                  </a:lnTo>
                  <a:lnTo>
                    <a:pt x="4169" y="1009"/>
                  </a:lnTo>
                  <a:lnTo>
                    <a:pt x="4181" y="1009"/>
                  </a:lnTo>
                  <a:lnTo>
                    <a:pt x="4190" y="995"/>
                  </a:lnTo>
                  <a:lnTo>
                    <a:pt x="4195" y="972"/>
                  </a:lnTo>
                  <a:lnTo>
                    <a:pt x="4196" y="949"/>
                  </a:lnTo>
                  <a:lnTo>
                    <a:pt x="4200" y="927"/>
                  </a:lnTo>
                  <a:lnTo>
                    <a:pt x="4205" y="909"/>
                  </a:lnTo>
                  <a:close/>
                  <a:moveTo>
                    <a:pt x="4439" y="897"/>
                  </a:moveTo>
                  <a:lnTo>
                    <a:pt x="4443" y="901"/>
                  </a:lnTo>
                  <a:lnTo>
                    <a:pt x="4446" y="904"/>
                  </a:lnTo>
                  <a:lnTo>
                    <a:pt x="4450" y="906"/>
                  </a:lnTo>
                  <a:lnTo>
                    <a:pt x="4450" y="913"/>
                  </a:lnTo>
                  <a:lnTo>
                    <a:pt x="4443" y="913"/>
                  </a:lnTo>
                  <a:lnTo>
                    <a:pt x="4441" y="913"/>
                  </a:lnTo>
                  <a:lnTo>
                    <a:pt x="4439" y="911"/>
                  </a:lnTo>
                  <a:lnTo>
                    <a:pt x="4437" y="911"/>
                  </a:lnTo>
                  <a:lnTo>
                    <a:pt x="4436" y="911"/>
                  </a:lnTo>
                  <a:lnTo>
                    <a:pt x="4430" y="909"/>
                  </a:lnTo>
                  <a:lnTo>
                    <a:pt x="4432" y="906"/>
                  </a:lnTo>
                  <a:lnTo>
                    <a:pt x="4432" y="902"/>
                  </a:lnTo>
                  <a:lnTo>
                    <a:pt x="4432" y="902"/>
                  </a:lnTo>
                  <a:lnTo>
                    <a:pt x="4432" y="901"/>
                  </a:lnTo>
                  <a:lnTo>
                    <a:pt x="4434" y="901"/>
                  </a:lnTo>
                  <a:lnTo>
                    <a:pt x="4436" y="901"/>
                  </a:lnTo>
                  <a:lnTo>
                    <a:pt x="4439" y="897"/>
                  </a:lnTo>
                  <a:close/>
                  <a:moveTo>
                    <a:pt x="3867" y="897"/>
                  </a:moveTo>
                  <a:lnTo>
                    <a:pt x="3874" y="899"/>
                  </a:lnTo>
                  <a:lnTo>
                    <a:pt x="3879" y="899"/>
                  </a:lnTo>
                  <a:lnTo>
                    <a:pt x="3884" y="899"/>
                  </a:lnTo>
                  <a:lnTo>
                    <a:pt x="3888" y="901"/>
                  </a:lnTo>
                  <a:lnTo>
                    <a:pt x="3893" y="902"/>
                  </a:lnTo>
                  <a:lnTo>
                    <a:pt x="3893" y="909"/>
                  </a:lnTo>
                  <a:lnTo>
                    <a:pt x="3889" y="909"/>
                  </a:lnTo>
                  <a:lnTo>
                    <a:pt x="3889" y="913"/>
                  </a:lnTo>
                  <a:lnTo>
                    <a:pt x="3884" y="911"/>
                  </a:lnTo>
                  <a:lnTo>
                    <a:pt x="3879" y="909"/>
                  </a:lnTo>
                  <a:lnTo>
                    <a:pt x="3874" y="906"/>
                  </a:lnTo>
                  <a:lnTo>
                    <a:pt x="3870" y="902"/>
                  </a:lnTo>
                  <a:lnTo>
                    <a:pt x="3867" y="897"/>
                  </a:lnTo>
                  <a:close/>
                  <a:moveTo>
                    <a:pt x="4443" y="887"/>
                  </a:moveTo>
                  <a:lnTo>
                    <a:pt x="4455" y="887"/>
                  </a:lnTo>
                  <a:lnTo>
                    <a:pt x="4462" y="909"/>
                  </a:lnTo>
                  <a:lnTo>
                    <a:pt x="4455" y="909"/>
                  </a:lnTo>
                  <a:lnTo>
                    <a:pt x="4455" y="906"/>
                  </a:lnTo>
                  <a:lnTo>
                    <a:pt x="4450" y="902"/>
                  </a:lnTo>
                  <a:lnTo>
                    <a:pt x="4448" y="899"/>
                  </a:lnTo>
                  <a:lnTo>
                    <a:pt x="4446" y="895"/>
                  </a:lnTo>
                  <a:lnTo>
                    <a:pt x="4444" y="892"/>
                  </a:lnTo>
                  <a:lnTo>
                    <a:pt x="4443" y="887"/>
                  </a:lnTo>
                  <a:close/>
                  <a:moveTo>
                    <a:pt x="3963" y="883"/>
                  </a:moveTo>
                  <a:lnTo>
                    <a:pt x="3982" y="883"/>
                  </a:lnTo>
                  <a:lnTo>
                    <a:pt x="3982" y="887"/>
                  </a:lnTo>
                  <a:lnTo>
                    <a:pt x="3978" y="887"/>
                  </a:lnTo>
                  <a:lnTo>
                    <a:pt x="3966" y="895"/>
                  </a:lnTo>
                  <a:lnTo>
                    <a:pt x="3952" y="904"/>
                  </a:lnTo>
                  <a:lnTo>
                    <a:pt x="3940" y="913"/>
                  </a:lnTo>
                  <a:lnTo>
                    <a:pt x="3936" y="913"/>
                  </a:lnTo>
                  <a:lnTo>
                    <a:pt x="3935" y="911"/>
                  </a:lnTo>
                  <a:lnTo>
                    <a:pt x="3935" y="911"/>
                  </a:lnTo>
                  <a:lnTo>
                    <a:pt x="3933" y="911"/>
                  </a:lnTo>
                  <a:lnTo>
                    <a:pt x="3931" y="909"/>
                  </a:lnTo>
                  <a:lnTo>
                    <a:pt x="3928" y="909"/>
                  </a:lnTo>
                  <a:lnTo>
                    <a:pt x="3928" y="906"/>
                  </a:lnTo>
                  <a:lnTo>
                    <a:pt x="3945" y="895"/>
                  </a:lnTo>
                  <a:lnTo>
                    <a:pt x="3963" y="883"/>
                  </a:lnTo>
                  <a:close/>
                  <a:moveTo>
                    <a:pt x="3917" y="878"/>
                  </a:moveTo>
                  <a:lnTo>
                    <a:pt x="3921" y="881"/>
                  </a:lnTo>
                  <a:lnTo>
                    <a:pt x="3922" y="881"/>
                  </a:lnTo>
                  <a:lnTo>
                    <a:pt x="3922" y="881"/>
                  </a:lnTo>
                  <a:lnTo>
                    <a:pt x="3922" y="883"/>
                  </a:lnTo>
                  <a:lnTo>
                    <a:pt x="3922" y="883"/>
                  </a:lnTo>
                  <a:lnTo>
                    <a:pt x="3922" y="887"/>
                  </a:lnTo>
                  <a:lnTo>
                    <a:pt x="3924" y="890"/>
                  </a:lnTo>
                  <a:lnTo>
                    <a:pt x="3917" y="890"/>
                  </a:lnTo>
                  <a:lnTo>
                    <a:pt x="3905" y="894"/>
                  </a:lnTo>
                  <a:lnTo>
                    <a:pt x="3891" y="894"/>
                  </a:lnTo>
                  <a:lnTo>
                    <a:pt x="3879" y="890"/>
                  </a:lnTo>
                  <a:lnTo>
                    <a:pt x="3879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2" y="887"/>
                  </a:lnTo>
                  <a:lnTo>
                    <a:pt x="3891" y="883"/>
                  </a:lnTo>
                  <a:lnTo>
                    <a:pt x="3900" y="883"/>
                  </a:lnTo>
                  <a:lnTo>
                    <a:pt x="3908" y="883"/>
                  </a:lnTo>
                  <a:lnTo>
                    <a:pt x="3917" y="878"/>
                  </a:lnTo>
                  <a:close/>
                  <a:moveTo>
                    <a:pt x="3851" y="878"/>
                  </a:moveTo>
                  <a:lnTo>
                    <a:pt x="3858" y="880"/>
                  </a:lnTo>
                  <a:lnTo>
                    <a:pt x="3861" y="881"/>
                  </a:lnTo>
                  <a:lnTo>
                    <a:pt x="3865" y="883"/>
                  </a:lnTo>
                  <a:lnTo>
                    <a:pt x="3868" y="887"/>
                  </a:lnTo>
                  <a:lnTo>
                    <a:pt x="3870" y="890"/>
                  </a:lnTo>
                  <a:lnTo>
                    <a:pt x="3867" y="890"/>
                  </a:lnTo>
                  <a:lnTo>
                    <a:pt x="3858" y="894"/>
                  </a:lnTo>
                  <a:lnTo>
                    <a:pt x="3847" y="894"/>
                  </a:lnTo>
                  <a:lnTo>
                    <a:pt x="3835" y="894"/>
                  </a:lnTo>
                  <a:lnTo>
                    <a:pt x="3835" y="887"/>
                  </a:lnTo>
                  <a:lnTo>
                    <a:pt x="3840" y="885"/>
                  </a:lnTo>
                  <a:lnTo>
                    <a:pt x="3846" y="883"/>
                  </a:lnTo>
                  <a:lnTo>
                    <a:pt x="3847" y="881"/>
                  </a:lnTo>
                  <a:lnTo>
                    <a:pt x="3851" y="878"/>
                  </a:lnTo>
                  <a:close/>
                  <a:moveTo>
                    <a:pt x="4411" y="871"/>
                  </a:moveTo>
                  <a:lnTo>
                    <a:pt x="4418" y="874"/>
                  </a:lnTo>
                  <a:lnTo>
                    <a:pt x="4422" y="876"/>
                  </a:lnTo>
                  <a:lnTo>
                    <a:pt x="4427" y="880"/>
                  </a:lnTo>
                  <a:lnTo>
                    <a:pt x="4430" y="883"/>
                  </a:lnTo>
                  <a:lnTo>
                    <a:pt x="4432" y="888"/>
                  </a:lnTo>
                  <a:lnTo>
                    <a:pt x="4436" y="894"/>
                  </a:lnTo>
                  <a:lnTo>
                    <a:pt x="4430" y="894"/>
                  </a:lnTo>
                  <a:lnTo>
                    <a:pt x="4427" y="890"/>
                  </a:lnTo>
                  <a:lnTo>
                    <a:pt x="4422" y="887"/>
                  </a:lnTo>
                  <a:lnTo>
                    <a:pt x="4418" y="883"/>
                  </a:lnTo>
                  <a:lnTo>
                    <a:pt x="4415" y="878"/>
                  </a:lnTo>
                  <a:lnTo>
                    <a:pt x="4411" y="871"/>
                  </a:lnTo>
                  <a:close/>
                  <a:moveTo>
                    <a:pt x="4385" y="864"/>
                  </a:moveTo>
                  <a:lnTo>
                    <a:pt x="4388" y="864"/>
                  </a:lnTo>
                  <a:lnTo>
                    <a:pt x="4390" y="866"/>
                  </a:lnTo>
                  <a:lnTo>
                    <a:pt x="4392" y="866"/>
                  </a:lnTo>
                  <a:lnTo>
                    <a:pt x="4394" y="867"/>
                  </a:lnTo>
                  <a:lnTo>
                    <a:pt x="4394" y="869"/>
                  </a:lnTo>
                  <a:lnTo>
                    <a:pt x="4397" y="871"/>
                  </a:lnTo>
                  <a:lnTo>
                    <a:pt x="4401" y="871"/>
                  </a:lnTo>
                  <a:lnTo>
                    <a:pt x="4401" y="874"/>
                  </a:lnTo>
                  <a:lnTo>
                    <a:pt x="4395" y="873"/>
                  </a:lnTo>
                  <a:lnTo>
                    <a:pt x="4392" y="871"/>
                  </a:lnTo>
                  <a:lnTo>
                    <a:pt x="4390" y="869"/>
                  </a:lnTo>
                  <a:lnTo>
                    <a:pt x="4388" y="867"/>
                  </a:lnTo>
                  <a:lnTo>
                    <a:pt x="4385" y="864"/>
                  </a:lnTo>
                  <a:close/>
                  <a:moveTo>
                    <a:pt x="4081" y="845"/>
                  </a:moveTo>
                  <a:lnTo>
                    <a:pt x="4094" y="848"/>
                  </a:lnTo>
                  <a:lnTo>
                    <a:pt x="4094" y="855"/>
                  </a:lnTo>
                  <a:lnTo>
                    <a:pt x="4085" y="860"/>
                  </a:lnTo>
                  <a:lnTo>
                    <a:pt x="4085" y="860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1" y="864"/>
                  </a:lnTo>
                  <a:lnTo>
                    <a:pt x="4081" y="845"/>
                  </a:lnTo>
                  <a:close/>
                  <a:moveTo>
                    <a:pt x="4362" y="825"/>
                  </a:moveTo>
                  <a:lnTo>
                    <a:pt x="4373" y="832"/>
                  </a:lnTo>
                  <a:lnTo>
                    <a:pt x="4380" y="843"/>
                  </a:lnTo>
                  <a:lnTo>
                    <a:pt x="4385" y="855"/>
                  </a:lnTo>
                  <a:lnTo>
                    <a:pt x="4382" y="855"/>
                  </a:lnTo>
                  <a:lnTo>
                    <a:pt x="4382" y="860"/>
                  </a:lnTo>
                  <a:lnTo>
                    <a:pt x="4369" y="855"/>
                  </a:lnTo>
                  <a:lnTo>
                    <a:pt x="4366" y="846"/>
                  </a:lnTo>
                  <a:lnTo>
                    <a:pt x="4364" y="838"/>
                  </a:lnTo>
                  <a:lnTo>
                    <a:pt x="4362" y="825"/>
                  </a:lnTo>
                  <a:close/>
                  <a:moveTo>
                    <a:pt x="4331" y="825"/>
                  </a:moveTo>
                  <a:lnTo>
                    <a:pt x="4340" y="825"/>
                  </a:lnTo>
                  <a:lnTo>
                    <a:pt x="4340" y="845"/>
                  </a:lnTo>
                  <a:lnTo>
                    <a:pt x="4305" y="855"/>
                  </a:lnTo>
                  <a:lnTo>
                    <a:pt x="4299" y="853"/>
                  </a:lnTo>
                  <a:lnTo>
                    <a:pt x="4294" y="852"/>
                  </a:lnTo>
                  <a:lnTo>
                    <a:pt x="4287" y="850"/>
                  </a:lnTo>
                  <a:lnTo>
                    <a:pt x="4282" y="848"/>
                  </a:lnTo>
                  <a:lnTo>
                    <a:pt x="4282" y="841"/>
                  </a:lnTo>
                  <a:lnTo>
                    <a:pt x="4303" y="839"/>
                  </a:lnTo>
                  <a:lnTo>
                    <a:pt x="4319" y="834"/>
                  </a:lnTo>
                  <a:lnTo>
                    <a:pt x="4331" y="825"/>
                  </a:lnTo>
                  <a:close/>
                  <a:moveTo>
                    <a:pt x="3966" y="810"/>
                  </a:moveTo>
                  <a:lnTo>
                    <a:pt x="3982" y="810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5" y="813"/>
                  </a:lnTo>
                  <a:lnTo>
                    <a:pt x="3985" y="820"/>
                  </a:lnTo>
                  <a:lnTo>
                    <a:pt x="3966" y="820"/>
                  </a:lnTo>
                  <a:lnTo>
                    <a:pt x="3966" y="810"/>
                  </a:lnTo>
                  <a:close/>
                  <a:moveTo>
                    <a:pt x="3994" y="806"/>
                  </a:moveTo>
                  <a:lnTo>
                    <a:pt x="4032" y="810"/>
                  </a:lnTo>
                  <a:lnTo>
                    <a:pt x="4032" y="813"/>
                  </a:lnTo>
                  <a:lnTo>
                    <a:pt x="4034" y="817"/>
                  </a:lnTo>
                  <a:lnTo>
                    <a:pt x="4034" y="820"/>
                  </a:lnTo>
                  <a:lnTo>
                    <a:pt x="4036" y="825"/>
                  </a:lnTo>
                  <a:lnTo>
                    <a:pt x="4032" y="825"/>
                  </a:lnTo>
                  <a:lnTo>
                    <a:pt x="4022" y="819"/>
                  </a:lnTo>
                  <a:lnTo>
                    <a:pt x="4010" y="817"/>
                  </a:lnTo>
                  <a:lnTo>
                    <a:pt x="3994" y="817"/>
                  </a:lnTo>
                  <a:lnTo>
                    <a:pt x="3994" y="806"/>
                  </a:lnTo>
                  <a:close/>
                  <a:moveTo>
                    <a:pt x="4312" y="798"/>
                  </a:moveTo>
                  <a:lnTo>
                    <a:pt x="4331" y="798"/>
                  </a:lnTo>
                  <a:lnTo>
                    <a:pt x="4340" y="808"/>
                  </a:lnTo>
                  <a:lnTo>
                    <a:pt x="4347" y="819"/>
                  </a:lnTo>
                  <a:lnTo>
                    <a:pt x="4350" y="832"/>
                  </a:lnTo>
                  <a:lnTo>
                    <a:pt x="4347" y="832"/>
                  </a:lnTo>
                  <a:lnTo>
                    <a:pt x="4338" y="824"/>
                  </a:lnTo>
                  <a:lnTo>
                    <a:pt x="4329" y="815"/>
                  </a:lnTo>
                  <a:lnTo>
                    <a:pt x="4319" y="808"/>
                  </a:lnTo>
                  <a:lnTo>
                    <a:pt x="4312" y="798"/>
                  </a:lnTo>
                  <a:close/>
                  <a:moveTo>
                    <a:pt x="4057" y="777"/>
                  </a:moveTo>
                  <a:lnTo>
                    <a:pt x="4067" y="777"/>
                  </a:lnTo>
                  <a:lnTo>
                    <a:pt x="4081" y="778"/>
                  </a:lnTo>
                  <a:lnTo>
                    <a:pt x="4085" y="791"/>
                  </a:lnTo>
                  <a:lnTo>
                    <a:pt x="4090" y="801"/>
                  </a:lnTo>
                  <a:lnTo>
                    <a:pt x="4097" y="810"/>
                  </a:lnTo>
                  <a:lnTo>
                    <a:pt x="4097" y="813"/>
                  </a:lnTo>
                  <a:lnTo>
                    <a:pt x="4100" y="813"/>
                  </a:lnTo>
                  <a:lnTo>
                    <a:pt x="4100" y="810"/>
                  </a:lnTo>
                  <a:lnTo>
                    <a:pt x="4109" y="801"/>
                  </a:lnTo>
                  <a:lnTo>
                    <a:pt x="4118" y="796"/>
                  </a:lnTo>
                  <a:lnTo>
                    <a:pt x="4130" y="792"/>
                  </a:lnTo>
                  <a:lnTo>
                    <a:pt x="4148" y="791"/>
                  </a:lnTo>
                  <a:lnTo>
                    <a:pt x="4162" y="799"/>
                  </a:lnTo>
                  <a:lnTo>
                    <a:pt x="4179" y="806"/>
                  </a:lnTo>
                  <a:lnTo>
                    <a:pt x="4200" y="813"/>
                  </a:lnTo>
                  <a:lnTo>
                    <a:pt x="4217" y="824"/>
                  </a:lnTo>
                  <a:lnTo>
                    <a:pt x="4231" y="834"/>
                  </a:lnTo>
                  <a:lnTo>
                    <a:pt x="4238" y="848"/>
                  </a:lnTo>
                  <a:lnTo>
                    <a:pt x="4251" y="850"/>
                  </a:lnTo>
                  <a:lnTo>
                    <a:pt x="4259" y="853"/>
                  </a:lnTo>
                  <a:lnTo>
                    <a:pt x="4270" y="855"/>
                  </a:lnTo>
                  <a:lnTo>
                    <a:pt x="4270" y="864"/>
                  </a:lnTo>
                  <a:lnTo>
                    <a:pt x="4268" y="864"/>
                  </a:lnTo>
                  <a:lnTo>
                    <a:pt x="4265" y="866"/>
                  </a:lnTo>
                  <a:lnTo>
                    <a:pt x="4261" y="866"/>
                  </a:lnTo>
                  <a:lnTo>
                    <a:pt x="4259" y="867"/>
                  </a:lnTo>
                  <a:lnTo>
                    <a:pt x="4258" y="869"/>
                  </a:lnTo>
                  <a:lnTo>
                    <a:pt x="4259" y="869"/>
                  </a:lnTo>
                  <a:lnTo>
                    <a:pt x="4263" y="871"/>
                  </a:lnTo>
                  <a:lnTo>
                    <a:pt x="4275" y="888"/>
                  </a:lnTo>
                  <a:lnTo>
                    <a:pt x="4292" y="902"/>
                  </a:lnTo>
                  <a:lnTo>
                    <a:pt x="4312" y="913"/>
                  </a:lnTo>
                  <a:lnTo>
                    <a:pt x="4312" y="921"/>
                  </a:lnTo>
                  <a:lnTo>
                    <a:pt x="4289" y="921"/>
                  </a:lnTo>
                  <a:lnTo>
                    <a:pt x="4286" y="918"/>
                  </a:lnTo>
                  <a:lnTo>
                    <a:pt x="4282" y="916"/>
                  </a:lnTo>
                  <a:lnTo>
                    <a:pt x="4279" y="916"/>
                  </a:lnTo>
                  <a:lnTo>
                    <a:pt x="4275" y="916"/>
                  </a:lnTo>
                  <a:lnTo>
                    <a:pt x="4272" y="915"/>
                  </a:lnTo>
                  <a:lnTo>
                    <a:pt x="4266" y="913"/>
                  </a:lnTo>
                  <a:lnTo>
                    <a:pt x="4261" y="909"/>
                  </a:lnTo>
                  <a:lnTo>
                    <a:pt x="4258" y="906"/>
                  </a:lnTo>
                  <a:lnTo>
                    <a:pt x="4254" y="899"/>
                  </a:lnTo>
                  <a:lnTo>
                    <a:pt x="4251" y="894"/>
                  </a:lnTo>
                  <a:lnTo>
                    <a:pt x="4247" y="890"/>
                  </a:lnTo>
                  <a:lnTo>
                    <a:pt x="4233" y="883"/>
                  </a:lnTo>
                  <a:lnTo>
                    <a:pt x="4223" y="883"/>
                  </a:lnTo>
                  <a:lnTo>
                    <a:pt x="4210" y="887"/>
                  </a:lnTo>
                  <a:lnTo>
                    <a:pt x="4198" y="894"/>
                  </a:lnTo>
                  <a:lnTo>
                    <a:pt x="4186" y="897"/>
                  </a:lnTo>
                  <a:lnTo>
                    <a:pt x="4174" y="890"/>
                  </a:lnTo>
                  <a:lnTo>
                    <a:pt x="4162" y="887"/>
                  </a:lnTo>
                  <a:lnTo>
                    <a:pt x="4149" y="885"/>
                  </a:lnTo>
                  <a:lnTo>
                    <a:pt x="4132" y="887"/>
                  </a:lnTo>
                  <a:lnTo>
                    <a:pt x="4134" y="880"/>
                  </a:lnTo>
                  <a:lnTo>
                    <a:pt x="4135" y="874"/>
                  </a:lnTo>
                  <a:lnTo>
                    <a:pt x="4137" y="871"/>
                  </a:lnTo>
                  <a:lnTo>
                    <a:pt x="4139" y="867"/>
                  </a:lnTo>
                  <a:lnTo>
                    <a:pt x="4141" y="864"/>
                  </a:lnTo>
                  <a:lnTo>
                    <a:pt x="4139" y="860"/>
                  </a:lnTo>
                  <a:lnTo>
                    <a:pt x="4130" y="845"/>
                  </a:lnTo>
                  <a:lnTo>
                    <a:pt x="4118" y="836"/>
                  </a:lnTo>
                  <a:lnTo>
                    <a:pt x="4104" y="832"/>
                  </a:lnTo>
                  <a:lnTo>
                    <a:pt x="4088" y="827"/>
                  </a:lnTo>
                  <a:lnTo>
                    <a:pt x="4073" y="824"/>
                  </a:lnTo>
                  <a:lnTo>
                    <a:pt x="4060" y="817"/>
                  </a:lnTo>
                  <a:lnTo>
                    <a:pt x="4052" y="806"/>
                  </a:lnTo>
                  <a:lnTo>
                    <a:pt x="4055" y="805"/>
                  </a:lnTo>
                  <a:lnTo>
                    <a:pt x="4057" y="805"/>
                  </a:lnTo>
                  <a:lnTo>
                    <a:pt x="4059" y="803"/>
                  </a:lnTo>
                  <a:lnTo>
                    <a:pt x="4059" y="803"/>
                  </a:lnTo>
                  <a:lnTo>
                    <a:pt x="4060" y="801"/>
                  </a:lnTo>
                  <a:lnTo>
                    <a:pt x="4062" y="798"/>
                  </a:lnTo>
                  <a:lnTo>
                    <a:pt x="4052" y="796"/>
                  </a:lnTo>
                  <a:lnTo>
                    <a:pt x="4041" y="791"/>
                  </a:lnTo>
                  <a:lnTo>
                    <a:pt x="4032" y="787"/>
                  </a:lnTo>
                  <a:lnTo>
                    <a:pt x="4032" y="778"/>
                  </a:lnTo>
                  <a:lnTo>
                    <a:pt x="4046" y="777"/>
                  </a:lnTo>
                  <a:lnTo>
                    <a:pt x="4057" y="777"/>
                  </a:lnTo>
                  <a:close/>
                  <a:moveTo>
                    <a:pt x="1543" y="756"/>
                  </a:moveTo>
                  <a:lnTo>
                    <a:pt x="1536" y="768"/>
                  </a:lnTo>
                  <a:lnTo>
                    <a:pt x="1531" y="768"/>
                  </a:lnTo>
                  <a:lnTo>
                    <a:pt x="1531" y="771"/>
                  </a:lnTo>
                  <a:lnTo>
                    <a:pt x="1542" y="775"/>
                  </a:lnTo>
                  <a:lnTo>
                    <a:pt x="1552" y="780"/>
                  </a:lnTo>
                  <a:lnTo>
                    <a:pt x="1559" y="785"/>
                  </a:lnTo>
                  <a:lnTo>
                    <a:pt x="1563" y="787"/>
                  </a:lnTo>
                  <a:lnTo>
                    <a:pt x="1564" y="785"/>
                  </a:lnTo>
                  <a:lnTo>
                    <a:pt x="1564" y="784"/>
                  </a:lnTo>
                  <a:lnTo>
                    <a:pt x="1564" y="784"/>
                  </a:lnTo>
                  <a:lnTo>
                    <a:pt x="1566" y="782"/>
                  </a:lnTo>
                  <a:lnTo>
                    <a:pt x="1566" y="778"/>
                  </a:lnTo>
                  <a:lnTo>
                    <a:pt x="1559" y="778"/>
                  </a:lnTo>
                  <a:lnTo>
                    <a:pt x="1557" y="778"/>
                  </a:lnTo>
                  <a:lnTo>
                    <a:pt x="1556" y="777"/>
                  </a:lnTo>
                  <a:lnTo>
                    <a:pt x="1554" y="777"/>
                  </a:lnTo>
                  <a:lnTo>
                    <a:pt x="1550" y="777"/>
                  </a:lnTo>
                  <a:lnTo>
                    <a:pt x="1547" y="775"/>
                  </a:lnTo>
                  <a:lnTo>
                    <a:pt x="1547" y="756"/>
                  </a:lnTo>
                  <a:lnTo>
                    <a:pt x="1543" y="756"/>
                  </a:lnTo>
                  <a:close/>
                  <a:moveTo>
                    <a:pt x="3952" y="743"/>
                  </a:moveTo>
                  <a:lnTo>
                    <a:pt x="3954" y="743"/>
                  </a:lnTo>
                  <a:lnTo>
                    <a:pt x="3954" y="745"/>
                  </a:lnTo>
                  <a:lnTo>
                    <a:pt x="3954" y="747"/>
                  </a:lnTo>
                  <a:lnTo>
                    <a:pt x="3956" y="747"/>
                  </a:lnTo>
                  <a:lnTo>
                    <a:pt x="3956" y="749"/>
                  </a:lnTo>
                  <a:lnTo>
                    <a:pt x="3959" y="749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6" y="750"/>
                  </a:lnTo>
                  <a:lnTo>
                    <a:pt x="3956" y="752"/>
                  </a:lnTo>
                  <a:lnTo>
                    <a:pt x="3950" y="757"/>
                  </a:lnTo>
                  <a:lnTo>
                    <a:pt x="3945" y="763"/>
                  </a:lnTo>
                  <a:lnTo>
                    <a:pt x="3940" y="768"/>
                  </a:lnTo>
                  <a:lnTo>
                    <a:pt x="3921" y="766"/>
                  </a:lnTo>
                  <a:lnTo>
                    <a:pt x="3905" y="766"/>
                  </a:lnTo>
                  <a:lnTo>
                    <a:pt x="3886" y="768"/>
                  </a:lnTo>
                  <a:lnTo>
                    <a:pt x="3886" y="778"/>
                  </a:lnTo>
                  <a:lnTo>
                    <a:pt x="3889" y="780"/>
                  </a:lnTo>
                  <a:lnTo>
                    <a:pt x="3889" y="782"/>
                  </a:lnTo>
                  <a:lnTo>
                    <a:pt x="3891" y="784"/>
                  </a:lnTo>
                  <a:lnTo>
                    <a:pt x="3893" y="787"/>
                  </a:lnTo>
                  <a:lnTo>
                    <a:pt x="3912" y="780"/>
                  </a:lnTo>
                  <a:lnTo>
                    <a:pt x="3931" y="775"/>
                  </a:lnTo>
                  <a:lnTo>
                    <a:pt x="3931" y="784"/>
                  </a:lnTo>
                  <a:lnTo>
                    <a:pt x="3928" y="784"/>
                  </a:lnTo>
                  <a:lnTo>
                    <a:pt x="3922" y="787"/>
                  </a:lnTo>
                  <a:lnTo>
                    <a:pt x="3915" y="791"/>
                  </a:lnTo>
                  <a:lnTo>
                    <a:pt x="3908" y="794"/>
                  </a:lnTo>
                  <a:lnTo>
                    <a:pt x="3914" y="806"/>
                  </a:lnTo>
                  <a:lnTo>
                    <a:pt x="3921" y="817"/>
                  </a:lnTo>
                  <a:lnTo>
                    <a:pt x="3924" y="827"/>
                  </a:lnTo>
                  <a:lnTo>
                    <a:pt x="3928" y="845"/>
                  </a:lnTo>
                  <a:lnTo>
                    <a:pt x="3924" y="845"/>
                  </a:lnTo>
                  <a:lnTo>
                    <a:pt x="3924" y="848"/>
                  </a:lnTo>
                  <a:lnTo>
                    <a:pt x="3921" y="846"/>
                  </a:lnTo>
                  <a:lnTo>
                    <a:pt x="3919" y="846"/>
                  </a:lnTo>
                  <a:lnTo>
                    <a:pt x="3919" y="846"/>
                  </a:lnTo>
                  <a:lnTo>
                    <a:pt x="3919" y="845"/>
                  </a:lnTo>
                  <a:lnTo>
                    <a:pt x="3917" y="845"/>
                  </a:lnTo>
                  <a:lnTo>
                    <a:pt x="3907" y="834"/>
                  </a:lnTo>
                  <a:lnTo>
                    <a:pt x="3898" y="822"/>
                  </a:lnTo>
                  <a:lnTo>
                    <a:pt x="3889" y="810"/>
                  </a:lnTo>
                  <a:lnTo>
                    <a:pt x="3889" y="848"/>
                  </a:lnTo>
                  <a:lnTo>
                    <a:pt x="3874" y="848"/>
                  </a:lnTo>
                  <a:lnTo>
                    <a:pt x="3874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5"/>
                  </a:lnTo>
                  <a:lnTo>
                    <a:pt x="3870" y="845"/>
                  </a:lnTo>
                  <a:lnTo>
                    <a:pt x="3872" y="832"/>
                  </a:lnTo>
                  <a:lnTo>
                    <a:pt x="3870" y="825"/>
                  </a:lnTo>
                  <a:lnTo>
                    <a:pt x="3867" y="819"/>
                  </a:lnTo>
                  <a:lnTo>
                    <a:pt x="3863" y="810"/>
                  </a:lnTo>
                  <a:lnTo>
                    <a:pt x="3863" y="801"/>
                  </a:lnTo>
                  <a:lnTo>
                    <a:pt x="3868" y="791"/>
                  </a:lnTo>
                  <a:lnTo>
                    <a:pt x="3875" y="777"/>
                  </a:lnTo>
                  <a:lnTo>
                    <a:pt x="3882" y="764"/>
                  </a:lnTo>
                  <a:lnTo>
                    <a:pt x="3889" y="754"/>
                  </a:lnTo>
                  <a:lnTo>
                    <a:pt x="3893" y="749"/>
                  </a:lnTo>
                  <a:lnTo>
                    <a:pt x="3910" y="754"/>
                  </a:lnTo>
                  <a:lnTo>
                    <a:pt x="3921" y="754"/>
                  </a:lnTo>
                  <a:lnTo>
                    <a:pt x="3929" y="752"/>
                  </a:lnTo>
                  <a:lnTo>
                    <a:pt x="3940" y="749"/>
                  </a:lnTo>
                  <a:lnTo>
                    <a:pt x="3950" y="743"/>
                  </a:lnTo>
                  <a:lnTo>
                    <a:pt x="3952" y="743"/>
                  </a:lnTo>
                  <a:close/>
                  <a:moveTo>
                    <a:pt x="3989" y="740"/>
                  </a:moveTo>
                  <a:lnTo>
                    <a:pt x="3996" y="743"/>
                  </a:lnTo>
                  <a:lnTo>
                    <a:pt x="3999" y="745"/>
                  </a:lnTo>
                  <a:lnTo>
                    <a:pt x="4003" y="749"/>
                  </a:lnTo>
                  <a:lnTo>
                    <a:pt x="4004" y="752"/>
                  </a:lnTo>
                  <a:lnTo>
                    <a:pt x="4004" y="759"/>
                  </a:lnTo>
                  <a:lnTo>
                    <a:pt x="4004" y="768"/>
                  </a:lnTo>
                  <a:lnTo>
                    <a:pt x="4001" y="770"/>
                  </a:lnTo>
                  <a:lnTo>
                    <a:pt x="3999" y="771"/>
                  </a:lnTo>
                  <a:lnTo>
                    <a:pt x="3999" y="773"/>
                  </a:lnTo>
                  <a:lnTo>
                    <a:pt x="3999" y="775"/>
                  </a:lnTo>
                  <a:lnTo>
                    <a:pt x="3999" y="777"/>
                  </a:lnTo>
                  <a:lnTo>
                    <a:pt x="3999" y="778"/>
                  </a:lnTo>
                  <a:lnTo>
                    <a:pt x="3998" y="780"/>
                  </a:lnTo>
                  <a:lnTo>
                    <a:pt x="3994" y="784"/>
                  </a:lnTo>
                  <a:lnTo>
                    <a:pt x="3994" y="775"/>
                  </a:lnTo>
                  <a:lnTo>
                    <a:pt x="3987" y="764"/>
                  </a:lnTo>
                  <a:lnTo>
                    <a:pt x="3987" y="752"/>
                  </a:lnTo>
                  <a:lnTo>
                    <a:pt x="3989" y="740"/>
                  </a:lnTo>
                  <a:close/>
                  <a:moveTo>
                    <a:pt x="3533" y="691"/>
                  </a:moveTo>
                  <a:lnTo>
                    <a:pt x="3566" y="695"/>
                  </a:lnTo>
                  <a:lnTo>
                    <a:pt x="3579" y="710"/>
                  </a:lnTo>
                  <a:lnTo>
                    <a:pt x="3593" y="719"/>
                  </a:lnTo>
                  <a:lnTo>
                    <a:pt x="3607" y="728"/>
                  </a:lnTo>
                  <a:lnTo>
                    <a:pt x="3624" y="736"/>
                  </a:lnTo>
                  <a:lnTo>
                    <a:pt x="3629" y="740"/>
                  </a:lnTo>
                  <a:lnTo>
                    <a:pt x="3629" y="742"/>
                  </a:lnTo>
                  <a:lnTo>
                    <a:pt x="3631" y="742"/>
                  </a:lnTo>
                  <a:lnTo>
                    <a:pt x="3638" y="749"/>
                  </a:lnTo>
                  <a:lnTo>
                    <a:pt x="3650" y="763"/>
                  </a:lnTo>
                  <a:lnTo>
                    <a:pt x="3661" y="778"/>
                  </a:lnTo>
                  <a:lnTo>
                    <a:pt x="3673" y="796"/>
                  </a:lnTo>
                  <a:lnTo>
                    <a:pt x="3690" y="810"/>
                  </a:lnTo>
                  <a:lnTo>
                    <a:pt x="3687" y="827"/>
                  </a:lnTo>
                  <a:lnTo>
                    <a:pt x="3687" y="848"/>
                  </a:lnTo>
                  <a:lnTo>
                    <a:pt x="3701" y="850"/>
                  </a:lnTo>
                  <a:lnTo>
                    <a:pt x="3710" y="853"/>
                  </a:lnTo>
                  <a:lnTo>
                    <a:pt x="3716" y="859"/>
                  </a:lnTo>
                  <a:lnTo>
                    <a:pt x="3725" y="864"/>
                  </a:lnTo>
                  <a:lnTo>
                    <a:pt x="3736" y="864"/>
                  </a:lnTo>
                  <a:lnTo>
                    <a:pt x="3744" y="860"/>
                  </a:lnTo>
                  <a:lnTo>
                    <a:pt x="3751" y="857"/>
                  </a:lnTo>
                  <a:lnTo>
                    <a:pt x="3758" y="855"/>
                  </a:lnTo>
                  <a:lnTo>
                    <a:pt x="3774" y="860"/>
                  </a:lnTo>
                  <a:lnTo>
                    <a:pt x="3792" y="867"/>
                  </a:lnTo>
                  <a:lnTo>
                    <a:pt x="3809" y="876"/>
                  </a:lnTo>
                  <a:lnTo>
                    <a:pt x="3825" y="883"/>
                  </a:lnTo>
                  <a:lnTo>
                    <a:pt x="3823" y="883"/>
                  </a:lnTo>
                  <a:lnTo>
                    <a:pt x="3821" y="885"/>
                  </a:lnTo>
                  <a:lnTo>
                    <a:pt x="3821" y="885"/>
                  </a:lnTo>
                  <a:lnTo>
                    <a:pt x="3819" y="885"/>
                  </a:lnTo>
                  <a:lnTo>
                    <a:pt x="3816" y="887"/>
                  </a:lnTo>
                  <a:lnTo>
                    <a:pt x="3806" y="890"/>
                  </a:lnTo>
                  <a:lnTo>
                    <a:pt x="3786" y="890"/>
                  </a:lnTo>
                  <a:lnTo>
                    <a:pt x="3764" y="887"/>
                  </a:lnTo>
                  <a:lnTo>
                    <a:pt x="3741" y="881"/>
                  </a:lnTo>
                  <a:lnTo>
                    <a:pt x="3716" y="876"/>
                  </a:lnTo>
                  <a:lnTo>
                    <a:pt x="3697" y="871"/>
                  </a:lnTo>
                  <a:lnTo>
                    <a:pt x="3682" y="864"/>
                  </a:lnTo>
                  <a:lnTo>
                    <a:pt x="3675" y="860"/>
                  </a:lnTo>
                  <a:lnTo>
                    <a:pt x="3678" y="857"/>
                  </a:lnTo>
                  <a:lnTo>
                    <a:pt x="3678" y="857"/>
                  </a:lnTo>
                  <a:lnTo>
                    <a:pt x="3680" y="855"/>
                  </a:lnTo>
                  <a:lnTo>
                    <a:pt x="3682" y="852"/>
                  </a:lnTo>
                  <a:lnTo>
                    <a:pt x="3661" y="846"/>
                  </a:lnTo>
                  <a:lnTo>
                    <a:pt x="3643" y="836"/>
                  </a:lnTo>
                  <a:lnTo>
                    <a:pt x="3627" y="820"/>
                  </a:lnTo>
                  <a:lnTo>
                    <a:pt x="3615" y="803"/>
                  </a:lnTo>
                  <a:lnTo>
                    <a:pt x="3603" y="784"/>
                  </a:lnTo>
                  <a:lnTo>
                    <a:pt x="3593" y="764"/>
                  </a:lnTo>
                  <a:lnTo>
                    <a:pt x="3582" y="749"/>
                  </a:lnTo>
                  <a:lnTo>
                    <a:pt x="3572" y="736"/>
                  </a:lnTo>
                  <a:lnTo>
                    <a:pt x="3561" y="728"/>
                  </a:lnTo>
                  <a:lnTo>
                    <a:pt x="3549" y="717"/>
                  </a:lnTo>
                  <a:lnTo>
                    <a:pt x="3538" y="707"/>
                  </a:lnTo>
                  <a:lnTo>
                    <a:pt x="3533" y="691"/>
                  </a:lnTo>
                  <a:close/>
                  <a:moveTo>
                    <a:pt x="3832" y="672"/>
                  </a:moveTo>
                  <a:lnTo>
                    <a:pt x="3842" y="675"/>
                  </a:lnTo>
                  <a:lnTo>
                    <a:pt x="3854" y="682"/>
                  </a:lnTo>
                  <a:lnTo>
                    <a:pt x="3865" y="693"/>
                  </a:lnTo>
                  <a:lnTo>
                    <a:pt x="3870" y="702"/>
                  </a:lnTo>
                  <a:lnTo>
                    <a:pt x="3865" y="705"/>
                  </a:lnTo>
                  <a:lnTo>
                    <a:pt x="3860" y="710"/>
                  </a:lnTo>
                  <a:lnTo>
                    <a:pt x="3854" y="714"/>
                  </a:lnTo>
                  <a:lnTo>
                    <a:pt x="3847" y="717"/>
                  </a:lnTo>
                  <a:lnTo>
                    <a:pt x="3853" y="733"/>
                  </a:lnTo>
                  <a:lnTo>
                    <a:pt x="3860" y="745"/>
                  </a:lnTo>
                  <a:lnTo>
                    <a:pt x="3867" y="759"/>
                  </a:lnTo>
                  <a:lnTo>
                    <a:pt x="3861" y="761"/>
                  </a:lnTo>
                  <a:lnTo>
                    <a:pt x="3858" y="761"/>
                  </a:lnTo>
                  <a:lnTo>
                    <a:pt x="3856" y="761"/>
                  </a:lnTo>
                  <a:lnTo>
                    <a:pt x="3856" y="761"/>
                  </a:lnTo>
                  <a:lnTo>
                    <a:pt x="3854" y="763"/>
                  </a:lnTo>
                  <a:lnTo>
                    <a:pt x="3853" y="764"/>
                  </a:lnTo>
                  <a:lnTo>
                    <a:pt x="3851" y="768"/>
                  </a:lnTo>
                  <a:lnTo>
                    <a:pt x="3842" y="784"/>
                  </a:lnTo>
                  <a:lnTo>
                    <a:pt x="3837" y="803"/>
                  </a:lnTo>
                  <a:lnTo>
                    <a:pt x="3828" y="820"/>
                  </a:lnTo>
                  <a:lnTo>
                    <a:pt x="3823" y="824"/>
                  </a:lnTo>
                  <a:lnTo>
                    <a:pt x="3818" y="824"/>
                  </a:lnTo>
                  <a:lnTo>
                    <a:pt x="3812" y="825"/>
                  </a:lnTo>
                  <a:lnTo>
                    <a:pt x="3806" y="825"/>
                  </a:lnTo>
                  <a:lnTo>
                    <a:pt x="3795" y="819"/>
                  </a:lnTo>
                  <a:lnTo>
                    <a:pt x="3785" y="817"/>
                  </a:lnTo>
                  <a:lnTo>
                    <a:pt x="3772" y="817"/>
                  </a:lnTo>
                  <a:lnTo>
                    <a:pt x="3760" y="815"/>
                  </a:lnTo>
                  <a:lnTo>
                    <a:pt x="3748" y="810"/>
                  </a:lnTo>
                  <a:lnTo>
                    <a:pt x="3736" y="794"/>
                  </a:lnTo>
                  <a:lnTo>
                    <a:pt x="3727" y="773"/>
                  </a:lnTo>
                  <a:lnTo>
                    <a:pt x="3725" y="749"/>
                  </a:lnTo>
                  <a:lnTo>
                    <a:pt x="3734" y="745"/>
                  </a:lnTo>
                  <a:lnTo>
                    <a:pt x="3741" y="745"/>
                  </a:lnTo>
                  <a:lnTo>
                    <a:pt x="3748" y="747"/>
                  </a:lnTo>
                  <a:lnTo>
                    <a:pt x="3755" y="743"/>
                  </a:lnTo>
                  <a:lnTo>
                    <a:pt x="3764" y="729"/>
                  </a:lnTo>
                  <a:lnTo>
                    <a:pt x="3786" y="726"/>
                  </a:lnTo>
                  <a:lnTo>
                    <a:pt x="3790" y="723"/>
                  </a:lnTo>
                  <a:lnTo>
                    <a:pt x="3793" y="719"/>
                  </a:lnTo>
                  <a:lnTo>
                    <a:pt x="3793" y="717"/>
                  </a:lnTo>
                  <a:lnTo>
                    <a:pt x="3795" y="716"/>
                  </a:lnTo>
                  <a:lnTo>
                    <a:pt x="3795" y="714"/>
                  </a:lnTo>
                  <a:lnTo>
                    <a:pt x="3795" y="712"/>
                  </a:lnTo>
                  <a:lnTo>
                    <a:pt x="3797" y="710"/>
                  </a:lnTo>
                  <a:lnTo>
                    <a:pt x="3797" y="710"/>
                  </a:lnTo>
                  <a:lnTo>
                    <a:pt x="3800" y="710"/>
                  </a:lnTo>
                  <a:lnTo>
                    <a:pt x="3806" y="710"/>
                  </a:lnTo>
                  <a:lnTo>
                    <a:pt x="3812" y="710"/>
                  </a:lnTo>
                  <a:lnTo>
                    <a:pt x="3816" y="698"/>
                  </a:lnTo>
                  <a:lnTo>
                    <a:pt x="3821" y="689"/>
                  </a:lnTo>
                  <a:lnTo>
                    <a:pt x="3826" y="681"/>
                  </a:lnTo>
                  <a:lnTo>
                    <a:pt x="3832" y="672"/>
                  </a:lnTo>
                  <a:close/>
                  <a:moveTo>
                    <a:pt x="3329" y="649"/>
                  </a:moveTo>
                  <a:lnTo>
                    <a:pt x="3339" y="656"/>
                  </a:lnTo>
                  <a:lnTo>
                    <a:pt x="3345" y="668"/>
                  </a:lnTo>
                  <a:lnTo>
                    <a:pt x="3345" y="686"/>
                  </a:lnTo>
                  <a:lnTo>
                    <a:pt x="3345" y="688"/>
                  </a:lnTo>
                  <a:lnTo>
                    <a:pt x="3346" y="688"/>
                  </a:lnTo>
                  <a:lnTo>
                    <a:pt x="3348" y="689"/>
                  </a:lnTo>
                  <a:lnTo>
                    <a:pt x="3348" y="689"/>
                  </a:lnTo>
                  <a:lnTo>
                    <a:pt x="3348" y="691"/>
                  </a:lnTo>
                  <a:lnTo>
                    <a:pt x="3348" y="695"/>
                  </a:lnTo>
                  <a:lnTo>
                    <a:pt x="3345" y="695"/>
                  </a:lnTo>
                  <a:lnTo>
                    <a:pt x="3341" y="696"/>
                  </a:lnTo>
                  <a:lnTo>
                    <a:pt x="3339" y="700"/>
                  </a:lnTo>
                  <a:lnTo>
                    <a:pt x="3336" y="702"/>
                  </a:lnTo>
                  <a:lnTo>
                    <a:pt x="3334" y="702"/>
                  </a:lnTo>
                  <a:lnTo>
                    <a:pt x="3332" y="700"/>
                  </a:lnTo>
                  <a:lnTo>
                    <a:pt x="3331" y="700"/>
                  </a:lnTo>
                  <a:lnTo>
                    <a:pt x="3331" y="700"/>
                  </a:lnTo>
                  <a:lnTo>
                    <a:pt x="3329" y="698"/>
                  </a:lnTo>
                  <a:lnTo>
                    <a:pt x="3322" y="684"/>
                  </a:lnTo>
                  <a:lnTo>
                    <a:pt x="3322" y="663"/>
                  </a:lnTo>
                  <a:lnTo>
                    <a:pt x="3324" y="660"/>
                  </a:lnTo>
                  <a:lnTo>
                    <a:pt x="3326" y="658"/>
                  </a:lnTo>
                  <a:lnTo>
                    <a:pt x="3327" y="654"/>
                  </a:lnTo>
                  <a:lnTo>
                    <a:pt x="3329" y="649"/>
                  </a:lnTo>
                  <a:close/>
                  <a:moveTo>
                    <a:pt x="3956" y="628"/>
                  </a:moveTo>
                  <a:lnTo>
                    <a:pt x="3964" y="637"/>
                  </a:lnTo>
                  <a:lnTo>
                    <a:pt x="3970" y="647"/>
                  </a:lnTo>
                  <a:lnTo>
                    <a:pt x="3970" y="663"/>
                  </a:lnTo>
                  <a:lnTo>
                    <a:pt x="3971" y="667"/>
                  </a:lnTo>
                  <a:lnTo>
                    <a:pt x="3973" y="667"/>
                  </a:lnTo>
                  <a:lnTo>
                    <a:pt x="3973" y="668"/>
                  </a:lnTo>
                  <a:lnTo>
                    <a:pt x="3973" y="668"/>
                  </a:lnTo>
                  <a:lnTo>
                    <a:pt x="3971" y="668"/>
                  </a:lnTo>
                  <a:lnTo>
                    <a:pt x="3970" y="672"/>
                  </a:lnTo>
                  <a:lnTo>
                    <a:pt x="3970" y="675"/>
                  </a:lnTo>
                  <a:lnTo>
                    <a:pt x="3968" y="675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6" y="677"/>
                  </a:lnTo>
                  <a:lnTo>
                    <a:pt x="3963" y="679"/>
                  </a:lnTo>
                  <a:lnTo>
                    <a:pt x="3961" y="675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59" y="674"/>
                  </a:lnTo>
                  <a:lnTo>
                    <a:pt x="3957" y="674"/>
                  </a:lnTo>
                  <a:lnTo>
                    <a:pt x="3956" y="672"/>
                  </a:lnTo>
                  <a:lnTo>
                    <a:pt x="3956" y="675"/>
                  </a:lnTo>
                  <a:lnTo>
                    <a:pt x="3957" y="677"/>
                  </a:lnTo>
                  <a:lnTo>
                    <a:pt x="3959" y="679"/>
                  </a:lnTo>
                  <a:lnTo>
                    <a:pt x="3961" y="681"/>
                  </a:lnTo>
                  <a:lnTo>
                    <a:pt x="3961" y="681"/>
                  </a:lnTo>
                  <a:lnTo>
                    <a:pt x="3959" y="682"/>
                  </a:lnTo>
                  <a:lnTo>
                    <a:pt x="3959" y="684"/>
                  </a:lnTo>
                  <a:lnTo>
                    <a:pt x="3959" y="686"/>
                  </a:lnTo>
                  <a:lnTo>
                    <a:pt x="3959" y="691"/>
                  </a:lnTo>
                  <a:lnTo>
                    <a:pt x="3950" y="691"/>
                  </a:lnTo>
                  <a:lnTo>
                    <a:pt x="3950" y="686"/>
                  </a:lnTo>
                  <a:lnTo>
                    <a:pt x="3945" y="684"/>
                  </a:lnTo>
                  <a:lnTo>
                    <a:pt x="3940" y="681"/>
                  </a:lnTo>
                  <a:lnTo>
                    <a:pt x="3938" y="677"/>
                  </a:lnTo>
                  <a:lnTo>
                    <a:pt x="3936" y="672"/>
                  </a:lnTo>
                  <a:lnTo>
                    <a:pt x="3935" y="667"/>
                  </a:lnTo>
                  <a:lnTo>
                    <a:pt x="3931" y="660"/>
                  </a:lnTo>
                  <a:lnTo>
                    <a:pt x="3926" y="663"/>
                  </a:lnTo>
                  <a:lnTo>
                    <a:pt x="3919" y="667"/>
                  </a:lnTo>
                  <a:lnTo>
                    <a:pt x="3912" y="668"/>
                  </a:lnTo>
                  <a:lnTo>
                    <a:pt x="3905" y="672"/>
                  </a:lnTo>
                  <a:lnTo>
                    <a:pt x="3905" y="663"/>
                  </a:lnTo>
                  <a:lnTo>
                    <a:pt x="3907" y="661"/>
                  </a:lnTo>
                  <a:lnTo>
                    <a:pt x="3907" y="661"/>
                  </a:lnTo>
                  <a:lnTo>
                    <a:pt x="3907" y="660"/>
                  </a:lnTo>
                  <a:lnTo>
                    <a:pt x="3908" y="660"/>
                  </a:lnTo>
                  <a:lnTo>
                    <a:pt x="3908" y="656"/>
                  </a:lnTo>
                  <a:lnTo>
                    <a:pt x="3922" y="651"/>
                  </a:lnTo>
                  <a:lnTo>
                    <a:pt x="3935" y="647"/>
                  </a:lnTo>
                  <a:lnTo>
                    <a:pt x="3947" y="640"/>
                  </a:lnTo>
                  <a:lnTo>
                    <a:pt x="3956" y="628"/>
                  </a:lnTo>
                  <a:close/>
                  <a:moveTo>
                    <a:pt x="1243" y="628"/>
                  </a:moveTo>
                  <a:lnTo>
                    <a:pt x="1245" y="633"/>
                  </a:lnTo>
                  <a:lnTo>
                    <a:pt x="1245" y="635"/>
                  </a:lnTo>
                  <a:lnTo>
                    <a:pt x="1245" y="637"/>
                  </a:lnTo>
                  <a:lnTo>
                    <a:pt x="1245" y="637"/>
                  </a:lnTo>
                  <a:lnTo>
                    <a:pt x="1247" y="639"/>
                  </a:lnTo>
                  <a:lnTo>
                    <a:pt x="1248" y="639"/>
                  </a:lnTo>
                  <a:lnTo>
                    <a:pt x="1252" y="640"/>
                  </a:lnTo>
                  <a:lnTo>
                    <a:pt x="1252" y="633"/>
                  </a:lnTo>
                  <a:lnTo>
                    <a:pt x="1243" y="628"/>
                  </a:lnTo>
                  <a:close/>
                  <a:moveTo>
                    <a:pt x="3870" y="609"/>
                  </a:moveTo>
                  <a:lnTo>
                    <a:pt x="3874" y="613"/>
                  </a:lnTo>
                  <a:lnTo>
                    <a:pt x="3875" y="613"/>
                  </a:lnTo>
                  <a:lnTo>
                    <a:pt x="3877" y="613"/>
                  </a:lnTo>
                  <a:lnTo>
                    <a:pt x="3877" y="614"/>
                  </a:lnTo>
                  <a:lnTo>
                    <a:pt x="3877" y="614"/>
                  </a:lnTo>
                  <a:lnTo>
                    <a:pt x="3877" y="618"/>
                  </a:lnTo>
                  <a:lnTo>
                    <a:pt x="3879" y="621"/>
                  </a:lnTo>
                  <a:lnTo>
                    <a:pt x="3868" y="630"/>
                  </a:lnTo>
                  <a:lnTo>
                    <a:pt x="3861" y="639"/>
                  </a:lnTo>
                  <a:lnTo>
                    <a:pt x="3853" y="646"/>
                  </a:lnTo>
                  <a:lnTo>
                    <a:pt x="3840" y="653"/>
                  </a:lnTo>
                  <a:lnTo>
                    <a:pt x="3840" y="649"/>
                  </a:lnTo>
                  <a:lnTo>
                    <a:pt x="3851" y="637"/>
                  </a:lnTo>
                  <a:lnTo>
                    <a:pt x="3863" y="625"/>
                  </a:lnTo>
                  <a:lnTo>
                    <a:pt x="3870" y="609"/>
                  </a:lnTo>
                  <a:close/>
                  <a:moveTo>
                    <a:pt x="1371" y="517"/>
                  </a:moveTo>
                  <a:lnTo>
                    <a:pt x="1378" y="518"/>
                  </a:lnTo>
                  <a:lnTo>
                    <a:pt x="1386" y="522"/>
                  </a:lnTo>
                  <a:lnTo>
                    <a:pt x="1383" y="524"/>
                  </a:lnTo>
                  <a:lnTo>
                    <a:pt x="1381" y="527"/>
                  </a:lnTo>
                  <a:lnTo>
                    <a:pt x="1378" y="529"/>
                  </a:lnTo>
                  <a:lnTo>
                    <a:pt x="1372" y="529"/>
                  </a:lnTo>
                  <a:lnTo>
                    <a:pt x="1367" y="527"/>
                  </a:lnTo>
                  <a:lnTo>
                    <a:pt x="1362" y="527"/>
                  </a:lnTo>
                  <a:lnTo>
                    <a:pt x="1357" y="527"/>
                  </a:lnTo>
                  <a:lnTo>
                    <a:pt x="1351" y="529"/>
                  </a:lnTo>
                  <a:lnTo>
                    <a:pt x="1351" y="518"/>
                  </a:lnTo>
                  <a:lnTo>
                    <a:pt x="1364" y="517"/>
                  </a:lnTo>
                  <a:lnTo>
                    <a:pt x="1371" y="517"/>
                  </a:lnTo>
                  <a:close/>
                  <a:moveTo>
                    <a:pt x="3912" y="506"/>
                  </a:moveTo>
                  <a:lnTo>
                    <a:pt x="3912" y="524"/>
                  </a:lnTo>
                  <a:lnTo>
                    <a:pt x="3910" y="536"/>
                  </a:lnTo>
                  <a:lnTo>
                    <a:pt x="3907" y="546"/>
                  </a:lnTo>
                  <a:lnTo>
                    <a:pt x="3905" y="564"/>
                  </a:lnTo>
                  <a:lnTo>
                    <a:pt x="3908" y="564"/>
                  </a:lnTo>
                  <a:lnTo>
                    <a:pt x="3908" y="567"/>
                  </a:lnTo>
                  <a:lnTo>
                    <a:pt x="3915" y="567"/>
                  </a:lnTo>
                  <a:lnTo>
                    <a:pt x="3919" y="567"/>
                  </a:lnTo>
                  <a:lnTo>
                    <a:pt x="3922" y="567"/>
                  </a:lnTo>
                  <a:lnTo>
                    <a:pt x="3926" y="569"/>
                  </a:lnTo>
                  <a:lnTo>
                    <a:pt x="3929" y="571"/>
                  </a:lnTo>
                  <a:lnTo>
                    <a:pt x="3936" y="572"/>
                  </a:lnTo>
                  <a:lnTo>
                    <a:pt x="3940" y="585"/>
                  </a:lnTo>
                  <a:lnTo>
                    <a:pt x="3947" y="593"/>
                  </a:lnTo>
                  <a:lnTo>
                    <a:pt x="3956" y="602"/>
                  </a:lnTo>
                  <a:lnTo>
                    <a:pt x="3963" y="614"/>
                  </a:lnTo>
                  <a:lnTo>
                    <a:pt x="3957" y="616"/>
                  </a:lnTo>
                  <a:lnTo>
                    <a:pt x="3954" y="618"/>
                  </a:lnTo>
                  <a:lnTo>
                    <a:pt x="3952" y="618"/>
                  </a:lnTo>
                  <a:lnTo>
                    <a:pt x="3952" y="620"/>
                  </a:lnTo>
                  <a:lnTo>
                    <a:pt x="3952" y="621"/>
                  </a:lnTo>
                  <a:lnTo>
                    <a:pt x="3952" y="621"/>
                  </a:lnTo>
                  <a:lnTo>
                    <a:pt x="3952" y="623"/>
                  </a:lnTo>
                  <a:lnTo>
                    <a:pt x="3949" y="623"/>
                  </a:lnTo>
                  <a:lnTo>
                    <a:pt x="3943" y="625"/>
                  </a:lnTo>
                  <a:lnTo>
                    <a:pt x="3942" y="621"/>
                  </a:lnTo>
                  <a:lnTo>
                    <a:pt x="3942" y="621"/>
                  </a:lnTo>
                  <a:lnTo>
                    <a:pt x="3942" y="620"/>
                  </a:lnTo>
                  <a:lnTo>
                    <a:pt x="3942" y="620"/>
                  </a:lnTo>
                  <a:lnTo>
                    <a:pt x="3940" y="620"/>
                  </a:lnTo>
                  <a:lnTo>
                    <a:pt x="3938" y="620"/>
                  </a:lnTo>
                  <a:lnTo>
                    <a:pt x="3936" y="618"/>
                  </a:lnTo>
                  <a:lnTo>
                    <a:pt x="3933" y="625"/>
                  </a:lnTo>
                  <a:lnTo>
                    <a:pt x="3931" y="630"/>
                  </a:lnTo>
                  <a:lnTo>
                    <a:pt x="3928" y="635"/>
                  </a:lnTo>
                  <a:lnTo>
                    <a:pt x="3922" y="637"/>
                  </a:lnTo>
                  <a:lnTo>
                    <a:pt x="3917" y="640"/>
                  </a:lnTo>
                  <a:lnTo>
                    <a:pt x="3917" y="637"/>
                  </a:lnTo>
                  <a:lnTo>
                    <a:pt x="3914" y="633"/>
                  </a:lnTo>
                  <a:lnTo>
                    <a:pt x="3914" y="630"/>
                  </a:lnTo>
                  <a:lnTo>
                    <a:pt x="3914" y="628"/>
                  </a:lnTo>
                  <a:lnTo>
                    <a:pt x="3914" y="627"/>
                  </a:lnTo>
                  <a:lnTo>
                    <a:pt x="3914" y="627"/>
                  </a:lnTo>
                  <a:lnTo>
                    <a:pt x="3914" y="625"/>
                  </a:lnTo>
                  <a:lnTo>
                    <a:pt x="3912" y="623"/>
                  </a:lnTo>
                  <a:lnTo>
                    <a:pt x="3910" y="623"/>
                  </a:lnTo>
                  <a:lnTo>
                    <a:pt x="3905" y="621"/>
                  </a:lnTo>
                  <a:lnTo>
                    <a:pt x="3905" y="616"/>
                  </a:lnTo>
                  <a:lnTo>
                    <a:pt x="3905" y="611"/>
                  </a:lnTo>
                  <a:lnTo>
                    <a:pt x="3907" y="607"/>
                  </a:lnTo>
                  <a:lnTo>
                    <a:pt x="3907" y="606"/>
                  </a:lnTo>
                  <a:lnTo>
                    <a:pt x="3908" y="604"/>
                  </a:lnTo>
                  <a:lnTo>
                    <a:pt x="3912" y="604"/>
                  </a:lnTo>
                  <a:lnTo>
                    <a:pt x="3917" y="602"/>
                  </a:lnTo>
                  <a:lnTo>
                    <a:pt x="3924" y="602"/>
                  </a:lnTo>
                  <a:lnTo>
                    <a:pt x="3924" y="614"/>
                  </a:lnTo>
                  <a:lnTo>
                    <a:pt x="3936" y="614"/>
                  </a:lnTo>
                  <a:lnTo>
                    <a:pt x="3936" y="611"/>
                  </a:lnTo>
                  <a:lnTo>
                    <a:pt x="3938" y="607"/>
                  </a:lnTo>
                  <a:lnTo>
                    <a:pt x="3940" y="606"/>
                  </a:lnTo>
                  <a:lnTo>
                    <a:pt x="3940" y="604"/>
                  </a:lnTo>
                  <a:lnTo>
                    <a:pt x="3942" y="602"/>
                  </a:lnTo>
                  <a:lnTo>
                    <a:pt x="3943" y="599"/>
                  </a:lnTo>
                  <a:lnTo>
                    <a:pt x="3940" y="599"/>
                  </a:lnTo>
                  <a:lnTo>
                    <a:pt x="3922" y="585"/>
                  </a:lnTo>
                  <a:lnTo>
                    <a:pt x="3902" y="576"/>
                  </a:lnTo>
                  <a:lnTo>
                    <a:pt x="3902" y="583"/>
                  </a:lnTo>
                  <a:lnTo>
                    <a:pt x="3900" y="588"/>
                  </a:lnTo>
                  <a:lnTo>
                    <a:pt x="3898" y="593"/>
                  </a:lnTo>
                  <a:lnTo>
                    <a:pt x="3898" y="599"/>
                  </a:lnTo>
                  <a:lnTo>
                    <a:pt x="3896" y="597"/>
                  </a:lnTo>
                  <a:lnTo>
                    <a:pt x="3895" y="595"/>
                  </a:lnTo>
                  <a:lnTo>
                    <a:pt x="3895" y="595"/>
                  </a:lnTo>
                  <a:lnTo>
                    <a:pt x="3895" y="593"/>
                  </a:lnTo>
                  <a:lnTo>
                    <a:pt x="3893" y="592"/>
                  </a:lnTo>
                  <a:lnTo>
                    <a:pt x="3888" y="579"/>
                  </a:lnTo>
                  <a:lnTo>
                    <a:pt x="3882" y="564"/>
                  </a:lnTo>
                  <a:lnTo>
                    <a:pt x="3881" y="544"/>
                  </a:lnTo>
                  <a:lnTo>
                    <a:pt x="3882" y="527"/>
                  </a:lnTo>
                  <a:lnTo>
                    <a:pt x="3889" y="510"/>
                  </a:lnTo>
                  <a:lnTo>
                    <a:pt x="3895" y="508"/>
                  </a:lnTo>
                  <a:lnTo>
                    <a:pt x="3900" y="506"/>
                  </a:lnTo>
                  <a:lnTo>
                    <a:pt x="3905" y="506"/>
                  </a:lnTo>
                  <a:lnTo>
                    <a:pt x="3912" y="506"/>
                  </a:lnTo>
                  <a:close/>
                  <a:moveTo>
                    <a:pt x="1306" y="506"/>
                  </a:moveTo>
                  <a:lnTo>
                    <a:pt x="1313" y="506"/>
                  </a:lnTo>
                  <a:lnTo>
                    <a:pt x="1320" y="508"/>
                  </a:lnTo>
                  <a:lnTo>
                    <a:pt x="1327" y="508"/>
                  </a:lnTo>
                  <a:lnTo>
                    <a:pt x="1332" y="510"/>
                  </a:lnTo>
                  <a:lnTo>
                    <a:pt x="1332" y="518"/>
                  </a:lnTo>
                  <a:lnTo>
                    <a:pt x="1306" y="518"/>
                  </a:lnTo>
                  <a:lnTo>
                    <a:pt x="1306" y="506"/>
                  </a:lnTo>
                  <a:close/>
                  <a:moveTo>
                    <a:pt x="1159" y="506"/>
                  </a:moveTo>
                  <a:lnTo>
                    <a:pt x="1168" y="508"/>
                  </a:lnTo>
                  <a:lnTo>
                    <a:pt x="1173" y="511"/>
                  </a:lnTo>
                  <a:lnTo>
                    <a:pt x="1180" y="515"/>
                  </a:lnTo>
                  <a:lnTo>
                    <a:pt x="1186" y="518"/>
                  </a:lnTo>
                  <a:lnTo>
                    <a:pt x="1186" y="522"/>
                  </a:lnTo>
                  <a:lnTo>
                    <a:pt x="1179" y="522"/>
                  </a:lnTo>
                  <a:lnTo>
                    <a:pt x="1173" y="524"/>
                  </a:lnTo>
                  <a:lnTo>
                    <a:pt x="1168" y="525"/>
                  </a:lnTo>
                  <a:lnTo>
                    <a:pt x="1165" y="524"/>
                  </a:lnTo>
                  <a:lnTo>
                    <a:pt x="1158" y="524"/>
                  </a:lnTo>
                  <a:lnTo>
                    <a:pt x="1152" y="522"/>
                  </a:lnTo>
                  <a:lnTo>
                    <a:pt x="1152" y="510"/>
                  </a:lnTo>
                  <a:lnTo>
                    <a:pt x="1154" y="510"/>
                  </a:lnTo>
                  <a:lnTo>
                    <a:pt x="1156" y="508"/>
                  </a:lnTo>
                  <a:lnTo>
                    <a:pt x="1158" y="508"/>
                  </a:lnTo>
                  <a:lnTo>
                    <a:pt x="1158" y="508"/>
                  </a:lnTo>
                  <a:lnTo>
                    <a:pt x="1159" y="506"/>
                  </a:lnTo>
                  <a:close/>
                  <a:moveTo>
                    <a:pt x="1220" y="490"/>
                  </a:moveTo>
                  <a:lnTo>
                    <a:pt x="1241" y="492"/>
                  </a:lnTo>
                  <a:lnTo>
                    <a:pt x="1259" y="496"/>
                  </a:lnTo>
                  <a:lnTo>
                    <a:pt x="1273" y="501"/>
                  </a:lnTo>
                  <a:lnTo>
                    <a:pt x="1290" y="506"/>
                  </a:lnTo>
                  <a:lnTo>
                    <a:pt x="1290" y="515"/>
                  </a:lnTo>
                  <a:lnTo>
                    <a:pt x="1283" y="515"/>
                  </a:lnTo>
                  <a:lnTo>
                    <a:pt x="1280" y="517"/>
                  </a:lnTo>
                  <a:lnTo>
                    <a:pt x="1275" y="518"/>
                  </a:lnTo>
                  <a:lnTo>
                    <a:pt x="1271" y="520"/>
                  </a:lnTo>
                  <a:lnTo>
                    <a:pt x="1268" y="522"/>
                  </a:lnTo>
                  <a:lnTo>
                    <a:pt x="1262" y="522"/>
                  </a:lnTo>
                  <a:lnTo>
                    <a:pt x="1262" y="520"/>
                  </a:lnTo>
                  <a:lnTo>
                    <a:pt x="1262" y="518"/>
                  </a:lnTo>
                  <a:lnTo>
                    <a:pt x="1261" y="517"/>
                  </a:lnTo>
                  <a:lnTo>
                    <a:pt x="1259" y="515"/>
                  </a:lnTo>
                  <a:lnTo>
                    <a:pt x="1257" y="513"/>
                  </a:lnTo>
                  <a:lnTo>
                    <a:pt x="1255" y="515"/>
                  </a:lnTo>
                  <a:lnTo>
                    <a:pt x="1252" y="525"/>
                  </a:lnTo>
                  <a:lnTo>
                    <a:pt x="1247" y="525"/>
                  </a:lnTo>
                  <a:lnTo>
                    <a:pt x="1234" y="524"/>
                  </a:lnTo>
                  <a:lnTo>
                    <a:pt x="1220" y="522"/>
                  </a:lnTo>
                  <a:lnTo>
                    <a:pt x="1210" y="522"/>
                  </a:lnTo>
                  <a:lnTo>
                    <a:pt x="1205" y="510"/>
                  </a:lnTo>
                  <a:lnTo>
                    <a:pt x="1214" y="510"/>
                  </a:lnTo>
                  <a:lnTo>
                    <a:pt x="1220" y="510"/>
                  </a:lnTo>
                  <a:lnTo>
                    <a:pt x="1227" y="508"/>
                  </a:lnTo>
                  <a:lnTo>
                    <a:pt x="1233" y="506"/>
                  </a:lnTo>
                  <a:lnTo>
                    <a:pt x="1229" y="504"/>
                  </a:lnTo>
                  <a:lnTo>
                    <a:pt x="1226" y="501"/>
                  </a:lnTo>
                  <a:lnTo>
                    <a:pt x="1224" y="499"/>
                  </a:lnTo>
                  <a:lnTo>
                    <a:pt x="1222" y="496"/>
                  </a:lnTo>
                  <a:lnTo>
                    <a:pt x="1220" y="490"/>
                  </a:lnTo>
                  <a:close/>
                  <a:moveTo>
                    <a:pt x="100" y="452"/>
                  </a:moveTo>
                  <a:lnTo>
                    <a:pt x="116" y="457"/>
                  </a:lnTo>
                  <a:lnTo>
                    <a:pt x="128" y="464"/>
                  </a:lnTo>
                  <a:lnTo>
                    <a:pt x="142" y="471"/>
                  </a:lnTo>
                  <a:lnTo>
                    <a:pt x="142" y="475"/>
                  </a:lnTo>
                  <a:lnTo>
                    <a:pt x="138" y="475"/>
                  </a:lnTo>
                  <a:lnTo>
                    <a:pt x="126" y="483"/>
                  </a:lnTo>
                  <a:lnTo>
                    <a:pt x="114" y="485"/>
                  </a:lnTo>
                  <a:lnTo>
                    <a:pt x="103" y="487"/>
                  </a:lnTo>
                  <a:lnTo>
                    <a:pt x="91" y="490"/>
                  </a:lnTo>
                  <a:lnTo>
                    <a:pt x="91" y="487"/>
                  </a:lnTo>
                  <a:lnTo>
                    <a:pt x="88" y="487"/>
                  </a:lnTo>
                  <a:lnTo>
                    <a:pt x="91" y="478"/>
                  </a:lnTo>
                  <a:lnTo>
                    <a:pt x="91" y="469"/>
                  </a:lnTo>
                  <a:lnTo>
                    <a:pt x="91" y="457"/>
                  </a:lnTo>
                  <a:lnTo>
                    <a:pt x="95" y="455"/>
                  </a:lnTo>
                  <a:lnTo>
                    <a:pt x="96" y="455"/>
                  </a:lnTo>
                  <a:lnTo>
                    <a:pt x="96" y="454"/>
                  </a:lnTo>
                  <a:lnTo>
                    <a:pt x="98" y="454"/>
                  </a:lnTo>
                  <a:lnTo>
                    <a:pt x="100" y="452"/>
                  </a:lnTo>
                  <a:close/>
                  <a:moveTo>
                    <a:pt x="1098" y="441"/>
                  </a:moveTo>
                  <a:lnTo>
                    <a:pt x="1126" y="447"/>
                  </a:lnTo>
                  <a:lnTo>
                    <a:pt x="1151" y="455"/>
                  </a:lnTo>
                  <a:lnTo>
                    <a:pt x="1170" y="464"/>
                  </a:lnTo>
                  <a:lnTo>
                    <a:pt x="1189" y="473"/>
                  </a:lnTo>
                  <a:lnTo>
                    <a:pt x="1210" y="483"/>
                  </a:lnTo>
                  <a:lnTo>
                    <a:pt x="1210" y="490"/>
                  </a:lnTo>
                  <a:lnTo>
                    <a:pt x="1201" y="490"/>
                  </a:lnTo>
                  <a:lnTo>
                    <a:pt x="1191" y="494"/>
                  </a:lnTo>
                  <a:lnTo>
                    <a:pt x="1179" y="497"/>
                  </a:lnTo>
                  <a:lnTo>
                    <a:pt x="1166" y="499"/>
                  </a:lnTo>
                  <a:lnTo>
                    <a:pt x="1168" y="496"/>
                  </a:lnTo>
                  <a:lnTo>
                    <a:pt x="1168" y="492"/>
                  </a:lnTo>
                  <a:lnTo>
                    <a:pt x="1168" y="490"/>
                  </a:lnTo>
                  <a:lnTo>
                    <a:pt x="1168" y="489"/>
                  </a:lnTo>
                  <a:lnTo>
                    <a:pt x="1168" y="487"/>
                  </a:lnTo>
                  <a:lnTo>
                    <a:pt x="1166" y="483"/>
                  </a:lnTo>
                  <a:lnTo>
                    <a:pt x="1140" y="476"/>
                  </a:lnTo>
                  <a:lnTo>
                    <a:pt x="1116" y="464"/>
                  </a:lnTo>
                  <a:lnTo>
                    <a:pt x="1090" y="452"/>
                  </a:lnTo>
                  <a:lnTo>
                    <a:pt x="1084" y="457"/>
                  </a:lnTo>
                  <a:lnTo>
                    <a:pt x="1081" y="462"/>
                  </a:lnTo>
                  <a:lnTo>
                    <a:pt x="1076" y="468"/>
                  </a:lnTo>
                  <a:lnTo>
                    <a:pt x="1070" y="466"/>
                  </a:lnTo>
                  <a:lnTo>
                    <a:pt x="1063" y="462"/>
                  </a:lnTo>
                  <a:lnTo>
                    <a:pt x="1060" y="461"/>
                  </a:lnTo>
                  <a:lnTo>
                    <a:pt x="1067" y="461"/>
                  </a:lnTo>
                  <a:lnTo>
                    <a:pt x="1072" y="454"/>
                  </a:lnTo>
                  <a:lnTo>
                    <a:pt x="1077" y="450"/>
                  </a:lnTo>
                  <a:lnTo>
                    <a:pt x="1083" y="445"/>
                  </a:lnTo>
                  <a:lnTo>
                    <a:pt x="1088" y="445"/>
                  </a:lnTo>
                  <a:lnTo>
                    <a:pt x="1091" y="443"/>
                  </a:lnTo>
                  <a:lnTo>
                    <a:pt x="1095" y="443"/>
                  </a:lnTo>
                  <a:lnTo>
                    <a:pt x="1098" y="441"/>
                  </a:lnTo>
                  <a:close/>
                  <a:moveTo>
                    <a:pt x="77" y="433"/>
                  </a:moveTo>
                  <a:lnTo>
                    <a:pt x="91" y="438"/>
                  </a:lnTo>
                  <a:lnTo>
                    <a:pt x="91" y="441"/>
                  </a:lnTo>
                  <a:lnTo>
                    <a:pt x="88" y="441"/>
                  </a:lnTo>
                  <a:lnTo>
                    <a:pt x="77" y="445"/>
                  </a:lnTo>
                  <a:lnTo>
                    <a:pt x="67" y="445"/>
                  </a:lnTo>
                  <a:lnTo>
                    <a:pt x="58" y="445"/>
                  </a:lnTo>
                  <a:lnTo>
                    <a:pt x="58" y="438"/>
                  </a:lnTo>
                  <a:lnTo>
                    <a:pt x="63" y="436"/>
                  </a:lnTo>
                  <a:lnTo>
                    <a:pt x="68" y="436"/>
                  </a:lnTo>
                  <a:lnTo>
                    <a:pt x="72" y="435"/>
                  </a:lnTo>
                  <a:lnTo>
                    <a:pt x="77" y="433"/>
                  </a:lnTo>
                  <a:close/>
                  <a:moveTo>
                    <a:pt x="0" y="417"/>
                  </a:moveTo>
                  <a:lnTo>
                    <a:pt x="6" y="419"/>
                  </a:lnTo>
                  <a:lnTo>
                    <a:pt x="13" y="419"/>
                  </a:lnTo>
                  <a:lnTo>
                    <a:pt x="16" y="419"/>
                  </a:lnTo>
                  <a:lnTo>
                    <a:pt x="21" y="421"/>
                  </a:lnTo>
                  <a:lnTo>
                    <a:pt x="27" y="422"/>
                  </a:lnTo>
                  <a:lnTo>
                    <a:pt x="27" y="429"/>
                  </a:lnTo>
                  <a:lnTo>
                    <a:pt x="23" y="429"/>
                  </a:lnTo>
                  <a:lnTo>
                    <a:pt x="18" y="431"/>
                  </a:lnTo>
                  <a:lnTo>
                    <a:pt x="13" y="433"/>
                  </a:lnTo>
                  <a:lnTo>
                    <a:pt x="7" y="433"/>
                  </a:lnTo>
                  <a:lnTo>
                    <a:pt x="0" y="433"/>
                  </a:lnTo>
                  <a:lnTo>
                    <a:pt x="0" y="417"/>
                  </a:lnTo>
                  <a:close/>
                  <a:moveTo>
                    <a:pt x="1152" y="414"/>
                  </a:moveTo>
                  <a:lnTo>
                    <a:pt x="1158" y="417"/>
                  </a:lnTo>
                  <a:lnTo>
                    <a:pt x="1161" y="421"/>
                  </a:lnTo>
                  <a:lnTo>
                    <a:pt x="1165" y="424"/>
                  </a:lnTo>
                  <a:lnTo>
                    <a:pt x="1166" y="429"/>
                  </a:lnTo>
                  <a:lnTo>
                    <a:pt x="1166" y="438"/>
                  </a:lnTo>
                  <a:lnTo>
                    <a:pt x="1159" y="438"/>
                  </a:lnTo>
                  <a:lnTo>
                    <a:pt x="1158" y="433"/>
                  </a:lnTo>
                  <a:lnTo>
                    <a:pt x="1156" y="431"/>
                  </a:lnTo>
                  <a:lnTo>
                    <a:pt x="1154" y="428"/>
                  </a:lnTo>
                  <a:lnTo>
                    <a:pt x="1152" y="424"/>
                  </a:lnTo>
                  <a:lnTo>
                    <a:pt x="1152" y="421"/>
                  </a:lnTo>
                  <a:lnTo>
                    <a:pt x="1152" y="414"/>
                  </a:lnTo>
                  <a:close/>
                  <a:moveTo>
                    <a:pt x="3905" y="407"/>
                  </a:moveTo>
                  <a:lnTo>
                    <a:pt x="3908" y="410"/>
                  </a:lnTo>
                  <a:lnTo>
                    <a:pt x="3910" y="414"/>
                  </a:lnTo>
                  <a:lnTo>
                    <a:pt x="3912" y="417"/>
                  </a:lnTo>
                  <a:lnTo>
                    <a:pt x="3912" y="422"/>
                  </a:lnTo>
                  <a:lnTo>
                    <a:pt x="3912" y="429"/>
                  </a:lnTo>
                  <a:lnTo>
                    <a:pt x="3898" y="464"/>
                  </a:lnTo>
                  <a:lnTo>
                    <a:pt x="3891" y="455"/>
                  </a:lnTo>
                  <a:lnTo>
                    <a:pt x="3888" y="447"/>
                  </a:lnTo>
                  <a:lnTo>
                    <a:pt x="3886" y="433"/>
                  </a:lnTo>
                  <a:lnTo>
                    <a:pt x="3905" y="407"/>
                  </a:lnTo>
                  <a:close/>
                  <a:moveTo>
                    <a:pt x="1144" y="391"/>
                  </a:moveTo>
                  <a:lnTo>
                    <a:pt x="1166" y="391"/>
                  </a:lnTo>
                  <a:lnTo>
                    <a:pt x="1168" y="394"/>
                  </a:lnTo>
                  <a:lnTo>
                    <a:pt x="1172" y="396"/>
                  </a:lnTo>
                  <a:lnTo>
                    <a:pt x="1172" y="398"/>
                  </a:lnTo>
                  <a:lnTo>
                    <a:pt x="1173" y="400"/>
                  </a:lnTo>
                  <a:lnTo>
                    <a:pt x="1173" y="401"/>
                  </a:lnTo>
                  <a:lnTo>
                    <a:pt x="1172" y="403"/>
                  </a:lnTo>
                  <a:lnTo>
                    <a:pt x="1172" y="407"/>
                  </a:lnTo>
                  <a:lnTo>
                    <a:pt x="1166" y="403"/>
                  </a:lnTo>
                  <a:lnTo>
                    <a:pt x="1161" y="401"/>
                  </a:lnTo>
                  <a:lnTo>
                    <a:pt x="1156" y="401"/>
                  </a:lnTo>
                  <a:lnTo>
                    <a:pt x="1152" y="400"/>
                  </a:lnTo>
                  <a:lnTo>
                    <a:pt x="1149" y="400"/>
                  </a:lnTo>
                  <a:lnTo>
                    <a:pt x="1145" y="398"/>
                  </a:lnTo>
                  <a:lnTo>
                    <a:pt x="1144" y="394"/>
                  </a:lnTo>
                  <a:lnTo>
                    <a:pt x="1144" y="391"/>
                  </a:lnTo>
                  <a:close/>
                  <a:moveTo>
                    <a:pt x="4017" y="326"/>
                  </a:moveTo>
                  <a:lnTo>
                    <a:pt x="4020" y="328"/>
                  </a:lnTo>
                  <a:lnTo>
                    <a:pt x="4022" y="328"/>
                  </a:lnTo>
                  <a:lnTo>
                    <a:pt x="4022" y="328"/>
                  </a:lnTo>
                  <a:lnTo>
                    <a:pt x="4022" y="330"/>
                  </a:lnTo>
                  <a:lnTo>
                    <a:pt x="4022" y="330"/>
                  </a:lnTo>
                  <a:lnTo>
                    <a:pt x="4024" y="333"/>
                  </a:lnTo>
                  <a:lnTo>
                    <a:pt x="4024" y="337"/>
                  </a:lnTo>
                  <a:lnTo>
                    <a:pt x="4022" y="342"/>
                  </a:lnTo>
                  <a:lnTo>
                    <a:pt x="4018" y="347"/>
                  </a:lnTo>
                  <a:lnTo>
                    <a:pt x="4017" y="352"/>
                  </a:lnTo>
                  <a:lnTo>
                    <a:pt x="4008" y="352"/>
                  </a:lnTo>
                  <a:lnTo>
                    <a:pt x="4008" y="340"/>
                  </a:lnTo>
                  <a:lnTo>
                    <a:pt x="4011" y="339"/>
                  </a:lnTo>
                  <a:lnTo>
                    <a:pt x="4013" y="335"/>
                  </a:lnTo>
                  <a:lnTo>
                    <a:pt x="4015" y="332"/>
                  </a:lnTo>
                  <a:lnTo>
                    <a:pt x="4017" y="326"/>
                  </a:lnTo>
                  <a:close/>
                  <a:moveTo>
                    <a:pt x="3970" y="279"/>
                  </a:moveTo>
                  <a:lnTo>
                    <a:pt x="3982" y="279"/>
                  </a:lnTo>
                  <a:lnTo>
                    <a:pt x="3982" y="291"/>
                  </a:lnTo>
                  <a:lnTo>
                    <a:pt x="3966" y="291"/>
                  </a:lnTo>
                  <a:lnTo>
                    <a:pt x="3966" y="283"/>
                  </a:lnTo>
                  <a:lnTo>
                    <a:pt x="3970" y="283"/>
                  </a:lnTo>
                  <a:lnTo>
                    <a:pt x="3970" y="279"/>
                  </a:lnTo>
                  <a:close/>
                  <a:moveTo>
                    <a:pt x="2699" y="246"/>
                  </a:moveTo>
                  <a:lnTo>
                    <a:pt x="2708" y="246"/>
                  </a:lnTo>
                  <a:lnTo>
                    <a:pt x="2704" y="251"/>
                  </a:lnTo>
                  <a:lnTo>
                    <a:pt x="2701" y="255"/>
                  </a:lnTo>
                  <a:lnTo>
                    <a:pt x="2697" y="258"/>
                  </a:lnTo>
                  <a:lnTo>
                    <a:pt x="2694" y="262"/>
                  </a:lnTo>
                  <a:lnTo>
                    <a:pt x="2688" y="265"/>
                  </a:lnTo>
                  <a:lnTo>
                    <a:pt x="2685" y="265"/>
                  </a:lnTo>
                  <a:lnTo>
                    <a:pt x="2685" y="267"/>
                  </a:lnTo>
                  <a:lnTo>
                    <a:pt x="2683" y="267"/>
                  </a:lnTo>
                  <a:lnTo>
                    <a:pt x="2680" y="267"/>
                  </a:lnTo>
                  <a:lnTo>
                    <a:pt x="2676" y="269"/>
                  </a:lnTo>
                  <a:lnTo>
                    <a:pt x="2673" y="256"/>
                  </a:lnTo>
                  <a:lnTo>
                    <a:pt x="2680" y="255"/>
                  </a:lnTo>
                  <a:lnTo>
                    <a:pt x="2687" y="251"/>
                  </a:lnTo>
                  <a:lnTo>
                    <a:pt x="2694" y="249"/>
                  </a:lnTo>
                  <a:lnTo>
                    <a:pt x="2699" y="246"/>
                  </a:lnTo>
                  <a:close/>
                  <a:moveTo>
                    <a:pt x="2554" y="241"/>
                  </a:moveTo>
                  <a:lnTo>
                    <a:pt x="2563" y="244"/>
                  </a:lnTo>
                  <a:lnTo>
                    <a:pt x="2573" y="248"/>
                  </a:lnTo>
                  <a:lnTo>
                    <a:pt x="2585" y="251"/>
                  </a:lnTo>
                  <a:lnTo>
                    <a:pt x="2592" y="256"/>
                  </a:lnTo>
                  <a:lnTo>
                    <a:pt x="2564" y="256"/>
                  </a:lnTo>
                  <a:lnTo>
                    <a:pt x="2561" y="255"/>
                  </a:lnTo>
                  <a:lnTo>
                    <a:pt x="2559" y="255"/>
                  </a:lnTo>
                  <a:lnTo>
                    <a:pt x="2556" y="253"/>
                  </a:lnTo>
                  <a:lnTo>
                    <a:pt x="2549" y="253"/>
                  </a:lnTo>
                  <a:lnTo>
                    <a:pt x="2549" y="249"/>
                  </a:lnTo>
                  <a:lnTo>
                    <a:pt x="2551" y="248"/>
                  </a:lnTo>
                  <a:lnTo>
                    <a:pt x="2552" y="246"/>
                  </a:lnTo>
                  <a:lnTo>
                    <a:pt x="2552" y="246"/>
                  </a:lnTo>
                  <a:lnTo>
                    <a:pt x="2552" y="244"/>
                  </a:lnTo>
                  <a:lnTo>
                    <a:pt x="2554" y="241"/>
                  </a:lnTo>
                  <a:close/>
                  <a:moveTo>
                    <a:pt x="2242" y="173"/>
                  </a:moveTo>
                  <a:lnTo>
                    <a:pt x="2266" y="173"/>
                  </a:lnTo>
                  <a:lnTo>
                    <a:pt x="2266" y="176"/>
                  </a:lnTo>
                  <a:lnTo>
                    <a:pt x="2261" y="178"/>
                  </a:lnTo>
                  <a:lnTo>
                    <a:pt x="2259" y="180"/>
                  </a:lnTo>
                  <a:lnTo>
                    <a:pt x="2256" y="181"/>
                  </a:lnTo>
                  <a:lnTo>
                    <a:pt x="2252" y="183"/>
                  </a:lnTo>
                  <a:lnTo>
                    <a:pt x="2247" y="183"/>
                  </a:lnTo>
                  <a:lnTo>
                    <a:pt x="2242" y="173"/>
                  </a:lnTo>
                  <a:close/>
                  <a:moveTo>
                    <a:pt x="2612" y="153"/>
                  </a:moveTo>
                  <a:lnTo>
                    <a:pt x="2610" y="155"/>
                  </a:lnTo>
                  <a:lnTo>
                    <a:pt x="2608" y="157"/>
                  </a:lnTo>
                  <a:lnTo>
                    <a:pt x="2606" y="157"/>
                  </a:lnTo>
                  <a:lnTo>
                    <a:pt x="2606" y="159"/>
                  </a:lnTo>
                  <a:lnTo>
                    <a:pt x="2605" y="160"/>
                  </a:lnTo>
                  <a:lnTo>
                    <a:pt x="2603" y="164"/>
                  </a:lnTo>
                  <a:lnTo>
                    <a:pt x="2606" y="164"/>
                  </a:lnTo>
                  <a:lnTo>
                    <a:pt x="2612" y="162"/>
                  </a:lnTo>
                  <a:lnTo>
                    <a:pt x="2615" y="160"/>
                  </a:lnTo>
                  <a:lnTo>
                    <a:pt x="2619" y="159"/>
                  </a:lnTo>
                  <a:lnTo>
                    <a:pt x="2622" y="157"/>
                  </a:lnTo>
                  <a:lnTo>
                    <a:pt x="2626" y="153"/>
                  </a:lnTo>
                  <a:lnTo>
                    <a:pt x="2612" y="153"/>
                  </a:lnTo>
                  <a:close/>
                  <a:moveTo>
                    <a:pt x="2362" y="153"/>
                  </a:moveTo>
                  <a:lnTo>
                    <a:pt x="2364" y="169"/>
                  </a:lnTo>
                  <a:lnTo>
                    <a:pt x="2366" y="188"/>
                  </a:lnTo>
                  <a:lnTo>
                    <a:pt x="2357" y="188"/>
                  </a:lnTo>
                  <a:lnTo>
                    <a:pt x="2355" y="190"/>
                  </a:lnTo>
                  <a:lnTo>
                    <a:pt x="2352" y="190"/>
                  </a:lnTo>
                  <a:lnTo>
                    <a:pt x="2348" y="190"/>
                  </a:lnTo>
                  <a:lnTo>
                    <a:pt x="2343" y="192"/>
                  </a:lnTo>
                  <a:lnTo>
                    <a:pt x="2341" y="178"/>
                  </a:lnTo>
                  <a:lnTo>
                    <a:pt x="2341" y="164"/>
                  </a:lnTo>
                  <a:lnTo>
                    <a:pt x="2343" y="157"/>
                  </a:lnTo>
                  <a:lnTo>
                    <a:pt x="2346" y="155"/>
                  </a:lnTo>
                  <a:lnTo>
                    <a:pt x="2350" y="153"/>
                  </a:lnTo>
                  <a:lnTo>
                    <a:pt x="2355" y="153"/>
                  </a:lnTo>
                  <a:lnTo>
                    <a:pt x="2362" y="153"/>
                  </a:lnTo>
                  <a:close/>
                  <a:moveTo>
                    <a:pt x="2353" y="119"/>
                  </a:moveTo>
                  <a:lnTo>
                    <a:pt x="2362" y="119"/>
                  </a:lnTo>
                  <a:lnTo>
                    <a:pt x="2360" y="126"/>
                  </a:lnTo>
                  <a:lnTo>
                    <a:pt x="2360" y="131"/>
                  </a:lnTo>
                  <a:lnTo>
                    <a:pt x="2360" y="136"/>
                  </a:lnTo>
                  <a:lnTo>
                    <a:pt x="2359" y="140"/>
                  </a:lnTo>
                  <a:lnTo>
                    <a:pt x="2357" y="145"/>
                  </a:lnTo>
                  <a:lnTo>
                    <a:pt x="2350" y="145"/>
                  </a:lnTo>
                  <a:lnTo>
                    <a:pt x="2350" y="138"/>
                  </a:lnTo>
                  <a:lnTo>
                    <a:pt x="2352" y="131"/>
                  </a:lnTo>
                  <a:lnTo>
                    <a:pt x="2352" y="124"/>
                  </a:lnTo>
                  <a:lnTo>
                    <a:pt x="2353" y="119"/>
                  </a:lnTo>
                  <a:close/>
                  <a:moveTo>
                    <a:pt x="4193" y="71"/>
                  </a:moveTo>
                  <a:lnTo>
                    <a:pt x="4202" y="84"/>
                  </a:lnTo>
                  <a:lnTo>
                    <a:pt x="4210" y="91"/>
                  </a:lnTo>
                  <a:lnTo>
                    <a:pt x="4221" y="94"/>
                  </a:lnTo>
                  <a:lnTo>
                    <a:pt x="4228" y="98"/>
                  </a:lnTo>
                  <a:lnTo>
                    <a:pt x="4235" y="103"/>
                  </a:lnTo>
                  <a:lnTo>
                    <a:pt x="4237" y="106"/>
                  </a:lnTo>
                  <a:lnTo>
                    <a:pt x="4238" y="110"/>
                  </a:lnTo>
                  <a:lnTo>
                    <a:pt x="4238" y="113"/>
                  </a:lnTo>
                  <a:lnTo>
                    <a:pt x="4238" y="119"/>
                  </a:lnTo>
                  <a:lnTo>
                    <a:pt x="4226" y="122"/>
                  </a:lnTo>
                  <a:lnTo>
                    <a:pt x="4217" y="129"/>
                  </a:lnTo>
                  <a:lnTo>
                    <a:pt x="4210" y="136"/>
                  </a:lnTo>
                  <a:lnTo>
                    <a:pt x="4200" y="141"/>
                  </a:lnTo>
                  <a:lnTo>
                    <a:pt x="4196" y="136"/>
                  </a:lnTo>
                  <a:lnTo>
                    <a:pt x="4193" y="134"/>
                  </a:lnTo>
                  <a:lnTo>
                    <a:pt x="4190" y="133"/>
                  </a:lnTo>
                  <a:lnTo>
                    <a:pt x="4186" y="134"/>
                  </a:lnTo>
                  <a:lnTo>
                    <a:pt x="4183" y="136"/>
                  </a:lnTo>
                  <a:lnTo>
                    <a:pt x="4181" y="140"/>
                  </a:lnTo>
                  <a:lnTo>
                    <a:pt x="4177" y="141"/>
                  </a:lnTo>
                  <a:lnTo>
                    <a:pt x="4183" y="162"/>
                  </a:lnTo>
                  <a:lnTo>
                    <a:pt x="4184" y="178"/>
                  </a:lnTo>
                  <a:lnTo>
                    <a:pt x="4184" y="190"/>
                  </a:lnTo>
                  <a:lnTo>
                    <a:pt x="4183" y="202"/>
                  </a:lnTo>
                  <a:lnTo>
                    <a:pt x="4179" y="215"/>
                  </a:lnTo>
                  <a:lnTo>
                    <a:pt x="4176" y="232"/>
                  </a:lnTo>
                  <a:lnTo>
                    <a:pt x="4174" y="253"/>
                  </a:lnTo>
                  <a:lnTo>
                    <a:pt x="4151" y="265"/>
                  </a:lnTo>
                  <a:lnTo>
                    <a:pt x="4125" y="277"/>
                  </a:lnTo>
                  <a:lnTo>
                    <a:pt x="4100" y="288"/>
                  </a:lnTo>
                  <a:lnTo>
                    <a:pt x="4095" y="279"/>
                  </a:lnTo>
                  <a:lnTo>
                    <a:pt x="4090" y="272"/>
                  </a:lnTo>
                  <a:lnTo>
                    <a:pt x="4088" y="279"/>
                  </a:lnTo>
                  <a:lnTo>
                    <a:pt x="4088" y="283"/>
                  </a:lnTo>
                  <a:lnTo>
                    <a:pt x="4087" y="288"/>
                  </a:lnTo>
                  <a:lnTo>
                    <a:pt x="4085" y="291"/>
                  </a:lnTo>
                  <a:lnTo>
                    <a:pt x="4080" y="291"/>
                  </a:lnTo>
                  <a:lnTo>
                    <a:pt x="4076" y="291"/>
                  </a:lnTo>
                  <a:lnTo>
                    <a:pt x="4074" y="293"/>
                  </a:lnTo>
                  <a:lnTo>
                    <a:pt x="4073" y="293"/>
                  </a:lnTo>
                  <a:lnTo>
                    <a:pt x="4071" y="295"/>
                  </a:lnTo>
                  <a:lnTo>
                    <a:pt x="4069" y="297"/>
                  </a:lnTo>
                  <a:lnTo>
                    <a:pt x="4064" y="297"/>
                  </a:lnTo>
                  <a:lnTo>
                    <a:pt x="4059" y="298"/>
                  </a:lnTo>
                  <a:lnTo>
                    <a:pt x="4057" y="295"/>
                  </a:lnTo>
                  <a:lnTo>
                    <a:pt x="4057" y="290"/>
                  </a:lnTo>
                  <a:lnTo>
                    <a:pt x="4057" y="288"/>
                  </a:lnTo>
                  <a:lnTo>
                    <a:pt x="4057" y="284"/>
                  </a:lnTo>
                  <a:lnTo>
                    <a:pt x="4057" y="283"/>
                  </a:lnTo>
                  <a:lnTo>
                    <a:pt x="4053" y="283"/>
                  </a:lnTo>
                  <a:lnTo>
                    <a:pt x="4050" y="281"/>
                  </a:lnTo>
                  <a:lnTo>
                    <a:pt x="4043" y="279"/>
                  </a:lnTo>
                  <a:lnTo>
                    <a:pt x="4043" y="283"/>
                  </a:lnTo>
                  <a:lnTo>
                    <a:pt x="4046" y="288"/>
                  </a:lnTo>
                  <a:lnTo>
                    <a:pt x="4050" y="290"/>
                  </a:lnTo>
                  <a:lnTo>
                    <a:pt x="4050" y="293"/>
                  </a:lnTo>
                  <a:lnTo>
                    <a:pt x="4050" y="298"/>
                  </a:lnTo>
                  <a:lnTo>
                    <a:pt x="4052" y="307"/>
                  </a:lnTo>
                  <a:lnTo>
                    <a:pt x="4046" y="312"/>
                  </a:lnTo>
                  <a:lnTo>
                    <a:pt x="4043" y="319"/>
                  </a:lnTo>
                  <a:lnTo>
                    <a:pt x="4039" y="326"/>
                  </a:lnTo>
                  <a:lnTo>
                    <a:pt x="4027" y="326"/>
                  </a:lnTo>
                  <a:lnTo>
                    <a:pt x="4025" y="312"/>
                  </a:lnTo>
                  <a:lnTo>
                    <a:pt x="4024" y="305"/>
                  </a:lnTo>
                  <a:lnTo>
                    <a:pt x="4020" y="298"/>
                  </a:lnTo>
                  <a:lnTo>
                    <a:pt x="4017" y="288"/>
                  </a:lnTo>
                  <a:lnTo>
                    <a:pt x="4027" y="288"/>
                  </a:lnTo>
                  <a:lnTo>
                    <a:pt x="4039" y="272"/>
                  </a:lnTo>
                  <a:lnTo>
                    <a:pt x="4055" y="258"/>
                  </a:lnTo>
                  <a:lnTo>
                    <a:pt x="4074" y="249"/>
                  </a:lnTo>
                  <a:lnTo>
                    <a:pt x="4081" y="248"/>
                  </a:lnTo>
                  <a:lnTo>
                    <a:pt x="4088" y="248"/>
                  </a:lnTo>
                  <a:lnTo>
                    <a:pt x="4094" y="249"/>
                  </a:lnTo>
                  <a:lnTo>
                    <a:pt x="4097" y="249"/>
                  </a:lnTo>
                  <a:lnTo>
                    <a:pt x="4100" y="249"/>
                  </a:lnTo>
                  <a:lnTo>
                    <a:pt x="4104" y="244"/>
                  </a:lnTo>
                  <a:lnTo>
                    <a:pt x="4107" y="239"/>
                  </a:lnTo>
                  <a:lnTo>
                    <a:pt x="4109" y="234"/>
                  </a:lnTo>
                  <a:lnTo>
                    <a:pt x="4111" y="230"/>
                  </a:lnTo>
                  <a:lnTo>
                    <a:pt x="4114" y="225"/>
                  </a:lnTo>
                  <a:lnTo>
                    <a:pt x="4120" y="222"/>
                  </a:lnTo>
                  <a:lnTo>
                    <a:pt x="4121" y="225"/>
                  </a:lnTo>
                  <a:lnTo>
                    <a:pt x="4123" y="227"/>
                  </a:lnTo>
                  <a:lnTo>
                    <a:pt x="4125" y="227"/>
                  </a:lnTo>
                  <a:lnTo>
                    <a:pt x="4125" y="227"/>
                  </a:lnTo>
                  <a:lnTo>
                    <a:pt x="4127" y="227"/>
                  </a:lnTo>
                  <a:lnTo>
                    <a:pt x="4128" y="225"/>
                  </a:lnTo>
                  <a:lnTo>
                    <a:pt x="4142" y="213"/>
                  </a:lnTo>
                  <a:lnTo>
                    <a:pt x="4151" y="202"/>
                  </a:lnTo>
                  <a:lnTo>
                    <a:pt x="4155" y="190"/>
                  </a:lnTo>
                  <a:lnTo>
                    <a:pt x="4158" y="176"/>
                  </a:lnTo>
                  <a:lnTo>
                    <a:pt x="4163" y="164"/>
                  </a:lnTo>
                  <a:lnTo>
                    <a:pt x="4174" y="148"/>
                  </a:lnTo>
                  <a:lnTo>
                    <a:pt x="4167" y="148"/>
                  </a:lnTo>
                  <a:lnTo>
                    <a:pt x="4162" y="145"/>
                  </a:lnTo>
                  <a:lnTo>
                    <a:pt x="4160" y="141"/>
                  </a:lnTo>
                  <a:lnTo>
                    <a:pt x="4158" y="138"/>
                  </a:lnTo>
                  <a:lnTo>
                    <a:pt x="4158" y="131"/>
                  </a:lnTo>
                  <a:lnTo>
                    <a:pt x="4158" y="122"/>
                  </a:lnTo>
                  <a:lnTo>
                    <a:pt x="4160" y="120"/>
                  </a:lnTo>
                  <a:lnTo>
                    <a:pt x="4160" y="120"/>
                  </a:lnTo>
                  <a:lnTo>
                    <a:pt x="4162" y="119"/>
                  </a:lnTo>
                  <a:lnTo>
                    <a:pt x="4162" y="117"/>
                  </a:lnTo>
                  <a:lnTo>
                    <a:pt x="4162" y="115"/>
                  </a:lnTo>
                  <a:lnTo>
                    <a:pt x="4169" y="113"/>
                  </a:lnTo>
                  <a:lnTo>
                    <a:pt x="4174" y="113"/>
                  </a:lnTo>
                  <a:lnTo>
                    <a:pt x="4177" y="112"/>
                  </a:lnTo>
                  <a:lnTo>
                    <a:pt x="4181" y="112"/>
                  </a:lnTo>
                  <a:lnTo>
                    <a:pt x="4181" y="94"/>
                  </a:lnTo>
                  <a:lnTo>
                    <a:pt x="4184" y="80"/>
                  </a:lnTo>
                  <a:lnTo>
                    <a:pt x="4193" y="71"/>
                  </a:lnTo>
                  <a:close/>
                  <a:moveTo>
                    <a:pt x="2414" y="68"/>
                  </a:moveTo>
                  <a:lnTo>
                    <a:pt x="2413" y="70"/>
                  </a:lnTo>
                  <a:lnTo>
                    <a:pt x="2411" y="70"/>
                  </a:lnTo>
                  <a:lnTo>
                    <a:pt x="2409" y="70"/>
                  </a:lnTo>
                  <a:lnTo>
                    <a:pt x="2409" y="71"/>
                  </a:lnTo>
                  <a:lnTo>
                    <a:pt x="2407" y="71"/>
                  </a:lnTo>
                  <a:lnTo>
                    <a:pt x="2404" y="75"/>
                  </a:lnTo>
                  <a:lnTo>
                    <a:pt x="2400" y="77"/>
                  </a:lnTo>
                  <a:lnTo>
                    <a:pt x="2400" y="78"/>
                  </a:lnTo>
                  <a:lnTo>
                    <a:pt x="2400" y="82"/>
                  </a:lnTo>
                  <a:lnTo>
                    <a:pt x="2400" y="85"/>
                  </a:lnTo>
                  <a:lnTo>
                    <a:pt x="2400" y="91"/>
                  </a:lnTo>
                  <a:lnTo>
                    <a:pt x="2414" y="105"/>
                  </a:lnTo>
                  <a:lnTo>
                    <a:pt x="2427" y="120"/>
                  </a:lnTo>
                  <a:lnTo>
                    <a:pt x="2439" y="138"/>
                  </a:lnTo>
                  <a:lnTo>
                    <a:pt x="2453" y="138"/>
                  </a:lnTo>
                  <a:lnTo>
                    <a:pt x="2453" y="148"/>
                  </a:lnTo>
                  <a:lnTo>
                    <a:pt x="2467" y="153"/>
                  </a:lnTo>
                  <a:lnTo>
                    <a:pt x="2477" y="160"/>
                  </a:lnTo>
                  <a:lnTo>
                    <a:pt x="2488" y="169"/>
                  </a:lnTo>
                  <a:lnTo>
                    <a:pt x="2488" y="173"/>
                  </a:lnTo>
                  <a:lnTo>
                    <a:pt x="2484" y="173"/>
                  </a:lnTo>
                  <a:lnTo>
                    <a:pt x="2481" y="173"/>
                  </a:lnTo>
                  <a:lnTo>
                    <a:pt x="2477" y="173"/>
                  </a:lnTo>
                  <a:lnTo>
                    <a:pt x="2475" y="173"/>
                  </a:lnTo>
                  <a:lnTo>
                    <a:pt x="2472" y="171"/>
                  </a:lnTo>
                  <a:lnTo>
                    <a:pt x="2467" y="169"/>
                  </a:lnTo>
                  <a:lnTo>
                    <a:pt x="2462" y="169"/>
                  </a:lnTo>
                  <a:lnTo>
                    <a:pt x="2462" y="174"/>
                  </a:lnTo>
                  <a:lnTo>
                    <a:pt x="2463" y="178"/>
                  </a:lnTo>
                  <a:lnTo>
                    <a:pt x="2465" y="181"/>
                  </a:lnTo>
                  <a:lnTo>
                    <a:pt x="2465" y="183"/>
                  </a:lnTo>
                  <a:lnTo>
                    <a:pt x="2467" y="187"/>
                  </a:lnTo>
                  <a:lnTo>
                    <a:pt x="2468" y="192"/>
                  </a:lnTo>
                  <a:lnTo>
                    <a:pt x="2463" y="195"/>
                  </a:lnTo>
                  <a:lnTo>
                    <a:pt x="2460" y="199"/>
                  </a:lnTo>
                  <a:lnTo>
                    <a:pt x="2456" y="204"/>
                  </a:lnTo>
                  <a:lnTo>
                    <a:pt x="2453" y="211"/>
                  </a:lnTo>
                  <a:lnTo>
                    <a:pt x="2442" y="211"/>
                  </a:lnTo>
                  <a:lnTo>
                    <a:pt x="2442" y="234"/>
                  </a:lnTo>
                  <a:lnTo>
                    <a:pt x="2434" y="234"/>
                  </a:lnTo>
                  <a:lnTo>
                    <a:pt x="2425" y="227"/>
                  </a:lnTo>
                  <a:lnTo>
                    <a:pt x="2414" y="223"/>
                  </a:lnTo>
                  <a:lnTo>
                    <a:pt x="2406" y="218"/>
                  </a:lnTo>
                  <a:lnTo>
                    <a:pt x="2400" y="206"/>
                  </a:lnTo>
                  <a:lnTo>
                    <a:pt x="2414" y="208"/>
                  </a:lnTo>
                  <a:lnTo>
                    <a:pt x="2428" y="206"/>
                  </a:lnTo>
                  <a:lnTo>
                    <a:pt x="2439" y="202"/>
                  </a:lnTo>
                  <a:lnTo>
                    <a:pt x="2446" y="195"/>
                  </a:lnTo>
                  <a:lnTo>
                    <a:pt x="2448" y="194"/>
                  </a:lnTo>
                  <a:lnTo>
                    <a:pt x="2448" y="192"/>
                  </a:lnTo>
                  <a:lnTo>
                    <a:pt x="2449" y="190"/>
                  </a:lnTo>
                  <a:lnTo>
                    <a:pt x="2449" y="187"/>
                  </a:lnTo>
                  <a:lnTo>
                    <a:pt x="2449" y="183"/>
                  </a:lnTo>
                  <a:lnTo>
                    <a:pt x="2423" y="164"/>
                  </a:lnTo>
                  <a:lnTo>
                    <a:pt x="2395" y="145"/>
                  </a:lnTo>
                  <a:lnTo>
                    <a:pt x="2386" y="134"/>
                  </a:lnTo>
                  <a:lnTo>
                    <a:pt x="2378" y="124"/>
                  </a:lnTo>
                  <a:lnTo>
                    <a:pt x="2371" y="112"/>
                  </a:lnTo>
                  <a:lnTo>
                    <a:pt x="2360" y="101"/>
                  </a:lnTo>
                  <a:lnTo>
                    <a:pt x="2346" y="96"/>
                  </a:lnTo>
                  <a:lnTo>
                    <a:pt x="2334" y="106"/>
                  </a:lnTo>
                  <a:lnTo>
                    <a:pt x="2318" y="115"/>
                  </a:lnTo>
                  <a:lnTo>
                    <a:pt x="2299" y="119"/>
                  </a:lnTo>
                  <a:lnTo>
                    <a:pt x="2297" y="115"/>
                  </a:lnTo>
                  <a:lnTo>
                    <a:pt x="2296" y="112"/>
                  </a:lnTo>
                  <a:lnTo>
                    <a:pt x="2294" y="110"/>
                  </a:lnTo>
                  <a:lnTo>
                    <a:pt x="2290" y="110"/>
                  </a:lnTo>
                  <a:lnTo>
                    <a:pt x="2289" y="110"/>
                  </a:lnTo>
                  <a:lnTo>
                    <a:pt x="2285" y="112"/>
                  </a:lnTo>
                  <a:lnTo>
                    <a:pt x="2276" y="119"/>
                  </a:lnTo>
                  <a:lnTo>
                    <a:pt x="2273" y="129"/>
                  </a:lnTo>
                  <a:lnTo>
                    <a:pt x="2271" y="140"/>
                  </a:lnTo>
                  <a:lnTo>
                    <a:pt x="2266" y="148"/>
                  </a:lnTo>
                  <a:lnTo>
                    <a:pt x="2247" y="148"/>
                  </a:lnTo>
                  <a:lnTo>
                    <a:pt x="2240" y="157"/>
                  </a:lnTo>
                  <a:lnTo>
                    <a:pt x="2235" y="167"/>
                  </a:lnTo>
                  <a:lnTo>
                    <a:pt x="2231" y="180"/>
                  </a:lnTo>
                  <a:lnTo>
                    <a:pt x="2229" y="181"/>
                  </a:lnTo>
                  <a:lnTo>
                    <a:pt x="2229" y="185"/>
                  </a:lnTo>
                  <a:lnTo>
                    <a:pt x="2231" y="187"/>
                  </a:lnTo>
                  <a:lnTo>
                    <a:pt x="2233" y="188"/>
                  </a:lnTo>
                  <a:lnTo>
                    <a:pt x="2236" y="192"/>
                  </a:lnTo>
                  <a:lnTo>
                    <a:pt x="2238" y="195"/>
                  </a:lnTo>
                  <a:lnTo>
                    <a:pt x="2233" y="195"/>
                  </a:lnTo>
                  <a:lnTo>
                    <a:pt x="2231" y="197"/>
                  </a:lnTo>
                  <a:lnTo>
                    <a:pt x="2229" y="197"/>
                  </a:lnTo>
                  <a:lnTo>
                    <a:pt x="2228" y="199"/>
                  </a:lnTo>
                  <a:lnTo>
                    <a:pt x="2226" y="201"/>
                  </a:lnTo>
                  <a:lnTo>
                    <a:pt x="2222" y="202"/>
                  </a:lnTo>
                  <a:lnTo>
                    <a:pt x="2222" y="206"/>
                  </a:lnTo>
                  <a:lnTo>
                    <a:pt x="2222" y="206"/>
                  </a:lnTo>
                  <a:lnTo>
                    <a:pt x="2222" y="208"/>
                  </a:lnTo>
                  <a:lnTo>
                    <a:pt x="2222" y="208"/>
                  </a:lnTo>
                  <a:lnTo>
                    <a:pt x="2222" y="209"/>
                  </a:lnTo>
                  <a:lnTo>
                    <a:pt x="2222" y="215"/>
                  </a:lnTo>
                  <a:lnTo>
                    <a:pt x="2210" y="216"/>
                  </a:lnTo>
                  <a:lnTo>
                    <a:pt x="2205" y="220"/>
                  </a:lnTo>
                  <a:lnTo>
                    <a:pt x="2201" y="223"/>
                  </a:lnTo>
                  <a:lnTo>
                    <a:pt x="2198" y="229"/>
                  </a:lnTo>
                  <a:lnTo>
                    <a:pt x="2193" y="234"/>
                  </a:lnTo>
                  <a:lnTo>
                    <a:pt x="2187" y="236"/>
                  </a:lnTo>
                  <a:lnTo>
                    <a:pt x="2184" y="236"/>
                  </a:lnTo>
                  <a:lnTo>
                    <a:pt x="2179" y="234"/>
                  </a:lnTo>
                  <a:lnTo>
                    <a:pt x="2175" y="232"/>
                  </a:lnTo>
                  <a:lnTo>
                    <a:pt x="2172" y="230"/>
                  </a:lnTo>
                  <a:lnTo>
                    <a:pt x="2170" y="230"/>
                  </a:lnTo>
                  <a:lnTo>
                    <a:pt x="2167" y="232"/>
                  </a:lnTo>
                  <a:lnTo>
                    <a:pt x="2163" y="234"/>
                  </a:lnTo>
                  <a:lnTo>
                    <a:pt x="2160" y="236"/>
                  </a:lnTo>
                  <a:lnTo>
                    <a:pt x="2154" y="237"/>
                  </a:lnTo>
                  <a:lnTo>
                    <a:pt x="2154" y="246"/>
                  </a:lnTo>
                  <a:lnTo>
                    <a:pt x="2203" y="253"/>
                  </a:lnTo>
                  <a:lnTo>
                    <a:pt x="2217" y="246"/>
                  </a:lnTo>
                  <a:lnTo>
                    <a:pt x="2231" y="237"/>
                  </a:lnTo>
                  <a:lnTo>
                    <a:pt x="2242" y="230"/>
                  </a:lnTo>
                  <a:lnTo>
                    <a:pt x="2257" y="227"/>
                  </a:lnTo>
                  <a:lnTo>
                    <a:pt x="2280" y="223"/>
                  </a:lnTo>
                  <a:lnTo>
                    <a:pt x="2304" y="222"/>
                  </a:lnTo>
                  <a:lnTo>
                    <a:pt x="2331" y="222"/>
                  </a:lnTo>
                  <a:lnTo>
                    <a:pt x="2353" y="222"/>
                  </a:lnTo>
                  <a:lnTo>
                    <a:pt x="2372" y="223"/>
                  </a:lnTo>
                  <a:lnTo>
                    <a:pt x="2381" y="225"/>
                  </a:lnTo>
                  <a:lnTo>
                    <a:pt x="2385" y="225"/>
                  </a:lnTo>
                  <a:lnTo>
                    <a:pt x="2379" y="241"/>
                  </a:lnTo>
                  <a:lnTo>
                    <a:pt x="2376" y="258"/>
                  </a:lnTo>
                  <a:lnTo>
                    <a:pt x="2372" y="276"/>
                  </a:lnTo>
                  <a:lnTo>
                    <a:pt x="2378" y="279"/>
                  </a:lnTo>
                  <a:lnTo>
                    <a:pt x="2379" y="283"/>
                  </a:lnTo>
                  <a:lnTo>
                    <a:pt x="2383" y="286"/>
                  </a:lnTo>
                  <a:lnTo>
                    <a:pt x="2385" y="288"/>
                  </a:lnTo>
                  <a:lnTo>
                    <a:pt x="2388" y="291"/>
                  </a:lnTo>
                  <a:lnTo>
                    <a:pt x="2400" y="295"/>
                  </a:lnTo>
                  <a:lnTo>
                    <a:pt x="2414" y="295"/>
                  </a:lnTo>
                  <a:lnTo>
                    <a:pt x="2428" y="297"/>
                  </a:lnTo>
                  <a:lnTo>
                    <a:pt x="2442" y="304"/>
                  </a:lnTo>
                  <a:lnTo>
                    <a:pt x="2446" y="318"/>
                  </a:lnTo>
                  <a:lnTo>
                    <a:pt x="2453" y="321"/>
                  </a:lnTo>
                  <a:lnTo>
                    <a:pt x="2463" y="325"/>
                  </a:lnTo>
                  <a:lnTo>
                    <a:pt x="2477" y="328"/>
                  </a:lnTo>
                  <a:lnTo>
                    <a:pt x="2489" y="332"/>
                  </a:lnTo>
                  <a:lnTo>
                    <a:pt x="2496" y="333"/>
                  </a:lnTo>
                  <a:lnTo>
                    <a:pt x="2498" y="323"/>
                  </a:lnTo>
                  <a:lnTo>
                    <a:pt x="2502" y="314"/>
                  </a:lnTo>
                  <a:lnTo>
                    <a:pt x="2505" y="305"/>
                  </a:lnTo>
                  <a:lnTo>
                    <a:pt x="2516" y="298"/>
                  </a:lnTo>
                  <a:lnTo>
                    <a:pt x="2531" y="295"/>
                  </a:lnTo>
                  <a:lnTo>
                    <a:pt x="2545" y="298"/>
                  </a:lnTo>
                  <a:lnTo>
                    <a:pt x="2559" y="305"/>
                  </a:lnTo>
                  <a:lnTo>
                    <a:pt x="2573" y="311"/>
                  </a:lnTo>
                  <a:lnTo>
                    <a:pt x="2580" y="312"/>
                  </a:lnTo>
                  <a:lnTo>
                    <a:pt x="2594" y="314"/>
                  </a:lnTo>
                  <a:lnTo>
                    <a:pt x="2608" y="318"/>
                  </a:lnTo>
                  <a:lnTo>
                    <a:pt x="2622" y="319"/>
                  </a:lnTo>
                  <a:lnTo>
                    <a:pt x="2633" y="321"/>
                  </a:lnTo>
                  <a:lnTo>
                    <a:pt x="2638" y="323"/>
                  </a:lnTo>
                  <a:lnTo>
                    <a:pt x="2641" y="321"/>
                  </a:lnTo>
                  <a:lnTo>
                    <a:pt x="2643" y="318"/>
                  </a:lnTo>
                  <a:lnTo>
                    <a:pt x="2645" y="316"/>
                  </a:lnTo>
                  <a:lnTo>
                    <a:pt x="2648" y="312"/>
                  </a:lnTo>
                  <a:lnTo>
                    <a:pt x="2652" y="311"/>
                  </a:lnTo>
                  <a:lnTo>
                    <a:pt x="2655" y="311"/>
                  </a:lnTo>
                  <a:lnTo>
                    <a:pt x="2660" y="311"/>
                  </a:lnTo>
                  <a:lnTo>
                    <a:pt x="2673" y="314"/>
                  </a:lnTo>
                  <a:lnTo>
                    <a:pt x="2683" y="319"/>
                  </a:lnTo>
                  <a:lnTo>
                    <a:pt x="2695" y="318"/>
                  </a:lnTo>
                  <a:lnTo>
                    <a:pt x="2708" y="314"/>
                  </a:lnTo>
                  <a:lnTo>
                    <a:pt x="2709" y="300"/>
                  </a:lnTo>
                  <a:lnTo>
                    <a:pt x="2716" y="283"/>
                  </a:lnTo>
                  <a:lnTo>
                    <a:pt x="2722" y="267"/>
                  </a:lnTo>
                  <a:lnTo>
                    <a:pt x="2725" y="253"/>
                  </a:lnTo>
                  <a:lnTo>
                    <a:pt x="2722" y="241"/>
                  </a:lnTo>
                  <a:lnTo>
                    <a:pt x="2720" y="237"/>
                  </a:lnTo>
                  <a:lnTo>
                    <a:pt x="2720" y="234"/>
                  </a:lnTo>
                  <a:lnTo>
                    <a:pt x="2718" y="232"/>
                  </a:lnTo>
                  <a:lnTo>
                    <a:pt x="2716" y="230"/>
                  </a:lnTo>
                  <a:lnTo>
                    <a:pt x="2713" y="230"/>
                  </a:lnTo>
                  <a:lnTo>
                    <a:pt x="2709" y="230"/>
                  </a:lnTo>
                  <a:lnTo>
                    <a:pt x="2702" y="230"/>
                  </a:lnTo>
                  <a:lnTo>
                    <a:pt x="2694" y="237"/>
                  </a:lnTo>
                  <a:lnTo>
                    <a:pt x="2687" y="239"/>
                  </a:lnTo>
                  <a:lnTo>
                    <a:pt x="2680" y="237"/>
                  </a:lnTo>
                  <a:lnTo>
                    <a:pt x="2673" y="234"/>
                  </a:lnTo>
                  <a:lnTo>
                    <a:pt x="2664" y="230"/>
                  </a:lnTo>
                  <a:lnTo>
                    <a:pt x="2659" y="229"/>
                  </a:lnTo>
                  <a:lnTo>
                    <a:pt x="2655" y="230"/>
                  </a:lnTo>
                  <a:lnTo>
                    <a:pt x="2650" y="232"/>
                  </a:lnTo>
                  <a:lnTo>
                    <a:pt x="2648" y="236"/>
                  </a:lnTo>
                  <a:lnTo>
                    <a:pt x="2645" y="239"/>
                  </a:lnTo>
                  <a:lnTo>
                    <a:pt x="2641" y="241"/>
                  </a:lnTo>
                  <a:lnTo>
                    <a:pt x="2626" y="237"/>
                  </a:lnTo>
                  <a:lnTo>
                    <a:pt x="2610" y="227"/>
                  </a:lnTo>
                  <a:lnTo>
                    <a:pt x="2598" y="211"/>
                  </a:lnTo>
                  <a:lnTo>
                    <a:pt x="2592" y="195"/>
                  </a:lnTo>
                  <a:lnTo>
                    <a:pt x="2592" y="192"/>
                  </a:lnTo>
                  <a:lnTo>
                    <a:pt x="2592" y="188"/>
                  </a:lnTo>
                  <a:lnTo>
                    <a:pt x="2592" y="185"/>
                  </a:lnTo>
                  <a:lnTo>
                    <a:pt x="2592" y="181"/>
                  </a:lnTo>
                  <a:lnTo>
                    <a:pt x="2592" y="178"/>
                  </a:lnTo>
                  <a:lnTo>
                    <a:pt x="2594" y="174"/>
                  </a:lnTo>
                  <a:lnTo>
                    <a:pt x="2596" y="169"/>
                  </a:lnTo>
                  <a:lnTo>
                    <a:pt x="2592" y="166"/>
                  </a:lnTo>
                  <a:lnTo>
                    <a:pt x="2589" y="164"/>
                  </a:lnTo>
                  <a:lnTo>
                    <a:pt x="2587" y="162"/>
                  </a:lnTo>
                  <a:lnTo>
                    <a:pt x="2585" y="160"/>
                  </a:lnTo>
                  <a:lnTo>
                    <a:pt x="2582" y="159"/>
                  </a:lnTo>
                  <a:lnTo>
                    <a:pt x="2577" y="157"/>
                  </a:lnTo>
                  <a:lnTo>
                    <a:pt x="2575" y="155"/>
                  </a:lnTo>
                  <a:lnTo>
                    <a:pt x="2573" y="155"/>
                  </a:lnTo>
                  <a:lnTo>
                    <a:pt x="2571" y="153"/>
                  </a:lnTo>
                  <a:lnTo>
                    <a:pt x="2568" y="153"/>
                  </a:lnTo>
                  <a:lnTo>
                    <a:pt x="2564" y="153"/>
                  </a:lnTo>
                  <a:lnTo>
                    <a:pt x="2564" y="157"/>
                  </a:lnTo>
                  <a:lnTo>
                    <a:pt x="2561" y="157"/>
                  </a:lnTo>
                  <a:lnTo>
                    <a:pt x="2561" y="162"/>
                  </a:lnTo>
                  <a:lnTo>
                    <a:pt x="2563" y="166"/>
                  </a:lnTo>
                  <a:lnTo>
                    <a:pt x="2563" y="167"/>
                  </a:lnTo>
                  <a:lnTo>
                    <a:pt x="2563" y="169"/>
                  </a:lnTo>
                  <a:lnTo>
                    <a:pt x="2561" y="171"/>
                  </a:lnTo>
                  <a:lnTo>
                    <a:pt x="2559" y="171"/>
                  </a:lnTo>
                  <a:lnTo>
                    <a:pt x="2556" y="171"/>
                  </a:lnTo>
                  <a:lnTo>
                    <a:pt x="2549" y="173"/>
                  </a:lnTo>
                  <a:lnTo>
                    <a:pt x="2547" y="169"/>
                  </a:lnTo>
                  <a:lnTo>
                    <a:pt x="2545" y="167"/>
                  </a:lnTo>
                  <a:lnTo>
                    <a:pt x="2545" y="166"/>
                  </a:lnTo>
                  <a:lnTo>
                    <a:pt x="2542" y="164"/>
                  </a:lnTo>
                  <a:lnTo>
                    <a:pt x="2542" y="169"/>
                  </a:lnTo>
                  <a:lnTo>
                    <a:pt x="2551" y="180"/>
                  </a:lnTo>
                  <a:lnTo>
                    <a:pt x="2558" y="195"/>
                  </a:lnTo>
                  <a:lnTo>
                    <a:pt x="2561" y="211"/>
                  </a:lnTo>
                  <a:lnTo>
                    <a:pt x="2556" y="215"/>
                  </a:lnTo>
                  <a:lnTo>
                    <a:pt x="2552" y="216"/>
                  </a:lnTo>
                  <a:lnTo>
                    <a:pt x="2551" y="220"/>
                  </a:lnTo>
                  <a:lnTo>
                    <a:pt x="2549" y="223"/>
                  </a:lnTo>
                  <a:lnTo>
                    <a:pt x="2549" y="225"/>
                  </a:lnTo>
                  <a:lnTo>
                    <a:pt x="2547" y="229"/>
                  </a:lnTo>
                  <a:lnTo>
                    <a:pt x="2545" y="230"/>
                  </a:lnTo>
                  <a:lnTo>
                    <a:pt x="2540" y="232"/>
                  </a:lnTo>
                  <a:lnTo>
                    <a:pt x="2535" y="234"/>
                  </a:lnTo>
                  <a:lnTo>
                    <a:pt x="2533" y="232"/>
                  </a:lnTo>
                  <a:lnTo>
                    <a:pt x="2531" y="232"/>
                  </a:lnTo>
                  <a:lnTo>
                    <a:pt x="2531" y="232"/>
                  </a:lnTo>
                  <a:lnTo>
                    <a:pt x="2530" y="230"/>
                  </a:lnTo>
                  <a:lnTo>
                    <a:pt x="2526" y="230"/>
                  </a:lnTo>
                  <a:lnTo>
                    <a:pt x="2510" y="183"/>
                  </a:lnTo>
                  <a:lnTo>
                    <a:pt x="2507" y="181"/>
                  </a:lnTo>
                  <a:lnTo>
                    <a:pt x="2503" y="178"/>
                  </a:lnTo>
                  <a:lnTo>
                    <a:pt x="2498" y="174"/>
                  </a:lnTo>
                  <a:lnTo>
                    <a:pt x="2495" y="173"/>
                  </a:lnTo>
                  <a:lnTo>
                    <a:pt x="2491" y="169"/>
                  </a:lnTo>
                  <a:lnTo>
                    <a:pt x="2489" y="159"/>
                  </a:lnTo>
                  <a:lnTo>
                    <a:pt x="2491" y="150"/>
                  </a:lnTo>
                  <a:lnTo>
                    <a:pt x="2493" y="143"/>
                  </a:lnTo>
                  <a:lnTo>
                    <a:pt x="2493" y="136"/>
                  </a:lnTo>
                  <a:lnTo>
                    <a:pt x="2488" y="131"/>
                  </a:lnTo>
                  <a:lnTo>
                    <a:pt x="2475" y="122"/>
                  </a:lnTo>
                  <a:lnTo>
                    <a:pt x="2465" y="117"/>
                  </a:lnTo>
                  <a:lnTo>
                    <a:pt x="2456" y="115"/>
                  </a:lnTo>
                  <a:lnTo>
                    <a:pt x="2448" y="110"/>
                  </a:lnTo>
                  <a:lnTo>
                    <a:pt x="2441" y="99"/>
                  </a:lnTo>
                  <a:lnTo>
                    <a:pt x="2434" y="80"/>
                  </a:lnTo>
                  <a:lnTo>
                    <a:pt x="2420" y="84"/>
                  </a:lnTo>
                  <a:lnTo>
                    <a:pt x="2418" y="78"/>
                  </a:lnTo>
                  <a:lnTo>
                    <a:pt x="2418" y="75"/>
                  </a:lnTo>
                  <a:lnTo>
                    <a:pt x="2416" y="71"/>
                  </a:lnTo>
                  <a:lnTo>
                    <a:pt x="2414" y="68"/>
                  </a:lnTo>
                  <a:close/>
                  <a:moveTo>
                    <a:pt x="1217" y="64"/>
                  </a:moveTo>
                  <a:lnTo>
                    <a:pt x="1215" y="68"/>
                  </a:lnTo>
                  <a:lnTo>
                    <a:pt x="1212" y="71"/>
                  </a:lnTo>
                  <a:lnTo>
                    <a:pt x="1210" y="73"/>
                  </a:lnTo>
                  <a:lnTo>
                    <a:pt x="1208" y="75"/>
                  </a:lnTo>
                  <a:lnTo>
                    <a:pt x="1208" y="77"/>
                  </a:lnTo>
                  <a:lnTo>
                    <a:pt x="1210" y="78"/>
                  </a:lnTo>
                  <a:lnTo>
                    <a:pt x="1214" y="80"/>
                  </a:lnTo>
                  <a:lnTo>
                    <a:pt x="1215" y="75"/>
                  </a:lnTo>
                  <a:lnTo>
                    <a:pt x="1215" y="73"/>
                  </a:lnTo>
                  <a:lnTo>
                    <a:pt x="1217" y="70"/>
                  </a:lnTo>
                  <a:lnTo>
                    <a:pt x="1219" y="68"/>
                  </a:lnTo>
                  <a:lnTo>
                    <a:pt x="1220" y="64"/>
                  </a:lnTo>
                  <a:lnTo>
                    <a:pt x="1217" y="64"/>
                  </a:lnTo>
                  <a:close/>
                  <a:moveTo>
                    <a:pt x="2654" y="49"/>
                  </a:moveTo>
                  <a:lnTo>
                    <a:pt x="2650" y="57"/>
                  </a:lnTo>
                  <a:lnTo>
                    <a:pt x="2643" y="70"/>
                  </a:lnTo>
                  <a:lnTo>
                    <a:pt x="2634" y="84"/>
                  </a:lnTo>
                  <a:lnTo>
                    <a:pt x="2626" y="98"/>
                  </a:lnTo>
                  <a:lnTo>
                    <a:pt x="2619" y="110"/>
                  </a:lnTo>
                  <a:lnTo>
                    <a:pt x="2615" y="120"/>
                  </a:lnTo>
                  <a:lnTo>
                    <a:pt x="2615" y="126"/>
                  </a:lnTo>
                  <a:lnTo>
                    <a:pt x="2617" y="133"/>
                  </a:lnTo>
                  <a:lnTo>
                    <a:pt x="2617" y="136"/>
                  </a:lnTo>
                  <a:lnTo>
                    <a:pt x="2619" y="140"/>
                  </a:lnTo>
                  <a:lnTo>
                    <a:pt x="2622" y="141"/>
                  </a:lnTo>
                  <a:lnTo>
                    <a:pt x="2626" y="143"/>
                  </a:lnTo>
                  <a:lnTo>
                    <a:pt x="2631" y="145"/>
                  </a:lnTo>
                  <a:lnTo>
                    <a:pt x="2645" y="150"/>
                  </a:lnTo>
                  <a:lnTo>
                    <a:pt x="2659" y="148"/>
                  </a:lnTo>
                  <a:lnTo>
                    <a:pt x="2671" y="143"/>
                  </a:lnTo>
                  <a:lnTo>
                    <a:pt x="2685" y="136"/>
                  </a:lnTo>
                  <a:lnTo>
                    <a:pt x="2699" y="134"/>
                  </a:lnTo>
                  <a:lnTo>
                    <a:pt x="2713" y="134"/>
                  </a:lnTo>
                  <a:lnTo>
                    <a:pt x="2722" y="140"/>
                  </a:lnTo>
                  <a:lnTo>
                    <a:pt x="2729" y="145"/>
                  </a:lnTo>
                  <a:lnTo>
                    <a:pt x="2737" y="148"/>
                  </a:lnTo>
                  <a:lnTo>
                    <a:pt x="2758" y="152"/>
                  </a:lnTo>
                  <a:lnTo>
                    <a:pt x="2779" y="150"/>
                  </a:lnTo>
                  <a:lnTo>
                    <a:pt x="2798" y="145"/>
                  </a:lnTo>
                  <a:lnTo>
                    <a:pt x="2804" y="134"/>
                  </a:lnTo>
                  <a:lnTo>
                    <a:pt x="2798" y="134"/>
                  </a:lnTo>
                  <a:lnTo>
                    <a:pt x="2790" y="120"/>
                  </a:lnTo>
                  <a:lnTo>
                    <a:pt x="2776" y="108"/>
                  </a:lnTo>
                  <a:lnTo>
                    <a:pt x="2756" y="96"/>
                  </a:lnTo>
                  <a:lnTo>
                    <a:pt x="2737" y="85"/>
                  </a:lnTo>
                  <a:lnTo>
                    <a:pt x="2722" y="80"/>
                  </a:lnTo>
                  <a:lnTo>
                    <a:pt x="2713" y="87"/>
                  </a:lnTo>
                  <a:lnTo>
                    <a:pt x="2701" y="92"/>
                  </a:lnTo>
                  <a:lnTo>
                    <a:pt x="2692" y="91"/>
                  </a:lnTo>
                  <a:lnTo>
                    <a:pt x="2687" y="84"/>
                  </a:lnTo>
                  <a:lnTo>
                    <a:pt x="2680" y="77"/>
                  </a:lnTo>
                  <a:lnTo>
                    <a:pt x="2676" y="68"/>
                  </a:lnTo>
                  <a:lnTo>
                    <a:pt x="2688" y="64"/>
                  </a:lnTo>
                  <a:lnTo>
                    <a:pt x="2687" y="63"/>
                  </a:lnTo>
                  <a:lnTo>
                    <a:pt x="2685" y="63"/>
                  </a:lnTo>
                  <a:lnTo>
                    <a:pt x="2685" y="63"/>
                  </a:lnTo>
                  <a:lnTo>
                    <a:pt x="2683" y="63"/>
                  </a:lnTo>
                  <a:lnTo>
                    <a:pt x="2680" y="61"/>
                  </a:lnTo>
                  <a:lnTo>
                    <a:pt x="2674" y="56"/>
                  </a:lnTo>
                  <a:lnTo>
                    <a:pt x="2669" y="54"/>
                  </a:lnTo>
                  <a:lnTo>
                    <a:pt x="2662" y="51"/>
                  </a:lnTo>
                  <a:lnTo>
                    <a:pt x="2654" y="49"/>
                  </a:lnTo>
                  <a:close/>
                  <a:moveTo>
                    <a:pt x="2933" y="45"/>
                  </a:moveTo>
                  <a:lnTo>
                    <a:pt x="2922" y="54"/>
                  </a:lnTo>
                  <a:lnTo>
                    <a:pt x="2910" y="59"/>
                  </a:lnTo>
                  <a:lnTo>
                    <a:pt x="2898" y="64"/>
                  </a:lnTo>
                  <a:lnTo>
                    <a:pt x="2887" y="73"/>
                  </a:lnTo>
                  <a:lnTo>
                    <a:pt x="2880" y="84"/>
                  </a:lnTo>
                  <a:lnTo>
                    <a:pt x="2877" y="99"/>
                  </a:lnTo>
                  <a:lnTo>
                    <a:pt x="2882" y="115"/>
                  </a:lnTo>
                  <a:lnTo>
                    <a:pt x="2893" y="131"/>
                  </a:lnTo>
                  <a:lnTo>
                    <a:pt x="2903" y="147"/>
                  </a:lnTo>
                  <a:lnTo>
                    <a:pt x="2915" y="160"/>
                  </a:lnTo>
                  <a:lnTo>
                    <a:pt x="2922" y="173"/>
                  </a:lnTo>
                  <a:lnTo>
                    <a:pt x="2910" y="173"/>
                  </a:lnTo>
                  <a:lnTo>
                    <a:pt x="2910" y="195"/>
                  </a:lnTo>
                  <a:lnTo>
                    <a:pt x="2914" y="211"/>
                  </a:lnTo>
                  <a:lnTo>
                    <a:pt x="2924" y="220"/>
                  </a:lnTo>
                  <a:lnTo>
                    <a:pt x="2942" y="223"/>
                  </a:lnTo>
                  <a:lnTo>
                    <a:pt x="2968" y="222"/>
                  </a:lnTo>
                  <a:lnTo>
                    <a:pt x="2966" y="202"/>
                  </a:lnTo>
                  <a:lnTo>
                    <a:pt x="2962" y="190"/>
                  </a:lnTo>
                  <a:lnTo>
                    <a:pt x="2957" y="180"/>
                  </a:lnTo>
                  <a:lnTo>
                    <a:pt x="2955" y="169"/>
                  </a:lnTo>
                  <a:lnTo>
                    <a:pt x="2957" y="153"/>
                  </a:lnTo>
                  <a:lnTo>
                    <a:pt x="2961" y="155"/>
                  </a:lnTo>
                  <a:lnTo>
                    <a:pt x="2964" y="155"/>
                  </a:lnTo>
                  <a:lnTo>
                    <a:pt x="2968" y="155"/>
                  </a:lnTo>
                  <a:lnTo>
                    <a:pt x="2971" y="155"/>
                  </a:lnTo>
                  <a:lnTo>
                    <a:pt x="2976" y="153"/>
                  </a:lnTo>
                  <a:lnTo>
                    <a:pt x="2973" y="150"/>
                  </a:lnTo>
                  <a:lnTo>
                    <a:pt x="2969" y="148"/>
                  </a:lnTo>
                  <a:lnTo>
                    <a:pt x="2968" y="147"/>
                  </a:lnTo>
                  <a:lnTo>
                    <a:pt x="2964" y="143"/>
                  </a:lnTo>
                  <a:lnTo>
                    <a:pt x="2961" y="141"/>
                  </a:lnTo>
                  <a:lnTo>
                    <a:pt x="2959" y="143"/>
                  </a:lnTo>
                  <a:lnTo>
                    <a:pt x="2959" y="147"/>
                  </a:lnTo>
                  <a:lnTo>
                    <a:pt x="2957" y="150"/>
                  </a:lnTo>
                  <a:lnTo>
                    <a:pt x="2957" y="152"/>
                  </a:lnTo>
                  <a:lnTo>
                    <a:pt x="2955" y="153"/>
                  </a:lnTo>
                  <a:lnTo>
                    <a:pt x="2954" y="152"/>
                  </a:lnTo>
                  <a:lnTo>
                    <a:pt x="2952" y="148"/>
                  </a:lnTo>
                  <a:lnTo>
                    <a:pt x="2947" y="140"/>
                  </a:lnTo>
                  <a:lnTo>
                    <a:pt x="2942" y="131"/>
                  </a:lnTo>
                  <a:lnTo>
                    <a:pt x="2943" y="127"/>
                  </a:lnTo>
                  <a:lnTo>
                    <a:pt x="2945" y="127"/>
                  </a:lnTo>
                  <a:lnTo>
                    <a:pt x="2947" y="126"/>
                  </a:lnTo>
                  <a:lnTo>
                    <a:pt x="2948" y="122"/>
                  </a:lnTo>
                  <a:lnTo>
                    <a:pt x="2933" y="113"/>
                  </a:lnTo>
                  <a:lnTo>
                    <a:pt x="2921" y="99"/>
                  </a:lnTo>
                  <a:lnTo>
                    <a:pt x="2914" y="84"/>
                  </a:lnTo>
                  <a:lnTo>
                    <a:pt x="2933" y="82"/>
                  </a:lnTo>
                  <a:lnTo>
                    <a:pt x="2947" y="77"/>
                  </a:lnTo>
                  <a:lnTo>
                    <a:pt x="2954" y="64"/>
                  </a:lnTo>
                  <a:lnTo>
                    <a:pt x="2957" y="49"/>
                  </a:lnTo>
                  <a:lnTo>
                    <a:pt x="2952" y="47"/>
                  </a:lnTo>
                  <a:lnTo>
                    <a:pt x="2947" y="47"/>
                  </a:lnTo>
                  <a:lnTo>
                    <a:pt x="2942" y="45"/>
                  </a:lnTo>
                  <a:lnTo>
                    <a:pt x="2933" y="45"/>
                  </a:lnTo>
                  <a:close/>
                  <a:moveTo>
                    <a:pt x="2746" y="42"/>
                  </a:moveTo>
                  <a:lnTo>
                    <a:pt x="2732" y="49"/>
                  </a:lnTo>
                  <a:lnTo>
                    <a:pt x="2715" y="54"/>
                  </a:lnTo>
                  <a:lnTo>
                    <a:pt x="2715" y="68"/>
                  </a:lnTo>
                  <a:lnTo>
                    <a:pt x="2722" y="70"/>
                  </a:lnTo>
                  <a:lnTo>
                    <a:pt x="2730" y="71"/>
                  </a:lnTo>
                  <a:lnTo>
                    <a:pt x="2741" y="71"/>
                  </a:lnTo>
                  <a:lnTo>
                    <a:pt x="2741" y="64"/>
                  </a:lnTo>
                  <a:lnTo>
                    <a:pt x="2744" y="59"/>
                  </a:lnTo>
                  <a:lnTo>
                    <a:pt x="2746" y="54"/>
                  </a:lnTo>
                  <a:lnTo>
                    <a:pt x="2746" y="49"/>
                  </a:lnTo>
                  <a:lnTo>
                    <a:pt x="2746" y="45"/>
                  </a:lnTo>
                  <a:lnTo>
                    <a:pt x="2746" y="42"/>
                  </a:lnTo>
                  <a:close/>
                  <a:moveTo>
                    <a:pt x="1390" y="33"/>
                  </a:moveTo>
                  <a:lnTo>
                    <a:pt x="1393" y="42"/>
                  </a:lnTo>
                  <a:lnTo>
                    <a:pt x="1395" y="54"/>
                  </a:lnTo>
                  <a:lnTo>
                    <a:pt x="1397" y="64"/>
                  </a:lnTo>
                  <a:lnTo>
                    <a:pt x="1395" y="66"/>
                  </a:lnTo>
                  <a:lnTo>
                    <a:pt x="1393" y="66"/>
                  </a:lnTo>
                  <a:lnTo>
                    <a:pt x="1392" y="66"/>
                  </a:lnTo>
                  <a:lnTo>
                    <a:pt x="1392" y="68"/>
                  </a:lnTo>
                  <a:lnTo>
                    <a:pt x="1390" y="68"/>
                  </a:lnTo>
                  <a:lnTo>
                    <a:pt x="1383" y="68"/>
                  </a:lnTo>
                  <a:lnTo>
                    <a:pt x="1381" y="66"/>
                  </a:lnTo>
                  <a:lnTo>
                    <a:pt x="1381" y="64"/>
                  </a:lnTo>
                  <a:lnTo>
                    <a:pt x="1381" y="63"/>
                  </a:lnTo>
                  <a:lnTo>
                    <a:pt x="1379" y="63"/>
                  </a:lnTo>
                  <a:lnTo>
                    <a:pt x="1378" y="61"/>
                  </a:lnTo>
                  <a:lnTo>
                    <a:pt x="1390" y="33"/>
                  </a:lnTo>
                  <a:close/>
                  <a:moveTo>
                    <a:pt x="1002" y="0"/>
                  </a:moveTo>
                  <a:lnTo>
                    <a:pt x="994" y="12"/>
                  </a:lnTo>
                  <a:lnTo>
                    <a:pt x="985" y="23"/>
                  </a:lnTo>
                  <a:lnTo>
                    <a:pt x="980" y="38"/>
                  </a:lnTo>
                  <a:lnTo>
                    <a:pt x="990" y="37"/>
                  </a:lnTo>
                  <a:lnTo>
                    <a:pt x="997" y="40"/>
                  </a:lnTo>
                  <a:lnTo>
                    <a:pt x="1002" y="45"/>
                  </a:lnTo>
                  <a:lnTo>
                    <a:pt x="1009" y="54"/>
                  </a:lnTo>
                  <a:lnTo>
                    <a:pt x="1011" y="47"/>
                  </a:lnTo>
                  <a:lnTo>
                    <a:pt x="1011" y="42"/>
                  </a:lnTo>
                  <a:lnTo>
                    <a:pt x="1013" y="38"/>
                  </a:lnTo>
                  <a:lnTo>
                    <a:pt x="1013" y="33"/>
                  </a:lnTo>
                  <a:lnTo>
                    <a:pt x="1022" y="33"/>
                  </a:lnTo>
                  <a:lnTo>
                    <a:pt x="1027" y="45"/>
                  </a:lnTo>
                  <a:lnTo>
                    <a:pt x="1035" y="49"/>
                  </a:lnTo>
                  <a:lnTo>
                    <a:pt x="1042" y="52"/>
                  </a:lnTo>
                  <a:lnTo>
                    <a:pt x="1049" y="56"/>
                  </a:lnTo>
                  <a:lnTo>
                    <a:pt x="1056" y="64"/>
                  </a:lnTo>
                  <a:lnTo>
                    <a:pt x="1049" y="75"/>
                  </a:lnTo>
                  <a:lnTo>
                    <a:pt x="1041" y="87"/>
                  </a:lnTo>
                  <a:lnTo>
                    <a:pt x="1034" y="103"/>
                  </a:lnTo>
                  <a:lnTo>
                    <a:pt x="1028" y="117"/>
                  </a:lnTo>
                  <a:lnTo>
                    <a:pt x="1028" y="126"/>
                  </a:lnTo>
                  <a:lnTo>
                    <a:pt x="1030" y="131"/>
                  </a:lnTo>
                  <a:lnTo>
                    <a:pt x="1030" y="134"/>
                  </a:lnTo>
                  <a:lnTo>
                    <a:pt x="1032" y="136"/>
                  </a:lnTo>
                  <a:lnTo>
                    <a:pt x="1034" y="138"/>
                  </a:lnTo>
                  <a:lnTo>
                    <a:pt x="1035" y="140"/>
                  </a:lnTo>
                  <a:lnTo>
                    <a:pt x="1041" y="141"/>
                  </a:lnTo>
                  <a:lnTo>
                    <a:pt x="1041" y="138"/>
                  </a:lnTo>
                  <a:lnTo>
                    <a:pt x="1044" y="131"/>
                  </a:lnTo>
                  <a:lnTo>
                    <a:pt x="1049" y="120"/>
                  </a:lnTo>
                  <a:lnTo>
                    <a:pt x="1055" y="106"/>
                  </a:lnTo>
                  <a:lnTo>
                    <a:pt x="1060" y="94"/>
                  </a:lnTo>
                  <a:lnTo>
                    <a:pt x="1065" y="84"/>
                  </a:lnTo>
                  <a:lnTo>
                    <a:pt x="1067" y="77"/>
                  </a:lnTo>
                  <a:lnTo>
                    <a:pt x="1079" y="77"/>
                  </a:lnTo>
                  <a:lnTo>
                    <a:pt x="1081" y="96"/>
                  </a:lnTo>
                  <a:lnTo>
                    <a:pt x="1081" y="113"/>
                  </a:lnTo>
                  <a:lnTo>
                    <a:pt x="1081" y="134"/>
                  </a:lnTo>
                  <a:lnTo>
                    <a:pt x="1083" y="157"/>
                  </a:lnTo>
                  <a:lnTo>
                    <a:pt x="1105" y="160"/>
                  </a:lnTo>
                  <a:lnTo>
                    <a:pt x="1114" y="147"/>
                  </a:lnTo>
                  <a:lnTo>
                    <a:pt x="1130" y="138"/>
                  </a:lnTo>
                  <a:lnTo>
                    <a:pt x="1147" y="129"/>
                  </a:lnTo>
                  <a:lnTo>
                    <a:pt x="1165" y="122"/>
                  </a:lnTo>
                  <a:lnTo>
                    <a:pt x="1182" y="115"/>
                  </a:lnTo>
                  <a:lnTo>
                    <a:pt x="1198" y="106"/>
                  </a:lnTo>
                  <a:lnTo>
                    <a:pt x="1205" y="96"/>
                  </a:lnTo>
                  <a:lnTo>
                    <a:pt x="1201" y="96"/>
                  </a:lnTo>
                  <a:lnTo>
                    <a:pt x="1200" y="92"/>
                  </a:lnTo>
                  <a:lnTo>
                    <a:pt x="1200" y="91"/>
                  </a:lnTo>
                  <a:lnTo>
                    <a:pt x="1198" y="89"/>
                  </a:lnTo>
                  <a:lnTo>
                    <a:pt x="1198" y="89"/>
                  </a:lnTo>
                  <a:lnTo>
                    <a:pt x="1196" y="89"/>
                  </a:lnTo>
                  <a:lnTo>
                    <a:pt x="1194" y="89"/>
                  </a:lnTo>
                  <a:lnTo>
                    <a:pt x="1191" y="87"/>
                  </a:lnTo>
                  <a:lnTo>
                    <a:pt x="1184" y="92"/>
                  </a:lnTo>
                  <a:lnTo>
                    <a:pt x="1172" y="99"/>
                  </a:lnTo>
                  <a:lnTo>
                    <a:pt x="1158" y="110"/>
                  </a:lnTo>
                  <a:lnTo>
                    <a:pt x="1140" y="119"/>
                  </a:lnTo>
                  <a:lnTo>
                    <a:pt x="1124" y="129"/>
                  </a:lnTo>
                  <a:lnTo>
                    <a:pt x="1109" y="136"/>
                  </a:lnTo>
                  <a:lnTo>
                    <a:pt x="1098" y="140"/>
                  </a:lnTo>
                  <a:lnTo>
                    <a:pt x="1095" y="141"/>
                  </a:lnTo>
                  <a:lnTo>
                    <a:pt x="1093" y="140"/>
                  </a:lnTo>
                  <a:lnTo>
                    <a:pt x="1091" y="138"/>
                  </a:lnTo>
                  <a:lnTo>
                    <a:pt x="1091" y="136"/>
                  </a:lnTo>
                  <a:lnTo>
                    <a:pt x="1091" y="134"/>
                  </a:lnTo>
                  <a:lnTo>
                    <a:pt x="1090" y="131"/>
                  </a:lnTo>
                  <a:lnTo>
                    <a:pt x="1095" y="122"/>
                  </a:lnTo>
                  <a:lnTo>
                    <a:pt x="1095" y="115"/>
                  </a:lnTo>
                  <a:lnTo>
                    <a:pt x="1093" y="110"/>
                  </a:lnTo>
                  <a:lnTo>
                    <a:pt x="1091" y="101"/>
                  </a:lnTo>
                  <a:lnTo>
                    <a:pt x="1095" y="91"/>
                  </a:lnTo>
                  <a:lnTo>
                    <a:pt x="1097" y="89"/>
                  </a:lnTo>
                  <a:lnTo>
                    <a:pt x="1098" y="87"/>
                  </a:lnTo>
                  <a:lnTo>
                    <a:pt x="1100" y="85"/>
                  </a:lnTo>
                  <a:lnTo>
                    <a:pt x="1102" y="85"/>
                  </a:lnTo>
                  <a:lnTo>
                    <a:pt x="1104" y="85"/>
                  </a:lnTo>
                  <a:lnTo>
                    <a:pt x="1105" y="84"/>
                  </a:lnTo>
                  <a:lnTo>
                    <a:pt x="1107" y="82"/>
                  </a:lnTo>
                  <a:lnTo>
                    <a:pt x="1107" y="78"/>
                  </a:lnTo>
                  <a:lnTo>
                    <a:pt x="1109" y="73"/>
                  </a:lnTo>
                  <a:lnTo>
                    <a:pt x="1109" y="64"/>
                  </a:lnTo>
                  <a:lnTo>
                    <a:pt x="1100" y="59"/>
                  </a:lnTo>
                  <a:lnTo>
                    <a:pt x="1091" y="57"/>
                  </a:lnTo>
                  <a:lnTo>
                    <a:pt x="1084" y="57"/>
                  </a:lnTo>
                  <a:lnTo>
                    <a:pt x="1076" y="54"/>
                  </a:lnTo>
                  <a:lnTo>
                    <a:pt x="1063" y="45"/>
                  </a:lnTo>
                  <a:lnTo>
                    <a:pt x="1055" y="37"/>
                  </a:lnTo>
                  <a:lnTo>
                    <a:pt x="1049" y="26"/>
                  </a:lnTo>
                  <a:lnTo>
                    <a:pt x="1042" y="16"/>
                  </a:lnTo>
                  <a:lnTo>
                    <a:pt x="1034" y="9"/>
                  </a:lnTo>
                  <a:lnTo>
                    <a:pt x="1020" y="2"/>
                  </a:lnTo>
                  <a:lnTo>
                    <a:pt x="1002" y="0"/>
                  </a:lnTo>
                  <a:close/>
                </a:path>
              </a:pathLst>
            </a:custGeom>
            <a:grpFill/>
            <a:ln w="3175">
              <a:solidFill>
                <a:schemeClr val="accent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07" name="Freeform 9">
              <a:extLst>
                <a:ext uri="{FF2B5EF4-FFF2-40B4-BE49-F238E27FC236}">
                  <a16:creationId xmlns:a16="http://schemas.microsoft.com/office/drawing/2014/main" id="{737D90D2-BEC4-4C2D-978C-0348DFA0F8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000" y="2108200"/>
              <a:ext cx="7697788" cy="3846513"/>
            </a:xfrm>
            <a:custGeom>
              <a:avLst/>
              <a:gdLst>
                <a:gd name="T0" fmla="*/ 1599 w 4849"/>
                <a:gd name="T1" fmla="*/ 786 h 2423"/>
                <a:gd name="T2" fmla="*/ 1536 w 4849"/>
                <a:gd name="T3" fmla="*/ 779 h 2423"/>
                <a:gd name="T4" fmla="*/ 529 w 4849"/>
                <a:gd name="T5" fmla="*/ 651 h 2423"/>
                <a:gd name="T6" fmla="*/ 4301 w 4849"/>
                <a:gd name="T7" fmla="*/ 791 h 2423"/>
                <a:gd name="T8" fmla="*/ 2510 w 4849"/>
                <a:gd name="T9" fmla="*/ 575 h 2423"/>
                <a:gd name="T10" fmla="*/ 2579 w 4849"/>
                <a:gd name="T11" fmla="*/ 552 h 2423"/>
                <a:gd name="T12" fmla="*/ 2649 w 4849"/>
                <a:gd name="T13" fmla="*/ 522 h 2423"/>
                <a:gd name="T14" fmla="*/ 2347 w 4849"/>
                <a:gd name="T15" fmla="*/ 611 h 2423"/>
                <a:gd name="T16" fmla="*/ 2304 w 4849"/>
                <a:gd name="T17" fmla="*/ 615 h 2423"/>
                <a:gd name="T18" fmla="*/ 2269 w 4849"/>
                <a:gd name="T19" fmla="*/ 580 h 2423"/>
                <a:gd name="T20" fmla="*/ 1234 w 4849"/>
                <a:gd name="T21" fmla="*/ 424 h 2423"/>
                <a:gd name="T22" fmla="*/ 1297 w 4849"/>
                <a:gd name="T23" fmla="*/ 367 h 2423"/>
                <a:gd name="T24" fmla="*/ 1178 w 4849"/>
                <a:gd name="T25" fmla="*/ 307 h 2423"/>
                <a:gd name="T26" fmla="*/ 1171 w 4849"/>
                <a:gd name="T27" fmla="*/ 369 h 2423"/>
                <a:gd name="T28" fmla="*/ 2044 w 4849"/>
                <a:gd name="T29" fmla="*/ 365 h 2423"/>
                <a:gd name="T30" fmla="*/ 2082 w 4849"/>
                <a:gd name="T31" fmla="*/ 288 h 2423"/>
                <a:gd name="T32" fmla="*/ 1297 w 4849"/>
                <a:gd name="T33" fmla="*/ 215 h 2423"/>
                <a:gd name="T34" fmla="*/ 2979 w 4849"/>
                <a:gd name="T35" fmla="*/ 177 h 2423"/>
                <a:gd name="T36" fmla="*/ 4833 w 4849"/>
                <a:gd name="T37" fmla="*/ 109 h 2423"/>
                <a:gd name="T38" fmla="*/ 1082 w 4849"/>
                <a:gd name="T39" fmla="*/ 131 h 2423"/>
                <a:gd name="T40" fmla="*/ 1167 w 4849"/>
                <a:gd name="T41" fmla="*/ 154 h 2423"/>
                <a:gd name="T42" fmla="*/ 1197 w 4849"/>
                <a:gd name="T43" fmla="*/ 273 h 2423"/>
                <a:gd name="T44" fmla="*/ 1078 w 4849"/>
                <a:gd name="T45" fmla="*/ 379 h 2423"/>
                <a:gd name="T46" fmla="*/ 1164 w 4849"/>
                <a:gd name="T47" fmla="*/ 582 h 2423"/>
                <a:gd name="T48" fmla="*/ 1281 w 4849"/>
                <a:gd name="T49" fmla="*/ 575 h 2423"/>
                <a:gd name="T50" fmla="*/ 1386 w 4849"/>
                <a:gd name="T51" fmla="*/ 484 h 2423"/>
                <a:gd name="T52" fmla="*/ 1501 w 4849"/>
                <a:gd name="T53" fmla="*/ 564 h 2423"/>
                <a:gd name="T54" fmla="*/ 1396 w 4849"/>
                <a:gd name="T55" fmla="*/ 721 h 2423"/>
                <a:gd name="T56" fmla="*/ 1459 w 4849"/>
                <a:gd name="T57" fmla="*/ 798 h 2423"/>
                <a:gd name="T58" fmla="*/ 1298 w 4849"/>
                <a:gd name="T59" fmla="*/ 955 h 2423"/>
                <a:gd name="T60" fmla="*/ 1124 w 4849"/>
                <a:gd name="T61" fmla="*/ 1077 h 2423"/>
                <a:gd name="T62" fmla="*/ 1085 w 4849"/>
                <a:gd name="T63" fmla="*/ 1234 h 2423"/>
                <a:gd name="T64" fmla="*/ 1194 w 4849"/>
                <a:gd name="T65" fmla="*/ 1320 h 2423"/>
                <a:gd name="T66" fmla="*/ 1361 w 4849"/>
                <a:gd name="T67" fmla="*/ 1344 h 2423"/>
                <a:gd name="T68" fmla="*/ 1616 w 4849"/>
                <a:gd name="T69" fmla="*/ 1421 h 2423"/>
                <a:gd name="T70" fmla="*/ 1866 w 4849"/>
                <a:gd name="T71" fmla="*/ 1604 h 2423"/>
                <a:gd name="T72" fmla="*/ 1647 w 4849"/>
                <a:gd name="T73" fmla="*/ 1966 h 2423"/>
                <a:gd name="T74" fmla="*/ 1496 w 4849"/>
                <a:gd name="T75" fmla="*/ 2105 h 2423"/>
                <a:gd name="T76" fmla="*/ 1431 w 4849"/>
                <a:gd name="T77" fmla="*/ 2215 h 2423"/>
                <a:gd name="T78" fmla="*/ 1396 w 4849"/>
                <a:gd name="T79" fmla="*/ 2371 h 2423"/>
                <a:gd name="T80" fmla="*/ 1302 w 4849"/>
                <a:gd name="T81" fmla="*/ 2315 h 2423"/>
                <a:gd name="T82" fmla="*/ 1270 w 4849"/>
                <a:gd name="T83" fmla="*/ 1667 h 2423"/>
                <a:gd name="T84" fmla="*/ 1269 w 4849"/>
                <a:gd name="T85" fmla="*/ 1400 h 2423"/>
                <a:gd name="T86" fmla="*/ 1056 w 4849"/>
                <a:gd name="T87" fmla="*/ 1288 h 2423"/>
                <a:gd name="T88" fmla="*/ 813 w 4849"/>
                <a:gd name="T89" fmla="*/ 1102 h 2423"/>
                <a:gd name="T90" fmla="*/ 818 w 4849"/>
                <a:gd name="T91" fmla="*/ 1171 h 2423"/>
                <a:gd name="T92" fmla="*/ 642 w 4849"/>
                <a:gd name="T93" fmla="*/ 939 h 2423"/>
                <a:gd name="T94" fmla="*/ 639 w 4849"/>
                <a:gd name="T95" fmla="*/ 739 h 2423"/>
                <a:gd name="T96" fmla="*/ 490 w 4849"/>
                <a:gd name="T97" fmla="*/ 522 h 2423"/>
                <a:gd name="T98" fmla="*/ 141 w 4849"/>
                <a:gd name="T99" fmla="*/ 576 h 2423"/>
                <a:gd name="T100" fmla="*/ 115 w 4849"/>
                <a:gd name="T101" fmla="*/ 482 h 2423"/>
                <a:gd name="T102" fmla="*/ 85 w 4849"/>
                <a:gd name="T103" fmla="*/ 334 h 2423"/>
                <a:gd name="T104" fmla="*/ 110 w 4849"/>
                <a:gd name="T105" fmla="*/ 255 h 2423"/>
                <a:gd name="T106" fmla="*/ 234 w 4849"/>
                <a:gd name="T107" fmla="*/ 107 h 2423"/>
                <a:gd name="T108" fmla="*/ 499 w 4849"/>
                <a:gd name="T109" fmla="*/ 136 h 2423"/>
                <a:gd name="T110" fmla="*/ 632 w 4849"/>
                <a:gd name="T111" fmla="*/ 149 h 2423"/>
                <a:gd name="T112" fmla="*/ 771 w 4849"/>
                <a:gd name="T113" fmla="*/ 218 h 2423"/>
                <a:gd name="T114" fmla="*/ 979 w 4849"/>
                <a:gd name="T115" fmla="*/ 222 h 2423"/>
                <a:gd name="T116" fmla="*/ 918 w 4849"/>
                <a:gd name="T117" fmla="*/ 131 h 2423"/>
                <a:gd name="T118" fmla="*/ 733 w 4849"/>
                <a:gd name="T119" fmla="*/ 157 h 2423"/>
                <a:gd name="T120" fmla="*/ 776 w 4849"/>
                <a:gd name="T121" fmla="*/ 42 h 2423"/>
                <a:gd name="T122" fmla="*/ 902 w 4849"/>
                <a:gd name="T123" fmla="*/ 28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49" h="2423">
                  <a:moveTo>
                    <a:pt x="1469" y="711"/>
                  </a:moveTo>
                  <a:lnTo>
                    <a:pt x="1482" y="712"/>
                  </a:lnTo>
                  <a:lnTo>
                    <a:pt x="1490" y="714"/>
                  </a:lnTo>
                  <a:lnTo>
                    <a:pt x="1501" y="718"/>
                  </a:lnTo>
                  <a:lnTo>
                    <a:pt x="1501" y="726"/>
                  </a:lnTo>
                  <a:lnTo>
                    <a:pt x="1497" y="726"/>
                  </a:lnTo>
                  <a:lnTo>
                    <a:pt x="1494" y="728"/>
                  </a:lnTo>
                  <a:lnTo>
                    <a:pt x="1490" y="728"/>
                  </a:lnTo>
                  <a:lnTo>
                    <a:pt x="1487" y="728"/>
                  </a:lnTo>
                  <a:lnTo>
                    <a:pt x="1482" y="730"/>
                  </a:lnTo>
                  <a:lnTo>
                    <a:pt x="1478" y="725"/>
                  </a:lnTo>
                  <a:lnTo>
                    <a:pt x="1476" y="723"/>
                  </a:lnTo>
                  <a:lnTo>
                    <a:pt x="1475" y="719"/>
                  </a:lnTo>
                  <a:lnTo>
                    <a:pt x="1473" y="716"/>
                  </a:lnTo>
                  <a:lnTo>
                    <a:pt x="1469" y="711"/>
                  </a:lnTo>
                  <a:close/>
                  <a:moveTo>
                    <a:pt x="1551" y="691"/>
                  </a:moveTo>
                  <a:lnTo>
                    <a:pt x="1562" y="691"/>
                  </a:lnTo>
                  <a:lnTo>
                    <a:pt x="1562" y="705"/>
                  </a:lnTo>
                  <a:lnTo>
                    <a:pt x="1562" y="718"/>
                  </a:lnTo>
                  <a:lnTo>
                    <a:pt x="1564" y="728"/>
                  </a:lnTo>
                  <a:lnTo>
                    <a:pt x="1565" y="740"/>
                  </a:lnTo>
                  <a:lnTo>
                    <a:pt x="1585" y="740"/>
                  </a:lnTo>
                  <a:lnTo>
                    <a:pt x="1585" y="760"/>
                  </a:lnTo>
                  <a:lnTo>
                    <a:pt x="1593" y="760"/>
                  </a:lnTo>
                  <a:lnTo>
                    <a:pt x="1595" y="761"/>
                  </a:lnTo>
                  <a:lnTo>
                    <a:pt x="1597" y="761"/>
                  </a:lnTo>
                  <a:lnTo>
                    <a:pt x="1599" y="761"/>
                  </a:lnTo>
                  <a:lnTo>
                    <a:pt x="1600" y="761"/>
                  </a:lnTo>
                  <a:lnTo>
                    <a:pt x="1602" y="761"/>
                  </a:lnTo>
                  <a:lnTo>
                    <a:pt x="1604" y="763"/>
                  </a:lnTo>
                  <a:lnTo>
                    <a:pt x="1602" y="774"/>
                  </a:lnTo>
                  <a:lnTo>
                    <a:pt x="1599" y="786"/>
                  </a:lnTo>
                  <a:lnTo>
                    <a:pt x="1597" y="798"/>
                  </a:lnTo>
                  <a:lnTo>
                    <a:pt x="1593" y="798"/>
                  </a:lnTo>
                  <a:lnTo>
                    <a:pt x="1592" y="794"/>
                  </a:lnTo>
                  <a:lnTo>
                    <a:pt x="1592" y="793"/>
                  </a:lnTo>
                  <a:lnTo>
                    <a:pt x="1592" y="791"/>
                  </a:lnTo>
                  <a:lnTo>
                    <a:pt x="1590" y="789"/>
                  </a:lnTo>
                  <a:lnTo>
                    <a:pt x="1590" y="787"/>
                  </a:lnTo>
                  <a:lnTo>
                    <a:pt x="1588" y="791"/>
                  </a:lnTo>
                  <a:lnTo>
                    <a:pt x="1586" y="791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5" y="793"/>
                  </a:lnTo>
                  <a:lnTo>
                    <a:pt x="1581" y="794"/>
                  </a:lnTo>
                  <a:lnTo>
                    <a:pt x="1581" y="787"/>
                  </a:lnTo>
                  <a:lnTo>
                    <a:pt x="1583" y="786"/>
                  </a:lnTo>
                  <a:lnTo>
                    <a:pt x="1583" y="784"/>
                  </a:lnTo>
                  <a:lnTo>
                    <a:pt x="1585" y="782"/>
                  </a:lnTo>
                  <a:lnTo>
                    <a:pt x="1585" y="779"/>
                  </a:lnTo>
                  <a:lnTo>
                    <a:pt x="1585" y="775"/>
                  </a:lnTo>
                  <a:lnTo>
                    <a:pt x="1581" y="775"/>
                  </a:lnTo>
                  <a:lnTo>
                    <a:pt x="1574" y="782"/>
                  </a:lnTo>
                  <a:lnTo>
                    <a:pt x="1567" y="789"/>
                  </a:lnTo>
                  <a:lnTo>
                    <a:pt x="1558" y="794"/>
                  </a:lnTo>
                  <a:lnTo>
                    <a:pt x="1558" y="789"/>
                  </a:lnTo>
                  <a:lnTo>
                    <a:pt x="1558" y="784"/>
                  </a:lnTo>
                  <a:lnTo>
                    <a:pt x="1558" y="782"/>
                  </a:lnTo>
                  <a:lnTo>
                    <a:pt x="1557" y="781"/>
                  </a:lnTo>
                  <a:lnTo>
                    <a:pt x="1553" y="779"/>
                  </a:lnTo>
                  <a:lnTo>
                    <a:pt x="1548" y="779"/>
                  </a:lnTo>
                  <a:lnTo>
                    <a:pt x="1539" y="779"/>
                  </a:lnTo>
                  <a:lnTo>
                    <a:pt x="1536" y="779"/>
                  </a:lnTo>
                  <a:lnTo>
                    <a:pt x="1532" y="779"/>
                  </a:lnTo>
                  <a:lnTo>
                    <a:pt x="1527" y="777"/>
                  </a:lnTo>
                  <a:lnTo>
                    <a:pt x="1522" y="777"/>
                  </a:lnTo>
                  <a:lnTo>
                    <a:pt x="1517" y="775"/>
                  </a:lnTo>
                  <a:lnTo>
                    <a:pt x="1513" y="772"/>
                  </a:lnTo>
                  <a:lnTo>
                    <a:pt x="1523" y="758"/>
                  </a:lnTo>
                  <a:lnTo>
                    <a:pt x="1534" y="737"/>
                  </a:lnTo>
                  <a:lnTo>
                    <a:pt x="1541" y="714"/>
                  </a:lnTo>
                  <a:lnTo>
                    <a:pt x="1551" y="691"/>
                  </a:lnTo>
                  <a:close/>
                  <a:moveTo>
                    <a:pt x="1220" y="630"/>
                  </a:moveTo>
                  <a:lnTo>
                    <a:pt x="1235" y="630"/>
                  </a:lnTo>
                  <a:lnTo>
                    <a:pt x="1235" y="637"/>
                  </a:lnTo>
                  <a:lnTo>
                    <a:pt x="1232" y="637"/>
                  </a:lnTo>
                  <a:lnTo>
                    <a:pt x="1230" y="639"/>
                  </a:lnTo>
                  <a:lnTo>
                    <a:pt x="1229" y="639"/>
                  </a:lnTo>
                  <a:lnTo>
                    <a:pt x="1227" y="639"/>
                  </a:lnTo>
                  <a:lnTo>
                    <a:pt x="1225" y="641"/>
                  </a:lnTo>
                  <a:lnTo>
                    <a:pt x="1220" y="641"/>
                  </a:lnTo>
                  <a:lnTo>
                    <a:pt x="1220" y="630"/>
                  </a:lnTo>
                  <a:close/>
                  <a:moveTo>
                    <a:pt x="515" y="622"/>
                  </a:moveTo>
                  <a:lnTo>
                    <a:pt x="522" y="622"/>
                  </a:lnTo>
                  <a:lnTo>
                    <a:pt x="525" y="623"/>
                  </a:lnTo>
                  <a:lnTo>
                    <a:pt x="529" y="625"/>
                  </a:lnTo>
                  <a:lnTo>
                    <a:pt x="534" y="625"/>
                  </a:lnTo>
                  <a:lnTo>
                    <a:pt x="541" y="625"/>
                  </a:lnTo>
                  <a:lnTo>
                    <a:pt x="543" y="639"/>
                  </a:lnTo>
                  <a:lnTo>
                    <a:pt x="546" y="650"/>
                  </a:lnTo>
                  <a:lnTo>
                    <a:pt x="548" y="664"/>
                  </a:lnTo>
                  <a:lnTo>
                    <a:pt x="541" y="664"/>
                  </a:lnTo>
                  <a:lnTo>
                    <a:pt x="537" y="658"/>
                  </a:lnTo>
                  <a:lnTo>
                    <a:pt x="534" y="655"/>
                  </a:lnTo>
                  <a:lnTo>
                    <a:pt x="529" y="651"/>
                  </a:lnTo>
                  <a:lnTo>
                    <a:pt x="525" y="648"/>
                  </a:lnTo>
                  <a:lnTo>
                    <a:pt x="522" y="643"/>
                  </a:lnTo>
                  <a:lnTo>
                    <a:pt x="518" y="637"/>
                  </a:lnTo>
                  <a:lnTo>
                    <a:pt x="516" y="634"/>
                  </a:lnTo>
                  <a:lnTo>
                    <a:pt x="515" y="630"/>
                  </a:lnTo>
                  <a:lnTo>
                    <a:pt x="515" y="627"/>
                  </a:lnTo>
                  <a:lnTo>
                    <a:pt x="515" y="622"/>
                  </a:lnTo>
                  <a:close/>
                  <a:moveTo>
                    <a:pt x="4304" y="609"/>
                  </a:moveTo>
                  <a:lnTo>
                    <a:pt x="4306" y="611"/>
                  </a:lnTo>
                  <a:lnTo>
                    <a:pt x="4306" y="611"/>
                  </a:lnTo>
                  <a:lnTo>
                    <a:pt x="4306" y="611"/>
                  </a:lnTo>
                  <a:lnTo>
                    <a:pt x="4306" y="613"/>
                  </a:lnTo>
                  <a:lnTo>
                    <a:pt x="4307" y="613"/>
                  </a:lnTo>
                  <a:lnTo>
                    <a:pt x="4307" y="615"/>
                  </a:lnTo>
                  <a:lnTo>
                    <a:pt x="4313" y="627"/>
                  </a:lnTo>
                  <a:lnTo>
                    <a:pt x="4313" y="643"/>
                  </a:lnTo>
                  <a:lnTo>
                    <a:pt x="4313" y="658"/>
                  </a:lnTo>
                  <a:lnTo>
                    <a:pt x="4316" y="676"/>
                  </a:lnTo>
                  <a:lnTo>
                    <a:pt x="4321" y="693"/>
                  </a:lnTo>
                  <a:lnTo>
                    <a:pt x="4330" y="712"/>
                  </a:lnTo>
                  <a:lnTo>
                    <a:pt x="4335" y="733"/>
                  </a:lnTo>
                  <a:lnTo>
                    <a:pt x="4311" y="730"/>
                  </a:lnTo>
                  <a:lnTo>
                    <a:pt x="4311" y="746"/>
                  </a:lnTo>
                  <a:lnTo>
                    <a:pt x="4314" y="758"/>
                  </a:lnTo>
                  <a:lnTo>
                    <a:pt x="4316" y="770"/>
                  </a:lnTo>
                  <a:lnTo>
                    <a:pt x="4320" y="787"/>
                  </a:lnTo>
                  <a:lnTo>
                    <a:pt x="4314" y="787"/>
                  </a:lnTo>
                  <a:lnTo>
                    <a:pt x="4311" y="787"/>
                  </a:lnTo>
                  <a:lnTo>
                    <a:pt x="4306" y="789"/>
                  </a:lnTo>
                  <a:lnTo>
                    <a:pt x="4304" y="789"/>
                  </a:lnTo>
                  <a:lnTo>
                    <a:pt x="4301" y="791"/>
                  </a:lnTo>
                  <a:lnTo>
                    <a:pt x="4301" y="791"/>
                  </a:lnTo>
                  <a:lnTo>
                    <a:pt x="4297" y="781"/>
                  </a:lnTo>
                  <a:lnTo>
                    <a:pt x="4295" y="761"/>
                  </a:lnTo>
                  <a:lnTo>
                    <a:pt x="4295" y="739"/>
                  </a:lnTo>
                  <a:lnTo>
                    <a:pt x="4295" y="714"/>
                  </a:lnTo>
                  <a:lnTo>
                    <a:pt x="4295" y="691"/>
                  </a:lnTo>
                  <a:lnTo>
                    <a:pt x="4292" y="676"/>
                  </a:lnTo>
                  <a:lnTo>
                    <a:pt x="4292" y="637"/>
                  </a:lnTo>
                  <a:lnTo>
                    <a:pt x="4295" y="632"/>
                  </a:lnTo>
                  <a:lnTo>
                    <a:pt x="4297" y="629"/>
                  </a:lnTo>
                  <a:lnTo>
                    <a:pt x="4299" y="625"/>
                  </a:lnTo>
                  <a:lnTo>
                    <a:pt x="4301" y="622"/>
                  </a:lnTo>
                  <a:lnTo>
                    <a:pt x="4302" y="616"/>
                  </a:lnTo>
                  <a:lnTo>
                    <a:pt x="4304" y="609"/>
                  </a:lnTo>
                  <a:close/>
                  <a:moveTo>
                    <a:pt x="2253" y="595"/>
                  </a:moveTo>
                  <a:lnTo>
                    <a:pt x="2257" y="616"/>
                  </a:lnTo>
                  <a:lnTo>
                    <a:pt x="2255" y="637"/>
                  </a:lnTo>
                  <a:lnTo>
                    <a:pt x="2250" y="660"/>
                  </a:lnTo>
                  <a:lnTo>
                    <a:pt x="2236" y="667"/>
                  </a:lnTo>
                  <a:lnTo>
                    <a:pt x="2223" y="671"/>
                  </a:lnTo>
                  <a:lnTo>
                    <a:pt x="2204" y="672"/>
                  </a:lnTo>
                  <a:lnTo>
                    <a:pt x="2204" y="664"/>
                  </a:lnTo>
                  <a:lnTo>
                    <a:pt x="2209" y="651"/>
                  </a:lnTo>
                  <a:lnTo>
                    <a:pt x="2209" y="636"/>
                  </a:lnTo>
                  <a:lnTo>
                    <a:pt x="2208" y="618"/>
                  </a:lnTo>
                  <a:lnTo>
                    <a:pt x="2218" y="609"/>
                  </a:lnTo>
                  <a:lnTo>
                    <a:pt x="2227" y="602"/>
                  </a:lnTo>
                  <a:lnTo>
                    <a:pt x="2237" y="597"/>
                  </a:lnTo>
                  <a:lnTo>
                    <a:pt x="2253" y="595"/>
                  </a:lnTo>
                  <a:close/>
                  <a:moveTo>
                    <a:pt x="2503" y="568"/>
                  </a:moveTo>
                  <a:lnTo>
                    <a:pt x="2506" y="571"/>
                  </a:lnTo>
                  <a:lnTo>
                    <a:pt x="2508" y="573"/>
                  </a:lnTo>
                  <a:lnTo>
                    <a:pt x="2510" y="575"/>
                  </a:lnTo>
                  <a:lnTo>
                    <a:pt x="2510" y="578"/>
                  </a:lnTo>
                  <a:lnTo>
                    <a:pt x="2510" y="582"/>
                  </a:lnTo>
                  <a:lnTo>
                    <a:pt x="2511" y="587"/>
                  </a:lnTo>
                  <a:lnTo>
                    <a:pt x="2510" y="590"/>
                  </a:lnTo>
                  <a:lnTo>
                    <a:pt x="2508" y="592"/>
                  </a:lnTo>
                  <a:lnTo>
                    <a:pt x="2508" y="594"/>
                  </a:lnTo>
                  <a:lnTo>
                    <a:pt x="2508" y="595"/>
                  </a:lnTo>
                  <a:lnTo>
                    <a:pt x="2508" y="597"/>
                  </a:lnTo>
                  <a:lnTo>
                    <a:pt x="2506" y="599"/>
                  </a:lnTo>
                  <a:lnTo>
                    <a:pt x="2504" y="601"/>
                  </a:lnTo>
                  <a:lnTo>
                    <a:pt x="2503" y="601"/>
                  </a:lnTo>
                  <a:lnTo>
                    <a:pt x="2501" y="601"/>
                  </a:lnTo>
                  <a:lnTo>
                    <a:pt x="2499" y="602"/>
                  </a:lnTo>
                  <a:lnTo>
                    <a:pt x="2496" y="602"/>
                  </a:lnTo>
                  <a:lnTo>
                    <a:pt x="2490" y="590"/>
                  </a:lnTo>
                  <a:lnTo>
                    <a:pt x="2487" y="585"/>
                  </a:lnTo>
                  <a:lnTo>
                    <a:pt x="2487" y="583"/>
                  </a:lnTo>
                  <a:lnTo>
                    <a:pt x="2489" y="582"/>
                  </a:lnTo>
                  <a:lnTo>
                    <a:pt x="2496" y="578"/>
                  </a:lnTo>
                  <a:lnTo>
                    <a:pt x="2503" y="568"/>
                  </a:lnTo>
                  <a:close/>
                  <a:moveTo>
                    <a:pt x="2583" y="529"/>
                  </a:moveTo>
                  <a:lnTo>
                    <a:pt x="2588" y="531"/>
                  </a:lnTo>
                  <a:lnTo>
                    <a:pt x="2590" y="531"/>
                  </a:lnTo>
                  <a:lnTo>
                    <a:pt x="2592" y="531"/>
                  </a:lnTo>
                  <a:lnTo>
                    <a:pt x="2593" y="533"/>
                  </a:lnTo>
                  <a:lnTo>
                    <a:pt x="2595" y="533"/>
                  </a:lnTo>
                  <a:lnTo>
                    <a:pt x="2592" y="538"/>
                  </a:lnTo>
                  <a:lnTo>
                    <a:pt x="2590" y="543"/>
                  </a:lnTo>
                  <a:lnTo>
                    <a:pt x="2588" y="548"/>
                  </a:lnTo>
                  <a:lnTo>
                    <a:pt x="2585" y="554"/>
                  </a:lnTo>
                  <a:lnTo>
                    <a:pt x="2579" y="557"/>
                  </a:lnTo>
                  <a:lnTo>
                    <a:pt x="2579" y="552"/>
                  </a:lnTo>
                  <a:lnTo>
                    <a:pt x="2578" y="552"/>
                  </a:lnTo>
                  <a:lnTo>
                    <a:pt x="2578" y="550"/>
                  </a:lnTo>
                  <a:lnTo>
                    <a:pt x="2578" y="550"/>
                  </a:lnTo>
                  <a:lnTo>
                    <a:pt x="2578" y="548"/>
                  </a:lnTo>
                  <a:lnTo>
                    <a:pt x="2576" y="545"/>
                  </a:lnTo>
                  <a:lnTo>
                    <a:pt x="2579" y="541"/>
                  </a:lnTo>
                  <a:lnTo>
                    <a:pt x="2581" y="538"/>
                  </a:lnTo>
                  <a:lnTo>
                    <a:pt x="2583" y="534"/>
                  </a:lnTo>
                  <a:lnTo>
                    <a:pt x="2583" y="529"/>
                  </a:lnTo>
                  <a:close/>
                  <a:moveTo>
                    <a:pt x="246" y="526"/>
                  </a:moveTo>
                  <a:lnTo>
                    <a:pt x="251" y="534"/>
                  </a:lnTo>
                  <a:lnTo>
                    <a:pt x="251" y="541"/>
                  </a:lnTo>
                  <a:lnTo>
                    <a:pt x="246" y="550"/>
                  </a:lnTo>
                  <a:lnTo>
                    <a:pt x="239" y="555"/>
                  </a:lnTo>
                  <a:lnTo>
                    <a:pt x="232" y="559"/>
                  </a:lnTo>
                  <a:lnTo>
                    <a:pt x="230" y="561"/>
                  </a:lnTo>
                  <a:lnTo>
                    <a:pt x="227" y="557"/>
                  </a:lnTo>
                  <a:lnTo>
                    <a:pt x="225" y="554"/>
                  </a:lnTo>
                  <a:lnTo>
                    <a:pt x="223" y="548"/>
                  </a:lnTo>
                  <a:lnTo>
                    <a:pt x="223" y="543"/>
                  </a:lnTo>
                  <a:lnTo>
                    <a:pt x="221" y="538"/>
                  </a:lnTo>
                  <a:lnTo>
                    <a:pt x="234" y="533"/>
                  </a:lnTo>
                  <a:lnTo>
                    <a:pt x="237" y="531"/>
                  </a:lnTo>
                  <a:lnTo>
                    <a:pt x="242" y="529"/>
                  </a:lnTo>
                  <a:lnTo>
                    <a:pt x="246" y="526"/>
                  </a:lnTo>
                  <a:close/>
                  <a:moveTo>
                    <a:pt x="2646" y="503"/>
                  </a:moveTo>
                  <a:lnTo>
                    <a:pt x="2660" y="510"/>
                  </a:lnTo>
                  <a:lnTo>
                    <a:pt x="2660" y="515"/>
                  </a:lnTo>
                  <a:lnTo>
                    <a:pt x="2656" y="515"/>
                  </a:lnTo>
                  <a:lnTo>
                    <a:pt x="2655" y="517"/>
                  </a:lnTo>
                  <a:lnTo>
                    <a:pt x="2651" y="519"/>
                  </a:lnTo>
                  <a:lnTo>
                    <a:pt x="2649" y="522"/>
                  </a:lnTo>
                  <a:lnTo>
                    <a:pt x="2646" y="520"/>
                  </a:lnTo>
                  <a:lnTo>
                    <a:pt x="2644" y="520"/>
                  </a:lnTo>
                  <a:lnTo>
                    <a:pt x="2644" y="520"/>
                  </a:lnTo>
                  <a:lnTo>
                    <a:pt x="2642" y="519"/>
                  </a:lnTo>
                  <a:lnTo>
                    <a:pt x="2641" y="519"/>
                  </a:lnTo>
                  <a:lnTo>
                    <a:pt x="2641" y="515"/>
                  </a:lnTo>
                  <a:lnTo>
                    <a:pt x="2641" y="512"/>
                  </a:lnTo>
                  <a:lnTo>
                    <a:pt x="2641" y="510"/>
                  </a:lnTo>
                  <a:lnTo>
                    <a:pt x="2641" y="510"/>
                  </a:lnTo>
                  <a:lnTo>
                    <a:pt x="2642" y="506"/>
                  </a:lnTo>
                  <a:lnTo>
                    <a:pt x="2646" y="503"/>
                  </a:lnTo>
                  <a:close/>
                  <a:moveTo>
                    <a:pt x="2272" y="494"/>
                  </a:moveTo>
                  <a:lnTo>
                    <a:pt x="2290" y="496"/>
                  </a:lnTo>
                  <a:lnTo>
                    <a:pt x="2304" y="499"/>
                  </a:lnTo>
                  <a:lnTo>
                    <a:pt x="2300" y="506"/>
                  </a:lnTo>
                  <a:lnTo>
                    <a:pt x="2298" y="512"/>
                  </a:lnTo>
                  <a:lnTo>
                    <a:pt x="2295" y="517"/>
                  </a:lnTo>
                  <a:lnTo>
                    <a:pt x="2291" y="522"/>
                  </a:lnTo>
                  <a:lnTo>
                    <a:pt x="2300" y="522"/>
                  </a:lnTo>
                  <a:lnTo>
                    <a:pt x="2304" y="519"/>
                  </a:lnTo>
                  <a:lnTo>
                    <a:pt x="2305" y="517"/>
                  </a:lnTo>
                  <a:lnTo>
                    <a:pt x="2309" y="515"/>
                  </a:lnTo>
                  <a:lnTo>
                    <a:pt x="2314" y="515"/>
                  </a:lnTo>
                  <a:lnTo>
                    <a:pt x="2314" y="522"/>
                  </a:lnTo>
                  <a:lnTo>
                    <a:pt x="2319" y="534"/>
                  </a:lnTo>
                  <a:lnTo>
                    <a:pt x="2316" y="545"/>
                  </a:lnTo>
                  <a:lnTo>
                    <a:pt x="2311" y="554"/>
                  </a:lnTo>
                  <a:lnTo>
                    <a:pt x="2307" y="561"/>
                  </a:lnTo>
                  <a:lnTo>
                    <a:pt x="2316" y="569"/>
                  </a:lnTo>
                  <a:lnTo>
                    <a:pt x="2325" y="582"/>
                  </a:lnTo>
                  <a:lnTo>
                    <a:pt x="2337" y="595"/>
                  </a:lnTo>
                  <a:lnTo>
                    <a:pt x="2347" y="611"/>
                  </a:lnTo>
                  <a:lnTo>
                    <a:pt x="2356" y="629"/>
                  </a:lnTo>
                  <a:lnTo>
                    <a:pt x="2363" y="644"/>
                  </a:lnTo>
                  <a:lnTo>
                    <a:pt x="2365" y="657"/>
                  </a:lnTo>
                  <a:lnTo>
                    <a:pt x="2361" y="669"/>
                  </a:lnTo>
                  <a:lnTo>
                    <a:pt x="2353" y="676"/>
                  </a:lnTo>
                  <a:lnTo>
                    <a:pt x="2342" y="683"/>
                  </a:lnTo>
                  <a:lnTo>
                    <a:pt x="2325" y="690"/>
                  </a:lnTo>
                  <a:lnTo>
                    <a:pt x="2304" y="695"/>
                  </a:lnTo>
                  <a:lnTo>
                    <a:pt x="2285" y="700"/>
                  </a:lnTo>
                  <a:lnTo>
                    <a:pt x="2269" y="702"/>
                  </a:lnTo>
                  <a:lnTo>
                    <a:pt x="2269" y="698"/>
                  </a:lnTo>
                  <a:lnTo>
                    <a:pt x="2279" y="683"/>
                  </a:lnTo>
                  <a:lnTo>
                    <a:pt x="2288" y="667"/>
                  </a:lnTo>
                  <a:lnTo>
                    <a:pt x="2283" y="667"/>
                  </a:lnTo>
                  <a:lnTo>
                    <a:pt x="2279" y="667"/>
                  </a:lnTo>
                  <a:lnTo>
                    <a:pt x="2276" y="665"/>
                  </a:lnTo>
                  <a:lnTo>
                    <a:pt x="2276" y="664"/>
                  </a:lnTo>
                  <a:lnTo>
                    <a:pt x="2274" y="662"/>
                  </a:lnTo>
                  <a:lnTo>
                    <a:pt x="2274" y="658"/>
                  </a:lnTo>
                  <a:lnTo>
                    <a:pt x="2272" y="653"/>
                  </a:lnTo>
                  <a:lnTo>
                    <a:pt x="2285" y="650"/>
                  </a:lnTo>
                  <a:lnTo>
                    <a:pt x="2281" y="646"/>
                  </a:lnTo>
                  <a:lnTo>
                    <a:pt x="2281" y="644"/>
                  </a:lnTo>
                  <a:lnTo>
                    <a:pt x="2279" y="643"/>
                  </a:lnTo>
                  <a:lnTo>
                    <a:pt x="2279" y="643"/>
                  </a:lnTo>
                  <a:lnTo>
                    <a:pt x="2279" y="641"/>
                  </a:lnTo>
                  <a:lnTo>
                    <a:pt x="2281" y="637"/>
                  </a:lnTo>
                  <a:lnTo>
                    <a:pt x="2283" y="630"/>
                  </a:lnTo>
                  <a:lnTo>
                    <a:pt x="2288" y="625"/>
                  </a:lnTo>
                  <a:lnTo>
                    <a:pt x="2291" y="622"/>
                  </a:lnTo>
                  <a:lnTo>
                    <a:pt x="2298" y="618"/>
                  </a:lnTo>
                  <a:lnTo>
                    <a:pt x="2304" y="615"/>
                  </a:lnTo>
                  <a:lnTo>
                    <a:pt x="2302" y="611"/>
                  </a:lnTo>
                  <a:lnTo>
                    <a:pt x="2302" y="609"/>
                  </a:lnTo>
                  <a:lnTo>
                    <a:pt x="2302" y="609"/>
                  </a:lnTo>
                  <a:lnTo>
                    <a:pt x="2300" y="608"/>
                  </a:lnTo>
                  <a:lnTo>
                    <a:pt x="2300" y="606"/>
                  </a:lnTo>
                  <a:lnTo>
                    <a:pt x="2298" y="602"/>
                  </a:lnTo>
                  <a:lnTo>
                    <a:pt x="2297" y="602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5" y="601"/>
                  </a:lnTo>
                  <a:lnTo>
                    <a:pt x="2291" y="599"/>
                  </a:lnTo>
                  <a:lnTo>
                    <a:pt x="2288" y="597"/>
                  </a:lnTo>
                  <a:lnTo>
                    <a:pt x="2286" y="597"/>
                  </a:lnTo>
                  <a:lnTo>
                    <a:pt x="2283" y="597"/>
                  </a:lnTo>
                  <a:lnTo>
                    <a:pt x="2279" y="595"/>
                  </a:lnTo>
                  <a:lnTo>
                    <a:pt x="2276" y="595"/>
                  </a:lnTo>
                  <a:lnTo>
                    <a:pt x="2276" y="594"/>
                  </a:lnTo>
                  <a:lnTo>
                    <a:pt x="2274" y="592"/>
                  </a:lnTo>
                  <a:lnTo>
                    <a:pt x="2274" y="590"/>
                  </a:lnTo>
                  <a:lnTo>
                    <a:pt x="2274" y="587"/>
                  </a:lnTo>
                  <a:lnTo>
                    <a:pt x="2272" y="583"/>
                  </a:lnTo>
                  <a:lnTo>
                    <a:pt x="2274" y="582"/>
                  </a:lnTo>
                  <a:lnTo>
                    <a:pt x="2274" y="580"/>
                  </a:lnTo>
                  <a:lnTo>
                    <a:pt x="2276" y="578"/>
                  </a:lnTo>
                  <a:lnTo>
                    <a:pt x="2276" y="576"/>
                  </a:lnTo>
                  <a:lnTo>
                    <a:pt x="2276" y="573"/>
                  </a:lnTo>
                  <a:lnTo>
                    <a:pt x="2272" y="573"/>
                  </a:lnTo>
                  <a:lnTo>
                    <a:pt x="2271" y="576"/>
                  </a:lnTo>
                  <a:lnTo>
                    <a:pt x="2271" y="578"/>
                  </a:lnTo>
                  <a:lnTo>
                    <a:pt x="2271" y="580"/>
                  </a:lnTo>
                  <a:lnTo>
                    <a:pt x="2269" y="580"/>
                  </a:lnTo>
                  <a:lnTo>
                    <a:pt x="2267" y="582"/>
                  </a:lnTo>
                  <a:lnTo>
                    <a:pt x="2265" y="583"/>
                  </a:lnTo>
                  <a:lnTo>
                    <a:pt x="2262" y="566"/>
                  </a:lnTo>
                  <a:lnTo>
                    <a:pt x="2258" y="550"/>
                  </a:lnTo>
                  <a:lnTo>
                    <a:pt x="2257" y="538"/>
                  </a:lnTo>
                  <a:lnTo>
                    <a:pt x="2260" y="529"/>
                  </a:lnTo>
                  <a:lnTo>
                    <a:pt x="2265" y="520"/>
                  </a:lnTo>
                  <a:lnTo>
                    <a:pt x="2271" y="510"/>
                  </a:lnTo>
                  <a:lnTo>
                    <a:pt x="2272" y="494"/>
                  </a:lnTo>
                  <a:close/>
                  <a:moveTo>
                    <a:pt x="29" y="458"/>
                  </a:moveTo>
                  <a:lnTo>
                    <a:pt x="49" y="458"/>
                  </a:lnTo>
                  <a:lnTo>
                    <a:pt x="49" y="465"/>
                  </a:lnTo>
                  <a:lnTo>
                    <a:pt x="45" y="465"/>
                  </a:lnTo>
                  <a:lnTo>
                    <a:pt x="45" y="468"/>
                  </a:lnTo>
                  <a:lnTo>
                    <a:pt x="40" y="466"/>
                  </a:lnTo>
                  <a:lnTo>
                    <a:pt x="36" y="463"/>
                  </a:lnTo>
                  <a:lnTo>
                    <a:pt x="33" y="461"/>
                  </a:lnTo>
                  <a:lnTo>
                    <a:pt x="29" y="458"/>
                  </a:lnTo>
                  <a:close/>
                  <a:moveTo>
                    <a:pt x="1239" y="403"/>
                  </a:moveTo>
                  <a:lnTo>
                    <a:pt x="1244" y="407"/>
                  </a:lnTo>
                  <a:lnTo>
                    <a:pt x="1249" y="412"/>
                  </a:lnTo>
                  <a:lnTo>
                    <a:pt x="1253" y="419"/>
                  </a:lnTo>
                  <a:lnTo>
                    <a:pt x="1255" y="426"/>
                  </a:lnTo>
                  <a:lnTo>
                    <a:pt x="1251" y="426"/>
                  </a:lnTo>
                  <a:lnTo>
                    <a:pt x="1248" y="428"/>
                  </a:lnTo>
                  <a:lnTo>
                    <a:pt x="1246" y="428"/>
                  </a:lnTo>
                  <a:lnTo>
                    <a:pt x="1241" y="430"/>
                  </a:lnTo>
                  <a:lnTo>
                    <a:pt x="1235" y="430"/>
                  </a:lnTo>
                  <a:lnTo>
                    <a:pt x="1235" y="426"/>
                  </a:lnTo>
                  <a:lnTo>
                    <a:pt x="1234" y="426"/>
                  </a:lnTo>
                  <a:lnTo>
                    <a:pt x="1234" y="424"/>
                  </a:lnTo>
                  <a:lnTo>
                    <a:pt x="1234" y="424"/>
                  </a:lnTo>
                  <a:lnTo>
                    <a:pt x="1232" y="423"/>
                  </a:lnTo>
                  <a:lnTo>
                    <a:pt x="1234" y="419"/>
                  </a:lnTo>
                  <a:lnTo>
                    <a:pt x="1234" y="417"/>
                  </a:lnTo>
                  <a:lnTo>
                    <a:pt x="1234" y="417"/>
                  </a:lnTo>
                  <a:lnTo>
                    <a:pt x="1234" y="416"/>
                  </a:lnTo>
                  <a:lnTo>
                    <a:pt x="1235" y="414"/>
                  </a:lnTo>
                  <a:lnTo>
                    <a:pt x="1239" y="403"/>
                  </a:lnTo>
                  <a:close/>
                  <a:moveTo>
                    <a:pt x="1209" y="391"/>
                  </a:moveTo>
                  <a:lnTo>
                    <a:pt x="1213" y="395"/>
                  </a:lnTo>
                  <a:lnTo>
                    <a:pt x="1215" y="397"/>
                  </a:lnTo>
                  <a:lnTo>
                    <a:pt x="1215" y="398"/>
                  </a:lnTo>
                  <a:lnTo>
                    <a:pt x="1216" y="402"/>
                  </a:lnTo>
                  <a:lnTo>
                    <a:pt x="1216" y="405"/>
                  </a:lnTo>
                  <a:lnTo>
                    <a:pt x="1216" y="410"/>
                  </a:lnTo>
                  <a:lnTo>
                    <a:pt x="1213" y="410"/>
                  </a:lnTo>
                  <a:lnTo>
                    <a:pt x="1213" y="414"/>
                  </a:lnTo>
                  <a:lnTo>
                    <a:pt x="1206" y="412"/>
                  </a:lnTo>
                  <a:lnTo>
                    <a:pt x="1199" y="410"/>
                  </a:lnTo>
                  <a:lnTo>
                    <a:pt x="1194" y="407"/>
                  </a:lnTo>
                  <a:lnTo>
                    <a:pt x="1190" y="407"/>
                  </a:lnTo>
                  <a:lnTo>
                    <a:pt x="1190" y="403"/>
                  </a:lnTo>
                  <a:lnTo>
                    <a:pt x="1197" y="400"/>
                  </a:lnTo>
                  <a:lnTo>
                    <a:pt x="1204" y="397"/>
                  </a:lnTo>
                  <a:lnTo>
                    <a:pt x="1209" y="391"/>
                  </a:lnTo>
                  <a:close/>
                  <a:moveTo>
                    <a:pt x="1286" y="360"/>
                  </a:moveTo>
                  <a:lnTo>
                    <a:pt x="1290" y="362"/>
                  </a:lnTo>
                  <a:lnTo>
                    <a:pt x="1290" y="362"/>
                  </a:lnTo>
                  <a:lnTo>
                    <a:pt x="1291" y="363"/>
                  </a:lnTo>
                  <a:lnTo>
                    <a:pt x="1291" y="363"/>
                  </a:lnTo>
                  <a:lnTo>
                    <a:pt x="1293" y="365"/>
                  </a:lnTo>
                  <a:lnTo>
                    <a:pt x="1297" y="365"/>
                  </a:lnTo>
                  <a:lnTo>
                    <a:pt x="1297" y="367"/>
                  </a:lnTo>
                  <a:lnTo>
                    <a:pt x="1297" y="369"/>
                  </a:lnTo>
                  <a:lnTo>
                    <a:pt x="1295" y="370"/>
                  </a:lnTo>
                  <a:lnTo>
                    <a:pt x="1295" y="370"/>
                  </a:lnTo>
                  <a:lnTo>
                    <a:pt x="1293" y="372"/>
                  </a:lnTo>
                  <a:lnTo>
                    <a:pt x="1291" y="374"/>
                  </a:lnTo>
                  <a:lnTo>
                    <a:pt x="1290" y="374"/>
                  </a:lnTo>
                  <a:lnTo>
                    <a:pt x="1288" y="376"/>
                  </a:lnTo>
                  <a:lnTo>
                    <a:pt x="1286" y="376"/>
                  </a:lnTo>
                  <a:lnTo>
                    <a:pt x="1283" y="376"/>
                  </a:lnTo>
                  <a:lnTo>
                    <a:pt x="1283" y="370"/>
                  </a:lnTo>
                  <a:lnTo>
                    <a:pt x="1283" y="367"/>
                  </a:lnTo>
                  <a:lnTo>
                    <a:pt x="1284" y="365"/>
                  </a:lnTo>
                  <a:lnTo>
                    <a:pt x="1286" y="360"/>
                  </a:lnTo>
                  <a:close/>
                  <a:moveTo>
                    <a:pt x="0" y="341"/>
                  </a:moveTo>
                  <a:lnTo>
                    <a:pt x="17" y="344"/>
                  </a:lnTo>
                  <a:lnTo>
                    <a:pt x="29" y="349"/>
                  </a:lnTo>
                  <a:lnTo>
                    <a:pt x="38" y="360"/>
                  </a:lnTo>
                  <a:lnTo>
                    <a:pt x="35" y="363"/>
                  </a:lnTo>
                  <a:lnTo>
                    <a:pt x="31" y="363"/>
                  </a:lnTo>
                  <a:lnTo>
                    <a:pt x="29" y="365"/>
                  </a:lnTo>
                  <a:lnTo>
                    <a:pt x="28" y="367"/>
                  </a:lnTo>
                  <a:lnTo>
                    <a:pt x="22" y="369"/>
                  </a:lnTo>
                  <a:lnTo>
                    <a:pt x="19" y="365"/>
                  </a:lnTo>
                  <a:lnTo>
                    <a:pt x="14" y="362"/>
                  </a:lnTo>
                  <a:lnTo>
                    <a:pt x="10" y="358"/>
                  </a:lnTo>
                  <a:lnTo>
                    <a:pt x="5" y="356"/>
                  </a:lnTo>
                  <a:lnTo>
                    <a:pt x="3" y="355"/>
                  </a:lnTo>
                  <a:lnTo>
                    <a:pt x="0" y="351"/>
                  </a:lnTo>
                  <a:lnTo>
                    <a:pt x="0" y="348"/>
                  </a:lnTo>
                  <a:lnTo>
                    <a:pt x="0" y="341"/>
                  </a:lnTo>
                  <a:close/>
                  <a:moveTo>
                    <a:pt x="1178" y="299"/>
                  </a:moveTo>
                  <a:lnTo>
                    <a:pt x="1178" y="307"/>
                  </a:lnTo>
                  <a:lnTo>
                    <a:pt x="1180" y="311"/>
                  </a:lnTo>
                  <a:lnTo>
                    <a:pt x="1181" y="314"/>
                  </a:lnTo>
                  <a:lnTo>
                    <a:pt x="1181" y="320"/>
                  </a:lnTo>
                  <a:lnTo>
                    <a:pt x="1181" y="327"/>
                  </a:lnTo>
                  <a:lnTo>
                    <a:pt x="1201" y="327"/>
                  </a:lnTo>
                  <a:lnTo>
                    <a:pt x="1218" y="346"/>
                  </a:lnTo>
                  <a:lnTo>
                    <a:pt x="1235" y="365"/>
                  </a:lnTo>
                  <a:lnTo>
                    <a:pt x="1235" y="367"/>
                  </a:lnTo>
                  <a:lnTo>
                    <a:pt x="1234" y="369"/>
                  </a:lnTo>
                  <a:lnTo>
                    <a:pt x="1234" y="370"/>
                  </a:lnTo>
                  <a:lnTo>
                    <a:pt x="1234" y="370"/>
                  </a:lnTo>
                  <a:lnTo>
                    <a:pt x="1232" y="372"/>
                  </a:lnTo>
                  <a:lnTo>
                    <a:pt x="1229" y="376"/>
                  </a:lnTo>
                  <a:lnTo>
                    <a:pt x="1227" y="377"/>
                  </a:lnTo>
                  <a:lnTo>
                    <a:pt x="1225" y="379"/>
                  </a:lnTo>
                  <a:lnTo>
                    <a:pt x="1223" y="379"/>
                  </a:lnTo>
                  <a:lnTo>
                    <a:pt x="1218" y="379"/>
                  </a:lnTo>
                  <a:lnTo>
                    <a:pt x="1213" y="381"/>
                  </a:lnTo>
                  <a:lnTo>
                    <a:pt x="1213" y="376"/>
                  </a:lnTo>
                  <a:lnTo>
                    <a:pt x="1213" y="370"/>
                  </a:lnTo>
                  <a:lnTo>
                    <a:pt x="1213" y="367"/>
                  </a:lnTo>
                  <a:lnTo>
                    <a:pt x="1213" y="365"/>
                  </a:lnTo>
                  <a:lnTo>
                    <a:pt x="1209" y="362"/>
                  </a:lnTo>
                  <a:lnTo>
                    <a:pt x="1206" y="360"/>
                  </a:lnTo>
                  <a:lnTo>
                    <a:pt x="1201" y="356"/>
                  </a:lnTo>
                  <a:lnTo>
                    <a:pt x="1195" y="370"/>
                  </a:lnTo>
                  <a:lnTo>
                    <a:pt x="1185" y="379"/>
                  </a:lnTo>
                  <a:lnTo>
                    <a:pt x="1171" y="384"/>
                  </a:lnTo>
                  <a:lnTo>
                    <a:pt x="1171" y="379"/>
                  </a:lnTo>
                  <a:lnTo>
                    <a:pt x="1171" y="376"/>
                  </a:lnTo>
                  <a:lnTo>
                    <a:pt x="1173" y="372"/>
                  </a:lnTo>
                  <a:lnTo>
                    <a:pt x="1171" y="369"/>
                  </a:lnTo>
                  <a:lnTo>
                    <a:pt x="1169" y="365"/>
                  </a:lnTo>
                  <a:lnTo>
                    <a:pt x="1167" y="360"/>
                  </a:lnTo>
                  <a:lnTo>
                    <a:pt x="1162" y="358"/>
                  </a:lnTo>
                  <a:lnTo>
                    <a:pt x="1159" y="356"/>
                  </a:lnTo>
                  <a:lnTo>
                    <a:pt x="1155" y="356"/>
                  </a:lnTo>
                  <a:lnTo>
                    <a:pt x="1152" y="355"/>
                  </a:lnTo>
                  <a:lnTo>
                    <a:pt x="1150" y="355"/>
                  </a:lnTo>
                  <a:lnTo>
                    <a:pt x="1146" y="353"/>
                  </a:lnTo>
                  <a:lnTo>
                    <a:pt x="1143" y="349"/>
                  </a:lnTo>
                  <a:lnTo>
                    <a:pt x="1153" y="337"/>
                  </a:lnTo>
                  <a:lnTo>
                    <a:pt x="1160" y="323"/>
                  </a:lnTo>
                  <a:lnTo>
                    <a:pt x="1167" y="309"/>
                  </a:lnTo>
                  <a:lnTo>
                    <a:pt x="1178" y="299"/>
                  </a:lnTo>
                  <a:close/>
                  <a:moveTo>
                    <a:pt x="2150" y="269"/>
                  </a:moveTo>
                  <a:lnTo>
                    <a:pt x="2152" y="273"/>
                  </a:lnTo>
                  <a:lnTo>
                    <a:pt x="2154" y="276"/>
                  </a:lnTo>
                  <a:lnTo>
                    <a:pt x="2155" y="278"/>
                  </a:lnTo>
                  <a:lnTo>
                    <a:pt x="2155" y="281"/>
                  </a:lnTo>
                  <a:lnTo>
                    <a:pt x="2157" y="285"/>
                  </a:lnTo>
                  <a:lnTo>
                    <a:pt x="2157" y="292"/>
                  </a:lnTo>
                  <a:lnTo>
                    <a:pt x="2157" y="297"/>
                  </a:lnTo>
                  <a:lnTo>
                    <a:pt x="2159" y="311"/>
                  </a:lnTo>
                  <a:lnTo>
                    <a:pt x="2161" y="327"/>
                  </a:lnTo>
                  <a:lnTo>
                    <a:pt x="2161" y="341"/>
                  </a:lnTo>
                  <a:lnTo>
                    <a:pt x="2141" y="351"/>
                  </a:lnTo>
                  <a:lnTo>
                    <a:pt x="2119" y="360"/>
                  </a:lnTo>
                  <a:lnTo>
                    <a:pt x="2098" y="370"/>
                  </a:lnTo>
                  <a:lnTo>
                    <a:pt x="2080" y="384"/>
                  </a:lnTo>
                  <a:lnTo>
                    <a:pt x="2075" y="381"/>
                  </a:lnTo>
                  <a:lnTo>
                    <a:pt x="2066" y="377"/>
                  </a:lnTo>
                  <a:lnTo>
                    <a:pt x="2054" y="370"/>
                  </a:lnTo>
                  <a:lnTo>
                    <a:pt x="2044" y="365"/>
                  </a:lnTo>
                  <a:lnTo>
                    <a:pt x="2035" y="360"/>
                  </a:lnTo>
                  <a:lnTo>
                    <a:pt x="2031" y="356"/>
                  </a:lnTo>
                  <a:lnTo>
                    <a:pt x="2033" y="355"/>
                  </a:lnTo>
                  <a:lnTo>
                    <a:pt x="2035" y="353"/>
                  </a:lnTo>
                  <a:lnTo>
                    <a:pt x="2035" y="353"/>
                  </a:lnTo>
                  <a:lnTo>
                    <a:pt x="2037" y="351"/>
                  </a:lnTo>
                  <a:lnTo>
                    <a:pt x="2037" y="349"/>
                  </a:lnTo>
                  <a:lnTo>
                    <a:pt x="2038" y="346"/>
                  </a:lnTo>
                  <a:lnTo>
                    <a:pt x="2033" y="342"/>
                  </a:lnTo>
                  <a:lnTo>
                    <a:pt x="2026" y="341"/>
                  </a:lnTo>
                  <a:lnTo>
                    <a:pt x="2021" y="337"/>
                  </a:lnTo>
                  <a:lnTo>
                    <a:pt x="2016" y="334"/>
                  </a:lnTo>
                  <a:lnTo>
                    <a:pt x="2019" y="334"/>
                  </a:lnTo>
                  <a:lnTo>
                    <a:pt x="2023" y="330"/>
                  </a:lnTo>
                  <a:lnTo>
                    <a:pt x="2024" y="328"/>
                  </a:lnTo>
                  <a:lnTo>
                    <a:pt x="2026" y="328"/>
                  </a:lnTo>
                  <a:lnTo>
                    <a:pt x="2028" y="327"/>
                  </a:lnTo>
                  <a:lnTo>
                    <a:pt x="2033" y="327"/>
                  </a:lnTo>
                  <a:lnTo>
                    <a:pt x="2038" y="327"/>
                  </a:lnTo>
                  <a:lnTo>
                    <a:pt x="2038" y="314"/>
                  </a:lnTo>
                  <a:lnTo>
                    <a:pt x="2012" y="314"/>
                  </a:lnTo>
                  <a:lnTo>
                    <a:pt x="2007" y="304"/>
                  </a:lnTo>
                  <a:lnTo>
                    <a:pt x="2016" y="297"/>
                  </a:lnTo>
                  <a:lnTo>
                    <a:pt x="2023" y="290"/>
                  </a:lnTo>
                  <a:lnTo>
                    <a:pt x="2031" y="287"/>
                  </a:lnTo>
                  <a:lnTo>
                    <a:pt x="2045" y="283"/>
                  </a:lnTo>
                  <a:lnTo>
                    <a:pt x="2051" y="288"/>
                  </a:lnTo>
                  <a:lnTo>
                    <a:pt x="2054" y="294"/>
                  </a:lnTo>
                  <a:lnTo>
                    <a:pt x="2058" y="297"/>
                  </a:lnTo>
                  <a:lnTo>
                    <a:pt x="2061" y="304"/>
                  </a:lnTo>
                  <a:lnTo>
                    <a:pt x="2072" y="295"/>
                  </a:lnTo>
                  <a:lnTo>
                    <a:pt x="2082" y="288"/>
                  </a:lnTo>
                  <a:lnTo>
                    <a:pt x="2096" y="283"/>
                  </a:lnTo>
                  <a:lnTo>
                    <a:pt x="2098" y="288"/>
                  </a:lnTo>
                  <a:lnTo>
                    <a:pt x="2101" y="290"/>
                  </a:lnTo>
                  <a:lnTo>
                    <a:pt x="2101" y="292"/>
                  </a:lnTo>
                  <a:lnTo>
                    <a:pt x="2103" y="292"/>
                  </a:lnTo>
                  <a:lnTo>
                    <a:pt x="2105" y="292"/>
                  </a:lnTo>
                  <a:lnTo>
                    <a:pt x="2108" y="292"/>
                  </a:lnTo>
                  <a:lnTo>
                    <a:pt x="2117" y="287"/>
                  </a:lnTo>
                  <a:lnTo>
                    <a:pt x="2122" y="281"/>
                  </a:lnTo>
                  <a:lnTo>
                    <a:pt x="2129" y="276"/>
                  </a:lnTo>
                  <a:lnTo>
                    <a:pt x="2136" y="271"/>
                  </a:lnTo>
                  <a:lnTo>
                    <a:pt x="2150" y="269"/>
                  </a:lnTo>
                  <a:close/>
                  <a:moveTo>
                    <a:pt x="1302" y="206"/>
                  </a:moveTo>
                  <a:lnTo>
                    <a:pt x="1305" y="208"/>
                  </a:lnTo>
                  <a:lnTo>
                    <a:pt x="1307" y="210"/>
                  </a:lnTo>
                  <a:lnTo>
                    <a:pt x="1309" y="210"/>
                  </a:lnTo>
                  <a:lnTo>
                    <a:pt x="1311" y="211"/>
                  </a:lnTo>
                  <a:lnTo>
                    <a:pt x="1311" y="213"/>
                  </a:lnTo>
                  <a:lnTo>
                    <a:pt x="1311" y="215"/>
                  </a:lnTo>
                  <a:lnTo>
                    <a:pt x="1312" y="218"/>
                  </a:lnTo>
                  <a:lnTo>
                    <a:pt x="1316" y="224"/>
                  </a:lnTo>
                  <a:lnTo>
                    <a:pt x="1318" y="229"/>
                  </a:lnTo>
                  <a:lnTo>
                    <a:pt x="1319" y="234"/>
                  </a:lnTo>
                  <a:lnTo>
                    <a:pt x="1321" y="241"/>
                  </a:lnTo>
                  <a:lnTo>
                    <a:pt x="1316" y="243"/>
                  </a:lnTo>
                  <a:lnTo>
                    <a:pt x="1311" y="245"/>
                  </a:lnTo>
                  <a:lnTo>
                    <a:pt x="1305" y="245"/>
                  </a:lnTo>
                  <a:lnTo>
                    <a:pt x="1297" y="246"/>
                  </a:lnTo>
                  <a:lnTo>
                    <a:pt x="1295" y="238"/>
                  </a:lnTo>
                  <a:lnTo>
                    <a:pt x="1293" y="229"/>
                  </a:lnTo>
                  <a:lnTo>
                    <a:pt x="1293" y="218"/>
                  </a:lnTo>
                  <a:lnTo>
                    <a:pt x="1297" y="215"/>
                  </a:lnTo>
                  <a:lnTo>
                    <a:pt x="1298" y="211"/>
                  </a:lnTo>
                  <a:lnTo>
                    <a:pt x="1302" y="206"/>
                  </a:lnTo>
                  <a:close/>
                  <a:moveTo>
                    <a:pt x="1604" y="177"/>
                  </a:moveTo>
                  <a:lnTo>
                    <a:pt x="1611" y="180"/>
                  </a:lnTo>
                  <a:lnTo>
                    <a:pt x="1618" y="184"/>
                  </a:lnTo>
                  <a:lnTo>
                    <a:pt x="1621" y="187"/>
                  </a:lnTo>
                  <a:lnTo>
                    <a:pt x="1626" y="191"/>
                  </a:lnTo>
                  <a:lnTo>
                    <a:pt x="1632" y="196"/>
                  </a:lnTo>
                  <a:lnTo>
                    <a:pt x="1630" y="199"/>
                  </a:lnTo>
                  <a:lnTo>
                    <a:pt x="1630" y="199"/>
                  </a:lnTo>
                  <a:lnTo>
                    <a:pt x="1630" y="201"/>
                  </a:lnTo>
                  <a:lnTo>
                    <a:pt x="1628" y="201"/>
                  </a:lnTo>
                  <a:lnTo>
                    <a:pt x="1628" y="203"/>
                  </a:lnTo>
                  <a:lnTo>
                    <a:pt x="1625" y="206"/>
                  </a:lnTo>
                  <a:lnTo>
                    <a:pt x="1625" y="208"/>
                  </a:lnTo>
                  <a:lnTo>
                    <a:pt x="1623" y="208"/>
                  </a:lnTo>
                  <a:lnTo>
                    <a:pt x="1621" y="208"/>
                  </a:lnTo>
                  <a:lnTo>
                    <a:pt x="1619" y="210"/>
                  </a:lnTo>
                  <a:lnTo>
                    <a:pt x="1616" y="211"/>
                  </a:lnTo>
                  <a:lnTo>
                    <a:pt x="1611" y="206"/>
                  </a:lnTo>
                  <a:lnTo>
                    <a:pt x="1606" y="201"/>
                  </a:lnTo>
                  <a:lnTo>
                    <a:pt x="1599" y="196"/>
                  </a:lnTo>
                  <a:lnTo>
                    <a:pt x="1593" y="192"/>
                  </a:lnTo>
                  <a:lnTo>
                    <a:pt x="1597" y="180"/>
                  </a:lnTo>
                  <a:lnTo>
                    <a:pt x="1600" y="180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4" y="177"/>
                  </a:lnTo>
                  <a:close/>
                  <a:moveTo>
                    <a:pt x="2963" y="170"/>
                  </a:moveTo>
                  <a:lnTo>
                    <a:pt x="2979" y="170"/>
                  </a:lnTo>
                  <a:lnTo>
                    <a:pt x="2979" y="177"/>
                  </a:lnTo>
                  <a:lnTo>
                    <a:pt x="2976" y="177"/>
                  </a:lnTo>
                  <a:lnTo>
                    <a:pt x="2972" y="180"/>
                  </a:lnTo>
                  <a:lnTo>
                    <a:pt x="2970" y="180"/>
                  </a:lnTo>
                  <a:lnTo>
                    <a:pt x="2967" y="180"/>
                  </a:lnTo>
                  <a:lnTo>
                    <a:pt x="2967" y="178"/>
                  </a:lnTo>
                  <a:lnTo>
                    <a:pt x="2965" y="175"/>
                  </a:lnTo>
                  <a:lnTo>
                    <a:pt x="2965" y="173"/>
                  </a:lnTo>
                  <a:lnTo>
                    <a:pt x="2963" y="171"/>
                  </a:lnTo>
                  <a:lnTo>
                    <a:pt x="2963" y="170"/>
                  </a:lnTo>
                  <a:close/>
                  <a:moveTo>
                    <a:pt x="989" y="149"/>
                  </a:moveTo>
                  <a:lnTo>
                    <a:pt x="1005" y="159"/>
                  </a:lnTo>
                  <a:lnTo>
                    <a:pt x="1019" y="171"/>
                  </a:lnTo>
                  <a:lnTo>
                    <a:pt x="1033" y="184"/>
                  </a:lnTo>
                  <a:lnTo>
                    <a:pt x="1028" y="184"/>
                  </a:lnTo>
                  <a:lnTo>
                    <a:pt x="1024" y="189"/>
                  </a:lnTo>
                  <a:lnTo>
                    <a:pt x="1021" y="191"/>
                  </a:lnTo>
                  <a:lnTo>
                    <a:pt x="1016" y="191"/>
                  </a:lnTo>
                  <a:lnTo>
                    <a:pt x="1010" y="192"/>
                  </a:lnTo>
                  <a:lnTo>
                    <a:pt x="1002" y="192"/>
                  </a:lnTo>
                  <a:lnTo>
                    <a:pt x="995" y="185"/>
                  </a:lnTo>
                  <a:lnTo>
                    <a:pt x="988" y="180"/>
                  </a:lnTo>
                  <a:lnTo>
                    <a:pt x="979" y="177"/>
                  </a:lnTo>
                  <a:lnTo>
                    <a:pt x="979" y="173"/>
                  </a:lnTo>
                  <a:lnTo>
                    <a:pt x="995" y="164"/>
                  </a:lnTo>
                  <a:lnTo>
                    <a:pt x="993" y="161"/>
                  </a:lnTo>
                  <a:lnTo>
                    <a:pt x="991" y="159"/>
                  </a:lnTo>
                  <a:lnTo>
                    <a:pt x="991" y="156"/>
                  </a:lnTo>
                  <a:lnTo>
                    <a:pt x="989" y="149"/>
                  </a:lnTo>
                  <a:close/>
                  <a:moveTo>
                    <a:pt x="4822" y="100"/>
                  </a:moveTo>
                  <a:lnTo>
                    <a:pt x="4826" y="105"/>
                  </a:lnTo>
                  <a:lnTo>
                    <a:pt x="4829" y="109"/>
                  </a:lnTo>
                  <a:lnTo>
                    <a:pt x="4833" y="109"/>
                  </a:lnTo>
                  <a:lnTo>
                    <a:pt x="4835" y="110"/>
                  </a:lnTo>
                  <a:lnTo>
                    <a:pt x="4836" y="110"/>
                  </a:lnTo>
                  <a:lnTo>
                    <a:pt x="4840" y="110"/>
                  </a:lnTo>
                  <a:lnTo>
                    <a:pt x="4842" y="110"/>
                  </a:lnTo>
                  <a:lnTo>
                    <a:pt x="4843" y="110"/>
                  </a:lnTo>
                  <a:lnTo>
                    <a:pt x="4847" y="112"/>
                  </a:lnTo>
                  <a:lnTo>
                    <a:pt x="4849" y="115"/>
                  </a:lnTo>
                  <a:lnTo>
                    <a:pt x="4842" y="121"/>
                  </a:lnTo>
                  <a:lnTo>
                    <a:pt x="4835" y="126"/>
                  </a:lnTo>
                  <a:lnTo>
                    <a:pt x="4800" y="129"/>
                  </a:lnTo>
                  <a:lnTo>
                    <a:pt x="4800" y="115"/>
                  </a:lnTo>
                  <a:lnTo>
                    <a:pt x="4805" y="110"/>
                  </a:lnTo>
                  <a:lnTo>
                    <a:pt x="4810" y="107"/>
                  </a:lnTo>
                  <a:lnTo>
                    <a:pt x="4815" y="103"/>
                  </a:lnTo>
                  <a:lnTo>
                    <a:pt x="4822" y="100"/>
                  </a:lnTo>
                  <a:close/>
                  <a:moveTo>
                    <a:pt x="1063" y="72"/>
                  </a:moveTo>
                  <a:lnTo>
                    <a:pt x="1064" y="79"/>
                  </a:lnTo>
                  <a:lnTo>
                    <a:pt x="1064" y="84"/>
                  </a:lnTo>
                  <a:lnTo>
                    <a:pt x="1066" y="86"/>
                  </a:lnTo>
                  <a:lnTo>
                    <a:pt x="1068" y="88"/>
                  </a:lnTo>
                  <a:lnTo>
                    <a:pt x="1070" y="89"/>
                  </a:lnTo>
                  <a:lnTo>
                    <a:pt x="1073" y="93"/>
                  </a:lnTo>
                  <a:lnTo>
                    <a:pt x="1075" y="96"/>
                  </a:lnTo>
                  <a:lnTo>
                    <a:pt x="1073" y="100"/>
                  </a:lnTo>
                  <a:lnTo>
                    <a:pt x="1071" y="105"/>
                  </a:lnTo>
                  <a:lnTo>
                    <a:pt x="1070" y="109"/>
                  </a:lnTo>
                  <a:lnTo>
                    <a:pt x="1068" y="112"/>
                  </a:lnTo>
                  <a:lnTo>
                    <a:pt x="1066" y="119"/>
                  </a:lnTo>
                  <a:lnTo>
                    <a:pt x="1073" y="121"/>
                  </a:lnTo>
                  <a:lnTo>
                    <a:pt x="1077" y="124"/>
                  </a:lnTo>
                  <a:lnTo>
                    <a:pt x="1080" y="128"/>
                  </a:lnTo>
                  <a:lnTo>
                    <a:pt x="1082" y="131"/>
                  </a:lnTo>
                  <a:lnTo>
                    <a:pt x="1082" y="138"/>
                  </a:lnTo>
                  <a:lnTo>
                    <a:pt x="1082" y="145"/>
                  </a:lnTo>
                  <a:lnTo>
                    <a:pt x="1077" y="149"/>
                  </a:lnTo>
                  <a:lnTo>
                    <a:pt x="1073" y="152"/>
                  </a:lnTo>
                  <a:lnTo>
                    <a:pt x="1071" y="157"/>
                  </a:lnTo>
                  <a:lnTo>
                    <a:pt x="1070" y="163"/>
                  </a:lnTo>
                  <a:lnTo>
                    <a:pt x="1066" y="170"/>
                  </a:lnTo>
                  <a:lnTo>
                    <a:pt x="1091" y="170"/>
                  </a:lnTo>
                  <a:lnTo>
                    <a:pt x="1091" y="185"/>
                  </a:lnTo>
                  <a:lnTo>
                    <a:pt x="1094" y="199"/>
                  </a:lnTo>
                  <a:lnTo>
                    <a:pt x="1105" y="199"/>
                  </a:lnTo>
                  <a:lnTo>
                    <a:pt x="1110" y="194"/>
                  </a:lnTo>
                  <a:lnTo>
                    <a:pt x="1115" y="189"/>
                  </a:lnTo>
                  <a:lnTo>
                    <a:pt x="1120" y="184"/>
                  </a:lnTo>
                  <a:lnTo>
                    <a:pt x="1129" y="180"/>
                  </a:lnTo>
                  <a:lnTo>
                    <a:pt x="1129" y="191"/>
                  </a:lnTo>
                  <a:lnTo>
                    <a:pt x="1127" y="205"/>
                  </a:lnTo>
                  <a:lnTo>
                    <a:pt x="1126" y="217"/>
                  </a:lnTo>
                  <a:lnTo>
                    <a:pt x="1126" y="225"/>
                  </a:lnTo>
                  <a:lnTo>
                    <a:pt x="1124" y="231"/>
                  </a:lnTo>
                  <a:lnTo>
                    <a:pt x="1127" y="234"/>
                  </a:lnTo>
                  <a:lnTo>
                    <a:pt x="1129" y="236"/>
                  </a:lnTo>
                  <a:lnTo>
                    <a:pt x="1131" y="238"/>
                  </a:lnTo>
                  <a:lnTo>
                    <a:pt x="1134" y="239"/>
                  </a:lnTo>
                  <a:lnTo>
                    <a:pt x="1139" y="241"/>
                  </a:lnTo>
                  <a:lnTo>
                    <a:pt x="1148" y="227"/>
                  </a:lnTo>
                  <a:lnTo>
                    <a:pt x="1155" y="211"/>
                  </a:lnTo>
                  <a:lnTo>
                    <a:pt x="1155" y="199"/>
                  </a:lnTo>
                  <a:lnTo>
                    <a:pt x="1153" y="187"/>
                  </a:lnTo>
                  <a:lnTo>
                    <a:pt x="1153" y="175"/>
                  </a:lnTo>
                  <a:lnTo>
                    <a:pt x="1157" y="163"/>
                  </a:lnTo>
                  <a:lnTo>
                    <a:pt x="1167" y="154"/>
                  </a:lnTo>
                  <a:lnTo>
                    <a:pt x="1171" y="150"/>
                  </a:lnTo>
                  <a:lnTo>
                    <a:pt x="1174" y="150"/>
                  </a:lnTo>
                  <a:lnTo>
                    <a:pt x="1178" y="152"/>
                  </a:lnTo>
                  <a:lnTo>
                    <a:pt x="1181" y="154"/>
                  </a:lnTo>
                  <a:lnTo>
                    <a:pt x="1183" y="157"/>
                  </a:lnTo>
                  <a:lnTo>
                    <a:pt x="1187" y="161"/>
                  </a:lnTo>
                  <a:lnTo>
                    <a:pt x="1188" y="164"/>
                  </a:lnTo>
                  <a:lnTo>
                    <a:pt x="1192" y="166"/>
                  </a:lnTo>
                  <a:lnTo>
                    <a:pt x="1194" y="170"/>
                  </a:lnTo>
                  <a:lnTo>
                    <a:pt x="1201" y="170"/>
                  </a:lnTo>
                  <a:lnTo>
                    <a:pt x="1209" y="166"/>
                  </a:lnTo>
                  <a:lnTo>
                    <a:pt x="1218" y="164"/>
                  </a:lnTo>
                  <a:lnTo>
                    <a:pt x="1225" y="170"/>
                  </a:lnTo>
                  <a:lnTo>
                    <a:pt x="1225" y="184"/>
                  </a:lnTo>
                  <a:lnTo>
                    <a:pt x="1225" y="191"/>
                  </a:lnTo>
                  <a:lnTo>
                    <a:pt x="1223" y="203"/>
                  </a:lnTo>
                  <a:lnTo>
                    <a:pt x="1222" y="218"/>
                  </a:lnTo>
                  <a:lnTo>
                    <a:pt x="1218" y="236"/>
                  </a:lnTo>
                  <a:lnTo>
                    <a:pt x="1215" y="250"/>
                  </a:lnTo>
                  <a:lnTo>
                    <a:pt x="1213" y="260"/>
                  </a:lnTo>
                  <a:lnTo>
                    <a:pt x="1206" y="260"/>
                  </a:lnTo>
                  <a:lnTo>
                    <a:pt x="1202" y="259"/>
                  </a:lnTo>
                  <a:lnTo>
                    <a:pt x="1199" y="257"/>
                  </a:lnTo>
                  <a:lnTo>
                    <a:pt x="1195" y="255"/>
                  </a:lnTo>
                  <a:lnTo>
                    <a:pt x="1190" y="253"/>
                  </a:lnTo>
                  <a:lnTo>
                    <a:pt x="1190" y="257"/>
                  </a:lnTo>
                  <a:lnTo>
                    <a:pt x="1192" y="259"/>
                  </a:lnTo>
                  <a:lnTo>
                    <a:pt x="1194" y="260"/>
                  </a:lnTo>
                  <a:lnTo>
                    <a:pt x="1195" y="262"/>
                  </a:lnTo>
                  <a:lnTo>
                    <a:pt x="1195" y="264"/>
                  </a:lnTo>
                  <a:lnTo>
                    <a:pt x="1197" y="267"/>
                  </a:lnTo>
                  <a:lnTo>
                    <a:pt x="1197" y="273"/>
                  </a:lnTo>
                  <a:lnTo>
                    <a:pt x="1148" y="276"/>
                  </a:lnTo>
                  <a:lnTo>
                    <a:pt x="1148" y="280"/>
                  </a:lnTo>
                  <a:lnTo>
                    <a:pt x="1152" y="290"/>
                  </a:lnTo>
                  <a:lnTo>
                    <a:pt x="1150" y="301"/>
                  </a:lnTo>
                  <a:lnTo>
                    <a:pt x="1148" y="318"/>
                  </a:lnTo>
                  <a:lnTo>
                    <a:pt x="1139" y="318"/>
                  </a:lnTo>
                  <a:lnTo>
                    <a:pt x="1127" y="311"/>
                  </a:lnTo>
                  <a:lnTo>
                    <a:pt x="1110" y="307"/>
                  </a:lnTo>
                  <a:lnTo>
                    <a:pt x="1110" y="311"/>
                  </a:lnTo>
                  <a:lnTo>
                    <a:pt x="1113" y="311"/>
                  </a:lnTo>
                  <a:lnTo>
                    <a:pt x="1117" y="314"/>
                  </a:lnTo>
                  <a:lnTo>
                    <a:pt x="1119" y="316"/>
                  </a:lnTo>
                  <a:lnTo>
                    <a:pt x="1120" y="318"/>
                  </a:lnTo>
                  <a:lnTo>
                    <a:pt x="1122" y="320"/>
                  </a:lnTo>
                  <a:lnTo>
                    <a:pt x="1124" y="325"/>
                  </a:lnTo>
                  <a:lnTo>
                    <a:pt x="1124" y="330"/>
                  </a:lnTo>
                  <a:lnTo>
                    <a:pt x="1122" y="334"/>
                  </a:lnTo>
                  <a:lnTo>
                    <a:pt x="1119" y="337"/>
                  </a:lnTo>
                  <a:lnTo>
                    <a:pt x="1117" y="341"/>
                  </a:lnTo>
                  <a:lnTo>
                    <a:pt x="1108" y="348"/>
                  </a:lnTo>
                  <a:lnTo>
                    <a:pt x="1101" y="355"/>
                  </a:lnTo>
                  <a:lnTo>
                    <a:pt x="1098" y="363"/>
                  </a:lnTo>
                  <a:lnTo>
                    <a:pt x="1094" y="376"/>
                  </a:lnTo>
                  <a:lnTo>
                    <a:pt x="1087" y="376"/>
                  </a:lnTo>
                  <a:lnTo>
                    <a:pt x="1082" y="374"/>
                  </a:lnTo>
                  <a:lnTo>
                    <a:pt x="1077" y="372"/>
                  </a:lnTo>
                  <a:lnTo>
                    <a:pt x="1073" y="370"/>
                  </a:lnTo>
                  <a:lnTo>
                    <a:pt x="1066" y="369"/>
                  </a:lnTo>
                  <a:lnTo>
                    <a:pt x="1066" y="372"/>
                  </a:lnTo>
                  <a:lnTo>
                    <a:pt x="1075" y="372"/>
                  </a:lnTo>
                  <a:lnTo>
                    <a:pt x="1077" y="376"/>
                  </a:lnTo>
                  <a:lnTo>
                    <a:pt x="1078" y="379"/>
                  </a:lnTo>
                  <a:lnTo>
                    <a:pt x="1080" y="381"/>
                  </a:lnTo>
                  <a:lnTo>
                    <a:pt x="1080" y="384"/>
                  </a:lnTo>
                  <a:lnTo>
                    <a:pt x="1082" y="390"/>
                  </a:lnTo>
                  <a:lnTo>
                    <a:pt x="1082" y="395"/>
                  </a:lnTo>
                  <a:lnTo>
                    <a:pt x="1066" y="400"/>
                  </a:lnTo>
                  <a:lnTo>
                    <a:pt x="1052" y="409"/>
                  </a:lnTo>
                  <a:lnTo>
                    <a:pt x="1043" y="419"/>
                  </a:lnTo>
                  <a:lnTo>
                    <a:pt x="1037" y="435"/>
                  </a:lnTo>
                  <a:lnTo>
                    <a:pt x="1037" y="458"/>
                  </a:lnTo>
                  <a:lnTo>
                    <a:pt x="1043" y="472"/>
                  </a:lnTo>
                  <a:lnTo>
                    <a:pt x="1047" y="491"/>
                  </a:lnTo>
                  <a:lnTo>
                    <a:pt x="1047" y="510"/>
                  </a:lnTo>
                  <a:lnTo>
                    <a:pt x="1066" y="510"/>
                  </a:lnTo>
                  <a:lnTo>
                    <a:pt x="1066" y="519"/>
                  </a:lnTo>
                  <a:lnTo>
                    <a:pt x="1070" y="522"/>
                  </a:lnTo>
                  <a:lnTo>
                    <a:pt x="1070" y="526"/>
                  </a:lnTo>
                  <a:lnTo>
                    <a:pt x="1070" y="529"/>
                  </a:lnTo>
                  <a:lnTo>
                    <a:pt x="1070" y="531"/>
                  </a:lnTo>
                  <a:lnTo>
                    <a:pt x="1070" y="533"/>
                  </a:lnTo>
                  <a:lnTo>
                    <a:pt x="1070" y="534"/>
                  </a:lnTo>
                  <a:lnTo>
                    <a:pt x="1071" y="536"/>
                  </a:lnTo>
                  <a:lnTo>
                    <a:pt x="1077" y="536"/>
                  </a:lnTo>
                  <a:lnTo>
                    <a:pt x="1082" y="538"/>
                  </a:lnTo>
                  <a:lnTo>
                    <a:pt x="1094" y="536"/>
                  </a:lnTo>
                  <a:lnTo>
                    <a:pt x="1106" y="541"/>
                  </a:lnTo>
                  <a:lnTo>
                    <a:pt x="1119" y="550"/>
                  </a:lnTo>
                  <a:lnTo>
                    <a:pt x="1131" y="562"/>
                  </a:lnTo>
                  <a:lnTo>
                    <a:pt x="1141" y="573"/>
                  </a:lnTo>
                  <a:lnTo>
                    <a:pt x="1152" y="580"/>
                  </a:lnTo>
                  <a:lnTo>
                    <a:pt x="1157" y="582"/>
                  </a:lnTo>
                  <a:lnTo>
                    <a:pt x="1160" y="583"/>
                  </a:lnTo>
                  <a:lnTo>
                    <a:pt x="1164" y="582"/>
                  </a:lnTo>
                  <a:lnTo>
                    <a:pt x="1167" y="582"/>
                  </a:lnTo>
                  <a:lnTo>
                    <a:pt x="1169" y="580"/>
                  </a:lnTo>
                  <a:lnTo>
                    <a:pt x="1173" y="578"/>
                  </a:lnTo>
                  <a:lnTo>
                    <a:pt x="1174" y="576"/>
                  </a:lnTo>
                  <a:lnTo>
                    <a:pt x="1178" y="576"/>
                  </a:lnTo>
                  <a:lnTo>
                    <a:pt x="1206" y="583"/>
                  </a:lnTo>
                  <a:lnTo>
                    <a:pt x="1209" y="602"/>
                  </a:lnTo>
                  <a:lnTo>
                    <a:pt x="1213" y="616"/>
                  </a:lnTo>
                  <a:lnTo>
                    <a:pt x="1215" y="627"/>
                  </a:lnTo>
                  <a:lnTo>
                    <a:pt x="1216" y="637"/>
                  </a:lnTo>
                  <a:lnTo>
                    <a:pt x="1220" y="648"/>
                  </a:lnTo>
                  <a:lnTo>
                    <a:pt x="1229" y="660"/>
                  </a:lnTo>
                  <a:lnTo>
                    <a:pt x="1239" y="676"/>
                  </a:lnTo>
                  <a:lnTo>
                    <a:pt x="1242" y="674"/>
                  </a:lnTo>
                  <a:lnTo>
                    <a:pt x="1244" y="674"/>
                  </a:lnTo>
                  <a:lnTo>
                    <a:pt x="1244" y="674"/>
                  </a:lnTo>
                  <a:lnTo>
                    <a:pt x="1246" y="672"/>
                  </a:lnTo>
                  <a:lnTo>
                    <a:pt x="1248" y="672"/>
                  </a:lnTo>
                  <a:lnTo>
                    <a:pt x="1251" y="671"/>
                  </a:lnTo>
                  <a:lnTo>
                    <a:pt x="1253" y="671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7"/>
                  </a:lnTo>
                  <a:lnTo>
                    <a:pt x="1255" y="664"/>
                  </a:lnTo>
                  <a:lnTo>
                    <a:pt x="1255" y="653"/>
                  </a:lnTo>
                  <a:lnTo>
                    <a:pt x="1253" y="639"/>
                  </a:lnTo>
                  <a:lnTo>
                    <a:pt x="1249" y="622"/>
                  </a:lnTo>
                  <a:lnTo>
                    <a:pt x="1244" y="606"/>
                  </a:lnTo>
                  <a:lnTo>
                    <a:pt x="1258" y="599"/>
                  </a:lnTo>
                  <a:lnTo>
                    <a:pt x="1272" y="589"/>
                  </a:lnTo>
                  <a:lnTo>
                    <a:pt x="1281" y="575"/>
                  </a:lnTo>
                  <a:lnTo>
                    <a:pt x="1286" y="557"/>
                  </a:lnTo>
                  <a:lnTo>
                    <a:pt x="1288" y="547"/>
                  </a:lnTo>
                  <a:lnTo>
                    <a:pt x="1286" y="531"/>
                  </a:lnTo>
                  <a:lnTo>
                    <a:pt x="1286" y="515"/>
                  </a:lnTo>
                  <a:lnTo>
                    <a:pt x="1279" y="512"/>
                  </a:lnTo>
                  <a:lnTo>
                    <a:pt x="1276" y="510"/>
                  </a:lnTo>
                  <a:lnTo>
                    <a:pt x="1272" y="508"/>
                  </a:lnTo>
                  <a:lnTo>
                    <a:pt x="1269" y="505"/>
                  </a:lnTo>
                  <a:lnTo>
                    <a:pt x="1267" y="499"/>
                  </a:lnTo>
                  <a:lnTo>
                    <a:pt x="1274" y="487"/>
                  </a:lnTo>
                  <a:lnTo>
                    <a:pt x="1277" y="473"/>
                  </a:lnTo>
                  <a:lnTo>
                    <a:pt x="1274" y="458"/>
                  </a:lnTo>
                  <a:lnTo>
                    <a:pt x="1270" y="442"/>
                  </a:lnTo>
                  <a:lnTo>
                    <a:pt x="1265" y="424"/>
                  </a:lnTo>
                  <a:lnTo>
                    <a:pt x="1263" y="407"/>
                  </a:lnTo>
                  <a:lnTo>
                    <a:pt x="1267" y="407"/>
                  </a:lnTo>
                  <a:lnTo>
                    <a:pt x="1267" y="403"/>
                  </a:lnTo>
                  <a:lnTo>
                    <a:pt x="1291" y="407"/>
                  </a:lnTo>
                  <a:lnTo>
                    <a:pt x="1312" y="407"/>
                  </a:lnTo>
                  <a:lnTo>
                    <a:pt x="1335" y="403"/>
                  </a:lnTo>
                  <a:lnTo>
                    <a:pt x="1340" y="412"/>
                  </a:lnTo>
                  <a:lnTo>
                    <a:pt x="1345" y="424"/>
                  </a:lnTo>
                  <a:lnTo>
                    <a:pt x="1351" y="433"/>
                  </a:lnTo>
                  <a:lnTo>
                    <a:pt x="1356" y="437"/>
                  </a:lnTo>
                  <a:lnTo>
                    <a:pt x="1359" y="438"/>
                  </a:lnTo>
                  <a:lnTo>
                    <a:pt x="1365" y="438"/>
                  </a:lnTo>
                  <a:lnTo>
                    <a:pt x="1370" y="440"/>
                  </a:lnTo>
                  <a:lnTo>
                    <a:pt x="1375" y="442"/>
                  </a:lnTo>
                  <a:lnTo>
                    <a:pt x="1379" y="445"/>
                  </a:lnTo>
                  <a:lnTo>
                    <a:pt x="1380" y="454"/>
                  </a:lnTo>
                  <a:lnTo>
                    <a:pt x="1384" y="470"/>
                  </a:lnTo>
                  <a:lnTo>
                    <a:pt x="1386" y="484"/>
                  </a:lnTo>
                  <a:lnTo>
                    <a:pt x="1389" y="494"/>
                  </a:lnTo>
                  <a:lnTo>
                    <a:pt x="1391" y="496"/>
                  </a:lnTo>
                  <a:lnTo>
                    <a:pt x="1394" y="499"/>
                  </a:lnTo>
                  <a:lnTo>
                    <a:pt x="1398" y="501"/>
                  </a:lnTo>
                  <a:lnTo>
                    <a:pt x="1401" y="505"/>
                  </a:lnTo>
                  <a:lnTo>
                    <a:pt x="1407" y="506"/>
                  </a:lnTo>
                  <a:lnTo>
                    <a:pt x="1408" y="510"/>
                  </a:lnTo>
                  <a:lnTo>
                    <a:pt x="1422" y="499"/>
                  </a:lnTo>
                  <a:lnTo>
                    <a:pt x="1433" y="486"/>
                  </a:lnTo>
                  <a:lnTo>
                    <a:pt x="1441" y="472"/>
                  </a:lnTo>
                  <a:lnTo>
                    <a:pt x="1455" y="461"/>
                  </a:lnTo>
                  <a:lnTo>
                    <a:pt x="1457" y="473"/>
                  </a:lnTo>
                  <a:lnTo>
                    <a:pt x="1462" y="480"/>
                  </a:lnTo>
                  <a:lnTo>
                    <a:pt x="1469" y="487"/>
                  </a:lnTo>
                  <a:lnTo>
                    <a:pt x="1476" y="494"/>
                  </a:lnTo>
                  <a:lnTo>
                    <a:pt x="1482" y="503"/>
                  </a:lnTo>
                  <a:lnTo>
                    <a:pt x="1482" y="506"/>
                  </a:lnTo>
                  <a:lnTo>
                    <a:pt x="1482" y="510"/>
                  </a:lnTo>
                  <a:lnTo>
                    <a:pt x="1480" y="512"/>
                  </a:lnTo>
                  <a:lnTo>
                    <a:pt x="1480" y="515"/>
                  </a:lnTo>
                  <a:lnTo>
                    <a:pt x="1478" y="519"/>
                  </a:lnTo>
                  <a:lnTo>
                    <a:pt x="1480" y="522"/>
                  </a:lnTo>
                  <a:lnTo>
                    <a:pt x="1482" y="526"/>
                  </a:lnTo>
                  <a:lnTo>
                    <a:pt x="1483" y="527"/>
                  </a:lnTo>
                  <a:lnTo>
                    <a:pt x="1487" y="527"/>
                  </a:lnTo>
                  <a:lnTo>
                    <a:pt x="1490" y="527"/>
                  </a:lnTo>
                  <a:lnTo>
                    <a:pt x="1492" y="527"/>
                  </a:lnTo>
                  <a:lnTo>
                    <a:pt x="1496" y="527"/>
                  </a:lnTo>
                  <a:lnTo>
                    <a:pt x="1497" y="529"/>
                  </a:lnTo>
                  <a:lnTo>
                    <a:pt x="1503" y="543"/>
                  </a:lnTo>
                  <a:lnTo>
                    <a:pt x="1503" y="554"/>
                  </a:lnTo>
                  <a:lnTo>
                    <a:pt x="1501" y="564"/>
                  </a:lnTo>
                  <a:lnTo>
                    <a:pt x="1504" y="573"/>
                  </a:lnTo>
                  <a:lnTo>
                    <a:pt x="1517" y="583"/>
                  </a:lnTo>
                  <a:lnTo>
                    <a:pt x="1506" y="604"/>
                  </a:lnTo>
                  <a:lnTo>
                    <a:pt x="1494" y="622"/>
                  </a:lnTo>
                  <a:lnTo>
                    <a:pt x="1497" y="622"/>
                  </a:lnTo>
                  <a:lnTo>
                    <a:pt x="1508" y="611"/>
                  </a:lnTo>
                  <a:lnTo>
                    <a:pt x="1518" y="602"/>
                  </a:lnTo>
                  <a:lnTo>
                    <a:pt x="1527" y="592"/>
                  </a:lnTo>
                  <a:lnTo>
                    <a:pt x="1539" y="595"/>
                  </a:lnTo>
                  <a:lnTo>
                    <a:pt x="1546" y="602"/>
                  </a:lnTo>
                  <a:lnTo>
                    <a:pt x="1553" y="611"/>
                  </a:lnTo>
                  <a:lnTo>
                    <a:pt x="1555" y="625"/>
                  </a:lnTo>
                  <a:lnTo>
                    <a:pt x="1571" y="625"/>
                  </a:lnTo>
                  <a:lnTo>
                    <a:pt x="1571" y="630"/>
                  </a:lnTo>
                  <a:lnTo>
                    <a:pt x="1572" y="634"/>
                  </a:lnTo>
                  <a:lnTo>
                    <a:pt x="1572" y="639"/>
                  </a:lnTo>
                  <a:lnTo>
                    <a:pt x="1574" y="644"/>
                  </a:lnTo>
                  <a:lnTo>
                    <a:pt x="1572" y="650"/>
                  </a:lnTo>
                  <a:lnTo>
                    <a:pt x="1572" y="653"/>
                  </a:lnTo>
                  <a:lnTo>
                    <a:pt x="1572" y="657"/>
                  </a:lnTo>
                  <a:lnTo>
                    <a:pt x="1574" y="658"/>
                  </a:lnTo>
                  <a:lnTo>
                    <a:pt x="1574" y="662"/>
                  </a:lnTo>
                  <a:lnTo>
                    <a:pt x="1574" y="664"/>
                  </a:lnTo>
                  <a:lnTo>
                    <a:pt x="1574" y="667"/>
                  </a:lnTo>
                  <a:lnTo>
                    <a:pt x="1555" y="681"/>
                  </a:lnTo>
                  <a:lnTo>
                    <a:pt x="1534" y="690"/>
                  </a:lnTo>
                  <a:lnTo>
                    <a:pt x="1510" y="695"/>
                  </a:lnTo>
                  <a:lnTo>
                    <a:pt x="1485" y="698"/>
                  </a:lnTo>
                  <a:lnTo>
                    <a:pt x="1461" y="702"/>
                  </a:lnTo>
                  <a:lnTo>
                    <a:pt x="1436" y="705"/>
                  </a:lnTo>
                  <a:lnTo>
                    <a:pt x="1415" y="712"/>
                  </a:lnTo>
                  <a:lnTo>
                    <a:pt x="1396" y="721"/>
                  </a:lnTo>
                  <a:lnTo>
                    <a:pt x="1382" y="737"/>
                  </a:lnTo>
                  <a:lnTo>
                    <a:pt x="1386" y="737"/>
                  </a:lnTo>
                  <a:lnTo>
                    <a:pt x="1403" y="725"/>
                  </a:lnTo>
                  <a:lnTo>
                    <a:pt x="1424" y="716"/>
                  </a:lnTo>
                  <a:lnTo>
                    <a:pt x="1447" y="711"/>
                  </a:lnTo>
                  <a:lnTo>
                    <a:pt x="1448" y="714"/>
                  </a:lnTo>
                  <a:lnTo>
                    <a:pt x="1450" y="718"/>
                  </a:lnTo>
                  <a:lnTo>
                    <a:pt x="1452" y="719"/>
                  </a:lnTo>
                  <a:lnTo>
                    <a:pt x="1455" y="721"/>
                  </a:lnTo>
                  <a:lnTo>
                    <a:pt x="1459" y="723"/>
                  </a:lnTo>
                  <a:lnTo>
                    <a:pt x="1462" y="726"/>
                  </a:lnTo>
                  <a:lnTo>
                    <a:pt x="1457" y="735"/>
                  </a:lnTo>
                  <a:lnTo>
                    <a:pt x="1454" y="742"/>
                  </a:lnTo>
                  <a:lnTo>
                    <a:pt x="1452" y="749"/>
                  </a:lnTo>
                  <a:lnTo>
                    <a:pt x="1450" y="760"/>
                  </a:lnTo>
                  <a:lnTo>
                    <a:pt x="1464" y="767"/>
                  </a:lnTo>
                  <a:lnTo>
                    <a:pt x="1473" y="777"/>
                  </a:lnTo>
                  <a:lnTo>
                    <a:pt x="1480" y="787"/>
                  </a:lnTo>
                  <a:lnTo>
                    <a:pt x="1489" y="798"/>
                  </a:lnTo>
                  <a:lnTo>
                    <a:pt x="1489" y="801"/>
                  </a:lnTo>
                  <a:lnTo>
                    <a:pt x="1489" y="803"/>
                  </a:lnTo>
                  <a:lnTo>
                    <a:pt x="1487" y="803"/>
                  </a:lnTo>
                  <a:lnTo>
                    <a:pt x="1487" y="805"/>
                  </a:lnTo>
                  <a:lnTo>
                    <a:pt x="1485" y="807"/>
                  </a:lnTo>
                  <a:lnTo>
                    <a:pt x="1475" y="819"/>
                  </a:lnTo>
                  <a:lnTo>
                    <a:pt x="1461" y="829"/>
                  </a:lnTo>
                  <a:lnTo>
                    <a:pt x="1443" y="836"/>
                  </a:lnTo>
                  <a:lnTo>
                    <a:pt x="1443" y="821"/>
                  </a:lnTo>
                  <a:lnTo>
                    <a:pt x="1452" y="815"/>
                  </a:lnTo>
                  <a:lnTo>
                    <a:pt x="1459" y="810"/>
                  </a:lnTo>
                  <a:lnTo>
                    <a:pt x="1466" y="801"/>
                  </a:lnTo>
                  <a:lnTo>
                    <a:pt x="1459" y="798"/>
                  </a:lnTo>
                  <a:lnTo>
                    <a:pt x="1459" y="794"/>
                  </a:lnTo>
                  <a:lnTo>
                    <a:pt x="1457" y="794"/>
                  </a:lnTo>
                  <a:lnTo>
                    <a:pt x="1455" y="794"/>
                  </a:lnTo>
                  <a:lnTo>
                    <a:pt x="1455" y="794"/>
                  </a:lnTo>
                  <a:lnTo>
                    <a:pt x="1455" y="796"/>
                  </a:lnTo>
                  <a:lnTo>
                    <a:pt x="1455" y="798"/>
                  </a:lnTo>
                  <a:lnTo>
                    <a:pt x="1455" y="798"/>
                  </a:lnTo>
                  <a:lnTo>
                    <a:pt x="1443" y="807"/>
                  </a:lnTo>
                  <a:lnTo>
                    <a:pt x="1427" y="814"/>
                  </a:lnTo>
                  <a:lnTo>
                    <a:pt x="1414" y="819"/>
                  </a:lnTo>
                  <a:lnTo>
                    <a:pt x="1400" y="826"/>
                  </a:lnTo>
                  <a:lnTo>
                    <a:pt x="1387" y="835"/>
                  </a:lnTo>
                  <a:lnTo>
                    <a:pt x="1379" y="847"/>
                  </a:lnTo>
                  <a:lnTo>
                    <a:pt x="1373" y="864"/>
                  </a:lnTo>
                  <a:lnTo>
                    <a:pt x="1379" y="866"/>
                  </a:lnTo>
                  <a:lnTo>
                    <a:pt x="1386" y="868"/>
                  </a:lnTo>
                  <a:lnTo>
                    <a:pt x="1389" y="871"/>
                  </a:lnTo>
                  <a:lnTo>
                    <a:pt x="1382" y="871"/>
                  </a:lnTo>
                  <a:lnTo>
                    <a:pt x="1372" y="880"/>
                  </a:lnTo>
                  <a:lnTo>
                    <a:pt x="1358" y="883"/>
                  </a:lnTo>
                  <a:lnTo>
                    <a:pt x="1345" y="885"/>
                  </a:lnTo>
                  <a:lnTo>
                    <a:pt x="1331" y="887"/>
                  </a:lnTo>
                  <a:lnTo>
                    <a:pt x="1321" y="915"/>
                  </a:lnTo>
                  <a:lnTo>
                    <a:pt x="1309" y="945"/>
                  </a:lnTo>
                  <a:lnTo>
                    <a:pt x="1305" y="941"/>
                  </a:lnTo>
                  <a:lnTo>
                    <a:pt x="1304" y="939"/>
                  </a:lnTo>
                  <a:lnTo>
                    <a:pt x="1300" y="938"/>
                  </a:lnTo>
                  <a:lnTo>
                    <a:pt x="1298" y="936"/>
                  </a:lnTo>
                  <a:lnTo>
                    <a:pt x="1293" y="932"/>
                  </a:lnTo>
                  <a:lnTo>
                    <a:pt x="1293" y="941"/>
                  </a:lnTo>
                  <a:lnTo>
                    <a:pt x="1295" y="945"/>
                  </a:lnTo>
                  <a:lnTo>
                    <a:pt x="1298" y="955"/>
                  </a:lnTo>
                  <a:lnTo>
                    <a:pt x="1302" y="967"/>
                  </a:lnTo>
                  <a:lnTo>
                    <a:pt x="1305" y="978"/>
                  </a:lnTo>
                  <a:lnTo>
                    <a:pt x="1305" y="983"/>
                  </a:lnTo>
                  <a:lnTo>
                    <a:pt x="1291" y="992"/>
                  </a:lnTo>
                  <a:lnTo>
                    <a:pt x="1276" y="1000"/>
                  </a:lnTo>
                  <a:lnTo>
                    <a:pt x="1260" y="1011"/>
                  </a:lnTo>
                  <a:lnTo>
                    <a:pt x="1244" y="1021"/>
                  </a:lnTo>
                  <a:lnTo>
                    <a:pt x="1234" y="1035"/>
                  </a:lnTo>
                  <a:lnTo>
                    <a:pt x="1229" y="1053"/>
                  </a:lnTo>
                  <a:lnTo>
                    <a:pt x="1223" y="1067"/>
                  </a:lnTo>
                  <a:lnTo>
                    <a:pt x="1225" y="1084"/>
                  </a:lnTo>
                  <a:lnTo>
                    <a:pt x="1230" y="1103"/>
                  </a:lnTo>
                  <a:lnTo>
                    <a:pt x="1237" y="1123"/>
                  </a:lnTo>
                  <a:lnTo>
                    <a:pt x="1244" y="1142"/>
                  </a:lnTo>
                  <a:lnTo>
                    <a:pt x="1248" y="1159"/>
                  </a:lnTo>
                  <a:lnTo>
                    <a:pt x="1244" y="1159"/>
                  </a:lnTo>
                  <a:lnTo>
                    <a:pt x="1244" y="1163"/>
                  </a:lnTo>
                  <a:lnTo>
                    <a:pt x="1232" y="1159"/>
                  </a:lnTo>
                  <a:lnTo>
                    <a:pt x="1227" y="1144"/>
                  </a:lnTo>
                  <a:lnTo>
                    <a:pt x="1218" y="1124"/>
                  </a:lnTo>
                  <a:lnTo>
                    <a:pt x="1208" y="1103"/>
                  </a:lnTo>
                  <a:lnTo>
                    <a:pt x="1197" y="1088"/>
                  </a:lnTo>
                  <a:lnTo>
                    <a:pt x="1187" y="1079"/>
                  </a:lnTo>
                  <a:lnTo>
                    <a:pt x="1174" y="1077"/>
                  </a:lnTo>
                  <a:lnTo>
                    <a:pt x="1159" y="1070"/>
                  </a:lnTo>
                  <a:lnTo>
                    <a:pt x="1141" y="1063"/>
                  </a:lnTo>
                  <a:lnTo>
                    <a:pt x="1120" y="1060"/>
                  </a:lnTo>
                  <a:lnTo>
                    <a:pt x="1120" y="1063"/>
                  </a:lnTo>
                  <a:lnTo>
                    <a:pt x="1117" y="1063"/>
                  </a:lnTo>
                  <a:lnTo>
                    <a:pt x="1119" y="1069"/>
                  </a:lnTo>
                  <a:lnTo>
                    <a:pt x="1122" y="1074"/>
                  </a:lnTo>
                  <a:lnTo>
                    <a:pt x="1124" y="1077"/>
                  </a:lnTo>
                  <a:lnTo>
                    <a:pt x="1126" y="1081"/>
                  </a:lnTo>
                  <a:lnTo>
                    <a:pt x="1129" y="1086"/>
                  </a:lnTo>
                  <a:lnTo>
                    <a:pt x="1113" y="1086"/>
                  </a:lnTo>
                  <a:lnTo>
                    <a:pt x="1101" y="1081"/>
                  </a:lnTo>
                  <a:lnTo>
                    <a:pt x="1085" y="1077"/>
                  </a:lnTo>
                  <a:lnTo>
                    <a:pt x="1070" y="1077"/>
                  </a:lnTo>
                  <a:lnTo>
                    <a:pt x="1054" y="1079"/>
                  </a:lnTo>
                  <a:lnTo>
                    <a:pt x="1043" y="1082"/>
                  </a:lnTo>
                  <a:lnTo>
                    <a:pt x="1031" y="1088"/>
                  </a:lnTo>
                  <a:lnTo>
                    <a:pt x="1021" y="1095"/>
                  </a:lnTo>
                  <a:lnTo>
                    <a:pt x="1014" y="1105"/>
                  </a:lnTo>
                  <a:lnTo>
                    <a:pt x="1010" y="1114"/>
                  </a:lnTo>
                  <a:lnTo>
                    <a:pt x="1012" y="1121"/>
                  </a:lnTo>
                  <a:lnTo>
                    <a:pt x="1012" y="1130"/>
                  </a:lnTo>
                  <a:lnTo>
                    <a:pt x="1009" y="1140"/>
                  </a:lnTo>
                  <a:lnTo>
                    <a:pt x="1002" y="1163"/>
                  </a:lnTo>
                  <a:lnTo>
                    <a:pt x="1002" y="1180"/>
                  </a:lnTo>
                  <a:lnTo>
                    <a:pt x="1003" y="1198"/>
                  </a:lnTo>
                  <a:lnTo>
                    <a:pt x="1010" y="1215"/>
                  </a:lnTo>
                  <a:lnTo>
                    <a:pt x="1021" y="1236"/>
                  </a:lnTo>
                  <a:lnTo>
                    <a:pt x="1033" y="1238"/>
                  </a:lnTo>
                  <a:lnTo>
                    <a:pt x="1040" y="1240"/>
                  </a:lnTo>
                  <a:lnTo>
                    <a:pt x="1043" y="1243"/>
                  </a:lnTo>
                  <a:lnTo>
                    <a:pt x="1047" y="1245"/>
                  </a:lnTo>
                  <a:lnTo>
                    <a:pt x="1052" y="1247"/>
                  </a:lnTo>
                  <a:lnTo>
                    <a:pt x="1061" y="1243"/>
                  </a:lnTo>
                  <a:lnTo>
                    <a:pt x="1075" y="1236"/>
                  </a:lnTo>
                  <a:lnTo>
                    <a:pt x="1078" y="1234"/>
                  </a:lnTo>
                  <a:lnTo>
                    <a:pt x="1080" y="1234"/>
                  </a:lnTo>
                  <a:lnTo>
                    <a:pt x="1084" y="1234"/>
                  </a:lnTo>
                  <a:lnTo>
                    <a:pt x="1084" y="1234"/>
                  </a:lnTo>
                  <a:lnTo>
                    <a:pt x="1085" y="1234"/>
                  </a:lnTo>
                  <a:lnTo>
                    <a:pt x="1087" y="1234"/>
                  </a:lnTo>
                  <a:lnTo>
                    <a:pt x="1087" y="1233"/>
                  </a:lnTo>
                  <a:lnTo>
                    <a:pt x="1091" y="1229"/>
                  </a:lnTo>
                  <a:lnTo>
                    <a:pt x="1092" y="1224"/>
                  </a:lnTo>
                  <a:lnTo>
                    <a:pt x="1094" y="1219"/>
                  </a:lnTo>
                  <a:lnTo>
                    <a:pt x="1096" y="1213"/>
                  </a:lnTo>
                  <a:lnTo>
                    <a:pt x="1098" y="1210"/>
                  </a:lnTo>
                  <a:lnTo>
                    <a:pt x="1106" y="1201"/>
                  </a:lnTo>
                  <a:lnTo>
                    <a:pt x="1117" y="1196"/>
                  </a:lnTo>
                  <a:lnTo>
                    <a:pt x="1133" y="1194"/>
                  </a:lnTo>
                  <a:lnTo>
                    <a:pt x="1134" y="1198"/>
                  </a:lnTo>
                  <a:lnTo>
                    <a:pt x="1136" y="1199"/>
                  </a:lnTo>
                  <a:lnTo>
                    <a:pt x="1136" y="1201"/>
                  </a:lnTo>
                  <a:lnTo>
                    <a:pt x="1138" y="1201"/>
                  </a:lnTo>
                  <a:lnTo>
                    <a:pt x="1138" y="1199"/>
                  </a:lnTo>
                  <a:lnTo>
                    <a:pt x="1139" y="1199"/>
                  </a:lnTo>
                  <a:lnTo>
                    <a:pt x="1143" y="1199"/>
                  </a:lnTo>
                  <a:lnTo>
                    <a:pt x="1148" y="1198"/>
                  </a:lnTo>
                  <a:lnTo>
                    <a:pt x="1148" y="1213"/>
                  </a:lnTo>
                  <a:lnTo>
                    <a:pt x="1141" y="1220"/>
                  </a:lnTo>
                  <a:lnTo>
                    <a:pt x="1136" y="1233"/>
                  </a:lnTo>
                  <a:lnTo>
                    <a:pt x="1131" y="1250"/>
                  </a:lnTo>
                  <a:lnTo>
                    <a:pt x="1126" y="1266"/>
                  </a:lnTo>
                  <a:lnTo>
                    <a:pt x="1120" y="1278"/>
                  </a:lnTo>
                  <a:lnTo>
                    <a:pt x="1138" y="1278"/>
                  </a:lnTo>
                  <a:lnTo>
                    <a:pt x="1153" y="1276"/>
                  </a:lnTo>
                  <a:lnTo>
                    <a:pt x="1167" y="1276"/>
                  </a:lnTo>
                  <a:lnTo>
                    <a:pt x="1180" y="1278"/>
                  </a:lnTo>
                  <a:lnTo>
                    <a:pt x="1188" y="1283"/>
                  </a:lnTo>
                  <a:lnTo>
                    <a:pt x="1195" y="1294"/>
                  </a:lnTo>
                  <a:lnTo>
                    <a:pt x="1197" y="1309"/>
                  </a:lnTo>
                  <a:lnTo>
                    <a:pt x="1194" y="1320"/>
                  </a:lnTo>
                  <a:lnTo>
                    <a:pt x="1190" y="1334"/>
                  </a:lnTo>
                  <a:lnTo>
                    <a:pt x="1190" y="1348"/>
                  </a:lnTo>
                  <a:lnTo>
                    <a:pt x="1199" y="1357"/>
                  </a:lnTo>
                  <a:lnTo>
                    <a:pt x="1204" y="1363"/>
                  </a:lnTo>
                  <a:lnTo>
                    <a:pt x="1211" y="1370"/>
                  </a:lnTo>
                  <a:lnTo>
                    <a:pt x="1222" y="1376"/>
                  </a:lnTo>
                  <a:lnTo>
                    <a:pt x="1235" y="1379"/>
                  </a:lnTo>
                  <a:lnTo>
                    <a:pt x="1242" y="1370"/>
                  </a:lnTo>
                  <a:lnTo>
                    <a:pt x="1251" y="1367"/>
                  </a:lnTo>
                  <a:lnTo>
                    <a:pt x="1267" y="1367"/>
                  </a:lnTo>
                  <a:lnTo>
                    <a:pt x="1269" y="1370"/>
                  </a:lnTo>
                  <a:lnTo>
                    <a:pt x="1272" y="1374"/>
                  </a:lnTo>
                  <a:lnTo>
                    <a:pt x="1274" y="1376"/>
                  </a:lnTo>
                  <a:lnTo>
                    <a:pt x="1276" y="1376"/>
                  </a:lnTo>
                  <a:lnTo>
                    <a:pt x="1281" y="1377"/>
                  </a:lnTo>
                  <a:lnTo>
                    <a:pt x="1286" y="1379"/>
                  </a:lnTo>
                  <a:lnTo>
                    <a:pt x="1293" y="1365"/>
                  </a:lnTo>
                  <a:lnTo>
                    <a:pt x="1302" y="1355"/>
                  </a:lnTo>
                  <a:lnTo>
                    <a:pt x="1312" y="1346"/>
                  </a:lnTo>
                  <a:lnTo>
                    <a:pt x="1325" y="1339"/>
                  </a:lnTo>
                  <a:lnTo>
                    <a:pt x="1344" y="1336"/>
                  </a:lnTo>
                  <a:lnTo>
                    <a:pt x="1347" y="1334"/>
                  </a:lnTo>
                  <a:lnTo>
                    <a:pt x="1349" y="1334"/>
                  </a:lnTo>
                  <a:lnTo>
                    <a:pt x="1352" y="1334"/>
                  </a:lnTo>
                  <a:lnTo>
                    <a:pt x="1354" y="1334"/>
                  </a:lnTo>
                  <a:lnTo>
                    <a:pt x="1358" y="1336"/>
                  </a:lnTo>
                  <a:lnTo>
                    <a:pt x="1363" y="1336"/>
                  </a:lnTo>
                  <a:lnTo>
                    <a:pt x="1361" y="1339"/>
                  </a:lnTo>
                  <a:lnTo>
                    <a:pt x="1361" y="1343"/>
                  </a:lnTo>
                  <a:lnTo>
                    <a:pt x="1359" y="1343"/>
                  </a:lnTo>
                  <a:lnTo>
                    <a:pt x="1359" y="1344"/>
                  </a:lnTo>
                  <a:lnTo>
                    <a:pt x="1361" y="1344"/>
                  </a:lnTo>
                  <a:lnTo>
                    <a:pt x="1363" y="1346"/>
                  </a:lnTo>
                  <a:lnTo>
                    <a:pt x="1366" y="1348"/>
                  </a:lnTo>
                  <a:lnTo>
                    <a:pt x="1366" y="1344"/>
                  </a:lnTo>
                  <a:lnTo>
                    <a:pt x="1370" y="1341"/>
                  </a:lnTo>
                  <a:lnTo>
                    <a:pt x="1372" y="1339"/>
                  </a:lnTo>
                  <a:lnTo>
                    <a:pt x="1373" y="1337"/>
                  </a:lnTo>
                  <a:lnTo>
                    <a:pt x="1375" y="1336"/>
                  </a:lnTo>
                  <a:lnTo>
                    <a:pt x="1379" y="1334"/>
                  </a:lnTo>
                  <a:lnTo>
                    <a:pt x="1382" y="1332"/>
                  </a:lnTo>
                  <a:lnTo>
                    <a:pt x="1398" y="1346"/>
                  </a:lnTo>
                  <a:lnTo>
                    <a:pt x="1419" y="1353"/>
                  </a:lnTo>
                  <a:lnTo>
                    <a:pt x="1440" y="1355"/>
                  </a:lnTo>
                  <a:lnTo>
                    <a:pt x="1464" y="1353"/>
                  </a:lnTo>
                  <a:lnTo>
                    <a:pt x="1489" y="1351"/>
                  </a:lnTo>
                  <a:lnTo>
                    <a:pt x="1489" y="1355"/>
                  </a:lnTo>
                  <a:lnTo>
                    <a:pt x="1489" y="1357"/>
                  </a:lnTo>
                  <a:lnTo>
                    <a:pt x="1487" y="1358"/>
                  </a:lnTo>
                  <a:lnTo>
                    <a:pt x="1487" y="1358"/>
                  </a:lnTo>
                  <a:lnTo>
                    <a:pt x="1487" y="1360"/>
                  </a:lnTo>
                  <a:lnTo>
                    <a:pt x="1485" y="1363"/>
                  </a:lnTo>
                  <a:lnTo>
                    <a:pt x="1497" y="1367"/>
                  </a:lnTo>
                  <a:lnTo>
                    <a:pt x="1504" y="1372"/>
                  </a:lnTo>
                  <a:lnTo>
                    <a:pt x="1511" y="1377"/>
                  </a:lnTo>
                  <a:lnTo>
                    <a:pt x="1523" y="1383"/>
                  </a:lnTo>
                  <a:lnTo>
                    <a:pt x="1523" y="1393"/>
                  </a:lnTo>
                  <a:lnTo>
                    <a:pt x="1536" y="1397"/>
                  </a:lnTo>
                  <a:lnTo>
                    <a:pt x="1544" y="1398"/>
                  </a:lnTo>
                  <a:lnTo>
                    <a:pt x="1551" y="1405"/>
                  </a:lnTo>
                  <a:lnTo>
                    <a:pt x="1555" y="1416"/>
                  </a:lnTo>
                  <a:lnTo>
                    <a:pt x="1576" y="1418"/>
                  </a:lnTo>
                  <a:lnTo>
                    <a:pt x="1593" y="1419"/>
                  </a:lnTo>
                  <a:lnTo>
                    <a:pt x="1616" y="1421"/>
                  </a:lnTo>
                  <a:lnTo>
                    <a:pt x="1632" y="1442"/>
                  </a:lnTo>
                  <a:lnTo>
                    <a:pt x="1651" y="1461"/>
                  </a:lnTo>
                  <a:lnTo>
                    <a:pt x="1672" y="1477"/>
                  </a:lnTo>
                  <a:lnTo>
                    <a:pt x="1696" y="1489"/>
                  </a:lnTo>
                  <a:lnTo>
                    <a:pt x="1695" y="1496"/>
                  </a:lnTo>
                  <a:lnTo>
                    <a:pt x="1691" y="1500"/>
                  </a:lnTo>
                  <a:lnTo>
                    <a:pt x="1688" y="1505"/>
                  </a:lnTo>
                  <a:lnTo>
                    <a:pt x="1684" y="1508"/>
                  </a:lnTo>
                  <a:lnTo>
                    <a:pt x="1681" y="1514"/>
                  </a:lnTo>
                  <a:lnTo>
                    <a:pt x="1703" y="1514"/>
                  </a:lnTo>
                  <a:lnTo>
                    <a:pt x="1724" y="1521"/>
                  </a:lnTo>
                  <a:lnTo>
                    <a:pt x="1728" y="1533"/>
                  </a:lnTo>
                  <a:lnTo>
                    <a:pt x="1733" y="1531"/>
                  </a:lnTo>
                  <a:lnTo>
                    <a:pt x="1736" y="1529"/>
                  </a:lnTo>
                  <a:lnTo>
                    <a:pt x="1742" y="1531"/>
                  </a:lnTo>
                  <a:lnTo>
                    <a:pt x="1743" y="1531"/>
                  </a:lnTo>
                  <a:lnTo>
                    <a:pt x="1747" y="1533"/>
                  </a:lnTo>
                  <a:lnTo>
                    <a:pt x="1750" y="1535"/>
                  </a:lnTo>
                  <a:lnTo>
                    <a:pt x="1754" y="1536"/>
                  </a:lnTo>
                  <a:lnTo>
                    <a:pt x="1808" y="1540"/>
                  </a:lnTo>
                  <a:lnTo>
                    <a:pt x="1813" y="1545"/>
                  </a:lnTo>
                  <a:lnTo>
                    <a:pt x="1817" y="1555"/>
                  </a:lnTo>
                  <a:lnTo>
                    <a:pt x="1818" y="1564"/>
                  </a:lnTo>
                  <a:lnTo>
                    <a:pt x="1824" y="1571"/>
                  </a:lnTo>
                  <a:lnTo>
                    <a:pt x="1832" y="1573"/>
                  </a:lnTo>
                  <a:lnTo>
                    <a:pt x="1841" y="1573"/>
                  </a:lnTo>
                  <a:lnTo>
                    <a:pt x="1848" y="1571"/>
                  </a:lnTo>
                  <a:lnTo>
                    <a:pt x="1853" y="1578"/>
                  </a:lnTo>
                  <a:lnTo>
                    <a:pt x="1859" y="1583"/>
                  </a:lnTo>
                  <a:lnTo>
                    <a:pt x="1862" y="1589"/>
                  </a:lnTo>
                  <a:lnTo>
                    <a:pt x="1864" y="1596"/>
                  </a:lnTo>
                  <a:lnTo>
                    <a:pt x="1866" y="1604"/>
                  </a:lnTo>
                  <a:lnTo>
                    <a:pt x="1853" y="1620"/>
                  </a:lnTo>
                  <a:lnTo>
                    <a:pt x="1839" y="1639"/>
                  </a:lnTo>
                  <a:lnTo>
                    <a:pt x="1825" y="1660"/>
                  </a:lnTo>
                  <a:lnTo>
                    <a:pt x="1813" y="1681"/>
                  </a:lnTo>
                  <a:lnTo>
                    <a:pt x="1805" y="1697"/>
                  </a:lnTo>
                  <a:lnTo>
                    <a:pt x="1805" y="1707"/>
                  </a:lnTo>
                  <a:lnTo>
                    <a:pt x="1806" y="1721"/>
                  </a:lnTo>
                  <a:lnTo>
                    <a:pt x="1810" y="1737"/>
                  </a:lnTo>
                  <a:lnTo>
                    <a:pt x="1808" y="1751"/>
                  </a:lnTo>
                  <a:lnTo>
                    <a:pt x="1805" y="1760"/>
                  </a:lnTo>
                  <a:lnTo>
                    <a:pt x="1798" y="1774"/>
                  </a:lnTo>
                  <a:lnTo>
                    <a:pt x="1789" y="1789"/>
                  </a:lnTo>
                  <a:lnTo>
                    <a:pt x="1780" y="1805"/>
                  </a:lnTo>
                  <a:lnTo>
                    <a:pt x="1771" y="1817"/>
                  </a:lnTo>
                  <a:lnTo>
                    <a:pt x="1766" y="1824"/>
                  </a:lnTo>
                  <a:lnTo>
                    <a:pt x="1756" y="1828"/>
                  </a:lnTo>
                  <a:lnTo>
                    <a:pt x="1740" y="1830"/>
                  </a:lnTo>
                  <a:lnTo>
                    <a:pt x="1724" y="1831"/>
                  </a:lnTo>
                  <a:lnTo>
                    <a:pt x="1709" y="1835"/>
                  </a:lnTo>
                  <a:lnTo>
                    <a:pt x="1695" y="1840"/>
                  </a:lnTo>
                  <a:lnTo>
                    <a:pt x="1686" y="1850"/>
                  </a:lnTo>
                  <a:lnTo>
                    <a:pt x="1682" y="1856"/>
                  </a:lnTo>
                  <a:lnTo>
                    <a:pt x="1682" y="1859"/>
                  </a:lnTo>
                  <a:lnTo>
                    <a:pt x="1682" y="1863"/>
                  </a:lnTo>
                  <a:lnTo>
                    <a:pt x="1684" y="1868"/>
                  </a:lnTo>
                  <a:lnTo>
                    <a:pt x="1686" y="1873"/>
                  </a:lnTo>
                  <a:lnTo>
                    <a:pt x="1674" y="1873"/>
                  </a:lnTo>
                  <a:lnTo>
                    <a:pt x="1672" y="1896"/>
                  </a:lnTo>
                  <a:lnTo>
                    <a:pt x="1668" y="1915"/>
                  </a:lnTo>
                  <a:lnTo>
                    <a:pt x="1661" y="1931"/>
                  </a:lnTo>
                  <a:lnTo>
                    <a:pt x="1654" y="1946"/>
                  </a:lnTo>
                  <a:lnTo>
                    <a:pt x="1647" y="1966"/>
                  </a:lnTo>
                  <a:lnTo>
                    <a:pt x="1642" y="1966"/>
                  </a:lnTo>
                  <a:lnTo>
                    <a:pt x="1642" y="1959"/>
                  </a:lnTo>
                  <a:lnTo>
                    <a:pt x="1642" y="1955"/>
                  </a:lnTo>
                  <a:lnTo>
                    <a:pt x="1640" y="1950"/>
                  </a:lnTo>
                  <a:lnTo>
                    <a:pt x="1639" y="1946"/>
                  </a:lnTo>
                  <a:lnTo>
                    <a:pt x="1637" y="1948"/>
                  </a:lnTo>
                  <a:lnTo>
                    <a:pt x="1637" y="1948"/>
                  </a:lnTo>
                  <a:lnTo>
                    <a:pt x="1635" y="1948"/>
                  </a:lnTo>
                  <a:lnTo>
                    <a:pt x="1633" y="1950"/>
                  </a:lnTo>
                  <a:lnTo>
                    <a:pt x="1632" y="1950"/>
                  </a:lnTo>
                  <a:lnTo>
                    <a:pt x="1623" y="1971"/>
                  </a:lnTo>
                  <a:lnTo>
                    <a:pt x="1613" y="1985"/>
                  </a:lnTo>
                  <a:lnTo>
                    <a:pt x="1602" y="1997"/>
                  </a:lnTo>
                  <a:lnTo>
                    <a:pt x="1590" y="2011"/>
                  </a:lnTo>
                  <a:lnTo>
                    <a:pt x="1565" y="2006"/>
                  </a:lnTo>
                  <a:lnTo>
                    <a:pt x="1543" y="2001"/>
                  </a:lnTo>
                  <a:lnTo>
                    <a:pt x="1543" y="2008"/>
                  </a:lnTo>
                  <a:lnTo>
                    <a:pt x="1555" y="2015"/>
                  </a:lnTo>
                  <a:lnTo>
                    <a:pt x="1560" y="2025"/>
                  </a:lnTo>
                  <a:lnTo>
                    <a:pt x="1562" y="2035"/>
                  </a:lnTo>
                  <a:lnTo>
                    <a:pt x="1560" y="2048"/>
                  </a:lnTo>
                  <a:lnTo>
                    <a:pt x="1558" y="2062"/>
                  </a:lnTo>
                  <a:lnTo>
                    <a:pt x="1527" y="2063"/>
                  </a:lnTo>
                  <a:lnTo>
                    <a:pt x="1501" y="2070"/>
                  </a:lnTo>
                  <a:lnTo>
                    <a:pt x="1499" y="2074"/>
                  </a:lnTo>
                  <a:lnTo>
                    <a:pt x="1497" y="2079"/>
                  </a:lnTo>
                  <a:lnTo>
                    <a:pt x="1497" y="2086"/>
                  </a:lnTo>
                  <a:lnTo>
                    <a:pt x="1497" y="2093"/>
                  </a:lnTo>
                  <a:lnTo>
                    <a:pt x="1496" y="2097"/>
                  </a:lnTo>
                  <a:lnTo>
                    <a:pt x="1496" y="2098"/>
                  </a:lnTo>
                  <a:lnTo>
                    <a:pt x="1496" y="2102"/>
                  </a:lnTo>
                  <a:lnTo>
                    <a:pt x="1496" y="2105"/>
                  </a:lnTo>
                  <a:lnTo>
                    <a:pt x="1497" y="2112"/>
                  </a:lnTo>
                  <a:lnTo>
                    <a:pt x="1489" y="2112"/>
                  </a:lnTo>
                  <a:lnTo>
                    <a:pt x="1478" y="2114"/>
                  </a:lnTo>
                  <a:lnTo>
                    <a:pt x="1464" y="2114"/>
                  </a:lnTo>
                  <a:lnTo>
                    <a:pt x="1450" y="2116"/>
                  </a:lnTo>
                  <a:lnTo>
                    <a:pt x="1450" y="2123"/>
                  </a:lnTo>
                  <a:lnTo>
                    <a:pt x="1457" y="2126"/>
                  </a:lnTo>
                  <a:lnTo>
                    <a:pt x="1462" y="2130"/>
                  </a:lnTo>
                  <a:lnTo>
                    <a:pt x="1466" y="2131"/>
                  </a:lnTo>
                  <a:lnTo>
                    <a:pt x="1469" y="2133"/>
                  </a:lnTo>
                  <a:lnTo>
                    <a:pt x="1473" y="2137"/>
                  </a:lnTo>
                  <a:lnTo>
                    <a:pt x="1475" y="2140"/>
                  </a:lnTo>
                  <a:lnTo>
                    <a:pt x="1478" y="2145"/>
                  </a:lnTo>
                  <a:lnTo>
                    <a:pt x="1471" y="2147"/>
                  </a:lnTo>
                  <a:lnTo>
                    <a:pt x="1466" y="2149"/>
                  </a:lnTo>
                  <a:lnTo>
                    <a:pt x="1461" y="2151"/>
                  </a:lnTo>
                  <a:lnTo>
                    <a:pt x="1457" y="2152"/>
                  </a:lnTo>
                  <a:lnTo>
                    <a:pt x="1455" y="2158"/>
                  </a:lnTo>
                  <a:lnTo>
                    <a:pt x="1450" y="2168"/>
                  </a:lnTo>
                  <a:lnTo>
                    <a:pt x="1447" y="2179"/>
                  </a:lnTo>
                  <a:lnTo>
                    <a:pt x="1443" y="2189"/>
                  </a:lnTo>
                  <a:lnTo>
                    <a:pt x="1440" y="2191"/>
                  </a:lnTo>
                  <a:lnTo>
                    <a:pt x="1438" y="2191"/>
                  </a:lnTo>
                  <a:lnTo>
                    <a:pt x="1433" y="2193"/>
                  </a:lnTo>
                  <a:lnTo>
                    <a:pt x="1427" y="2193"/>
                  </a:lnTo>
                  <a:lnTo>
                    <a:pt x="1427" y="2198"/>
                  </a:lnTo>
                  <a:lnTo>
                    <a:pt x="1427" y="2201"/>
                  </a:lnTo>
                  <a:lnTo>
                    <a:pt x="1427" y="2203"/>
                  </a:lnTo>
                  <a:lnTo>
                    <a:pt x="1426" y="2205"/>
                  </a:lnTo>
                  <a:lnTo>
                    <a:pt x="1427" y="2207"/>
                  </a:lnTo>
                  <a:lnTo>
                    <a:pt x="1427" y="2208"/>
                  </a:lnTo>
                  <a:lnTo>
                    <a:pt x="1431" y="2215"/>
                  </a:lnTo>
                  <a:lnTo>
                    <a:pt x="1434" y="2221"/>
                  </a:lnTo>
                  <a:lnTo>
                    <a:pt x="1440" y="2224"/>
                  </a:lnTo>
                  <a:lnTo>
                    <a:pt x="1445" y="2227"/>
                  </a:lnTo>
                  <a:lnTo>
                    <a:pt x="1450" y="2231"/>
                  </a:lnTo>
                  <a:lnTo>
                    <a:pt x="1447" y="2243"/>
                  </a:lnTo>
                  <a:lnTo>
                    <a:pt x="1433" y="2250"/>
                  </a:lnTo>
                  <a:lnTo>
                    <a:pt x="1419" y="2264"/>
                  </a:lnTo>
                  <a:lnTo>
                    <a:pt x="1407" y="2282"/>
                  </a:lnTo>
                  <a:lnTo>
                    <a:pt x="1398" y="2299"/>
                  </a:lnTo>
                  <a:lnTo>
                    <a:pt x="1393" y="2315"/>
                  </a:lnTo>
                  <a:lnTo>
                    <a:pt x="1398" y="2320"/>
                  </a:lnTo>
                  <a:lnTo>
                    <a:pt x="1403" y="2325"/>
                  </a:lnTo>
                  <a:lnTo>
                    <a:pt x="1407" y="2330"/>
                  </a:lnTo>
                  <a:lnTo>
                    <a:pt x="1408" y="2339"/>
                  </a:lnTo>
                  <a:lnTo>
                    <a:pt x="1400" y="2341"/>
                  </a:lnTo>
                  <a:lnTo>
                    <a:pt x="1387" y="2348"/>
                  </a:lnTo>
                  <a:lnTo>
                    <a:pt x="1375" y="2358"/>
                  </a:lnTo>
                  <a:lnTo>
                    <a:pt x="1366" y="2369"/>
                  </a:lnTo>
                  <a:lnTo>
                    <a:pt x="1365" y="2372"/>
                  </a:lnTo>
                  <a:lnTo>
                    <a:pt x="1363" y="2376"/>
                  </a:lnTo>
                  <a:lnTo>
                    <a:pt x="1363" y="2379"/>
                  </a:lnTo>
                  <a:lnTo>
                    <a:pt x="1363" y="2385"/>
                  </a:lnTo>
                  <a:lnTo>
                    <a:pt x="1366" y="2385"/>
                  </a:lnTo>
                  <a:lnTo>
                    <a:pt x="1366" y="2381"/>
                  </a:lnTo>
                  <a:lnTo>
                    <a:pt x="1377" y="2369"/>
                  </a:lnTo>
                  <a:lnTo>
                    <a:pt x="1386" y="2357"/>
                  </a:lnTo>
                  <a:lnTo>
                    <a:pt x="1389" y="2358"/>
                  </a:lnTo>
                  <a:lnTo>
                    <a:pt x="1391" y="2358"/>
                  </a:lnTo>
                  <a:lnTo>
                    <a:pt x="1391" y="2360"/>
                  </a:lnTo>
                  <a:lnTo>
                    <a:pt x="1391" y="2360"/>
                  </a:lnTo>
                  <a:lnTo>
                    <a:pt x="1393" y="2362"/>
                  </a:lnTo>
                  <a:lnTo>
                    <a:pt x="1396" y="2371"/>
                  </a:lnTo>
                  <a:lnTo>
                    <a:pt x="1398" y="2381"/>
                  </a:lnTo>
                  <a:lnTo>
                    <a:pt x="1400" y="2393"/>
                  </a:lnTo>
                  <a:lnTo>
                    <a:pt x="1401" y="2404"/>
                  </a:lnTo>
                  <a:lnTo>
                    <a:pt x="1407" y="2404"/>
                  </a:lnTo>
                  <a:lnTo>
                    <a:pt x="1408" y="2404"/>
                  </a:lnTo>
                  <a:lnTo>
                    <a:pt x="1412" y="2404"/>
                  </a:lnTo>
                  <a:lnTo>
                    <a:pt x="1412" y="2406"/>
                  </a:lnTo>
                  <a:lnTo>
                    <a:pt x="1414" y="2406"/>
                  </a:lnTo>
                  <a:lnTo>
                    <a:pt x="1414" y="2407"/>
                  </a:lnTo>
                  <a:lnTo>
                    <a:pt x="1417" y="2411"/>
                  </a:lnTo>
                  <a:lnTo>
                    <a:pt x="1414" y="2413"/>
                  </a:lnTo>
                  <a:lnTo>
                    <a:pt x="1412" y="2414"/>
                  </a:lnTo>
                  <a:lnTo>
                    <a:pt x="1412" y="2416"/>
                  </a:lnTo>
                  <a:lnTo>
                    <a:pt x="1410" y="2416"/>
                  </a:lnTo>
                  <a:lnTo>
                    <a:pt x="1408" y="2418"/>
                  </a:lnTo>
                  <a:lnTo>
                    <a:pt x="1405" y="2419"/>
                  </a:lnTo>
                  <a:lnTo>
                    <a:pt x="1389" y="2423"/>
                  </a:lnTo>
                  <a:lnTo>
                    <a:pt x="1373" y="2419"/>
                  </a:lnTo>
                  <a:lnTo>
                    <a:pt x="1358" y="2411"/>
                  </a:lnTo>
                  <a:lnTo>
                    <a:pt x="1342" y="2399"/>
                  </a:lnTo>
                  <a:lnTo>
                    <a:pt x="1328" y="2385"/>
                  </a:lnTo>
                  <a:lnTo>
                    <a:pt x="1318" y="2371"/>
                  </a:lnTo>
                  <a:lnTo>
                    <a:pt x="1312" y="2357"/>
                  </a:lnTo>
                  <a:lnTo>
                    <a:pt x="1316" y="2357"/>
                  </a:lnTo>
                  <a:lnTo>
                    <a:pt x="1328" y="2369"/>
                  </a:lnTo>
                  <a:lnTo>
                    <a:pt x="1340" y="2379"/>
                  </a:lnTo>
                  <a:lnTo>
                    <a:pt x="1354" y="2388"/>
                  </a:lnTo>
                  <a:lnTo>
                    <a:pt x="1354" y="2381"/>
                  </a:lnTo>
                  <a:lnTo>
                    <a:pt x="1335" y="2371"/>
                  </a:lnTo>
                  <a:lnTo>
                    <a:pt x="1319" y="2357"/>
                  </a:lnTo>
                  <a:lnTo>
                    <a:pt x="1309" y="2337"/>
                  </a:lnTo>
                  <a:lnTo>
                    <a:pt x="1302" y="2315"/>
                  </a:lnTo>
                  <a:lnTo>
                    <a:pt x="1298" y="2292"/>
                  </a:lnTo>
                  <a:lnTo>
                    <a:pt x="1300" y="2266"/>
                  </a:lnTo>
                  <a:lnTo>
                    <a:pt x="1302" y="2241"/>
                  </a:lnTo>
                  <a:lnTo>
                    <a:pt x="1307" y="2219"/>
                  </a:lnTo>
                  <a:lnTo>
                    <a:pt x="1314" y="2198"/>
                  </a:lnTo>
                  <a:lnTo>
                    <a:pt x="1321" y="2180"/>
                  </a:lnTo>
                  <a:lnTo>
                    <a:pt x="1331" y="2180"/>
                  </a:lnTo>
                  <a:lnTo>
                    <a:pt x="1340" y="2145"/>
                  </a:lnTo>
                  <a:lnTo>
                    <a:pt x="1335" y="2145"/>
                  </a:lnTo>
                  <a:lnTo>
                    <a:pt x="1335" y="2142"/>
                  </a:lnTo>
                  <a:lnTo>
                    <a:pt x="1331" y="2145"/>
                  </a:lnTo>
                  <a:lnTo>
                    <a:pt x="1328" y="2149"/>
                  </a:lnTo>
                  <a:lnTo>
                    <a:pt x="1326" y="2152"/>
                  </a:lnTo>
                  <a:lnTo>
                    <a:pt x="1323" y="2156"/>
                  </a:lnTo>
                  <a:lnTo>
                    <a:pt x="1316" y="2158"/>
                  </a:lnTo>
                  <a:lnTo>
                    <a:pt x="1316" y="2154"/>
                  </a:lnTo>
                  <a:lnTo>
                    <a:pt x="1328" y="2081"/>
                  </a:lnTo>
                  <a:lnTo>
                    <a:pt x="1326" y="2074"/>
                  </a:lnTo>
                  <a:lnTo>
                    <a:pt x="1323" y="2062"/>
                  </a:lnTo>
                  <a:lnTo>
                    <a:pt x="1325" y="2051"/>
                  </a:lnTo>
                  <a:lnTo>
                    <a:pt x="1337" y="2009"/>
                  </a:lnTo>
                  <a:lnTo>
                    <a:pt x="1347" y="1966"/>
                  </a:lnTo>
                  <a:lnTo>
                    <a:pt x="1356" y="1919"/>
                  </a:lnTo>
                  <a:lnTo>
                    <a:pt x="1366" y="1873"/>
                  </a:lnTo>
                  <a:lnTo>
                    <a:pt x="1372" y="1843"/>
                  </a:lnTo>
                  <a:lnTo>
                    <a:pt x="1373" y="1812"/>
                  </a:lnTo>
                  <a:lnTo>
                    <a:pt x="1375" y="1782"/>
                  </a:lnTo>
                  <a:lnTo>
                    <a:pt x="1379" y="1754"/>
                  </a:lnTo>
                  <a:lnTo>
                    <a:pt x="1344" y="1741"/>
                  </a:lnTo>
                  <a:lnTo>
                    <a:pt x="1314" y="1721"/>
                  </a:lnTo>
                  <a:lnTo>
                    <a:pt x="1290" y="1695"/>
                  </a:lnTo>
                  <a:lnTo>
                    <a:pt x="1270" y="1667"/>
                  </a:lnTo>
                  <a:lnTo>
                    <a:pt x="1263" y="1651"/>
                  </a:lnTo>
                  <a:lnTo>
                    <a:pt x="1258" y="1636"/>
                  </a:lnTo>
                  <a:lnTo>
                    <a:pt x="1253" y="1618"/>
                  </a:lnTo>
                  <a:lnTo>
                    <a:pt x="1246" y="1604"/>
                  </a:lnTo>
                  <a:lnTo>
                    <a:pt x="1235" y="1594"/>
                  </a:lnTo>
                  <a:lnTo>
                    <a:pt x="1232" y="1590"/>
                  </a:lnTo>
                  <a:lnTo>
                    <a:pt x="1227" y="1590"/>
                  </a:lnTo>
                  <a:lnTo>
                    <a:pt x="1223" y="1589"/>
                  </a:lnTo>
                  <a:lnTo>
                    <a:pt x="1220" y="1585"/>
                  </a:lnTo>
                  <a:lnTo>
                    <a:pt x="1216" y="1582"/>
                  </a:lnTo>
                  <a:lnTo>
                    <a:pt x="1220" y="1575"/>
                  </a:lnTo>
                  <a:lnTo>
                    <a:pt x="1220" y="1569"/>
                  </a:lnTo>
                  <a:lnTo>
                    <a:pt x="1220" y="1562"/>
                  </a:lnTo>
                  <a:lnTo>
                    <a:pt x="1220" y="1555"/>
                  </a:lnTo>
                  <a:lnTo>
                    <a:pt x="1229" y="1550"/>
                  </a:lnTo>
                  <a:lnTo>
                    <a:pt x="1235" y="1545"/>
                  </a:lnTo>
                  <a:lnTo>
                    <a:pt x="1244" y="1540"/>
                  </a:lnTo>
                  <a:lnTo>
                    <a:pt x="1244" y="1536"/>
                  </a:lnTo>
                  <a:lnTo>
                    <a:pt x="1235" y="1536"/>
                  </a:lnTo>
                  <a:lnTo>
                    <a:pt x="1230" y="1535"/>
                  </a:lnTo>
                  <a:lnTo>
                    <a:pt x="1225" y="1535"/>
                  </a:lnTo>
                  <a:lnTo>
                    <a:pt x="1220" y="1533"/>
                  </a:lnTo>
                  <a:lnTo>
                    <a:pt x="1227" y="1517"/>
                  </a:lnTo>
                  <a:lnTo>
                    <a:pt x="1232" y="1501"/>
                  </a:lnTo>
                  <a:lnTo>
                    <a:pt x="1239" y="1486"/>
                  </a:lnTo>
                  <a:lnTo>
                    <a:pt x="1251" y="1473"/>
                  </a:lnTo>
                  <a:lnTo>
                    <a:pt x="1265" y="1461"/>
                  </a:lnTo>
                  <a:lnTo>
                    <a:pt x="1277" y="1447"/>
                  </a:lnTo>
                  <a:lnTo>
                    <a:pt x="1276" y="1437"/>
                  </a:lnTo>
                  <a:lnTo>
                    <a:pt x="1276" y="1423"/>
                  </a:lnTo>
                  <a:lnTo>
                    <a:pt x="1274" y="1409"/>
                  </a:lnTo>
                  <a:lnTo>
                    <a:pt x="1269" y="1400"/>
                  </a:lnTo>
                  <a:lnTo>
                    <a:pt x="1262" y="1390"/>
                  </a:lnTo>
                  <a:lnTo>
                    <a:pt x="1255" y="1379"/>
                  </a:lnTo>
                  <a:lnTo>
                    <a:pt x="1248" y="1379"/>
                  </a:lnTo>
                  <a:lnTo>
                    <a:pt x="1246" y="1381"/>
                  </a:lnTo>
                  <a:lnTo>
                    <a:pt x="1244" y="1383"/>
                  </a:lnTo>
                  <a:lnTo>
                    <a:pt x="1242" y="1384"/>
                  </a:lnTo>
                  <a:lnTo>
                    <a:pt x="1239" y="1386"/>
                  </a:lnTo>
                  <a:lnTo>
                    <a:pt x="1241" y="1390"/>
                  </a:lnTo>
                  <a:lnTo>
                    <a:pt x="1241" y="1393"/>
                  </a:lnTo>
                  <a:lnTo>
                    <a:pt x="1241" y="1393"/>
                  </a:lnTo>
                  <a:lnTo>
                    <a:pt x="1241" y="1395"/>
                  </a:lnTo>
                  <a:lnTo>
                    <a:pt x="1241" y="1395"/>
                  </a:lnTo>
                  <a:lnTo>
                    <a:pt x="1239" y="1398"/>
                  </a:lnTo>
                  <a:lnTo>
                    <a:pt x="1237" y="1398"/>
                  </a:lnTo>
                  <a:lnTo>
                    <a:pt x="1235" y="1400"/>
                  </a:lnTo>
                  <a:lnTo>
                    <a:pt x="1234" y="1400"/>
                  </a:lnTo>
                  <a:lnTo>
                    <a:pt x="1232" y="1400"/>
                  </a:lnTo>
                  <a:lnTo>
                    <a:pt x="1229" y="1402"/>
                  </a:lnTo>
                  <a:lnTo>
                    <a:pt x="1220" y="1395"/>
                  </a:lnTo>
                  <a:lnTo>
                    <a:pt x="1204" y="1386"/>
                  </a:lnTo>
                  <a:lnTo>
                    <a:pt x="1188" y="1377"/>
                  </a:lnTo>
                  <a:lnTo>
                    <a:pt x="1173" y="1370"/>
                  </a:lnTo>
                  <a:lnTo>
                    <a:pt x="1162" y="1367"/>
                  </a:lnTo>
                  <a:lnTo>
                    <a:pt x="1153" y="1346"/>
                  </a:lnTo>
                  <a:lnTo>
                    <a:pt x="1145" y="1334"/>
                  </a:lnTo>
                  <a:lnTo>
                    <a:pt x="1136" y="1325"/>
                  </a:lnTo>
                  <a:lnTo>
                    <a:pt x="1127" y="1322"/>
                  </a:lnTo>
                  <a:lnTo>
                    <a:pt x="1113" y="1318"/>
                  </a:lnTo>
                  <a:lnTo>
                    <a:pt x="1098" y="1313"/>
                  </a:lnTo>
                  <a:lnTo>
                    <a:pt x="1078" y="1306"/>
                  </a:lnTo>
                  <a:lnTo>
                    <a:pt x="1066" y="1297"/>
                  </a:lnTo>
                  <a:lnTo>
                    <a:pt x="1056" y="1288"/>
                  </a:lnTo>
                  <a:lnTo>
                    <a:pt x="1040" y="1281"/>
                  </a:lnTo>
                  <a:lnTo>
                    <a:pt x="1030" y="1281"/>
                  </a:lnTo>
                  <a:lnTo>
                    <a:pt x="1023" y="1285"/>
                  </a:lnTo>
                  <a:lnTo>
                    <a:pt x="1017" y="1288"/>
                  </a:lnTo>
                  <a:lnTo>
                    <a:pt x="1010" y="1292"/>
                  </a:lnTo>
                  <a:lnTo>
                    <a:pt x="1002" y="1290"/>
                  </a:lnTo>
                  <a:lnTo>
                    <a:pt x="998" y="1288"/>
                  </a:lnTo>
                  <a:lnTo>
                    <a:pt x="995" y="1285"/>
                  </a:lnTo>
                  <a:lnTo>
                    <a:pt x="991" y="1281"/>
                  </a:lnTo>
                  <a:lnTo>
                    <a:pt x="986" y="1276"/>
                  </a:lnTo>
                  <a:lnTo>
                    <a:pt x="982" y="1273"/>
                  </a:lnTo>
                  <a:lnTo>
                    <a:pt x="979" y="1271"/>
                  </a:lnTo>
                  <a:lnTo>
                    <a:pt x="956" y="1267"/>
                  </a:lnTo>
                  <a:lnTo>
                    <a:pt x="953" y="1264"/>
                  </a:lnTo>
                  <a:lnTo>
                    <a:pt x="949" y="1261"/>
                  </a:lnTo>
                  <a:lnTo>
                    <a:pt x="946" y="1257"/>
                  </a:lnTo>
                  <a:lnTo>
                    <a:pt x="942" y="1254"/>
                  </a:lnTo>
                  <a:lnTo>
                    <a:pt x="941" y="1252"/>
                  </a:lnTo>
                  <a:lnTo>
                    <a:pt x="921" y="1255"/>
                  </a:lnTo>
                  <a:lnTo>
                    <a:pt x="918" y="1254"/>
                  </a:lnTo>
                  <a:lnTo>
                    <a:pt x="913" y="1247"/>
                  </a:lnTo>
                  <a:lnTo>
                    <a:pt x="904" y="1240"/>
                  </a:lnTo>
                  <a:lnTo>
                    <a:pt x="897" y="1231"/>
                  </a:lnTo>
                  <a:lnTo>
                    <a:pt x="890" y="1224"/>
                  </a:lnTo>
                  <a:lnTo>
                    <a:pt x="886" y="1220"/>
                  </a:lnTo>
                  <a:lnTo>
                    <a:pt x="893" y="1198"/>
                  </a:lnTo>
                  <a:lnTo>
                    <a:pt x="874" y="1177"/>
                  </a:lnTo>
                  <a:lnTo>
                    <a:pt x="857" y="1154"/>
                  </a:lnTo>
                  <a:lnTo>
                    <a:pt x="839" y="1130"/>
                  </a:lnTo>
                  <a:lnTo>
                    <a:pt x="822" y="1105"/>
                  </a:lnTo>
                  <a:lnTo>
                    <a:pt x="818" y="1103"/>
                  </a:lnTo>
                  <a:lnTo>
                    <a:pt x="813" y="1102"/>
                  </a:lnTo>
                  <a:lnTo>
                    <a:pt x="810" y="1102"/>
                  </a:lnTo>
                  <a:lnTo>
                    <a:pt x="804" y="1100"/>
                  </a:lnTo>
                  <a:lnTo>
                    <a:pt x="803" y="1098"/>
                  </a:lnTo>
                  <a:lnTo>
                    <a:pt x="796" y="1089"/>
                  </a:lnTo>
                  <a:lnTo>
                    <a:pt x="792" y="1079"/>
                  </a:lnTo>
                  <a:lnTo>
                    <a:pt x="789" y="1069"/>
                  </a:lnTo>
                  <a:lnTo>
                    <a:pt x="783" y="1058"/>
                  </a:lnTo>
                  <a:lnTo>
                    <a:pt x="775" y="1053"/>
                  </a:lnTo>
                  <a:lnTo>
                    <a:pt x="771" y="1049"/>
                  </a:lnTo>
                  <a:lnTo>
                    <a:pt x="768" y="1046"/>
                  </a:lnTo>
                  <a:lnTo>
                    <a:pt x="764" y="1044"/>
                  </a:lnTo>
                  <a:lnTo>
                    <a:pt x="764" y="1063"/>
                  </a:lnTo>
                  <a:lnTo>
                    <a:pt x="769" y="1070"/>
                  </a:lnTo>
                  <a:lnTo>
                    <a:pt x="780" y="1082"/>
                  </a:lnTo>
                  <a:lnTo>
                    <a:pt x="790" y="1096"/>
                  </a:lnTo>
                  <a:lnTo>
                    <a:pt x="803" y="1114"/>
                  </a:lnTo>
                  <a:lnTo>
                    <a:pt x="813" y="1131"/>
                  </a:lnTo>
                  <a:lnTo>
                    <a:pt x="824" y="1149"/>
                  </a:lnTo>
                  <a:lnTo>
                    <a:pt x="832" y="1165"/>
                  </a:lnTo>
                  <a:lnTo>
                    <a:pt x="836" y="1175"/>
                  </a:lnTo>
                  <a:lnTo>
                    <a:pt x="836" y="1182"/>
                  </a:lnTo>
                  <a:lnTo>
                    <a:pt x="834" y="1185"/>
                  </a:lnTo>
                  <a:lnTo>
                    <a:pt x="832" y="1187"/>
                  </a:lnTo>
                  <a:lnTo>
                    <a:pt x="832" y="1189"/>
                  </a:lnTo>
                  <a:lnTo>
                    <a:pt x="829" y="1191"/>
                  </a:lnTo>
                  <a:lnTo>
                    <a:pt x="829" y="1184"/>
                  </a:lnTo>
                  <a:lnTo>
                    <a:pt x="827" y="1178"/>
                  </a:lnTo>
                  <a:lnTo>
                    <a:pt x="827" y="1175"/>
                  </a:lnTo>
                  <a:lnTo>
                    <a:pt x="825" y="1171"/>
                  </a:lnTo>
                  <a:lnTo>
                    <a:pt x="822" y="1171"/>
                  </a:lnTo>
                  <a:lnTo>
                    <a:pt x="820" y="1171"/>
                  </a:lnTo>
                  <a:lnTo>
                    <a:pt x="818" y="1171"/>
                  </a:lnTo>
                  <a:lnTo>
                    <a:pt x="817" y="1171"/>
                  </a:lnTo>
                  <a:lnTo>
                    <a:pt x="815" y="1171"/>
                  </a:lnTo>
                  <a:lnTo>
                    <a:pt x="810" y="1171"/>
                  </a:lnTo>
                  <a:lnTo>
                    <a:pt x="806" y="1159"/>
                  </a:lnTo>
                  <a:lnTo>
                    <a:pt x="803" y="1147"/>
                  </a:lnTo>
                  <a:lnTo>
                    <a:pt x="797" y="1137"/>
                  </a:lnTo>
                  <a:lnTo>
                    <a:pt x="789" y="1128"/>
                  </a:lnTo>
                  <a:lnTo>
                    <a:pt x="778" y="1121"/>
                  </a:lnTo>
                  <a:lnTo>
                    <a:pt x="768" y="1114"/>
                  </a:lnTo>
                  <a:lnTo>
                    <a:pt x="759" y="1102"/>
                  </a:lnTo>
                  <a:lnTo>
                    <a:pt x="762" y="1100"/>
                  </a:lnTo>
                  <a:lnTo>
                    <a:pt x="764" y="1100"/>
                  </a:lnTo>
                  <a:lnTo>
                    <a:pt x="764" y="1100"/>
                  </a:lnTo>
                  <a:lnTo>
                    <a:pt x="766" y="1100"/>
                  </a:lnTo>
                  <a:lnTo>
                    <a:pt x="766" y="1098"/>
                  </a:lnTo>
                  <a:lnTo>
                    <a:pt x="766" y="1096"/>
                  </a:lnTo>
                  <a:lnTo>
                    <a:pt x="768" y="1095"/>
                  </a:lnTo>
                  <a:lnTo>
                    <a:pt x="755" y="1086"/>
                  </a:lnTo>
                  <a:lnTo>
                    <a:pt x="749" y="1075"/>
                  </a:lnTo>
                  <a:lnTo>
                    <a:pt x="743" y="1063"/>
                  </a:lnTo>
                  <a:lnTo>
                    <a:pt x="740" y="1049"/>
                  </a:lnTo>
                  <a:lnTo>
                    <a:pt x="733" y="1037"/>
                  </a:lnTo>
                  <a:lnTo>
                    <a:pt x="724" y="1027"/>
                  </a:lnTo>
                  <a:lnTo>
                    <a:pt x="714" y="1021"/>
                  </a:lnTo>
                  <a:lnTo>
                    <a:pt x="701" y="1016"/>
                  </a:lnTo>
                  <a:lnTo>
                    <a:pt x="691" y="1009"/>
                  </a:lnTo>
                  <a:lnTo>
                    <a:pt x="684" y="1000"/>
                  </a:lnTo>
                  <a:lnTo>
                    <a:pt x="680" y="990"/>
                  </a:lnTo>
                  <a:lnTo>
                    <a:pt x="675" y="979"/>
                  </a:lnTo>
                  <a:lnTo>
                    <a:pt x="663" y="962"/>
                  </a:lnTo>
                  <a:lnTo>
                    <a:pt x="653" y="950"/>
                  </a:lnTo>
                  <a:lnTo>
                    <a:pt x="642" y="939"/>
                  </a:lnTo>
                  <a:lnTo>
                    <a:pt x="635" y="927"/>
                  </a:lnTo>
                  <a:lnTo>
                    <a:pt x="630" y="911"/>
                  </a:lnTo>
                  <a:lnTo>
                    <a:pt x="626" y="890"/>
                  </a:lnTo>
                  <a:lnTo>
                    <a:pt x="625" y="861"/>
                  </a:lnTo>
                  <a:lnTo>
                    <a:pt x="625" y="854"/>
                  </a:lnTo>
                  <a:lnTo>
                    <a:pt x="626" y="840"/>
                  </a:lnTo>
                  <a:lnTo>
                    <a:pt x="626" y="821"/>
                  </a:lnTo>
                  <a:lnTo>
                    <a:pt x="626" y="798"/>
                  </a:lnTo>
                  <a:lnTo>
                    <a:pt x="626" y="777"/>
                  </a:lnTo>
                  <a:lnTo>
                    <a:pt x="628" y="760"/>
                  </a:lnTo>
                  <a:lnTo>
                    <a:pt x="630" y="749"/>
                  </a:lnTo>
                  <a:lnTo>
                    <a:pt x="635" y="747"/>
                  </a:lnTo>
                  <a:lnTo>
                    <a:pt x="639" y="747"/>
                  </a:lnTo>
                  <a:lnTo>
                    <a:pt x="642" y="747"/>
                  </a:lnTo>
                  <a:lnTo>
                    <a:pt x="646" y="747"/>
                  </a:lnTo>
                  <a:lnTo>
                    <a:pt x="649" y="749"/>
                  </a:lnTo>
                  <a:lnTo>
                    <a:pt x="651" y="753"/>
                  </a:lnTo>
                  <a:lnTo>
                    <a:pt x="654" y="756"/>
                  </a:lnTo>
                  <a:lnTo>
                    <a:pt x="656" y="760"/>
                  </a:lnTo>
                  <a:lnTo>
                    <a:pt x="656" y="740"/>
                  </a:lnTo>
                  <a:lnTo>
                    <a:pt x="644" y="726"/>
                  </a:lnTo>
                  <a:lnTo>
                    <a:pt x="630" y="712"/>
                  </a:lnTo>
                  <a:lnTo>
                    <a:pt x="614" y="702"/>
                  </a:lnTo>
                  <a:lnTo>
                    <a:pt x="614" y="711"/>
                  </a:lnTo>
                  <a:lnTo>
                    <a:pt x="621" y="716"/>
                  </a:lnTo>
                  <a:lnTo>
                    <a:pt x="628" y="721"/>
                  </a:lnTo>
                  <a:lnTo>
                    <a:pt x="635" y="726"/>
                  </a:lnTo>
                  <a:lnTo>
                    <a:pt x="640" y="733"/>
                  </a:lnTo>
                  <a:lnTo>
                    <a:pt x="640" y="737"/>
                  </a:lnTo>
                  <a:lnTo>
                    <a:pt x="639" y="737"/>
                  </a:lnTo>
                  <a:lnTo>
                    <a:pt x="639" y="739"/>
                  </a:lnTo>
                  <a:lnTo>
                    <a:pt x="639" y="739"/>
                  </a:lnTo>
                  <a:lnTo>
                    <a:pt x="637" y="740"/>
                  </a:lnTo>
                  <a:lnTo>
                    <a:pt x="633" y="742"/>
                  </a:lnTo>
                  <a:lnTo>
                    <a:pt x="632" y="744"/>
                  </a:lnTo>
                  <a:lnTo>
                    <a:pt x="626" y="744"/>
                  </a:lnTo>
                  <a:lnTo>
                    <a:pt x="621" y="744"/>
                  </a:lnTo>
                  <a:lnTo>
                    <a:pt x="619" y="744"/>
                  </a:lnTo>
                  <a:lnTo>
                    <a:pt x="619" y="742"/>
                  </a:lnTo>
                  <a:lnTo>
                    <a:pt x="618" y="742"/>
                  </a:lnTo>
                  <a:lnTo>
                    <a:pt x="618" y="742"/>
                  </a:lnTo>
                  <a:lnTo>
                    <a:pt x="614" y="740"/>
                  </a:lnTo>
                  <a:lnTo>
                    <a:pt x="602" y="725"/>
                  </a:lnTo>
                  <a:lnTo>
                    <a:pt x="591" y="709"/>
                  </a:lnTo>
                  <a:lnTo>
                    <a:pt x="583" y="691"/>
                  </a:lnTo>
                  <a:lnTo>
                    <a:pt x="591" y="691"/>
                  </a:lnTo>
                  <a:lnTo>
                    <a:pt x="595" y="693"/>
                  </a:lnTo>
                  <a:lnTo>
                    <a:pt x="598" y="693"/>
                  </a:lnTo>
                  <a:lnTo>
                    <a:pt x="602" y="693"/>
                  </a:lnTo>
                  <a:lnTo>
                    <a:pt x="605" y="691"/>
                  </a:lnTo>
                  <a:lnTo>
                    <a:pt x="591" y="686"/>
                  </a:lnTo>
                  <a:lnTo>
                    <a:pt x="583" y="678"/>
                  </a:lnTo>
                  <a:lnTo>
                    <a:pt x="576" y="667"/>
                  </a:lnTo>
                  <a:lnTo>
                    <a:pt x="570" y="655"/>
                  </a:lnTo>
                  <a:lnTo>
                    <a:pt x="567" y="643"/>
                  </a:lnTo>
                  <a:lnTo>
                    <a:pt x="562" y="632"/>
                  </a:lnTo>
                  <a:lnTo>
                    <a:pt x="555" y="623"/>
                  </a:lnTo>
                  <a:lnTo>
                    <a:pt x="544" y="618"/>
                  </a:lnTo>
                  <a:lnTo>
                    <a:pt x="548" y="595"/>
                  </a:lnTo>
                  <a:lnTo>
                    <a:pt x="536" y="582"/>
                  </a:lnTo>
                  <a:lnTo>
                    <a:pt x="525" y="566"/>
                  </a:lnTo>
                  <a:lnTo>
                    <a:pt x="516" y="550"/>
                  </a:lnTo>
                  <a:lnTo>
                    <a:pt x="504" y="534"/>
                  </a:lnTo>
                  <a:lnTo>
                    <a:pt x="490" y="522"/>
                  </a:lnTo>
                  <a:lnTo>
                    <a:pt x="471" y="513"/>
                  </a:lnTo>
                  <a:lnTo>
                    <a:pt x="448" y="508"/>
                  </a:lnTo>
                  <a:lnTo>
                    <a:pt x="429" y="499"/>
                  </a:lnTo>
                  <a:lnTo>
                    <a:pt x="415" y="487"/>
                  </a:lnTo>
                  <a:lnTo>
                    <a:pt x="399" y="473"/>
                  </a:lnTo>
                  <a:lnTo>
                    <a:pt x="384" y="465"/>
                  </a:lnTo>
                  <a:lnTo>
                    <a:pt x="352" y="465"/>
                  </a:lnTo>
                  <a:lnTo>
                    <a:pt x="342" y="459"/>
                  </a:lnTo>
                  <a:lnTo>
                    <a:pt x="333" y="452"/>
                  </a:lnTo>
                  <a:lnTo>
                    <a:pt x="323" y="447"/>
                  </a:lnTo>
                  <a:lnTo>
                    <a:pt x="307" y="445"/>
                  </a:lnTo>
                  <a:lnTo>
                    <a:pt x="307" y="468"/>
                  </a:lnTo>
                  <a:lnTo>
                    <a:pt x="289" y="477"/>
                  </a:lnTo>
                  <a:lnTo>
                    <a:pt x="274" y="486"/>
                  </a:lnTo>
                  <a:lnTo>
                    <a:pt x="253" y="491"/>
                  </a:lnTo>
                  <a:lnTo>
                    <a:pt x="258" y="475"/>
                  </a:lnTo>
                  <a:lnTo>
                    <a:pt x="265" y="459"/>
                  </a:lnTo>
                  <a:lnTo>
                    <a:pt x="275" y="445"/>
                  </a:lnTo>
                  <a:lnTo>
                    <a:pt x="284" y="430"/>
                  </a:lnTo>
                  <a:lnTo>
                    <a:pt x="275" y="430"/>
                  </a:lnTo>
                  <a:lnTo>
                    <a:pt x="275" y="433"/>
                  </a:lnTo>
                  <a:lnTo>
                    <a:pt x="262" y="444"/>
                  </a:lnTo>
                  <a:lnTo>
                    <a:pt x="251" y="458"/>
                  </a:lnTo>
                  <a:lnTo>
                    <a:pt x="244" y="473"/>
                  </a:lnTo>
                  <a:lnTo>
                    <a:pt x="239" y="489"/>
                  </a:lnTo>
                  <a:lnTo>
                    <a:pt x="232" y="506"/>
                  </a:lnTo>
                  <a:lnTo>
                    <a:pt x="221" y="522"/>
                  </a:lnTo>
                  <a:lnTo>
                    <a:pt x="214" y="529"/>
                  </a:lnTo>
                  <a:lnTo>
                    <a:pt x="200" y="540"/>
                  </a:lnTo>
                  <a:lnTo>
                    <a:pt x="183" y="550"/>
                  </a:lnTo>
                  <a:lnTo>
                    <a:pt x="162" y="562"/>
                  </a:lnTo>
                  <a:lnTo>
                    <a:pt x="141" y="576"/>
                  </a:lnTo>
                  <a:lnTo>
                    <a:pt x="120" y="589"/>
                  </a:lnTo>
                  <a:lnTo>
                    <a:pt x="99" y="599"/>
                  </a:lnTo>
                  <a:lnTo>
                    <a:pt x="83" y="606"/>
                  </a:lnTo>
                  <a:lnTo>
                    <a:pt x="73" y="609"/>
                  </a:lnTo>
                  <a:lnTo>
                    <a:pt x="73" y="606"/>
                  </a:lnTo>
                  <a:lnTo>
                    <a:pt x="77" y="606"/>
                  </a:lnTo>
                  <a:lnTo>
                    <a:pt x="89" y="594"/>
                  </a:lnTo>
                  <a:lnTo>
                    <a:pt x="104" y="583"/>
                  </a:lnTo>
                  <a:lnTo>
                    <a:pt x="122" y="573"/>
                  </a:lnTo>
                  <a:lnTo>
                    <a:pt x="139" y="562"/>
                  </a:lnTo>
                  <a:lnTo>
                    <a:pt x="155" y="550"/>
                  </a:lnTo>
                  <a:lnTo>
                    <a:pt x="167" y="536"/>
                  </a:lnTo>
                  <a:lnTo>
                    <a:pt x="176" y="520"/>
                  </a:lnTo>
                  <a:lnTo>
                    <a:pt x="179" y="499"/>
                  </a:lnTo>
                  <a:lnTo>
                    <a:pt x="166" y="503"/>
                  </a:lnTo>
                  <a:lnTo>
                    <a:pt x="157" y="506"/>
                  </a:lnTo>
                  <a:lnTo>
                    <a:pt x="145" y="510"/>
                  </a:lnTo>
                  <a:lnTo>
                    <a:pt x="145" y="506"/>
                  </a:lnTo>
                  <a:lnTo>
                    <a:pt x="145" y="503"/>
                  </a:lnTo>
                  <a:lnTo>
                    <a:pt x="145" y="503"/>
                  </a:lnTo>
                  <a:lnTo>
                    <a:pt x="143" y="501"/>
                  </a:lnTo>
                  <a:lnTo>
                    <a:pt x="143" y="501"/>
                  </a:lnTo>
                  <a:lnTo>
                    <a:pt x="141" y="501"/>
                  </a:lnTo>
                  <a:lnTo>
                    <a:pt x="138" y="499"/>
                  </a:lnTo>
                  <a:lnTo>
                    <a:pt x="136" y="501"/>
                  </a:lnTo>
                  <a:lnTo>
                    <a:pt x="134" y="503"/>
                  </a:lnTo>
                  <a:lnTo>
                    <a:pt x="132" y="505"/>
                  </a:lnTo>
                  <a:lnTo>
                    <a:pt x="131" y="505"/>
                  </a:lnTo>
                  <a:lnTo>
                    <a:pt x="127" y="506"/>
                  </a:lnTo>
                  <a:lnTo>
                    <a:pt x="122" y="506"/>
                  </a:lnTo>
                  <a:lnTo>
                    <a:pt x="120" y="496"/>
                  </a:lnTo>
                  <a:lnTo>
                    <a:pt x="115" y="482"/>
                  </a:lnTo>
                  <a:lnTo>
                    <a:pt x="111" y="472"/>
                  </a:lnTo>
                  <a:lnTo>
                    <a:pt x="108" y="475"/>
                  </a:lnTo>
                  <a:lnTo>
                    <a:pt x="106" y="477"/>
                  </a:lnTo>
                  <a:lnTo>
                    <a:pt x="104" y="477"/>
                  </a:lnTo>
                  <a:lnTo>
                    <a:pt x="101" y="477"/>
                  </a:lnTo>
                  <a:lnTo>
                    <a:pt x="99" y="475"/>
                  </a:lnTo>
                  <a:lnTo>
                    <a:pt x="82" y="463"/>
                  </a:lnTo>
                  <a:lnTo>
                    <a:pt x="68" y="445"/>
                  </a:lnTo>
                  <a:lnTo>
                    <a:pt x="57" y="426"/>
                  </a:lnTo>
                  <a:lnTo>
                    <a:pt x="63" y="416"/>
                  </a:lnTo>
                  <a:lnTo>
                    <a:pt x="68" y="403"/>
                  </a:lnTo>
                  <a:lnTo>
                    <a:pt x="73" y="393"/>
                  </a:lnTo>
                  <a:lnTo>
                    <a:pt x="80" y="384"/>
                  </a:lnTo>
                  <a:lnTo>
                    <a:pt x="92" y="377"/>
                  </a:lnTo>
                  <a:lnTo>
                    <a:pt x="103" y="374"/>
                  </a:lnTo>
                  <a:lnTo>
                    <a:pt x="113" y="369"/>
                  </a:lnTo>
                  <a:lnTo>
                    <a:pt x="120" y="362"/>
                  </a:lnTo>
                  <a:lnTo>
                    <a:pt x="125" y="351"/>
                  </a:lnTo>
                  <a:lnTo>
                    <a:pt x="125" y="334"/>
                  </a:lnTo>
                  <a:lnTo>
                    <a:pt x="127" y="332"/>
                  </a:lnTo>
                  <a:lnTo>
                    <a:pt x="129" y="332"/>
                  </a:lnTo>
                  <a:lnTo>
                    <a:pt x="129" y="330"/>
                  </a:lnTo>
                  <a:lnTo>
                    <a:pt x="129" y="328"/>
                  </a:lnTo>
                  <a:lnTo>
                    <a:pt x="131" y="327"/>
                  </a:lnTo>
                  <a:lnTo>
                    <a:pt x="115" y="327"/>
                  </a:lnTo>
                  <a:lnTo>
                    <a:pt x="111" y="330"/>
                  </a:lnTo>
                  <a:lnTo>
                    <a:pt x="110" y="332"/>
                  </a:lnTo>
                  <a:lnTo>
                    <a:pt x="108" y="334"/>
                  </a:lnTo>
                  <a:lnTo>
                    <a:pt x="104" y="335"/>
                  </a:lnTo>
                  <a:lnTo>
                    <a:pt x="101" y="337"/>
                  </a:lnTo>
                  <a:lnTo>
                    <a:pt x="96" y="337"/>
                  </a:lnTo>
                  <a:lnTo>
                    <a:pt x="85" y="334"/>
                  </a:lnTo>
                  <a:lnTo>
                    <a:pt x="70" y="328"/>
                  </a:lnTo>
                  <a:lnTo>
                    <a:pt x="52" y="325"/>
                  </a:lnTo>
                  <a:lnTo>
                    <a:pt x="38" y="318"/>
                  </a:lnTo>
                  <a:lnTo>
                    <a:pt x="35" y="292"/>
                  </a:lnTo>
                  <a:lnTo>
                    <a:pt x="42" y="292"/>
                  </a:lnTo>
                  <a:lnTo>
                    <a:pt x="45" y="290"/>
                  </a:lnTo>
                  <a:lnTo>
                    <a:pt x="50" y="288"/>
                  </a:lnTo>
                  <a:lnTo>
                    <a:pt x="54" y="287"/>
                  </a:lnTo>
                  <a:lnTo>
                    <a:pt x="57" y="287"/>
                  </a:lnTo>
                  <a:lnTo>
                    <a:pt x="61" y="283"/>
                  </a:lnTo>
                  <a:lnTo>
                    <a:pt x="64" y="280"/>
                  </a:lnTo>
                  <a:lnTo>
                    <a:pt x="63" y="278"/>
                  </a:lnTo>
                  <a:lnTo>
                    <a:pt x="63" y="278"/>
                  </a:lnTo>
                  <a:lnTo>
                    <a:pt x="63" y="276"/>
                  </a:lnTo>
                  <a:lnTo>
                    <a:pt x="63" y="276"/>
                  </a:lnTo>
                  <a:lnTo>
                    <a:pt x="61" y="273"/>
                  </a:lnTo>
                  <a:lnTo>
                    <a:pt x="77" y="273"/>
                  </a:lnTo>
                  <a:lnTo>
                    <a:pt x="78" y="271"/>
                  </a:lnTo>
                  <a:lnTo>
                    <a:pt x="80" y="271"/>
                  </a:lnTo>
                  <a:lnTo>
                    <a:pt x="82" y="269"/>
                  </a:lnTo>
                  <a:lnTo>
                    <a:pt x="83" y="269"/>
                  </a:lnTo>
                  <a:lnTo>
                    <a:pt x="87" y="269"/>
                  </a:lnTo>
                  <a:lnTo>
                    <a:pt x="92" y="274"/>
                  </a:lnTo>
                  <a:lnTo>
                    <a:pt x="97" y="278"/>
                  </a:lnTo>
                  <a:lnTo>
                    <a:pt x="103" y="283"/>
                  </a:lnTo>
                  <a:lnTo>
                    <a:pt x="106" y="288"/>
                  </a:lnTo>
                  <a:lnTo>
                    <a:pt x="118" y="283"/>
                  </a:lnTo>
                  <a:lnTo>
                    <a:pt x="118" y="276"/>
                  </a:lnTo>
                  <a:lnTo>
                    <a:pt x="115" y="271"/>
                  </a:lnTo>
                  <a:lnTo>
                    <a:pt x="113" y="266"/>
                  </a:lnTo>
                  <a:lnTo>
                    <a:pt x="111" y="260"/>
                  </a:lnTo>
                  <a:lnTo>
                    <a:pt x="110" y="255"/>
                  </a:lnTo>
                  <a:lnTo>
                    <a:pt x="106" y="250"/>
                  </a:lnTo>
                  <a:lnTo>
                    <a:pt x="94" y="236"/>
                  </a:lnTo>
                  <a:lnTo>
                    <a:pt x="80" y="225"/>
                  </a:lnTo>
                  <a:lnTo>
                    <a:pt x="64" y="215"/>
                  </a:lnTo>
                  <a:lnTo>
                    <a:pt x="50" y="205"/>
                  </a:lnTo>
                  <a:lnTo>
                    <a:pt x="42" y="189"/>
                  </a:lnTo>
                  <a:lnTo>
                    <a:pt x="45" y="184"/>
                  </a:lnTo>
                  <a:lnTo>
                    <a:pt x="47" y="178"/>
                  </a:lnTo>
                  <a:lnTo>
                    <a:pt x="49" y="173"/>
                  </a:lnTo>
                  <a:lnTo>
                    <a:pt x="70" y="175"/>
                  </a:lnTo>
                  <a:lnTo>
                    <a:pt x="90" y="173"/>
                  </a:lnTo>
                  <a:lnTo>
                    <a:pt x="106" y="164"/>
                  </a:lnTo>
                  <a:lnTo>
                    <a:pt x="111" y="152"/>
                  </a:lnTo>
                  <a:lnTo>
                    <a:pt x="115" y="140"/>
                  </a:lnTo>
                  <a:lnTo>
                    <a:pt x="118" y="129"/>
                  </a:lnTo>
                  <a:lnTo>
                    <a:pt x="131" y="119"/>
                  </a:lnTo>
                  <a:lnTo>
                    <a:pt x="148" y="110"/>
                  </a:lnTo>
                  <a:lnTo>
                    <a:pt x="167" y="105"/>
                  </a:lnTo>
                  <a:lnTo>
                    <a:pt x="183" y="98"/>
                  </a:lnTo>
                  <a:lnTo>
                    <a:pt x="199" y="88"/>
                  </a:lnTo>
                  <a:lnTo>
                    <a:pt x="204" y="91"/>
                  </a:lnTo>
                  <a:lnTo>
                    <a:pt x="207" y="93"/>
                  </a:lnTo>
                  <a:lnTo>
                    <a:pt x="207" y="96"/>
                  </a:lnTo>
                  <a:lnTo>
                    <a:pt x="209" y="98"/>
                  </a:lnTo>
                  <a:lnTo>
                    <a:pt x="209" y="102"/>
                  </a:lnTo>
                  <a:lnTo>
                    <a:pt x="211" y="103"/>
                  </a:lnTo>
                  <a:lnTo>
                    <a:pt x="214" y="107"/>
                  </a:lnTo>
                  <a:lnTo>
                    <a:pt x="218" y="110"/>
                  </a:lnTo>
                  <a:lnTo>
                    <a:pt x="223" y="110"/>
                  </a:lnTo>
                  <a:lnTo>
                    <a:pt x="227" y="110"/>
                  </a:lnTo>
                  <a:lnTo>
                    <a:pt x="230" y="109"/>
                  </a:lnTo>
                  <a:lnTo>
                    <a:pt x="234" y="107"/>
                  </a:lnTo>
                  <a:lnTo>
                    <a:pt x="237" y="107"/>
                  </a:lnTo>
                  <a:lnTo>
                    <a:pt x="241" y="107"/>
                  </a:lnTo>
                  <a:lnTo>
                    <a:pt x="244" y="109"/>
                  </a:lnTo>
                  <a:lnTo>
                    <a:pt x="248" y="112"/>
                  </a:lnTo>
                  <a:lnTo>
                    <a:pt x="253" y="117"/>
                  </a:lnTo>
                  <a:lnTo>
                    <a:pt x="256" y="121"/>
                  </a:lnTo>
                  <a:lnTo>
                    <a:pt x="260" y="124"/>
                  </a:lnTo>
                  <a:lnTo>
                    <a:pt x="265" y="126"/>
                  </a:lnTo>
                  <a:lnTo>
                    <a:pt x="270" y="128"/>
                  </a:lnTo>
                  <a:lnTo>
                    <a:pt x="275" y="126"/>
                  </a:lnTo>
                  <a:lnTo>
                    <a:pt x="279" y="126"/>
                  </a:lnTo>
                  <a:lnTo>
                    <a:pt x="282" y="124"/>
                  </a:lnTo>
                  <a:lnTo>
                    <a:pt x="288" y="122"/>
                  </a:lnTo>
                  <a:lnTo>
                    <a:pt x="291" y="122"/>
                  </a:lnTo>
                  <a:lnTo>
                    <a:pt x="302" y="126"/>
                  </a:lnTo>
                  <a:lnTo>
                    <a:pt x="317" y="131"/>
                  </a:lnTo>
                  <a:lnTo>
                    <a:pt x="331" y="138"/>
                  </a:lnTo>
                  <a:lnTo>
                    <a:pt x="345" y="142"/>
                  </a:lnTo>
                  <a:lnTo>
                    <a:pt x="375" y="138"/>
                  </a:lnTo>
                  <a:lnTo>
                    <a:pt x="394" y="147"/>
                  </a:lnTo>
                  <a:lnTo>
                    <a:pt x="412" y="159"/>
                  </a:lnTo>
                  <a:lnTo>
                    <a:pt x="429" y="170"/>
                  </a:lnTo>
                  <a:lnTo>
                    <a:pt x="448" y="180"/>
                  </a:lnTo>
                  <a:lnTo>
                    <a:pt x="471" y="184"/>
                  </a:lnTo>
                  <a:lnTo>
                    <a:pt x="471" y="177"/>
                  </a:lnTo>
                  <a:lnTo>
                    <a:pt x="466" y="171"/>
                  </a:lnTo>
                  <a:lnTo>
                    <a:pt x="461" y="164"/>
                  </a:lnTo>
                  <a:lnTo>
                    <a:pt x="455" y="157"/>
                  </a:lnTo>
                  <a:lnTo>
                    <a:pt x="452" y="149"/>
                  </a:lnTo>
                  <a:lnTo>
                    <a:pt x="473" y="147"/>
                  </a:lnTo>
                  <a:lnTo>
                    <a:pt x="487" y="143"/>
                  </a:lnTo>
                  <a:lnTo>
                    <a:pt x="499" y="136"/>
                  </a:lnTo>
                  <a:lnTo>
                    <a:pt x="509" y="129"/>
                  </a:lnTo>
                  <a:lnTo>
                    <a:pt x="520" y="121"/>
                  </a:lnTo>
                  <a:lnTo>
                    <a:pt x="532" y="115"/>
                  </a:lnTo>
                  <a:lnTo>
                    <a:pt x="548" y="112"/>
                  </a:lnTo>
                  <a:lnTo>
                    <a:pt x="551" y="114"/>
                  </a:lnTo>
                  <a:lnTo>
                    <a:pt x="557" y="115"/>
                  </a:lnTo>
                  <a:lnTo>
                    <a:pt x="560" y="117"/>
                  </a:lnTo>
                  <a:lnTo>
                    <a:pt x="563" y="119"/>
                  </a:lnTo>
                  <a:lnTo>
                    <a:pt x="557" y="119"/>
                  </a:lnTo>
                  <a:lnTo>
                    <a:pt x="539" y="133"/>
                  </a:lnTo>
                  <a:lnTo>
                    <a:pt x="520" y="145"/>
                  </a:lnTo>
                  <a:lnTo>
                    <a:pt x="499" y="154"/>
                  </a:lnTo>
                  <a:lnTo>
                    <a:pt x="499" y="161"/>
                  </a:lnTo>
                  <a:lnTo>
                    <a:pt x="518" y="164"/>
                  </a:lnTo>
                  <a:lnTo>
                    <a:pt x="527" y="154"/>
                  </a:lnTo>
                  <a:lnTo>
                    <a:pt x="536" y="149"/>
                  </a:lnTo>
                  <a:lnTo>
                    <a:pt x="548" y="147"/>
                  </a:lnTo>
                  <a:lnTo>
                    <a:pt x="560" y="147"/>
                  </a:lnTo>
                  <a:lnTo>
                    <a:pt x="576" y="145"/>
                  </a:lnTo>
                  <a:lnTo>
                    <a:pt x="577" y="140"/>
                  </a:lnTo>
                  <a:lnTo>
                    <a:pt x="579" y="135"/>
                  </a:lnTo>
                  <a:lnTo>
                    <a:pt x="583" y="129"/>
                  </a:lnTo>
                  <a:lnTo>
                    <a:pt x="586" y="126"/>
                  </a:lnTo>
                  <a:lnTo>
                    <a:pt x="591" y="138"/>
                  </a:lnTo>
                  <a:lnTo>
                    <a:pt x="597" y="147"/>
                  </a:lnTo>
                  <a:lnTo>
                    <a:pt x="605" y="154"/>
                  </a:lnTo>
                  <a:lnTo>
                    <a:pt x="618" y="157"/>
                  </a:lnTo>
                  <a:lnTo>
                    <a:pt x="621" y="154"/>
                  </a:lnTo>
                  <a:lnTo>
                    <a:pt x="623" y="152"/>
                  </a:lnTo>
                  <a:lnTo>
                    <a:pt x="626" y="150"/>
                  </a:lnTo>
                  <a:lnTo>
                    <a:pt x="628" y="149"/>
                  </a:lnTo>
                  <a:lnTo>
                    <a:pt x="632" y="149"/>
                  </a:lnTo>
                  <a:lnTo>
                    <a:pt x="633" y="149"/>
                  </a:lnTo>
                  <a:lnTo>
                    <a:pt x="637" y="154"/>
                  </a:lnTo>
                  <a:lnTo>
                    <a:pt x="639" y="157"/>
                  </a:lnTo>
                  <a:lnTo>
                    <a:pt x="640" y="161"/>
                  </a:lnTo>
                  <a:lnTo>
                    <a:pt x="646" y="159"/>
                  </a:lnTo>
                  <a:lnTo>
                    <a:pt x="651" y="156"/>
                  </a:lnTo>
                  <a:lnTo>
                    <a:pt x="654" y="152"/>
                  </a:lnTo>
                  <a:lnTo>
                    <a:pt x="659" y="150"/>
                  </a:lnTo>
                  <a:lnTo>
                    <a:pt x="663" y="149"/>
                  </a:lnTo>
                  <a:lnTo>
                    <a:pt x="682" y="154"/>
                  </a:lnTo>
                  <a:lnTo>
                    <a:pt x="698" y="166"/>
                  </a:lnTo>
                  <a:lnTo>
                    <a:pt x="714" y="178"/>
                  </a:lnTo>
                  <a:lnTo>
                    <a:pt x="729" y="189"/>
                  </a:lnTo>
                  <a:lnTo>
                    <a:pt x="735" y="189"/>
                  </a:lnTo>
                  <a:lnTo>
                    <a:pt x="740" y="189"/>
                  </a:lnTo>
                  <a:lnTo>
                    <a:pt x="743" y="187"/>
                  </a:lnTo>
                  <a:lnTo>
                    <a:pt x="749" y="185"/>
                  </a:lnTo>
                  <a:lnTo>
                    <a:pt x="752" y="184"/>
                  </a:lnTo>
                  <a:lnTo>
                    <a:pt x="755" y="184"/>
                  </a:lnTo>
                  <a:lnTo>
                    <a:pt x="759" y="187"/>
                  </a:lnTo>
                  <a:lnTo>
                    <a:pt x="762" y="191"/>
                  </a:lnTo>
                  <a:lnTo>
                    <a:pt x="766" y="196"/>
                  </a:lnTo>
                  <a:lnTo>
                    <a:pt x="769" y="203"/>
                  </a:lnTo>
                  <a:lnTo>
                    <a:pt x="771" y="206"/>
                  </a:lnTo>
                  <a:lnTo>
                    <a:pt x="768" y="208"/>
                  </a:lnTo>
                  <a:lnTo>
                    <a:pt x="764" y="210"/>
                  </a:lnTo>
                  <a:lnTo>
                    <a:pt x="764" y="210"/>
                  </a:lnTo>
                  <a:lnTo>
                    <a:pt x="762" y="211"/>
                  </a:lnTo>
                  <a:lnTo>
                    <a:pt x="762" y="213"/>
                  </a:lnTo>
                  <a:lnTo>
                    <a:pt x="761" y="215"/>
                  </a:lnTo>
                  <a:lnTo>
                    <a:pt x="759" y="218"/>
                  </a:lnTo>
                  <a:lnTo>
                    <a:pt x="771" y="218"/>
                  </a:lnTo>
                  <a:lnTo>
                    <a:pt x="787" y="220"/>
                  </a:lnTo>
                  <a:lnTo>
                    <a:pt x="803" y="220"/>
                  </a:lnTo>
                  <a:lnTo>
                    <a:pt x="817" y="220"/>
                  </a:lnTo>
                  <a:lnTo>
                    <a:pt x="825" y="222"/>
                  </a:lnTo>
                  <a:lnTo>
                    <a:pt x="834" y="232"/>
                  </a:lnTo>
                  <a:lnTo>
                    <a:pt x="843" y="243"/>
                  </a:lnTo>
                  <a:lnTo>
                    <a:pt x="851" y="253"/>
                  </a:lnTo>
                  <a:lnTo>
                    <a:pt x="851" y="218"/>
                  </a:lnTo>
                  <a:lnTo>
                    <a:pt x="860" y="218"/>
                  </a:lnTo>
                  <a:lnTo>
                    <a:pt x="867" y="218"/>
                  </a:lnTo>
                  <a:lnTo>
                    <a:pt x="872" y="217"/>
                  </a:lnTo>
                  <a:lnTo>
                    <a:pt x="879" y="215"/>
                  </a:lnTo>
                  <a:lnTo>
                    <a:pt x="879" y="211"/>
                  </a:lnTo>
                  <a:lnTo>
                    <a:pt x="848" y="211"/>
                  </a:lnTo>
                  <a:lnTo>
                    <a:pt x="846" y="206"/>
                  </a:lnTo>
                  <a:lnTo>
                    <a:pt x="845" y="205"/>
                  </a:lnTo>
                  <a:lnTo>
                    <a:pt x="843" y="201"/>
                  </a:lnTo>
                  <a:lnTo>
                    <a:pt x="841" y="198"/>
                  </a:lnTo>
                  <a:lnTo>
                    <a:pt x="841" y="192"/>
                  </a:lnTo>
                  <a:lnTo>
                    <a:pt x="845" y="192"/>
                  </a:lnTo>
                  <a:lnTo>
                    <a:pt x="845" y="189"/>
                  </a:lnTo>
                  <a:lnTo>
                    <a:pt x="890" y="184"/>
                  </a:lnTo>
                  <a:lnTo>
                    <a:pt x="890" y="196"/>
                  </a:lnTo>
                  <a:lnTo>
                    <a:pt x="895" y="199"/>
                  </a:lnTo>
                  <a:lnTo>
                    <a:pt x="899" y="205"/>
                  </a:lnTo>
                  <a:lnTo>
                    <a:pt x="902" y="208"/>
                  </a:lnTo>
                  <a:lnTo>
                    <a:pt x="906" y="215"/>
                  </a:lnTo>
                  <a:lnTo>
                    <a:pt x="925" y="215"/>
                  </a:lnTo>
                  <a:lnTo>
                    <a:pt x="937" y="218"/>
                  </a:lnTo>
                  <a:lnTo>
                    <a:pt x="949" y="220"/>
                  </a:lnTo>
                  <a:lnTo>
                    <a:pt x="961" y="222"/>
                  </a:lnTo>
                  <a:lnTo>
                    <a:pt x="979" y="222"/>
                  </a:lnTo>
                  <a:lnTo>
                    <a:pt x="981" y="220"/>
                  </a:lnTo>
                  <a:lnTo>
                    <a:pt x="982" y="218"/>
                  </a:lnTo>
                  <a:lnTo>
                    <a:pt x="984" y="217"/>
                  </a:lnTo>
                  <a:lnTo>
                    <a:pt x="986" y="215"/>
                  </a:lnTo>
                  <a:lnTo>
                    <a:pt x="986" y="203"/>
                  </a:lnTo>
                  <a:lnTo>
                    <a:pt x="1009" y="203"/>
                  </a:lnTo>
                  <a:lnTo>
                    <a:pt x="1016" y="218"/>
                  </a:lnTo>
                  <a:lnTo>
                    <a:pt x="1024" y="234"/>
                  </a:lnTo>
                  <a:lnTo>
                    <a:pt x="1026" y="227"/>
                  </a:lnTo>
                  <a:lnTo>
                    <a:pt x="1026" y="224"/>
                  </a:lnTo>
                  <a:lnTo>
                    <a:pt x="1028" y="218"/>
                  </a:lnTo>
                  <a:lnTo>
                    <a:pt x="1028" y="215"/>
                  </a:lnTo>
                  <a:lnTo>
                    <a:pt x="1040" y="215"/>
                  </a:lnTo>
                  <a:lnTo>
                    <a:pt x="1040" y="201"/>
                  </a:lnTo>
                  <a:lnTo>
                    <a:pt x="1040" y="185"/>
                  </a:lnTo>
                  <a:lnTo>
                    <a:pt x="1042" y="171"/>
                  </a:lnTo>
                  <a:lnTo>
                    <a:pt x="1040" y="164"/>
                  </a:lnTo>
                  <a:lnTo>
                    <a:pt x="1028" y="150"/>
                  </a:lnTo>
                  <a:lnTo>
                    <a:pt x="1019" y="135"/>
                  </a:lnTo>
                  <a:lnTo>
                    <a:pt x="1017" y="117"/>
                  </a:lnTo>
                  <a:lnTo>
                    <a:pt x="1021" y="100"/>
                  </a:lnTo>
                  <a:lnTo>
                    <a:pt x="1033" y="81"/>
                  </a:lnTo>
                  <a:lnTo>
                    <a:pt x="1042" y="77"/>
                  </a:lnTo>
                  <a:lnTo>
                    <a:pt x="1052" y="74"/>
                  </a:lnTo>
                  <a:lnTo>
                    <a:pt x="1063" y="72"/>
                  </a:lnTo>
                  <a:close/>
                  <a:moveTo>
                    <a:pt x="851" y="23"/>
                  </a:moveTo>
                  <a:lnTo>
                    <a:pt x="872" y="37"/>
                  </a:lnTo>
                  <a:lnTo>
                    <a:pt x="885" y="54"/>
                  </a:lnTo>
                  <a:lnTo>
                    <a:pt x="892" y="75"/>
                  </a:lnTo>
                  <a:lnTo>
                    <a:pt x="897" y="102"/>
                  </a:lnTo>
                  <a:lnTo>
                    <a:pt x="902" y="129"/>
                  </a:lnTo>
                  <a:lnTo>
                    <a:pt x="918" y="131"/>
                  </a:lnTo>
                  <a:lnTo>
                    <a:pt x="928" y="133"/>
                  </a:lnTo>
                  <a:lnTo>
                    <a:pt x="937" y="140"/>
                  </a:lnTo>
                  <a:lnTo>
                    <a:pt x="942" y="149"/>
                  </a:lnTo>
                  <a:lnTo>
                    <a:pt x="944" y="164"/>
                  </a:lnTo>
                  <a:lnTo>
                    <a:pt x="941" y="164"/>
                  </a:lnTo>
                  <a:lnTo>
                    <a:pt x="939" y="163"/>
                  </a:lnTo>
                  <a:lnTo>
                    <a:pt x="937" y="161"/>
                  </a:lnTo>
                  <a:lnTo>
                    <a:pt x="935" y="159"/>
                  </a:lnTo>
                  <a:lnTo>
                    <a:pt x="932" y="157"/>
                  </a:lnTo>
                  <a:lnTo>
                    <a:pt x="932" y="164"/>
                  </a:lnTo>
                  <a:lnTo>
                    <a:pt x="935" y="168"/>
                  </a:lnTo>
                  <a:lnTo>
                    <a:pt x="937" y="170"/>
                  </a:lnTo>
                  <a:lnTo>
                    <a:pt x="939" y="170"/>
                  </a:lnTo>
                  <a:lnTo>
                    <a:pt x="939" y="173"/>
                  </a:lnTo>
                  <a:lnTo>
                    <a:pt x="939" y="175"/>
                  </a:lnTo>
                  <a:lnTo>
                    <a:pt x="941" y="180"/>
                  </a:lnTo>
                  <a:lnTo>
                    <a:pt x="932" y="182"/>
                  </a:lnTo>
                  <a:lnTo>
                    <a:pt x="923" y="184"/>
                  </a:lnTo>
                  <a:lnTo>
                    <a:pt x="913" y="184"/>
                  </a:lnTo>
                  <a:lnTo>
                    <a:pt x="895" y="177"/>
                  </a:lnTo>
                  <a:lnTo>
                    <a:pt x="878" y="175"/>
                  </a:lnTo>
                  <a:lnTo>
                    <a:pt x="858" y="178"/>
                  </a:lnTo>
                  <a:lnTo>
                    <a:pt x="839" y="184"/>
                  </a:lnTo>
                  <a:lnTo>
                    <a:pt x="820" y="187"/>
                  </a:lnTo>
                  <a:lnTo>
                    <a:pt x="799" y="187"/>
                  </a:lnTo>
                  <a:lnTo>
                    <a:pt x="775" y="180"/>
                  </a:lnTo>
                  <a:lnTo>
                    <a:pt x="762" y="177"/>
                  </a:lnTo>
                  <a:lnTo>
                    <a:pt x="752" y="175"/>
                  </a:lnTo>
                  <a:lnTo>
                    <a:pt x="743" y="173"/>
                  </a:lnTo>
                  <a:lnTo>
                    <a:pt x="735" y="168"/>
                  </a:lnTo>
                  <a:lnTo>
                    <a:pt x="729" y="157"/>
                  </a:lnTo>
                  <a:lnTo>
                    <a:pt x="733" y="157"/>
                  </a:lnTo>
                  <a:lnTo>
                    <a:pt x="742" y="149"/>
                  </a:lnTo>
                  <a:lnTo>
                    <a:pt x="755" y="145"/>
                  </a:lnTo>
                  <a:lnTo>
                    <a:pt x="771" y="143"/>
                  </a:lnTo>
                  <a:lnTo>
                    <a:pt x="787" y="142"/>
                  </a:lnTo>
                  <a:lnTo>
                    <a:pt x="787" y="138"/>
                  </a:lnTo>
                  <a:lnTo>
                    <a:pt x="780" y="133"/>
                  </a:lnTo>
                  <a:lnTo>
                    <a:pt x="775" y="129"/>
                  </a:lnTo>
                  <a:lnTo>
                    <a:pt x="768" y="128"/>
                  </a:lnTo>
                  <a:lnTo>
                    <a:pt x="755" y="126"/>
                  </a:lnTo>
                  <a:lnTo>
                    <a:pt x="749" y="126"/>
                  </a:lnTo>
                  <a:lnTo>
                    <a:pt x="736" y="126"/>
                  </a:lnTo>
                  <a:lnTo>
                    <a:pt x="721" y="126"/>
                  </a:lnTo>
                  <a:lnTo>
                    <a:pt x="719" y="115"/>
                  </a:lnTo>
                  <a:lnTo>
                    <a:pt x="714" y="105"/>
                  </a:lnTo>
                  <a:lnTo>
                    <a:pt x="710" y="96"/>
                  </a:lnTo>
                  <a:lnTo>
                    <a:pt x="707" y="86"/>
                  </a:lnTo>
                  <a:lnTo>
                    <a:pt x="707" y="68"/>
                  </a:lnTo>
                  <a:lnTo>
                    <a:pt x="714" y="58"/>
                  </a:lnTo>
                  <a:lnTo>
                    <a:pt x="721" y="46"/>
                  </a:lnTo>
                  <a:lnTo>
                    <a:pt x="729" y="35"/>
                  </a:lnTo>
                  <a:lnTo>
                    <a:pt x="740" y="28"/>
                  </a:lnTo>
                  <a:lnTo>
                    <a:pt x="752" y="30"/>
                  </a:lnTo>
                  <a:lnTo>
                    <a:pt x="755" y="30"/>
                  </a:lnTo>
                  <a:lnTo>
                    <a:pt x="755" y="33"/>
                  </a:lnTo>
                  <a:lnTo>
                    <a:pt x="755" y="35"/>
                  </a:lnTo>
                  <a:lnTo>
                    <a:pt x="754" y="35"/>
                  </a:lnTo>
                  <a:lnTo>
                    <a:pt x="754" y="37"/>
                  </a:lnTo>
                  <a:lnTo>
                    <a:pt x="754" y="37"/>
                  </a:lnTo>
                  <a:lnTo>
                    <a:pt x="755" y="39"/>
                  </a:lnTo>
                  <a:lnTo>
                    <a:pt x="755" y="42"/>
                  </a:lnTo>
                  <a:lnTo>
                    <a:pt x="764" y="42"/>
                  </a:lnTo>
                  <a:lnTo>
                    <a:pt x="776" y="42"/>
                  </a:lnTo>
                  <a:lnTo>
                    <a:pt x="787" y="42"/>
                  </a:lnTo>
                  <a:lnTo>
                    <a:pt x="794" y="42"/>
                  </a:lnTo>
                  <a:lnTo>
                    <a:pt x="797" y="44"/>
                  </a:lnTo>
                  <a:lnTo>
                    <a:pt x="799" y="46"/>
                  </a:lnTo>
                  <a:lnTo>
                    <a:pt x="801" y="49"/>
                  </a:lnTo>
                  <a:lnTo>
                    <a:pt x="803" y="53"/>
                  </a:lnTo>
                  <a:lnTo>
                    <a:pt x="806" y="54"/>
                  </a:lnTo>
                  <a:lnTo>
                    <a:pt x="810" y="58"/>
                  </a:lnTo>
                  <a:lnTo>
                    <a:pt x="811" y="53"/>
                  </a:lnTo>
                  <a:lnTo>
                    <a:pt x="813" y="51"/>
                  </a:lnTo>
                  <a:lnTo>
                    <a:pt x="817" y="49"/>
                  </a:lnTo>
                  <a:lnTo>
                    <a:pt x="818" y="47"/>
                  </a:lnTo>
                  <a:lnTo>
                    <a:pt x="824" y="47"/>
                  </a:lnTo>
                  <a:lnTo>
                    <a:pt x="829" y="46"/>
                  </a:lnTo>
                  <a:lnTo>
                    <a:pt x="836" y="60"/>
                  </a:lnTo>
                  <a:lnTo>
                    <a:pt x="843" y="70"/>
                  </a:lnTo>
                  <a:lnTo>
                    <a:pt x="848" y="77"/>
                  </a:lnTo>
                  <a:lnTo>
                    <a:pt x="850" y="72"/>
                  </a:lnTo>
                  <a:lnTo>
                    <a:pt x="851" y="67"/>
                  </a:lnTo>
                  <a:lnTo>
                    <a:pt x="851" y="61"/>
                  </a:lnTo>
                  <a:lnTo>
                    <a:pt x="851" y="54"/>
                  </a:lnTo>
                  <a:lnTo>
                    <a:pt x="845" y="44"/>
                  </a:lnTo>
                  <a:lnTo>
                    <a:pt x="846" y="33"/>
                  </a:lnTo>
                  <a:lnTo>
                    <a:pt x="851" y="23"/>
                  </a:lnTo>
                  <a:close/>
                  <a:moveTo>
                    <a:pt x="871" y="7"/>
                  </a:moveTo>
                  <a:lnTo>
                    <a:pt x="879" y="7"/>
                  </a:lnTo>
                  <a:lnTo>
                    <a:pt x="886" y="9"/>
                  </a:lnTo>
                  <a:lnTo>
                    <a:pt x="893" y="11"/>
                  </a:lnTo>
                  <a:lnTo>
                    <a:pt x="899" y="14"/>
                  </a:lnTo>
                  <a:lnTo>
                    <a:pt x="900" y="19"/>
                  </a:lnTo>
                  <a:lnTo>
                    <a:pt x="900" y="23"/>
                  </a:lnTo>
                  <a:lnTo>
                    <a:pt x="902" y="28"/>
                  </a:lnTo>
                  <a:lnTo>
                    <a:pt x="902" y="35"/>
                  </a:lnTo>
                  <a:lnTo>
                    <a:pt x="897" y="35"/>
                  </a:lnTo>
                  <a:lnTo>
                    <a:pt x="893" y="37"/>
                  </a:lnTo>
                  <a:lnTo>
                    <a:pt x="888" y="37"/>
                  </a:lnTo>
                  <a:lnTo>
                    <a:pt x="883" y="39"/>
                  </a:lnTo>
                  <a:lnTo>
                    <a:pt x="874" y="30"/>
                  </a:lnTo>
                  <a:lnTo>
                    <a:pt x="864" y="23"/>
                  </a:lnTo>
                  <a:lnTo>
                    <a:pt x="871" y="7"/>
                  </a:lnTo>
                  <a:close/>
                  <a:moveTo>
                    <a:pt x="4266" y="0"/>
                  </a:moveTo>
                  <a:lnTo>
                    <a:pt x="4285" y="0"/>
                  </a:lnTo>
                  <a:lnTo>
                    <a:pt x="4301" y="4"/>
                  </a:lnTo>
                  <a:lnTo>
                    <a:pt x="4316" y="7"/>
                  </a:lnTo>
                  <a:lnTo>
                    <a:pt x="4320" y="23"/>
                  </a:lnTo>
                  <a:lnTo>
                    <a:pt x="4269" y="23"/>
                  </a:lnTo>
                  <a:lnTo>
                    <a:pt x="4267" y="18"/>
                  </a:lnTo>
                  <a:lnTo>
                    <a:pt x="4267" y="13"/>
                  </a:lnTo>
                  <a:lnTo>
                    <a:pt x="4266" y="7"/>
                  </a:lnTo>
                  <a:lnTo>
                    <a:pt x="4266" y="0"/>
                  </a:lnTo>
                  <a:close/>
                </a:path>
              </a:pathLst>
            </a:custGeom>
            <a:grpFill/>
            <a:ln w="3175">
              <a:solidFill>
                <a:schemeClr val="accent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08" name="Freeform 10">
              <a:extLst>
                <a:ext uri="{FF2B5EF4-FFF2-40B4-BE49-F238E27FC236}">
                  <a16:creationId xmlns:a16="http://schemas.microsoft.com/office/drawing/2014/main" id="{E4827B9D-8E19-4954-81E1-48B3BF586B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5438" y="1790700"/>
              <a:ext cx="6908800" cy="3509963"/>
            </a:xfrm>
            <a:custGeom>
              <a:avLst/>
              <a:gdLst>
                <a:gd name="T0" fmla="*/ 660 w 4352"/>
                <a:gd name="T1" fmla="*/ 268 h 2211"/>
                <a:gd name="T2" fmla="*/ 761 w 4352"/>
                <a:gd name="T3" fmla="*/ 293 h 2211"/>
                <a:gd name="T4" fmla="*/ 891 w 4352"/>
                <a:gd name="T5" fmla="*/ 513 h 2211"/>
                <a:gd name="T6" fmla="*/ 763 w 4352"/>
                <a:gd name="T7" fmla="*/ 572 h 2211"/>
                <a:gd name="T8" fmla="*/ 541 w 4352"/>
                <a:gd name="T9" fmla="*/ 326 h 2211"/>
                <a:gd name="T10" fmla="*/ 381 w 4352"/>
                <a:gd name="T11" fmla="*/ 211 h 2211"/>
                <a:gd name="T12" fmla="*/ 442 w 4352"/>
                <a:gd name="T13" fmla="*/ 265 h 2211"/>
                <a:gd name="T14" fmla="*/ 20 w 4352"/>
                <a:gd name="T15" fmla="*/ 288 h 2211"/>
                <a:gd name="T16" fmla="*/ 452 w 4352"/>
                <a:gd name="T17" fmla="*/ 157 h 2211"/>
                <a:gd name="T18" fmla="*/ 3751 w 4352"/>
                <a:gd name="T19" fmla="*/ 141 h 2211"/>
                <a:gd name="T20" fmla="*/ 320 w 4352"/>
                <a:gd name="T21" fmla="*/ 123 h 2211"/>
                <a:gd name="T22" fmla="*/ 299 w 4352"/>
                <a:gd name="T23" fmla="*/ 143 h 2211"/>
                <a:gd name="T24" fmla="*/ 163 w 4352"/>
                <a:gd name="T25" fmla="*/ 127 h 2211"/>
                <a:gd name="T26" fmla="*/ 140 w 4352"/>
                <a:gd name="T27" fmla="*/ 101 h 2211"/>
                <a:gd name="T28" fmla="*/ 3675 w 4352"/>
                <a:gd name="T29" fmla="*/ 153 h 2211"/>
                <a:gd name="T30" fmla="*/ 639 w 4352"/>
                <a:gd name="T31" fmla="*/ 162 h 2211"/>
                <a:gd name="T32" fmla="*/ 508 w 4352"/>
                <a:gd name="T33" fmla="*/ 150 h 2211"/>
                <a:gd name="T34" fmla="*/ 404 w 4352"/>
                <a:gd name="T35" fmla="*/ 89 h 2211"/>
                <a:gd name="T36" fmla="*/ 180 w 4352"/>
                <a:gd name="T37" fmla="*/ 82 h 2211"/>
                <a:gd name="T38" fmla="*/ 2683 w 4352"/>
                <a:gd name="T39" fmla="*/ 75 h 2211"/>
                <a:gd name="T40" fmla="*/ 2475 w 4352"/>
                <a:gd name="T41" fmla="*/ 199 h 2211"/>
                <a:gd name="T42" fmla="*/ 407 w 4352"/>
                <a:gd name="T43" fmla="*/ 52 h 2211"/>
                <a:gd name="T44" fmla="*/ 3303 w 4352"/>
                <a:gd name="T45" fmla="*/ 117 h 2211"/>
                <a:gd name="T46" fmla="*/ 3357 w 4352"/>
                <a:gd name="T47" fmla="*/ 195 h 2211"/>
                <a:gd name="T48" fmla="*/ 3540 w 4352"/>
                <a:gd name="T49" fmla="*/ 305 h 2211"/>
                <a:gd name="T50" fmla="*/ 3767 w 4352"/>
                <a:gd name="T51" fmla="*/ 261 h 2211"/>
                <a:gd name="T52" fmla="*/ 4073 w 4352"/>
                <a:gd name="T53" fmla="*/ 364 h 2211"/>
                <a:gd name="T54" fmla="*/ 4312 w 4352"/>
                <a:gd name="T55" fmla="*/ 511 h 2211"/>
                <a:gd name="T56" fmla="*/ 4193 w 4352"/>
                <a:gd name="T57" fmla="*/ 539 h 2211"/>
                <a:gd name="T58" fmla="*/ 4015 w 4352"/>
                <a:gd name="T59" fmla="*/ 677 h 2211"/>
                <a:gd name="T60" fmla="*/ 3874 w 4352"/>
                <a:gd name="T61" fmla="*/ 780 h 2211"/>
                <a:gd name="T62" fmla="*/ 3928 w 4352"/>
                <a:gd name="T63" fmla="*/ 640 h 2211"/>
                <a:gd name="T64" fmla="*/ 3622 w 4352"/>
                <a:gd name="T65" fmla="*/ 768 h 2211"/>
                <a:gd name="T66" fmla="*/ 3591 w 4352"/>
                <a:gd name="T67" fmla="*/ 1045 h 2211"/>
                <a:gd name="T68" fmla="*/ 3456 w 4352"/>
                <a:gd name="T69" fmla="*/ 1122 h 2211"/>
                <a:gd name="T70" fmla="*/ 3402 w 4352"/>
                <a:gd name="T71" fmla="*/ 1218 h 2211"/>
                <a:gd name="T72" fmla="*/ 3245 w 4352"/>
                <a:gd name="T73" fmla="*/ 1413 h 2211"/>
                <a:gd name="T74" fmla="*/ 3168 w 4352"/>
                <a:gd name="T75" fmla="*/ 1686 h 2211"/>
                <a:gd name="T76" fmla="*/ 2987 w 4352"/>
                <a:gd name="T77" fmla="*/ 1387 h 2211"/>
                <a:gd name="T78" fmla="*/ 2720 w 4352"/>
                <a:gd name="T79" fmla="*/ 1406 h 2211"/>
                <a:gd name="T80" fmla="*/ 2434 w 4352"/>
                <a:gd name="T81" fmla="*/ 1335 h 2211"/>
                <a:gd name="T82" fmla="*/ 2339 w 4352"/>
                <a:gd name="T83" fmla="*/ 1523 h 2211"/>
                <a:gd name="T84" fmla="*/ 2231 w 4352"/>
                <a:gd name="T85" fmla="*/ 1378 h 2211"/>
                <a:gd name="T86" fmla="*/ 2310 w 4352"/>
                <a:gd name="T87" fmla="*/ 1714 h 2211"/>
                <a:gd name="T88" fmla="*/ 2001 w 4352"/>
                <a:gd name="T89" fmla="*/ 2208 h 2211"/>
                <a:gd name="T90" fmla="*/ 1920 w 4352"/>
                <a:gd name="T91" fmla="*/ 1862 h 2211"/>
                <a:gd name="T92" fmla="*/ 1625 w 4352"/>
                <a:gd name="T93" fmla="*/ 1644 h 2211"/>
                <a:gd name="T94" fmla="*/ 1636 w 4352"/>
                <a:gd name="T95" fmla="*/ 1195 h 2211"/>
                <a:gd name="T96" fmla="*/ 1709 w 4352"/>
                <a:gd name="T97" fmla="*/ 1028 h 2211"/>
                <a:gd name="T98" fmla="*/ 1793 w 4352"/>
                <a:gd name="T99" fmla="*/ 865 h 2211"/>
                <a:gd name="T100" fmla="*/ 1973 w 4352"/>
                <a:gd name="T101" fmla="*/ 801 h 2211"/>
                <a:gd name="T102" fmla="*/ 2118 w 4352"/>
                <a:gd name="T103" fmla="*/ 659 h 2211"/>
                <a:gd name="T104" fmla="*/ 1997 w 4352"/>
                <a:gd name="T105" fmla="*/ 686 h 2211"/>
                <a:gd name="T106" fmla="*/ 1831 w 4352"/>
                <a:gd name="T107" fmla="*/ 577 h 2211"/>
                <a:gd name="T108" fmla="*/ 2041 w 4352"/>
                <a:gd name="T109" fmla="*/ 342 h 2211"/>
                <a:gd name="T110" fmla="*/ 2259 w 4352"/>
                <a:gd name="T111" fmla="*/ 391 h 2211"/>
                <a:gd name="T112" fmla="*/ 2278 w 4352"/>
                <a:gd name="T113" fmla="*/ 499 h 2211"/>
                <a:gd name="T114" fmla="*/ 2439 w 4352"/>
                <a:gd name="T115" fmla="*/ 387 h 2211"/>
                <a:gd name="T116" fmla="*/ 2566 w 4352"/>
                <a:gd name="T117" fmla="*/ 382 h 2211"/>
                <a:gd name="T118" fmla="*/ 2667 w 4352"/>
                <a:gd name="T119" fmla="*/ 261 h 2211"/>
                <a:gd name="T120" fmla="*/ 2737 w 4352"/>
                <a:gd name="T121" fmla="*/ 467 h 2211"/>
                <a:gd name="T122" fmla="*/ 2861 w 4352"/>
                <a:gd name="T123" fmla="*/ 275 h 2211"/>
                <a:gd name="T124" fmla="*/ 3161 w 4352"/>
                <a:gd name="T125" fmla="*/ 17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52" h="2211">
                  <a:moveTo>
                    <a:pt x="2697" y="200"/>
                  </a:moveTo>
                  <a:lnTo>
                    <a:pt x="2708" y="204"/>
                  </a:lnTo>
                  <a:lnTo>
                    <a:pt x="2708" y="211"/>
                  </a:lnTo>
                  <a:lnTo>
                    <a:pt x="2704" y="211"/>
                  </a:lnTo>
                  <a:lnTo>
                    <a:pt x="2702" y="213"/>
                  </a:lnTo>
                  <a:lnTo>
                    <a:pt x="2701" y="214"/>
                  </a:lnTo>
                  <a:lnTo>
                    <a:pt x="2699" y="214"/>
                  </a:lnTo>
                  <a:lnTo>
                    <a:pt x="2697" y="214"/>
                  </a:lnTo>
                  <a:lnTo>
                    <a:pt x="2694" y="214"/>
                  </a:lnTo>
                  <a:lnTo>
                    <a:pt x="2694" y="209"/>
                  </a:lnTo>
                  <a:lnTo>
                    <a:pt x="2694" y="206"/>
                  </a:lnTo>
                  <a:lnTo>
                    <a:pt x="2695" y="204"/>
                  </a:lnTo>
                  <a:lnTo>
                    <a:pt x="2697" y="200"/>
                  </a:lnTo>
                  <a:close/>
                  <a:moveTo>
                    <a:pt x="562" y="192"/>
                  </a:moveTo>
                  <a:lnTo>
                    <a:pt x="562" y="195"/>
                  </a:lnTo>
                  <a:lnTo>
                    <a:pt x="566" y="195"/>
                  </a:lnTo>
                  <a:lnTo>
                    <a:pt x="564" y="213"/>
                  </a:lnTo>
                  <a:lnTo>
                    <a:pt x="566" y="228"/>
                  </a:lnTo>
                  <a:lnTo>
                    <a:pt x="573" y="242"/>
                  </a:lnTo>
                  <a:lnTo>
                    <a:pt x="576" y="244"/>
                  </a:lnTo>
                  <a:lnTo>
                    <a:pt x="580" y="244"/>
                  </a:lnTo>
                  <a:lnTo>
                    <a:pt x="583" y="246"/>
                  </a:lnTo>
                  <a:lnTo>
                    <a:pt x="589" y="246"/>
                  </a:lnTo>
                  <a:lnTo>
                    <a:pt x="589" y="204"/>
                  </a:lnTo>
                  <a:lnTo>
                    <a:pt x="615" y="204"/>
                  </a:lnTo>
                  <a:lnTo>
                    <a:pt x="620" y="216"/>
                  </a:lnTo>
                  <a:lnTo>
                    <a:pt x="627" y="228"/>
                  </a:lnTo>
                  <a:lnTo>
                    <a:pt x="634" y="239"/>
                  </a:lnTo>
                  <a:lnTo>
                    <a:pt x="646" y="242"/>
                  </a:lnTo>
                  <a:lnTo>
                    <a:pt x="646" y="247"/>
                  </a:lnTo>
                  <a:lnTo>
                    <a:pt x="648" y="258"/>
                  </a:lnTo>
                  <a:lnTo>
                    <a:pt x="650" y="270"/>
                  </a:lnTo>
                  <a:lnTo>
                    <a:pt x="650" y="277"/>
                  </a:lnTo>
                  <a:lnTo>
                    <a:pt x="653" y="275"/>
                  </a:lnTo>
                  <a:lnTo>
                    <a:pt x="655" y="275"/>
                  </a:lnTo>
                  <a:lnTo>
                    <a:pt x="655" y="275"/>
                  </a:lnTo>
                  <a:lnTo>
                    <a:pt x="657" y="274"/>
                  </a:lnTo>
                  <a:lnTo>
                    <a:pt x="658" y="272"/>
                  </a:lnTo>
                  <a:lnTo>
                    <a:pt x="660" y="268"/>
                  </a:lnTo>
                  <a:lnTo>
                    <a:pt x="662" y="263"/>
                  </a:lnTo>
                  <a:lnTo>
                    <a:pt x="664" y="258"/>
                  </a:lnTo>
                  <a:lnTo>
                    <a:pt x="665" y="254"/>
                  </a:lnTo>
                  <a:lnTo>
                    <a:pt x="669" y="251"/>
                  </a:lnTo>
                  <a:lnTo>
                    <a:pt x="672" y="249"/>
                  </a:lnTo>
                  <a:lnTo>
                    <a:pt x="678" y="247"/>
                  </a:lnTo>
                  <a:lnTo>
                    <a:pt x="681" y="244"/>
                  </a:lnTo>
                  <a:lnTo>
                    <a:pt x="685" y="242"/>
                  </a:lnTo>
                  <a:lnTo>
                    <a:pt x="681" y="242"/>
                  </a:lnTo>
                  <a:lnTo>
                    <a:pt x="681" y="239"/>
                  </a:lnTo>
                  <a:lnTo>
                    <a:pt x="672" y="242"/>
                  </a:lnTo>
                  <a:lnTo>
                    <a:pt x="667" y="246"/>
                  </a:lnTo>
                  <a:lnTo>
                    <a:pt x="660" y="251"/>
                  </a:lnTo>
                  <a:lnTo>
                    <a:pt x="650" y="254"/>
                  </a:lnTo>
                  <a:lnTo>
                    <a:pt x="648" y="239"/>
                  </a:lnTo>
                  <a:lnTo>
                    <a:pt x="646" y="228"/>
                  </a:lnTo>
                  <a:lnTo>
                    <a:pt x="643" y="219"/>
                  </a:lnTo>
                  <a:lnTo>
                    <a:pt x="639" y="207"/>
                  </a:lnTo>
                  <a:lnTo>
                    <a:pt x="643" y="206"/>
                  </a:lnTo>
                  <a:lnTo>
                    <a:pt x="644" y="206"/>
                  </a:lnTo>
                  <a:lnTo>
                    <a:pt x="648" y="204"/>
                  </a:lnTo>
                  <a:lnTo>
                    <a:pt x="653" y="204"/>
                  </a:lnTo>
                  <a:lnTo>
                    <a:pt x="658" y="207"/>
                  </a:lnTo>
                  <a:lnTo>
                    <a:pt x="662" y="209"/>
                  </a:lnTo>
                  <a:lnTo>
                    <a:pt x="667" y="211"/>
                  </a:lnTo>
                  <a:lnTo>
                    <a:pt x="672" y="213"/>
                  </a:lnTo>
                  <a:lnTo>
                    <a:pt x="678" y="214"/>
                  </a:lnTo>
                  <a:lnTo>
                    <a:pt x="685" y="226"/>
                  </a:lnTo>
                  <a:lnTo>
                    <a:pt x="692" y="240"/>
                  </a:lnTo>
                  <a:lnTo>
                    <a:pt x="697" y="253"/>
                  </a:lnTo>
                  <a:lnTo>
                    <a:pt x="704" y="261"/>
                  </a:lnTo>
                  <a:lnTo>
                    <a:pt x="707" y="263"/>
                  </a:lnTo>
                  <a:lnTo>
                    <a:pt x="713" y="263"/>
                  </a:lnTo>
                  <a:lnTo>
                    <a:pt x="718" y="263"/>
                  </a:lnTo>
                  <a:lnTo>
                    <a:pt x="723" y="263"/>
                  </a:lnTo>
                  <a:lnTo>
                    <a:pt x="726" y="263"/>
                  </a:lnTo>
                  <a:lnTo>
                    <a:pt x="730" y="265"/>
                  </a:lnTo>
                  <a:lnTo>
                    <a:pt x="747" y="277"/>
                  </a:lnTo>
                  <a:lnTo>
                    <a:pt x="761" y="293"/>
                  </a:lnTo>
                  <a:lnTo>
                    <a:pt x="777" y="307"/>
                  </a:lnTo>
                  <a:lnTo>
                    <a:pt x="777" y="319"/>
                  </a:lnTo>
                  <a:lnTo>
                    <a:pt x="791" y="324"/>
                  </a:lnTo>
                  <a:lnTo>
                    <a:pt x="803" y="331"/>
                  </a:lnTo>
                  <a:lnTo>
                    <a:pt x="810" y="342"/>
                  </a:lnTo>
                  <a:lnTo>
                    <a:pt x="819" y="354"/>
                  </a:lnTo>
                  <a:lnTo>
                    <a:pt x="826" y="366"/>
                  </a:lnTo>
                  <a:lnTo>
                    <a:pt x="835" y="377"/>
                  </a:lnTo>
                  <a:lnTo>
                    <a:pt x="829" y="384"/>
                  </a:lnTo>
                  <a:lnTo>
                    <a:pt x="826" y="387"/>
                  </a:lnTo>
                  <a:lnTo>
                    <a:pt x="824" y="392"/>
                  </a:lnTo>
                  <a:lnTo>
                    <a:pt x="822" y="396"/>
                  </a:lnTo>
                  <a:lnTo>
                    <a:pt x="829" y="408"/>
                  </a:lnTo>
                  <a:lnTo>
                    <a:pt x="840" y="417"/>
                  </a:lnTo>
                  <a:lnTo>
                    <a:pt x="854" y="422"/>
                  </a:lnTo>
                  <a:lnTo>
                    <a:pt x="854" y="427"/>
                  </a:lnTo>
                  <a:lnTo>
                    <a:pt x="854" y="429"/>
                  </a:lnTo>
                  <a:lnTo>
                    <a:pt x="856" y="431"/>
                  </a:lnTo>
                  <a:lnTo>
                    <a:pt x="856" y="432"/>
                  </a:lnTo>
                  <a:lnTo>
                    <a:pt x="857" y="434"/>
                  </a:lnTo>
                  <a:lnTo>
                    <a:pt x="861" y="436"/>
                  </a:lnTo>
                  <a:lnTo>
                    <a:pt x="864" y="439"/>
                  </a:lnTo>
                  <a:lnTo>
                    <a:pt x="870" y="441"/>
                  </a:lnTo>
                  <a:lnTo>
                    <a:pt x="873" y="443"/>
                  </a:lnTo>
                  <a:lnTo>
                    <a:pt x="877" y="446"/>
                  </a:lnTo>
                  <a:lnTo>
                    <a:pt x="878" y="448"/>
                  </a:lnTo>
                  <a:lnTo>
                    <a:pt x="880" y="452"/>
                  </a:lnTo>
                  <a:lnTo>
                    <a:pt x="878" y="453"/>
                  </a:lnTo>
                  <a:lnTo>
                    <a:pt x="878" y="455"/>
                  </a:lnTo>
                  <a:lnTo>
                    <a:pt x="878" y="455"/>
                  </a:lnTo>
                  <a:lnTo>
                    <a:pt x="878" y="457"/>
                  </a:lnTo>
                  <a:lnTo>
                    <a:pt x="880" y="459"/>
                  </a:lnTo>
                  <a:lnTo>
                    <a:pt x="884" y="460"/>
                  </a:lnTo>
                  <a:lnTo>
                    <a:pt x="889" y="462"/>
                  </a:lnTo>
                  <a:lnTo>
                    <a:pt x="892" y="464"/>
                  </a:lnTo>
                  <a:lnTo>
                    <a:pt x="898" y="464"/>
                  </a:lnTo>
                  <a:lnTo>
                    <a:pt x="903" y="464"/>
                  </a:lnTo>
                  <a:lnTo>
                    <a:pt x="896" y="511"/>
                  </a:lnTo>
                  <a:lnTo>
                    <a:pt x="891" y="513"/>
                  </a:lnTo>
                  <a:lnTo>
                    <a:pt x="885" y="513"/>
                  </a:lnTo>
                  <a:lnTo>
                    <a:pt x="880" y="514"/>
                  </a:lnTo>
                  <a:lnTo>
                    <a:pt x="873" y="514"/>
                  </a:lnTo>
                  <a:lnTo>
                    <a:pt x="866" y="506"/>
                  </a:lnTo>
                  <a:lnTo>
                    <a:pt x="857" y="497"/>
                  </a:lnTo>
                  <a:lnTo>
                    <a:pt x="850" y="488"/>
                  </a:lnTo>
                  <a:lnTo>
                    <a:pt x="845" y="476"/>
                  </a:lnTo>
                  <a:lnTo>
                    <a:pt x="838" y="476"/>
                  </a:lnTo>
                  <a:lnTo>
                    <a:pt x="833" y="478"/>
                  </a:lnTo>
                  <a:lnTo>
                    <a:pt x="828" y="478"/>
                  </a:lnTo>
                  <a:lnTo>
                    <a:pt x="822" y="480"/>
                  </a:lnTo>
                  <a:lnTo>
                    <a:pt x="831" y="507"/>
                  </a:lnTo>
                  <a:lnTo>
                    <a:pt x="838" y="537"/>
                  </a:lnTo>
                  <a:lnTo>
                    <a:pt x="850" y="537"/>
                  </a:lnTo>
                  <a:lnTo>
                    <a:pt x="857" y="551"/>
                  </a:lnTo>
                  <a:lnTo>
                    <a:pt x="863" y="565"/>
                  </a:lnTo>
                  <a:lnTo>
                    <a:pt x="864" y="584"/>
                  </a:lnTo>
                  <a:lnTo>
                    <a:pt x="863" y="586"/>
                  </a:lnTo>
                  <a:lnTo>
                    <a:pt x="861" y="588"/>
                  </a:lnTo>
                  <a:lnTo>
                    <a:pt x="861" y="590"/>
                  </a:lnTo>
                  <a:lnTo>
                    <a:pt x="859" y="591"/>
                  </a:lnTo>
                  <a:lnTo>
                    <a:pt x="857" y="593"/>
                  </a:lnTo>
                  <a:lnTo>
                    <a:pt x="854" y="595"/>
                  </a:lnTo>
                  <a:lnTo>
                    <a:pt x="847" y="591"/>
                  </a:lnTo>
                  <a:lnTo>
                    <a:pt x="838" y="586"/>
                  </a:lnTo>
                  <a:lnTo>
                    <a:pt x="829" y="581"/>
                  </a:lnTo>
                  <a:lnTo>
                    <a:pt x="822" y="577"/>
                  </a:lnTo>
                  <a:lnTo>
                    <a:pt x="819" y="576"/>
                  </a:lnTo>
                  <a:lnTo>
                    <a:pt x="816" y="576"/>
                  </a:lnTo>
                  <a:lnTo>
                    <a:pt x="826" y="590"/>
                  </a:lnTo>
                  <a:lnTo>
                    <a:pt x="835" y="602"/>
                  </a:lnTo>
                  <a:lnTo>
                    <a:pt x="842" y="617"/>
                  </a:lnTo>
                  <a:lnTo>
                    <a:pt x="838" y="617"/>
                  </a:lnTo>
                  <a:lnTo>
                    <a:pt x="826" y="612"/>
                  </a:lnTo>
                  <a:lnTo>
                    <a:pt x="810" y="609"/>
                  </a:lnTo>
                  <a:lnTo>
                    <a:pt x="793" y="605"/>
                  </a:lnTo>
                  <a:lnTo>
                    <a:pt x="781" y="598"/>
                  </a:lnTo>
                  <a:lnTo>
                    <a:pt x="770" y="588"/>
                  </a:lnTo>
                  <a:lnTo>
                    <a:pt x="763" y="572"/>
                  </a:lnTo>
                  <a:lnTo>
                    <a:pt x="756" y="558"/>
                  </a:lnTo>
                  <a:lnTo>
                    <a:pt x="746" y="544"/>
                  </a:lnTo>
                  <a:lnTo>
                    <a:pt x="735" y="534"/>
                  </a:lnTo>
                  <a:lnTo>
                    <a:pt x="720" y="542"/>
                  </a:lnTo>
                  <a:lnTo>
                    <a:pt x="702" y="548"/>
                  </a:lnTo>
                  <a:lnTo>
                    <a:pt x="681" y="549"/>
                  </a:lnTo>
                  <a:lnTo>
                    <a:pt x="679" y="544"/>
                  </a:lnTo>
                  <a:lnTo>
                    <a:pt x="678" y="539"/>
                  </a:lnTo>
                  <a:lnTo>
                    <a:pt x="678" y="534"/>
                  </a:lnTo>
                  <a:lnTo>
                    <a:pt x="678" y="527"/>
                  </a:lnTo>
                  <a:lnTo>
                    <a:pt x="693" y="521"/>
                  </a:lnTo>
                  <a:lnTo>
                    <a:pt x="713" y="516"/>
                  </a:lnTo>
                  <a:lnTo>
                    <a:pt x="730" y="511"/>
                  </a:lnTo>
                  <a:lnTo>
                    <a:pt x="735" y="501"/>
                  </a:lnTo>
                  <a:lnTo>
                    <a:pt x="740" y="487"/>
                  </a:lnTo>
                  <a:lnTo>
                    <a:pt x="746" y="471"/>
                  </a:lnTo>
                  <a:lnTo>
                    <a:pt x="749" y="455"/>
                  </a:lnTo>
                  <a:lnTo>
                    <a:pt x="751" y="443"/>
                  </a:lnTo>
                  <a:lnTo>
                    <a:pt x="749" y="434"/>
                  </a:lnTo>
                  <a:lnTo>
                    <a:pt x="742" y="422"/>
                  </a:lnTo>
                  <a:lnTo>
                    <a:pt x="733" y="415"/>
                  </a:lnTo>
                  <a:lnTo>
                    <a:pt x="723" y="408"/>
                  </a:lnTo>
                  <a:lnTo>
                    <a:pt x="716" y="399"/>
                  </a:lnTo>
                  <a:lnTo>
                    <a:pt x="707" y="357"/>
                  </a:lnTo>
                  <a:lnTo>
                    <a:pt x="693" y="354"/>
                  </a:lnTo>
                  <a:lnTo>
                    <a:pt x="683" y="347"/>
                  </a:lnTo>
                  <a:lnTo>
                    <a:pt x="674" y="340"/>
                  </a:lnTo>
                  <a:lnTo>
                    <a:pt x="665" y="338"/>
                  </a:lnTo>
                  <a:lnTo>
                    <a:pt x="657" y="342"/>
                  </a:lnTo>
                  <a:lnTo>
                    <a:pt x="651" y="347"/>
                  </a:lnTo>
                  <a:lnTo>
                    <a:pt x="646" y="352"/>
                  </a:lnTo>
                  <a:lnTo>
                    <a:pt x="639" y="357"/>
                  </a:lnTo>
                  <a:lnTo>
                    <a:pt x="627" y="361"/>
                  </a:lnTo>
                  <a:lnTo>
                    <a:pt x="615" y="354"/>
                  </a:lnTo>
                  <a:lnTo>
                    <a:pt x="599" y="349"/>
                  </a:lnTo>
                  <a:lnTo>
                    <a:pt x="582" y="345"/>
                  </a:lnTo>
                  <a:lnTo>
                    <a:pt x="566" y="340"/>
                  </a:lnTo>
                  <a:lnTo>
                    <a:pt x="552" y="335"/>
                  </a:lnTo>
                  <a:lnTo>
                    <a:pt x="541" y="326"/>
                  </a:lnTo>
                  <a:lnTo>
                    <a:pt x="534" y="312"/>
                  </a:lnTo>
                  <a:lnTo>
                    <a:pt x="536" y="310"/>
                  </a:lnTo>
                  <a:lnTo>
                    <a:pt x="536" y="309"/>
                  </a:lnTo>
                  <a:lnTo>
                    <a:pt x="538" y="309"/>
                  </a:lnTo>
                  <a:lnTo>
                    <a:pt x="538" y="307"/>
                  </a:lnTo>
                  <a:lnTo>
                    <a:pt x="538" y="303"/>
                  </a:lnTo>
                  <a:lnTo>
                    <a:pt x="531" y="302"/>
                  </a:lnTo>
                  <a:lnTo>
                    <a:pt x="524" y="300"/>
                  </a:lnTo>
                  <a:lnTo>
                    <a:pt x="519" y="296"/>
                  </a:lnTo>
                  <a:lnTo>
                    <a:pt x="515" y="291"/>
                  </a:lnTo>
                  <a:lnTo>
                    <a:pt x="512" y="284"/>
                  </a:lnTo>
                  <a:lnTo>
                    <a:pt x="521" y="267"/>
                  </a:lnTo>
                  <a:lnTo>
                    <a:pt x="528" y="244"/>
                  </a:lnTo>
                  <a:lnTo>
                    <a:pt x="531" y="219"/>
                  </a:lnTo>
                  <a:lnTo>
                    <a:pt x="534" y="195"/>
                  </a:lnTo>
                  <a:lnTo>
                    <a:pt x="562" y="192"/>
                  </a:lnTo>
                  <a:close/>
                  <a:moveTo>
                    <a:pt x="400" y="188"/>
                  </a:moveTo>
                  <a:lnTo>
                    <a:pt x="416" y="188"/>
                  </a:lnTo>
                  <a:lnTo>
                    <a:pt x="425" y="223"/>
                  </a:lnTo>
                  <a:lnTo>
                    <a:pt x="432" y="261"/>
                  </a:lnTo>
                  <a:lnTo>
                    <a:pt x="428" y="261"/>
                  </a:lnTo>
                  <a:lnTo>
                    <a:pt x="423" y="268"/>
                  </a:lnTo>
                  <a:lnTo>
                    <a:pt x="412" y="265"/>
                  </a:lnTo>
                  <a:lnTo>
                    <a:pt x="409" y="268"/>
                  </a:lnTo>
                  <a:lnTo>
                    <a:pt x="409" y="272"/>
                  </a:lnTo>
                  <a:lnTo>
                    <a:pt x="409" y="275"/>
                  </a:lnTo>
                  <a:lnTo>
                    <a:pt x="409" y="277"/>
                  </a:lnTo>
                  <a:lnTo>
                    <a:pt x="407" y="279"/>
                  </a:lnTo>
                  <a:lnTo>
                    <a:pt x="405" y="282"/>
                  </a:lnTo>
                  <a:lnTo>
                    <a:pt x="400" y="284"/>
                  </a:lnTo>
                  <a:lnTo>
                    <a:pt x="395" y="281"/>
                  </a:lnTo>
                  <a:lnTo>
                    <a:pt x="388" y="275"/>
                  </a:lnTo>
                  <a:lnTo>
                    <a:pt x="381" y="272"/>
                  </a:lnTo>
                  <a:lnTo>
                    <a:pt x="381" y="261"/>
                  </a:lnTo>
                  <a:lnTo>
                    <a:pt x="358" y="258"/>
                  </a:lnTo>
                  <a:lnTo>
                    <a:pt x="362" y="226"/>
                  </a:lnTo>
                  <a:lnTo>
                    <a:pt x="369" y="223"/>
                  </a:lnTo>
                  <a:lnTo>
                    <a:pt x="376" y="218"/>
                  </a:lnTo>
                  <a:lnTo>
                    <a:pt x="381" y="211"/>
                  </a:lnTo>
                  <a:lnTo>
                    <a:pt x="376" y="209"/>
                  </a:lnTo>
                  <a:lnTo>
                    <a:pt x="372" y="207"/>
                  </a:lnTo>
                  <a:lnTo>
                    <a:pt x="369" y="206"/>
                  </a:lnTo>
                  <a:lnTo>
                    <a:pt x="365" y="202"/>
                  </a:lnTo>
                  <a:lnTo>
                    <a:pt x="363" y="199"/>
                  </a:lnTo>
                  <a:lnTo>
                    <a:pt x="362" y="192"/>
                  </a:lnTo>
                  <a:lnTo>
                    <a:pt x="381" y="190"/>
                  </a:lnTo>
                  <a:lnTo>
                    <a:pt x="400" y="188"/>
                  </a:lnTo>
                  <a:close/>
                  <a:moveTo>
                    <a:pt x="3661" y="172"/>
                  </a:moveTo>
                  <a:lnTo>
                    <a:pt x="3673" y="178"/>
                  </a:lnTo>
                  <a:lnTo>
                    <a:pt x="3673" y="185"/>
                  </a:lnTo>
                  <a:lnTo>
                    <a:pt x="3657" y="185"/>
                  </a:lnTo>
                  <a:lnTo>
                    <a:pt x="3661" y="172"/>
                  </a:lnTo>
                  <a:close/>
                  <a:moveTo>
                    <a:pt x="438" y="172"/>
                  </a:moveTo>
                  <a:lnTo>
                    <a:pt x="451" y="174"/>
                  </a:lnTo>
                  <a:lnTo>
                    <a:pt x="465" y="176"/>
                  </a:lnTo>
                  <a:lnTo>
                    <a:pt x="477" y="178"/>
                  </a:lnTo>
                  <a:lnTo>
                    <a:pt x="486" y="181"/>
                  </a:lnTo>
                  <a:lnTo>
                    <a:pt x="487" y="185"/>
                  </a:lnTo>
                  <a:lnTo>
                    <a:pt x="487" y="190"/>
                  </a:lnTo>
                  <a:lnTo>
                    <a:pt x="489" y="197"/>
                  </a:lnTo>
                  <a:lnTo>
                    <a:pt x="489" y="204"/>
                  </a:lnTo>
                  <a:lnTo>
                    <a:pt x="487" y="207"/>
                  </a:lnTo>
                  <a:lnTo>
                    <a:pt x="486" y="211"/>
                  </a:lnTo>
                  <a:lnTo>
                    <a:pt x="484" y="216"/>
                  </a:lnTo>
                  <a:lnTo>
                    <a:pt x="480" y="219"/>
                  </a:lnTo>
                  <a:lnTo>
                    <a:pt x="477" y="221"/>
                  </a:lnTo>
                  <a:lnTo>
                    <a:pt x="473" y="223"/>
                  </a:lnTo>
                  <a:lnTo>
                    <a:pt x="472" y="225"/>
                  </a:lnTo>
                  <a:lnTo>
                    <a:pt x="468" y="226"/>
                  </a:lnTo>
                  <a:lnTo>
                    <a:pt x="466" y="230"/>
                  </a:lnTo>
                  <a:lnTo>
                    <a:pt x="468" y="239"/>
                  </a:lnTo>
                  <a:lnTo>
                    <a:pt x="466" y="249"/>
                  </a:lnTo>
                  <a:lnTo>
                    <a:pt x="465" y="256"/>
                  </a:lnTo>
                  <a:lnTo>
                    <a:pt x="461" y="261"/>
                  </a:lnTo>
                  <a:lnTo>
                    <a:pt x="458" y="263"/>
                  </a:lnTo>
                  <a:lnTo>
                    <a:pt x="454" y="265"/>
                  </a:lnTo>
                  <a:lnTo>
                    <a:pt x="449" y="265"/>
                  </a:lnTo>
                  <a:lnTo>
                    <a:pt x="442" y="265"/>
                  </a:lnTo>
                  <a:lnTo>
                    <a:pt x="438" y="254"/>
                  </a:lnTo>
                  <a:lnTo>
                    <a:pt x="442" y="244"/>
                  </a:lnTo>
                  <a:lnTo>
                    <a:pt x="442" y="232"/>
                  </a:lnTo>
                  <a:lnTo>
                    <a:pt x="438" y="218"/>
                  </a:lnTo>
                  <a:lnTo>
                    <a:pt x="437" y="202"/>
                  </a:lnTo>
                  <a:lnTo>
                    <a:pt x="435" y="188"/>
                  </a:lnTo>
                  <a:lnTo>
                    <a:pt x="438" y="172"/>
                  </a:lnTo>
                  <a:close/>
                  <a:moveTo>
                    <a:pt x="60" y="171"/>
                  </a:moveTo>
                  <a:lnTo>
                    <a:pt x="74" y="172"/>
                  </a:lnTo>
                  <a:lnTo>
                    <a:pt x="74" y="185"/>
                  </a:lnTo>
                  <a:lnTo>
                    <a:pt x="91" y="185"/>
                  </a:lnTo>
                  <a:lnTo>
                    <a:pt x="105" y="185"/>
                  </a:lnTo>
                  <a:lnTo>
                    <a:pt x="121" y="185"/>
                  </a:lnTo>
                  <a:lnTo>
                    <a:pt x="124" y="192"/>
                  </a:lnTo>
                  <a:lnTo>
                    <a:pt x="128" y="200"/>
                  </a:lnTo>
                  <a:lnTo>
                    <a:pt x="131" y="209"/>
                  </a:lnTo>
                  <a:lnTo>
                    <a:pt x="135" y="216"/>
                  </a:lnTo>
                  <a:lnTo>
                    <a:pt x="135" y="219"/>
                  </a:lnTo>
                  <a:lnTo>
                    <a:pt x="124" y="232"/>
                  </a:lnTo>
                  <a:lnTo>
                    <a:pt x="110" y="237"/>
                  </a:lnTo>
                  <a:lnTo>
                    <a:pt x="96" y="242"/>
                  </a:lnTo>
                  <a:lnTo>
                    <a:pt x="88" y="258"/>
                  </a:lnTo>
                  <a:lnTo>
                    <a:pt x="81" y="272"/>
                  </a:lnTo>
                  <a:lnTo>
                    <a:pt x="79" y="288"/>
                  </a:lnTo>
                  <a:lnTo>
                    <a:pt x="82" y="303"/>
                  </a:lnTo>
                  <a:lnTo>
                    <a:pt x="67" y="305"/>
                  </a:lnTo>
                  <a:lnTo>
                    <a:pt x="53" y="310"/>
                  </a:lnTo>
                  <a:lnTo>
                    <a:pt x="35" y="315"/>
                  </a:lnTo>
                  <a:lnTo>
                    <a:pt x="34" y="312"/>
                  </a:lnTo>
                  <a:lnTo>
                    <a:pt x="32" y="309"/>
                  </a:lnTo>
                  <a:lnTo>
                    <a:pt x="30" y="307"/>
                  </a:lnTo>
                  <a:lnTo>
                    <a:pt x="30" y="303"/>
                  </a:lnTo>
                  <a:lnTo>
                    <a:pt x="28" y="300"/>
                  </a:lnTo>
                  <a:lnTo>
                    <a:pt x="30" y="298"/>
                  </a:lnTo>
                  <a:lnTo>
                    <a:pt x="30" y="296"/>
                  </a:lnTo>
                  <a:lnTo>
                    <a:pt x="30" y="295"/>
                  </a:lnTo>
                  <a:lnTo>
                    <a:pt x="32" y="291"/>
                  </a:lnTo>
                  <a:lnTo>
                    <a:pt x="32" y="288"/>
                  </a:lnTo>
                  <a:lnTo>
                    <a:pt x="20" y="288"/>
                  </a:lnTo>
                  <a:lnTo>
                    <a:pt x="20" y="282"/>
                  </a:lnTo>
                  <a:lnTo>
                    <a:pt x="20" y="281"/>
                  </a:lnTo>
                  <a:lnTo>
                    <a:pt x="18" y="279"/>
                  </a:lnTo>
                  <a:lnTo>
                    <a:pt x="18" y="277"/>
                  </a:lnTo>
                  <a:lnTo>
                    <a:pt x="16" y="275"/>
                  </a:lnTo>
                  <a:lnTo>
                    <a:pt x="13" y="272"/>
                  </a:lnTo>
                  <a:lnTo>
                    <a:pt x="11" y="272"/>
                  </a:lnTo>
                  <a:lnTo>
                    <a:pt x="9" y="272"/>
                  </a:lnTo>
                  <a:lnTo>
                    <a:pt x="9" y="272"/>
                  </a:lnTo>
                  <a:lnTo>
                    <a:pt x="7" y="272"/>
                  </a:lnTo>
                  <a:lnTo>
                    <a:pt x="6" y="272"/>
                  </a:lnTo>
                  <a:lnTo>
                    <a:pt x="0" y="272"/>
                  </a:lnTo>
                  <a:lnTo>
                    <a:pt x="0" y="261"/>
                  </a:lnTo>
                  <a:lnTo>
                    <a:pt x="13" y="247"/>
                  </a:lnTo>
                  <a:lnTo>
                    <a:pt x="21" y="228"/>
                  </a:lnTo>
                  <a:lnTo>
                    <a:pt x="28" y="207"/>
                  </a:lnTo>
                  <a:lnTo>
                    <a:pt x="23" y="204"/>
                  </a:lnTo>
                  <a:lnTo>
                    <a:pt x="21" y="199"/>
                  </a:lnTo>
                  <a:lnTo>
                    <a:pt x="20" y="195"/>
                  </a:lnTo>
                  <a:lnTo>
                    <a:pt x="18" y="188"/>
                  </a:lnTo>
                  <a:lnTo>
                    <a:pt x="16" y="181"/>
                  </a:lnTo>
                  <a:lnTo>
                    <a:pt x="30" y="178"/>
                  </a:lnTo>
                  <a:lnTo>
                    <a:pt x="41" y="176"/>
                  </a:lnTo>
                  <a:lnTo>
                    <a:pt x="49" y="172"/>
                  </a:lnTo>
                  <a:lnTo>
                    <a:pt x="60" y="171"/>
                  </a:lnTo>
                  <a:close/>
                  <a:moveTo>
                    <a:pt x="1556" y="130"/>
                  </a:moveTo>
                  <a:lnTo>
                    <a:pt x="1571" y="130"/>
                  </a:lnTo>
                  <a:lnTo>
                    <a:pt x="1571" y="134"/>
                  </a:lnTo>
                  <a:lnTo>
                    <a:pt x="1568" y="134"/>
                  </a:lnTo>
                  <a:lnTo>
                    <a:pt x="1564" y="136"/>
                  </a:lnTo>
                  <a:lnTo>
                    <a:pt x="1563" y="136"/>
                  </a:lnTo>
                  <a:lnTo>
                    <a:pt x="1563" y="136"/>
                  </a:lnTo>
                  <a:lnTo>
                    <a:pt x="1561" y="136"/>
                  </a:lnTo>
                  <a:lnTo>
                    <a:pt x="1561" y="136"/>
                  </a:lnTo>
                  <a:lnTo>
                    <a:pt x="1559" y="134"/>
                  </a:lnTo>
                  <a:lnTo>
                    <a:pt x="1556" y="130"/>
                  </a:lnTo>
                  <a:close/>
                  <a:moveTo>
                    <a:pt x="454" y="130"/>
                  </a:moveTo>
                  <a:lnTo>
                    <a:pt x="458" y="153"/>
                  </a:lnTo>
                  <a:lnTo>
                    <a:pt x="452" y="157"/>
                  </a:lnTo>
                  <a:lnTo>
                    <a:pt x="449" y="158"/>
                  </a:lnTo>
                  <a:lnTo>
                    <a:pt x="445" y="160"/>
                  </a:lnTo>
                  <a:lnTo>
                    <a:pt x="440" y="164"/>
                  </a:lnTo>
                  <a:lnTo>
                    <a:pt x="435" y="165"/>
                  </a:lnTo>
                  <a:lnTo>
                    <a:pt x="433" y="164"/>
                  </a:lnTo>
                  <a:lnTo>
                    <a:pt x="432" y="164"/>
                  </a:lnTo>
                  <a:lnTo>
                    <a:pt x="430" y="162"/>
                  </a:lnTo>
                  <a:lnTo>
                    <a:pt x="428" y="162"/>
                  </a:lnTo>
                  <a:lnTo>
                    <a:pt x="423" y="162"/>
                  </a:lnTo>
                  <a:lnTo>
                    <a:pt x="423" y="158"/>
                  </a:lnTo>
                  <a:lnTo>
                    <a:pt x="423" y="157"/>
                  </a:lnTo>
                  <a:lnTo>
                    <a:pt x="421" y="157"/>
                  </a:lnTo>
                  <a:lnTo>
                    <a:pt x="421" y="155"/>
                  </a:lnTo>
                  <a:lnTo>
                    <a:pt x="419" y="153"/>
                  </a:lnTo>
                  <a:lnTo>
                    <a:pt x="419" y="146"/>
                  </a:lnTo>
                  <a:lnTo>
                    <a:pt x="428" y="141"/>
                  </a:lnTo>
                  <a:lnTo>
                    <a:pt x="435" y="136"/>
                  </a:lnTo>
                  <a:lnTo>
                    <a:pt x="442" y="132"/>
                  </a:lnTo>
                  <a:lnTo>
                    <a:pt x="454" y="130"/>
                  </a:lnTo>
                  <a:close/>
                  <a:moveTo>
                    <a:pt x="109" y="127"/>
                  </a:moveTo>
                  <a:lnTo>
                    <a:pt x="112" y="127"/>
                  </a:lnTo>
                  <a:lnTo>
                    <a:pt x="116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9" y="130"/>
                  </a:lnTo>
                  <a:lnTo>
                    <a:pt x="121" y="134"/>
                  </a:lnTo>
                  <a:lnTo>
                    <a:pt x="109" y="134"/>
                  </a:lnTo>
                  <a:lnTo>
                    <a:pt x="109" y="127"/>
                  </a:lnTo>
                  <a:close/>
                  <a:moveTo>
                    <a:pt x="3744" y="115"/>
                  </a:moveTo>
                  <a:lnTo>
                    <a:pt x="3760" y="117"/>
                  </a:lnTo>
                  <a:lnTo>
                    <a:pt x="3776" y="120"/>
                  </a:lnTo>
                  <a:lnTo>
                    <a:pt x="3790" y="125"/>
                  </a:lnTo>
                  <a:lnTo>
                    <a:pt x="3800" y="134"/>
                  </a:lnTo>
                  <a:lnTo>
                    <a:pt x="3807" y="146"/>
                  </a:lnTo>
                  <a:lnTo>
                    <a:pt x="3811" y="162"/>
                  </a:lnTo>
                  <a:lnTo>
                    <a:pt x="3788" y="158"/>
                  </a:lnTo>
                  <a:lnTo>
                    <a:pt x="3767" y="151"/>
                  </a:lnTo>
                  <a:lnTo>
                    <a:pt x="3751" y="141"/>
                  </a:lnTo>
                  <a:lnTo>
                    <a:pt x="3741" y="127"/>
                  </a:lnTo>
                  <a:lnTo>
                    <a:pt x="3743" y="125"/>
                  </a:lnTo>
                  <a:lnTo>
                    <a:pt x="3743" y="123"/>
                  </a:lnTo>
                  <a:lnTo>
                    <a:pt x="3744" y="122"/>
                  </a:lnTo>
                  <a:lnTo>
                    <a:pt x="3744" y="118"/>
                  </a:lnTo>
                  <a:lnTo>
                    <a:pt x="3744" y="115"/>
                  </a:lnTo>
                  <a:close/>
                  <a:moveTo>
                    <a:pt x="384" y="104"/>
                  </a:moveTo>
                  <a:lnTo>
                    <a:pt x="390" y="104"/>
                  </a:lnTo>
                  <a:lnTo>
                    <a:pt x="391" y="104"/>
                  </a:lnTo>
                  <a:lnTo>
                    <a:pt x="393" y="106"/>
                  </a:lnTo>
                  <a:lnTo>
                    <a:pt x="395" y="106"/>
                  </a:lnTo>
                  <a:lnTo>
                    <a:pt x="397" y="108"/>
                  </a:lnTo>
                  <a:lnTo>
                    <a:pt x="398" y="111"/>
                  </a:lnTo>
                  <a:lnTo>
                    <a:pt x="400" y="113"/>
                  </a:lnTo>
                  <a:lnTo>
                    <a:pt x="400" y="118"/>
                  </a:lnTo>
                  <a:lnTo>
                    <a:pt x="400" y="123"/>
                  </a:lnTo>
                  <a:lnTo>
                    <a:pt x="397" y="134"/>
                  </a:lnTo>
                  <a:lnTo>
                    <a:pt x="395" y="150"/>
                  </a:lnTo>
                  <a:lnTo>
                    <a:pt x="393" y="162"/>
                  </a:lnTo>
                  <a:lnTo>
                    <a:pt x="388" y="164"/>
                  </a:lnTo>
                  <a:lnTo>
                    <a:pt x="384" y="165"/>
                  </a:lnTo>
                  <a:lnTo>
                    <a:pt x="381" y="169"/>
                  </a:lnTo>
                  <a:lnTo>
                    <a:pt x="377" y="169"/>
                  </a:lnTo>
                  <a:lnTo>
                    <a:pt x="377" y="167"/>
                  </a:lnTo>
                  <a:lnTo>
                    <a:pt x="376" y="167"/>
                  </a:lnTo>
                  <a:lnTo>
                    <a:pt x="376" y="167"/>
                  </a:lnTo>
                  <a:lnTo>
                    <a:pt x="374" y="165"/>
                  </a:lnTo>
                  <a:lnTo>
                    <a:pt x="370" y="162"/>
                  </a:lnTo>
                  <a:lnTo>
                    <a:pt x="369" y="158"/>
                  </a:lnTo>
                  <a:lnTo>
                    <a:pt x="369" y="153"/>
                  </a:lnTo>
                  <a:lnTo>
                    <a:pt x="369" y="150"/>
                  </a:lnTo>
                  <a:lnTo>
                    <a:pt x="365" y="146"/>
                  </a:lnTo>
                  <a:lnTo>
                    <a:pt x="358" y="141"/>
                  </a:lnTo>
                  <a:lnTo>
                    <a:pt x="349" y="139"/>
                  </a:lnTo>
                  <a:lnTo>
                    <a:pt x="341" y="141"/>
                  </a:lnTo>
                  <a:lnTo>
                    <a:pt x="332" y="139"/>
                  </a:lnTo>
                  <a:lnTo>
                    <a:pt x="323" y="134"/>
                  </a:lnTo>
                  <a:lnTo>
                    <a:pt x="316" y="123"/>
                  </a:lnTo>
                  <a:lnTo>
                    <a:pt x="320" y="123"/>
                  </a:lnTo>
                  <a:lnTo>
                    <a:pt x="322" y="120"/>
                  </a:lnTo>
                  <a:lnTo>
                    <a:pt x="323" y="118"/>
                  </a:lnTo>
                  <a:lnTo>
                    <a:pt x="323" y="117"/>
                  </a:lnTo>
                  <a:lnTo>
                    <a:pt x="325" y="117"/>
                  </a:lnTo>
                  <a:lnTo>
                    <a:pt x="327" y="117"/>
                  </a:lnTo>
                  <a:lnTo>
                    <a:pt x="330" y="117"/>
                  </a:lnTo>
                  <a:lnTo>
                    <a:pt x="336" y="115"/>
                  </a:lnTo>
                  <a:lnTo>
                    <a:pt x="346" y="118"/>
                  </a:lnTo>
                  <a:lnTo>
                    <a:pt x="358" y="117"/>
                  </a:lnTo>
                  <a:lnTo>
                    <a:pt x="372" y="115"/>
                  </a:lnTo>
                  <a:lnTo>
                    <a:pt x="384" y="115"/>
                  </a:lnTo>
                  <a:lnTo>
                    <a:pt x="384" y="104"/>
                  </a:lnTo>
                  <a:close/>
                  <a:moveTo>
                    <a:pt x="255" y="101"/>
                  </a:moveTo>
                  <a:lnTo>
                    <a:pt x="257" y="104"/>
                  </a:lnTo>
                  <a:lnTo>
                    <a:pt x="259" y="106"/>
                  </a:lnTo>
                  <a:lnTo>
                    <a:pt x="260" y="110"/>
                  </a:lnTo>
                  <a:lnTo>
                    <a:pt x="260" y="113"/>
                  </a:lnTo>
                  <a:lnTo>
                    <a:pt x="262" y="117"/>
                  </a:lnTo>
                  <a:lnTo>
                    <a:pt x="262" y="123"/>
                  </a:lnTo>
                  <a:lnTo>
                    <a:pt x="259" y="123"/>
                  </a:lnTo>
                  <a:lnTo>
                    <a:pt x="259" y="127"/>
                  </a:lnTo>
                  <a:lnTo>
                    <a:pt x="262" y="127"/>
                  </a:lnTo>
                  <a:lnTo>
                    <a:pt x="267" y="129"/>
                  </a:lnTo>
                  <a:lnTo>
                    <a:pt x="273" y="130"/>
                  </a:lnTo>
                  <a:lnTo>
                    <a:pt x="278" y="130"/>
                  </a:lnTo>
                  <a:lnTo>
                    <a:pt x="285" y="130"/>
                  </a:lnTo>
                  <a:lnTo>
                    <a:pt x="288" y="127"/>
                  </a:lnTo>
                  <a:lnTo>
                    <a:pt x="290" y="125"/>
                  </a:lnTo>
                  <a:lnTo>
                    <a:pt x="290" y="125"/>
                  </a:lnTo>
                  <a:lnTo>
                    <a:pt x="292" y="125"/>
                  </a:lnTo>
                  <a:lnTo>
                    <a:pt x="294" y="125"/>
                  </a:lnTo>
                  <a:lnTo>
                    <a:pt x="297" y="127"/>
                  </a:lnTo>
                  <a:lnTo>
                    <a:pt x="299" y="129"/>
                  </a:lnTo>
                  <a:lnTo>
                    <a:pt x="299" y="130"/>
                  </a:lnTo>
                  <a:lnTo>
                    <a:pt x="299" y="132"/>
                  </a:lnTo>
                  <a:lnTo>
                    <a:pt x="301" y="134"/>
                  </a:lnTo>
                  <a:lnTo>
                    <a:pt x="301" y="137"/>
                  </a:lnTo>
                  <a:lnTo>
                    <a:pt x="299" y="141"/>
                  </a:lnTo>
                  <a:lnTo>
                    <a:pt x="299" y="143"/>
                  </a:lnTo>
                  <a:lnTo>
                    <a:pt x="299" y="143"/>
                  </a:lnTo>
                  <a:lnTo>
                    <a:pt x="299" y="144"/>
                  </a:lnTo>
                  <a:lnTo>
                    <a:pt x="299" y="146"/>
                  </a:lnTo>
                  <a:lnTo>
                    <a:pt x="297" y="150"/>
                  </a:lnTo>
                  <a:lnTo>
                    <a:pt x="287" y="155"/>
                  </a:lnTo>
                  <a:lnTo>
                    <a:pt x="274" y="155"/>
                  </a:lnTo>
                  <a:lnTo>
                    <a:pt x="260" y="155"/>
                  </a:lnTo>
                  <a:lnTo>
                    <a:pt x="246" y="158"/>
                  </a:lnTo>
                  <a:lnTo>
                    <a:pt x="236" y="165"/>
                  </a:lnTo>
                  <a:lnTo>
                    <a:pt x="224" y="174"/>
                  </a:lnTo>
                  <a:lnTo>
                    <a:pt x="213" y="183"/>
                  </a:lnTo>
                  <a:lnTo>
                    <a:pt x="198" y="188"/>
                  </a:lnTo>
                  <a:lnTo>
                    <a:pt x="196" y="185"/>
                  </a:lnTo>
                  <a:lnTo>
                    <a:pt x="194" y="181"/>
                  </a:lnTo>
                  <a:lnTo>
                    <a:pt x="194" y="178"/>
                  </a:lnTo>
                  <a:lnTo>
                    <a:pt x="192" y="172"/>
                  </a:lnTo>
                  <a:lnTo>
                    <a:pt x="198" y="169"/>
                  </a:lnTo>
                  <a:lnTo>
                    <a:pt x="203" y="165"/>
                  </a:lnTo>
                  <a:lnTo>
                    <a:pt x="206" y="160"/>
                  </a:lnTo>
                  <a:lnTo>
                    <a:pt x="210" y="155"/>
                  </a:lnTo>
                  <a:lnTo>
                    <a:pt x="212" y="150"/>
                  </a:lnTo>
                  <a:lnTo>
                    <a:pt x="192" y="150"/>
                  </a:lnTo>
                  <a:lnTo>
                    <a:pt x="180" y="155"/>
                  </a:lnTo>
                  <a:lnTo>
                    <a:pt x="166" y="157"/>
                  </a:lnTo>
                  <a:lnTo>
                    <a:pt x="150" y="155"/>
                  </a:lnTo>
                  <a:lnTo>
                    <a:pt x="140" y="150"/>
                  </a:lnTo>
                  <a:lnTo>
                    <a:pt x="135" y="150"/>
                  </a:lnTo>
                  <a:lnTo>
                    <a:pt x="135" y="146"/>
                  </a:lnTo>
                  <a:lnTo>
                    <a:pt x="140" y="144"/>
                  </a:lnTo>
                  <a:lnTo>
                    <a:pt x="144" y="143"/>
                  </a:lnTo>
                  <a:lnTo>
                    <a:pt x="145" y="141"/>
                  </a:lnTo>
                  <a:lnTo>
                    <a:pt x="149" y="139"/>
                  </a:lnTo>
                  <a:lnTo>
                    <a:pt x="150" y="134"/>
                  </a:lnTo>
                  <a:lnTo>
                    <a:pt x="147" y="134"/>
                  </a:lnTo>
                  <a:lnTo>
                    <a:pt x="147" y="130"/>
                  </a:lnTo>
                  <a:lnTo>
                    <a:pt x="152" y="130"/>
                  </a:lnTo>
                  <a:lnTo>
                    <a:pt x="156" y="129"/>
                  </a:lnTo>
                  <a:lnTo>
                    <a:pt x="159" y="129"/>
                  </a:lnTo>
                  <a:lnTo>
                    <a:pt x="163" y="127"/>
                  </a:lnTo>
                  <a:lnTo>
                    <a:pt x="161" y="125"/>
                  </a:lnTo>
                  <a:lnTo>
                    <a:pt x="159" y="123"/>
                  </a:lnTo>
                  <a:lnTo>
                    <a:pt x="157" y="122"/>
                  </a:lnTo>
                  <a:lnTo>
                    <a:pt x="157" y="120"/>
                  </a:lnTo>
                  <a:lnTo>
                    <a:pt x="156" y="118"/>
                  </a:lnTo>
                  <a:lnTo>
                    <a:pt x="154" y="115"/>
                  </a:lnTo>
                  <a:lnTo>
                    <a:pt x="157" y="115"/>
                  </a:lnTo>
                  <a:lnTo>
                    <a:pt x="159" y="113"/>
                  </a:lnTo>
                  <a:lnTo>
                    <a:pt x="159" y="113"/>
                  </a:lnTo>
                  <a:lnTo>
                    <a:pt x="161" y="113"/>
                  </a:lnTo>
                  <a:lnTo>
                    <a:pt x="163" y="111"/>
                  </a:lnTo>
                  <a:lnTo>
                    <a:pt x="182" y="117"/>
                  </a:lnTo>
                  <a:lnTo>
                    <a:pt x="198" y="123"/>
                  </a:lnTo>
                  <a:lnTo>
                    <a:pt x="212" y="130"/>
                  </a:lnTo>
                  <a:lnTo>
                    <a:pt x="227" y="136"/>
                  </a:lnTo>
                  <a:lnTo>
                    <a:pt x="246" y="137"/>
                  </a:lnTo>
                  <a:lnTo>
                    <a:pt x="243" y="129"/>
                  </a:lnTo>
                  <a:lnTo>
                    <a:pt x="240" y="122"/>
                  </a:lnTo>
                  <a:lnTo>
                    <a:pt x="238" y="117"/>
                  </a:lnTo>
                  <a:lnTo>
                    <a:pt x="236" y="104"/>
                  </a:lnTo>
                  <a:lnTo>
                    <a:pt x="240" y="103"/>
                  </a:lnTo>
                  <a:lnTo>
                    <a:pt x="243" y="101"/>
                  </a:lnTo>
                  <a:lnTo>
                    <a:pt x="248" y="101"/>
                  </a:lnTo>
                  <a:lnTo>
                    <a:pt x="255" y="101"/>
                  </a:lnTo>
                  <a:close/>
                  <a:moveTo>
                    <a:pt x="742" y="80"/>
                  </a:moveTo>
                  <a:lnTo>
                    <a:pt x="754" y="85"/>
                  </a:lnTo>
                  <a:lnTo>
                    <a:pt x="754" y="89"/>
                  </a:lnTo>
                  <a:lnTo>
                    <a:pt x="749" y="89"/>
                  </a:lnTo>
                  <a:lnTo>
                    <a:pt x="746" y="89"/>
                  </a:lnTo>
                  <a:lnTo>
                    <a:pt x="744" y="89"/>
                  </a:lnTo>
                  <a:lnTo>
                    <a:pt x="742" y="87"/>
                  </a:lnTo>
                  <a:lnTo>
                    <a:pt x="742" y="87"/>
                  </a:lnTo>
                  <a:lnTo>
                    <a:pt x="742" y="85"/>
                  </a:lnTo>
                  <a:lnTo>
                    <a:pt x="742" y="80"/>
                  </a:lnTo>
                  <a:close/>
                  <a:moveTo>
                    <a:pt x="140" y="80"/>
                  </a:moveTo>
                  <a:lnTo>
                    <a:pt x="140" y="87"/>
                  </a:lnTo>
                  <a:lnTo>
                    <a:pt x="140" y="92"/>
                  </a:lnTo>
                  <a:lnTo>
                    <a:pt x="142" y="97"/>
                  </a:lnTo>
                  <a:lnTo>
                    <a:pt x="140" y="101"/>
                  </a:lnTo>
                  <a:lnTo>
                    <a:pt x="140" y="104"/>
                  </a:lnTo>
                  <a:lnTo>
                    <a:pt x="135" y="108"/>
                  </a:lnTo>
                  <a:lnTo>
                    <a:pt x="130" y="111"/>
                  </a:lnTo>
                  <a:lnTo>
                    <a:pt x="124" y="115"/>
                  </a:lnTo>
                  <a:lnTo>
                    <a:pt x="121" y="120"/>
                  </a:lnTo>
                  <a:lnTo>
                    <a:pt x="114" y="117"/>
                  </a:lnTo>
                  <a:lnTo>
                    <a:pt x="110" y="115"/>
                  </a:lnTo>
                  <a:lnTo>
                    <a:pt x="107" y="113"/>
                  </a:lnTo>
                  <a:lnTo>
                    <a:pt x="105" y="111"/>
                  </a:lnTo>
                  <a:lnTo>
                    <a:pt x="102" y="108"/>
                  </a:lnTo>
                  <a:lnTo>
                    <a:pt x="100" y="125"/>
                  </a:lnTo>
                  <a:lnTo>
                    <a:pt x="95" y="134"/>
                  </a:lnTo>
                  <a:lnTo>
                    <a:pt x="82" y="137"/>
                  </a:lnTo>
                  <a:lnTo>
                    <a:pt x="72" y="137"/>
                  </a:lnTo>
                  <a:lnTo>
                    <a:pt x="61" y="137"/>
                  </a:lnTo>
                  <a:lnTo>
                    <a:pt x="48" y="137"/>
                  </a:lnTo>
                  <a:lnTo>
                    <a:pt x="48" y="123"/>
                  </a:lnTo>
                  <a:lnTo>
                    <a:pt x="67" y="110"/>
                  </a:lnTo>
                  <a:lnTo>
                    <a:pt x="88" y="97"/>
                  </a:lnTo>
                  <a:lnTo>
                    <a:pt x="112" y="87"/>
                  </a:lnTo>
                  <a:lnTo>
                    <a:pt x="140" y="80"/>
                  </a:lnTo>
                  <a:close/>
                  <a:moveTo>
                    <a:pt x="3671" y="80"/>
                  </a:moveTo>
                  <a:lnTo>
                    <a:pt x="3680" y="80"/>
                  </a:lnTo>
                  <a:lnTo>
                    <a:pt x="3683" y="89"/>
                  </a:lnTo>
                  <a:lnTo>
                    <a:pt x="3683" y="99"/>
                  </a:lnTo>
                  <a:lnTo>
                    <a:pt x="3683" y="111"/>
                  </a:lnTo>
                  <a:lnTo>
                    <a:pt x="3699" y="106"/>
                  </a:lnTo>
                  <a:lnTo>
                    <a:pt x="3711" y="99"/>
                  </a:lnTo>
                  <a:lnTo>
                    <a:pt x="3725" y="92"/>
                  </a:lnTo>
                  <a:lnTo>
                    <a:pt x="3725" y="146"/>
                  </a:lnTo>
                  <a:lnTo>
                    <a:pt x="3725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2" y="150"/>
                  </a:lnTo>
                  <a:lnTo>
                    <a:pt x="3709" y="150"/>
                  </a:lnTo>
                  <a:lnTo>
                    <a:pt x="3692" y="151"/>
                  </a:lnTo>
                  <a:lnTo>
                    <a:pt x="3675" y="153"/>
                  </a:lnTo>
                  <a:lnTo>
                    <a:pt x="3661" y="155"/>
                  </a:lnTo>
                  <a:lnTo>
                    <a:pt x="3650" y="157"/>
                  </a:lnTo>
                  <a:lnTo>
                    <a:pt x="3645" y="158"/>
                  </a:lnTo>
                  <a:lnTo>
                    <a:pt x="3633" y="148"/>
                  </a:lnTo>
                  <a:lnTo>
                    <a:pt x="3624" y="134"/>
                  </a:lnTo>
                  <a:lnTo>
                    <a:pt x="3619" y="115"/>
                  </a:lnTo>
                  <a:lnTo>
                    <a:pt x="3620" y="110"/>
                  </a:lnTo>
                  <a:lnTo>
                    <a:pt x="3622" y="106"/>
                  </a:lnTo>
                  <a:lnTo>
                    <a:pt x="3624" y="103"/>
                  </a:lnTo>
                  <a:lnTo>
                    <a:pt x="3626" y="99"/>
                  </a:lnTo>
                  <a:lnTo>
                    <a:pt x="3627" y="96"/>
                  </a:lnTo>
                  <a:lnTo>
                    <a:pt x="3634" y="92"/>
                  </a:lnTo>
                  <a:lnTo>
                    <a:pt x="3643" y="87"/>
                  </a:lnTo>
                  <a:lnTo>
                    <a:pt x="3657" y="82"/>
                  </a:lnTo>
                  <a:lnTo>
                    <a:pt x="3671" y="80"/>
                  </a:lnTo>
                  <a:close/>
                  <a:moveTo>
                    <a:pt x="458" y="73"/>
                  </a:moveTo>
                  <a:lnTo>
                    <a:pt x="461" y="83"/>
                  </a:lnTo>
                  <a:lnTo>
                    <a:pt x="468" y="87"/>
                  </a:lnTo>
                  <a:lnTo>
                    <a:pt x="479" y="87"/>
                  </a:lnTo>
                  <a:lnTo>
                    <a:pt x="496" y="85"/>
                  </a:lnTo>
                  <a:lnTo>
                    <a:pt x="496" y="89"/>
                  </a:lnTo>
                  <a:lnTo>
                    <a:pt x="498" y="94"/>
                  </a:lnTo>
                  <a:lnTo>
                    <a:pt x="500" y="99"/>
                  </a:lnTo>
                  <a:lnTo>
                    <a:pt x="500" y="103"/>
                  </a:lnTo>
                  <a:lnTo>
                    <a:pt x="500" y="108"/>
                  </a:lnTo>
                  <a:lnTo>
                    <a:pt x="500" y="111"/>
                  </a:lnTo>
                  <a:lnTo>
                    <a:pt x="519" y="122"/>
                  </a:lnTo>
                  <a:lnTo>
                    <a:pt x="541" y="127"/>
                  </a:lnTo>
                  <a:lnTo>
                    <a:pt x="566" y="127"/>
                  </a:lnTo>
                  <a:lnTo>
                    <a:pt x="590" y="127"/>
                  </a:lnTo>
                  <a:lnTo>
                    <a:pt x="617" y="125"/>
                  </a:lnTo>
                  <a:lnTo>
                    <a:pt x="639" y="127"/>
                  </a:lnTo>
                  <a:lnTo>
                    <a:pt x="639" y="132"/>
                  </a:lnTo>
                  <a:lnTo>
                    <a:pt x="641" y="137"/>
                  </a:lnTo>
                  <a:lnTo>
                    <a:pt x="643" y="141"/>
                  </a:lnTo>
                  <a:lnTo>
                    <a:pt x="643" y="143"/>
                  </a:lnTo>
                  <a:lnTo>
                    <a:pt x="643" y="146"/>
                  </a:lnTo>
                  <a:lnTo>
                    <a:pt x="643" y="150"/>
                  </a:lnTo>
                  <a:lnTo>
                    <a:pt x="639" y="162"/>
                  </a:lnTo>
                  <a:lnTo>
                    <a:pt x="629" y="162"/>
                  </a:lnTo>
                  <a:lnTo>
                    <a:pt x="617" y="160"/>
                  </a:lnTo>
                  <a:lnTo>
                    <a:pt x="608" y="158"/>
                  </a:lnTo>
                  <a:lnTo>
                    <a:pt x="604" y="158"/>
                  </a:lnTo>
                  <a:lnTo>
                    <a:pt x="601" y="160"/>
                  </a:lnTo>
                  <a:lnTo>
                    <a:pt x="599" y="164"/>
                  </a:lnTo>
                  <a:lnTo>
                    <a:pt x="597" y="165"/>
                  </a:lnTo>
                  <a:lnTo>
                    <a:pt x="594" y="165"/>
                  </a:lnTo>
                  <a:lnTo>
                    <a:pt x="592" y="167"/>
                  </a:lnTo>
                  <a:lnTo>
                    <a:pt x="587" y="169"/>
                  </a:lnTo>
                  <a:lnTo>
                    <a:pt x="582" y="169"/>
                  </a:lnTo>
                  <a:lnTo>
                    <a:pt x="576" y="171"/>
                  </a:lnTo>
                  <a:lnTo>
                    <a:pt x="573" y="172"/>
                  </a:lnTo>
                  <a:lnTo>
                    <a:pt x="568" y="172"/>
                  </a:lnTo>
                  <a:lnTo>
                    <a:pt x="562" y="172"/>
                  </a:lnTo>
                  <a:lnTo>
                    <a:pt x="559" y="167"/>
                  </a:lnTo>
                  <a:lnTo>
                    <a:pt x="557" y="162"/>
                  </a:lnTo>
                  <a:lnTo>
                    <a:pt x="554" y="158"/>
                  </a:lnTo>
                  <a:lnTo>
                    <a:pt x="554" y="162"/>
                  </a:lnTo>
                  <a:lnTo>
                    <a:pt x="550" y="165"/>
                  </a:lnTo>
                  <a:lnTo>
                    <a:pt x="548" y="169"/>
                  </a:lnTo>
                  <a:lnTo>
                    <a:pt x="547" y="172"/>
                  </a:lnTo>
                  <a:lnTo>
                    <a:pt x="538" y="172"/>
                  </a:lnTo>
                  <a:lnTo>
                    <a:pt x="534" y="167"/>
                  </a:lnTo>
                  <a:lnTo>
                    <a:pt x="531" y="160"/>
                  </a:lnTo>
                  <a:lnTo>
                    <a:pt x="528" y="153"/>
                  </a:lnTo>
                  <a:lnTo>
                    <a:pt x="526" y="158"/>
                  </a:lnTo>
                  <a:lnTo>
                    <a:pt x="524" y="162"/>
                  </a:lnTo>
                  <a:lnTo>
                    <a:pt x="522" y="164"/>
                  </a:lnTo>
                  <a:lnTo>
                    <a:pt x="522" y="164"/>
                  </a:lnTo>
                  <a:lnTo>
                    <a:pt x="519" y="164"/>
                  </a:lnTo>
                  <a:lnTo>
                    <a:pt x="515" y="162"/>
                  </a:lnTo>
                  <a:lnTo>
                    <a:pt x="512" y="160"/>
                  </a:lnTo>
                  <a:lnTo>
                    <a:pt x="510" y="158"/>
                  </a:lnTo>
                  <a:lnTo>
                    <a:pt x="510" y="157"/>
                  </a:lnTo>
                  <a:lnTo>
                    <a:pt x="510" y="155"/>
                  </a:lnTo>
                  <a:lnTo>
                    <a:pt x="510" y="153"/>
                  </a:lnTo>
                  <a:lnTo>
                    <a:pt x="510" y="151"/>
                  </a:lnTo>
                  <a:lnTo>
                    <a:pt x="508" y="150"/>
                  </a:lnTo>
                  <a:lnTo>
                    <a:pt x="507" y="150"/>
                  </a:lnTo>
                  <a:lnTo>
                    <a:pt x="505" y="151"/>
                  </a:lnTo>
                  <a:lnTo>
                    <a:pt x="501" y="151"/>
                  </a:lnTo>
                  <a:lnTo>
                    <a:pt x="496" y="153"/>
                  </a:lnTo>
                  <a:lnTo>
                    <a:pt x="493" y="153"/>
                  </a:lnTo>
                  <a:lnTo>
                    <a:pt x="487" y="155"/>
                  </a:lnTo>
                  <a:lnTo>
                    <a:pt x="486" y="153"/>
                  </a:lnTo>
                  <a:lnTo>
                    <a:pt x="484" y="153"/>
                  </a:lnTo>
                  <a:lnTo>
                    <a:pt x="480" y="151"/>
                  </a:lnTo>
                  <a:lnTo>
                    <a:pt x="479" y="150"/>
                  </a:lnTo>
                  <a:lnTo>
                    <a:pt x="475" y="148"/>
                  </a:lnTo>
                  <a:lnTo>
                    <a:pt x="473" y="146"/>
                  </a:lnTo>
                  <a:lnTo>
                    <a:pt x="475" y="136"/>
                  </a:lnTo>
                  <a:lnTo>
                    <a:pt x="473" y="129"/>
                  </a:lnTo>
                  <a:lnTo>
                    <a:pt x="470" y="123"/>
                  </a:lnTo>
                  <a:lnTo>
                    <a:pt x="466" y="115"/>
                  </a:lnTo>
                  <a:lnTo>
                    <a:pt x="466" y="104"/>
                  </a:lnTo>
                  <a:lnTo>
                    <a:pt x="449" y="103"/>
                  </a:lnTo>
                  <a:lnTo>
                    <a:pt x="433" y="97"/>
                  </a:lnTo>
                  <a:lnTo>
                    <a:pt x="419" y="92"/>
                  </a:lnTo>
                  <a:lnTo>
                    <a:pt x="418" y="90"/>
                  </a:lnTo>
                  <a:lnTo>
                    <a:pt x="418" y="89"/>
                  </a:lnTo>
                  <a:lnTo>
                    <a:pt x="418" y="87"/>
                  </a:lnTo>
                  <a:lnTo>
                    <a:pt x="416" y="85"/>
                  </a:lnTo>
                  <a:lnTo>
                    <a:pt x="416" y="80"/>
                  </a:lnTo>
                  <a:lnTo>
                    <a:pt x="423" y="78"/>
                  </a:lnTo>
                  <a:lnTo>
                    <a:pt x="432" y="78"/>
                  </a:lnTo>
                  <a:lnTo>
                    <a:pt x="442" y="76"/>
                  </a:lnTo>
                  <a:lnTo>
                    <a:pt x="445" y="75"/>
                  </a:lnTo>
                  <a:lnTo>
                    <a:pt x="449" y="75"/>
                  </a:lnTo>
                  <a:lnTo>
                    <a:pt x="452" y="73"/>
                  </a:lnTo>
                  <a:lnTo>
                    <a:pt x="458" y="73"/>
                  </a:lnTo>
                  <a:close/>
                  <a:moveTo>
                    <a:pt x="377" y="73"/>
                  </a:moveTo>
                  <a:lnTo>
                    <a:pt x="409" y="73"/>
                  </a:lnTo>
                  <a:lnTo>
                    <a:pt x="409" y="76"/>
                  </a:lnTo>
                  <a:lnTo>
                    <a:pt x="411" y="80"/>
                  </a:lnTo>
                  <a:lnTo>
                    <a:pt x="411" y="83"/>
                  </a:lnTo>
                  <a:lnTo>
                    <a:pt x="412" y="89"/>
                  </a:lnTo>
                  <a:lnTo>
                    <a:pt x="404" y="89"/>
                  </a:lnTo>
                  <a:lnTo>
                    <a:pt x="400" y="89"/>
                  </a:lnTo>
                  <a:lnTo>
                    <a:pt x="397" y="89"/>
                  </a:lnTo>
                  <a:lnTo>
                    <a:pt x="390" y="87"/>
                  </a:lnTo>
                  <a:lnTo>
                    <a:pt x="384" y="87"/>
                  </a:lnTo>
                  <a:lnTo>
                    <a:pt x="377" y="85"/>
                  </a:lnTo>
                  <a:lnTo>
                    <a:pt x="377" y="73"/>
                  </a:lnTo>
                  <a:close/>
                  <a:moveTo>
                    <a:pt x="301" y="69"/>
                  </a:moveTo>
                  <a:lnTo>
                    <a:pt x="308" y="73"/>
                  </a:lnTo>
                  <a:lnTo>
                    <a:pt x="315" y="76"/>
                  </a:lnTo>
                  <a:lnTo>
                    <a:pt x="318" y="82"/>
                  </a:lnTo>
                  <a:lnTo>
                    <a:pt x="322" y="89"/>
                  </a:lnTo>
                  <a:lnTo>
                    <a:pt x="323" y="96"/>
                  </a:lnTo>
                  <a:lnTo>
                    <a:pt x="313" y="96"/>
                  </a:lnTo>
                  <a:lnTo>
                    <a:pt x="313" y="92"/>
                  </a:lnTo>
                  <a:lnTo>
                    <a:pt x="308" y="89"/>
                  </a:lnTo>
                  <a:lnTo>
                    <a:pt x="306" y="85"/>
                  </a:lnTo>
                  <a:lnTo>
                    <a:pt x="304" y="82"/>
                  </a:lnTo>
                  <a:lnTo>
                    <a:pt x="302" y="76"/>
                  </a:lnTo>
                  <a:lnTo>
                    <a:pt x="301" y="69"/>
                  </a:lnTo>
                  <a:close/>
                  <a:moveTo>
                    <a:pt x="489" y="61"/>
                  </a:moveTo>
                  <a:lnTo>
                    <a:pt x="505" y="61"/>
                  </a:lnTo>
                  <a:lnTo>
                    <a:pt x="505" y="69"/>
                  </a:lnTo>
                  <a:lnTo>
                    <a:pt x="489" y="69"/>
                  </a:lnTo>
                  <a:lnTo>
                    <a:pt x="489" y="61"/>
                  </a:lnTo>
                  <a:close/>
                  <a:moveTo>
                    <a:pt x="192" y="61"/>
                  </a:moveTo>
                  <a:lnTo>
                    <a:pt x="201" y="62"/>
                  </a:lnTo>
                  <a:lnTo>
                    <a:pt x="208" y="62"/>
                  </a:lnTo>
                  <a:lnTo>
                    <a:pt x="215" y="64"/>
                  </a:lnTo>
                  <a:lnTo>
                    <a:pt x="220" y="66"/>
                  </a:lnTo>
                  <a:lnTo>
                    <a:pt x="217" y="71"/>
                  </a:lnTo>
                  <a:lnTo>
                    <a:pt x="213" y="76"/>
                  </a:lnTo>
                  <a:lnTo>
                    <a:pt x="210" y="80"/>
                  </a:lnTo>
                  <a:lnTo>
                    <a:pt x="205" y="85"/>
                  </a:lnTo>
                  <a:lnTo>
                    <a:pt x="199" y="89"/>
                  </a:lnTo>
                  <a:lnTo>
                    <a:pt x="194" y="90"/>
                  </a:lnTo>
                  <a:lnTo>
                    <a:pt x="191" y="90"/>
                  </a:lnTo>
                  <a:lnTo>
                    <a:pt x="185" y="89"/>
                  </a:lnTo>
                  <a:lnTo>
                    <a:pt x="182" y="85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8" y="73"/>
                  </a:lnTo>
                  <a:lnTo>
                    <a:pt x="185" y="68"/>
                  </a:lnTo>
                  <a:lnTo>
                    <a:pt x="192" y="61"/>
                  </a:lnTo>
                  <a:close/>
                  <a:moveTo>
                    <a:pt x="435" y="54"/>
                  </a:moveTo>
                  <a:lnTo>
                    <a:pt x="440" y="54"/>
                  </a:lnTo>
                  <a:lnTo>
                    <a:pt x="444" y="54"/>
                  </a:lnTo>
                  <a:lnTo>
                    <a:pt x="447" y="54"/>
                  </a:lnTo>
                  <a:lnTo>
                    <a:pt x="449" y="54"/>
                  </a:lnTo>
                  <a:lnTo>
                    <a:pt x="452" y="54"/>
                  </a:lnTo>
                  <a:lnTo>
                    <a:pt x="456" y="54"/>
                  </a:lnTo>
                  <a:lnTo>
                    <a:pt x="461" y="54"/>
                  </a:lnTo>
                  <a:lnTo>
                    <a:pt x="461" y="61"/>
                  </a:lnTo>
                  <a:lnTo>
                    <a:pt x="438" y="66"/>
                  </a:lnTo>
                  <a:lnTo>
                    <a:pt x="435" y="54"/>
                  </a:lnTo>
                  <a:close/>
                  <a:moveTo>
                    <a:pt x="220" y="43"/>
                  </a:moveTo>
                  <a:lnTo>
                    <a:pt x="227" y="45"/>
                  </a:lnTo>
                  <a:lnTo>
                    <a:pt x="234" y="47"/>
                  </a:lnTo>
                  <a:lnTo>
                    <a:pt x="240" y="50"/>
                  </a:lnTo>
                  <a:lnTo>
                    <a:pt x="236" y="50"/>
                  </a:lnTo>
                  <a:lnTo>
                    <a:pt x="227" y="54"/>
                  </a:lnTo>
                  <a:lnTo>
                    <a:pt x="217" y="54"/>
                  </a:lnTo>
                  <a:lnTo>
                    <a:pt x="205" y="54"/>
                  </a:lnTo>
                  <a:lnTo>
                    <a:pt x="205" y="50"/>
                  </a:lnTo>
                  <a:lnTo>
                    <a:pt x="208" y="50"/>
                  </a:lnTo>
                  <a:lnTo>
                    <a:pt x="212" y="47"/>
                  </a:lnTo>
                  <a:lnTo>
                    <a:pt x="217" y="45"/>
                  </a:lnTo>
                  <a:lnTo>
                    <a:pt x="220" y="43"/>
                  </a:lnTo>
                  <a:close/>
                  <a:moveTo>
                    <a:pt x="2671" y="41"/>
                  </a:moveTo>
                  <a:lnTo>
                    <a:pt x="2688" y="43"/>
                  </a:lnTo>
                  <a:lnTo>
                    <a:pt x="2692" y="47"/>
                  </a:lnTo>
                  <a:lnTo>
                    <a:pt x="2694" y="50"/>
                  </a:lnTo>
                  <a:lnTo>
                    <a:pt x="2697" y="54"/>
                  </a:lnTo>
                  <a:lnTo>
                    <a:pt x="2695" y="57"/>
                  </a:lnTo>
                  <a:lnTo>
                    <a:pt x="2695" y="59"/>
                  </a:lnTo>
                  <a:lnTo>
                    <a:pt x="2695" y="59"/>
                  </a:lnTo>
                  <a:lnTo>
                    <a:pt x="2694" y="61"/>
                  </a:lnTo>
                  <a:lnTo>
                    <a:pt x="2694" y="61"/>
                  </a:lnTo>
                  <a:lnTo>
                    <a:pt x="2683" y="75"/>
                  </a:lnTo>
                  <a:lnTo>
                    <a:pt x="2669" y="85"/>
                  </a:lnTo>
                  <a:lnTo>
                    <a:pt x="2653" y="94"/>
                  </a:lnTo>
                  <a:lnTo>
                    <a:pt x="2634" y="101"/>
                  </a:lnTo>
                  <a:lnTo>
                    <a:pt x="2617" y="108"/>
                  </a:lnTo>
                  <a:lnTo>
                    <a:pt x="2601" y="115"/>
                  </a:lnTo>
                  <a:lnTo>
                    <a:pt x="2584" y="129"/>
                  </a:lnTo>
                  <a:lnTo>
                    <a:pt x="2564" y="150"/>
                  </a:lnTo>
                  <a:lnTo>
                    <a:pt x="2544" y="174"/>
                  </a:lnTo>
                  <a:lnTo>
                    <a:pt x="2524" y="202"/>
                  </a:lnTo>
                  <a:lnTo>
                    <a:pt x="2509" y="230"/>
                  </a:lnTo>
                  <a:lnTo>
                    <a:pt x="2498" y="258"/>
                  </a:lnTo>
                  <a:lnTo>
                    <a:pt x="2493" y="284"/>
                  </a:lnTo>
                  <a:lnTo>
                    <a:pt x="2495" y="293"/>
                  </a:lnTo>
                  <a:lnTo>
                    <a:pt x="2502" y="303"/>
                  </a:lnTo>
                  <a:lnTo>
                    <a:pt x="2510" y="314"/>
                  </a:lnTo>
                  <a:lnTo>
                    <a:pt x="2521" y="322"/>
                  </a:lnTo>
                  <a:lnTo>
                    <a:pt x="2521" y="326"/>
                  </a:lnTo>
                  <a:lnTo>
                    <a:pt x="2516" y="326"/>
                  </a:lnTo>
                  <a:lnTo>
                    <a:pt x="2512" y="335"/>
                  </a:lnTo>
                  <a:lnTo>
                    <a:pt x="2498" y="329"/>
                  </a:lnTo>
                  <a:lnTo>
                    <a:pt x="2482" y="326"/>
                  </a:lnTo>
                  <a:lnTo>
                    <a:pt x="2477" y="312"/>
                  </a:lnTo>
                  <a:lnTo>
                    <a:pt x="2468" y="300"/>
                  </a:lnTo>
                  <a:lnTo>
                    <a:pt x="2460" y="291"/>
                  </a:lnTo>
                  <a:lnTo>
                    <a:pt x="2451" y="282"/>
                  </a:lnTo>
                  <a:lnTo>
                    <a:pt x="2444" y="268"/>
                  </a:lnTo>
                  <a:lnTo>
                    <a:pt x="2454" y="261"/>
                  </a:lnTo>
                  <a:lnTo>
                    <a:pt x="2460" y="258"/>
                  </a:lnTo>
                  <a:lnTo>
                    <a:pt x="2460" y="253"/>
                  </a:lnTo>
                  <a:lnTo>
                    <a:pt x="2458" y="249"/>
                  </a:lnTo>
                  <a:lnTo>
                    <a:pt x="2456" y="242"/>
                  </a:lnTo>
                  <a:lnTo>
                    <a:pt x="2458" y="235"/>
                  </a:lnTo>
                  <a:lnTo>
                    <a:pt x="2463" y="226"/>
                  </a:lnTo>
                  <a:lnTo>
                    <a:pt x="2470" y="221"/>
                  </a:lnTo>
                  <a:lnTo>
                    <a:pt x="2477" y="214"/>
                  </a:lnTo>
                  <a:lnTo>
                    <a:pt x="2482" y="204"/>
                  </a:lnTo>
                  <a:lnTo>
                    <a:pt x="2479" y="202"/>
                  </a:lnTo>
                  <a:lnTo>
                    <a:pt x="2475" y="200"/>
                  </a:lnTo>
                  <a:lnTo>
                    <a:pt x="2475" y="199"/>
                  </a:lnTo>
                  <a:lnTo>
                    <a:pt x="2474" y="199"/>
                  </a:lnTo>
                  <a:lnTo>
                    <a:pt x="2474" y="197"/>
                  </a:lnTo>
                  <a:lnTo>
                    <a:pt x="2474" y="195"/>
                  </a:lnTo>
                  <a:lnTo>
                    <a:pt x="2482" y="186"/>
                  </a:lnTo>
                  <a:lnTo>
                    <a:pt x="2491" y="178"/>
                  </a:lnTo>
                  <a:lnTo>
                    <a:pt x="2496" y="165"/>
                  </a:lnTo>
                  <a:lnTo>
                    <a:pt x="2498" y="162"/>
                  </a:lnTo>
                  <a:lnTo>
                    <a:pt x="2496" y="157"/>
                  </a:lnTo>
                  <a:lnTo>
                    <a:pt x="2496" y="153"/>
                  </a:lnTo>
                  <a:lnTo>
                    <a:pt x="2495" y="151"/>
                  </a:lnTo>
                  <a:lnTo>
                    <a:pt x="2495" y="146"/>
                  </a:lnTo>
                  <a:lnTo>
                    <a:pt x="2495" y="143"/>
                  </a:lnTo>
                  <a:lnTo>
                    <a:pt x="2496" y="137"/>
                  </a:lnTo>
                  <a:lnTo>
                    <a:pt x="2510" y="122"/>
                  </a:lnTo>
                  <a:lnTo>
                    <a:pt x="2528" y="106"/>
                  </a:lnTo>
                  <a:lnTo>
                    <a:pt x="2550" y="90"/>
                  </a:lnTo>
                  <a:lnTo>
                    <a:pt x="2573" y="78"/>
                  </a:lnTo>
                  <a:lnTo>
                    <a:pt x="2592" y="69"/>
                  </a:lnTo>
                  <a:lnTo>
                    <a:pt x="2624" y="69"/>
                  </a:lnTo>
                  <a:lnTo>
                    <a:pt x="2634" y="64"/>
                  </a:lnTo>
                  <a:lnTo>
                    <a:pt x="2641" y="59"/>
                  </a:lnTo>
                  <a:lnTo>
                    <a:pt x="2646" y="52"/>
                  </a:lnTo>
                  <a:lnTo>
                    <a:pt x="2652" y="48"/>
                  </a:lnTo>
                  <a:lnTo>
                    <a:pt x="2659" y="45"/>
                  </a:lnTo>
                  <a:lnTo>
                    <a:pt x="2671" y="41"/>
                  </a:lnTo>
                  <a:close/>
                  <a:moveTo>
                    <a:pt x="400" y="15"/>
                  </a:moveTo>
                  <a:lnTo>
                    <a:pt x="416" y="15"/>
                  </a:lnTo>
                  <a:lnTo>
                    <a:pt x="421" y="22"/>
                  </a:lnTo>
                  <a:lnTo>
                    <a:pt x="428" y="29"/>
                  </a:lnTo>
                  <a:lnTo>
                    <a:pt x="435" y="34"/>
                  </a:lnTo>
                  <a:lnTo>
                    <a:pt x="432" y="38"/>
                  </a:lnTo>
                  <a:lnTo>
                    <a:pt x="430" y="40"/>
                  </a:lnTo>
                  <a:lnTo>
                    <a:pt x="428" y="41"/>
                  </a:lnTo>
                  <a:lnTo>
                    <a:pt x="426" y="45"/>
                  </a:lnTo>
                  <a:lnTo>
                    <a:pt x="425" y="48"/>
                  </a:lnTo>
                  <a:lnTo>
                    <a:pt x="423" y="54"/>
                  </a:lnTo>
                  <a:lnTo>
                    <a:pt x="418" y="54"/>
                  </a:lnTo>
                  <a:lnTo>
                    <a:pt x="411" y="54"/>
                  </a:lnTo>
                  <a:lnTo>
                    <a:pt x="407" y="52"/>
                  </a:lnTo>
                  <a:lnTo>
                    <a:pt x="402" y="52"/>
                  </a:lnTo>
                  <a:lnTo>
                    <a:pt x="397" y="50"/>
                  </a:lnTo>
                  <a:lnTo>
                    <a:pt x="397" y="43"/>
                  </a:lnTo>
                  <a:lnTo>
                    <a:pt x="398" y="38"/>
                  </a:lnTo>
                  <a:lnTo>
                    <a:pt x="400" y="31"/>
                  </a:lnTo>
                  <a:lnTo>
                    <a:pt x="400" y="24"/>
                  </a:lnTo>
                  <a:lnTo>
                    <a:pt x="400" y="15"/>
                  </a:lnTo>
                  <a:close/>
                  <a:moveTo>
                    <a:pt x="3165" y="0"/>
                  </a:moveTo>
                  <a:lnTo>
                    <a:pt x="3184" y="0"/>
                  </a:lnTo>
                  <a:lnTo>
                    <a:pt x="3188" y="5"/>
                  </a:lnTo>
                  <a:lnTo>
                    <a:pt x="3189" y="7"/>
                  </a:lnTo>
                  <a:lnTo>
                    <a:pt x="3191" y="10"/>
                  </a:lnTo>
                  <a:lnTo>
                    <a:pt x="3195" y="14"/>
                  </a:lnTo>
                  <a:lnTo>
                    <a:pt x="3196" y="19"/>
                  </a:lnTo>
                  <a:lnTo>
                    <a:pt x="3191" y="21"/>
                  </a:lnTo>
                  <a:lnTo>
                    <a:pt x="3189" y="22"/>
                  </a:lnTo>
                  <a:lnTo>
                    <a:pt x="3186" y="24"/>
                  </a:lnTo>
                  <a:lnTo>
                    <a:pt x="3184" y="27"/>
                  </a:lnTo>
                  <a:lnTo>
                    <a:pt x="3182" y="29"/>
                  </a:lnTo>
                  <a:lnTo>
                    <a:pt x="3181" y="34"/>
                  </a:lnTo>
                  <a:lnTo>
                    <a:pt x="3195" y="38"/>
                  </a:lnTo>
                  <a:lnTo>
                    <a:pt x="3202" y="41"/>
                  </a:lnTo>
                  <a:lnTo>
                    <a:pt x="3209" y="48"/>
                  </a:lnTo>
                  <a:lnTo>
                    <a:pt x="3216" y="57"/>
                  </a:lnTo>
                  <a:lnTo>
                    <a:pt x="3228" y="52"/>
                  </a:lnTo>
                  <a:lnTo>
                    <a:pt x="3240" y="50"/>
                  </a:lnTo>
                  <a:lnTo>
                    <a:pt x="3254" y="48"/>
                  </a:lnTo>
                  <a:lnTo>
                    <a:pt x="3270" y="43"/>
                  </a:lnTo>
                  <a:lnTo>
                    <a:pt x="3271" y="41"/>
                  </a:lnTo>
                  <a:lnTo>
                    <a:pt x="3271" y="41"/>
                  </a:lnTo>
                  <a:lnTo>
                    <a:pt x="3273" y="43"/>
                  </a:lnTo>
                  <a:lnTo>
                    <a:pt x="3273" y="45"/>
                  </a:lnTo>
                  <a:lnTo>
                    <a:pt x="3273" y="47"/>
                  </a:lnTo>
                  <a:lnTo>
                    <a:pt x="3287" y="54"/>
                  </a:lnTo>
                  <a:lnTo>
                    <a:pt x="3298" y="62"/>
                  </a:lnTo>
                  <a:lnTo>
                    <a:pt x="3306" y="73"/>
                  </a:lnTo>
                  <a:lnTo>
                    <a:pt x="3315" y="85"/>
                  </a:lnTo>
                  <a:lnTo>
                    <a:pt x="3315" y="108"/>
                  </a:lnTo>
                  <a:lnTo>
                    <a:pt x="3303" y="117"/>
                  </a:lnTo>
                  <a:lnTo>
                    <a:pt x="3298" y="125"/>
                  </a:lnTo>
                  <a:lnTo>
                    <a:pt x="3294" y="134"/>
                  </a:lnTo>
                  <a:lnTo>
                    <a:pt x="3289" y="143"/>
                  </a:lnTo>
                  <a:lnTo>
                    <a:pt x="3275" y="151"/>
                  </a:lnTo>
                  <a:lnTo>
                    <a:pt x="3259" y="160"/>
                  </a:lnTo>
                  <a:lnTo>
                    <a:pt x="3243" y="171"/>
                  </a:lnTo>
                  <a:lnTo>
                    <a:pt x="3231" y="185"/>
                  </a:lnTo>
                  <a:lnTo>
                    <a:pt x="3235" y="185"/>
                  </a:lnTo>
                  <a:lnTo>
                    <a:pt x="3247" y="178"/>
                  </a:lnTo>
                  <a:lnTo>
                    <a:pt x="3261" y="176"/>
                  </a:lnTo>
                  <a:lnTo>
                    <a:pt x="3277" y="178"/>
                  </a:lnTo>
                  <a:lnTo>
                    <a:pt x="3277" y="181"/>
                  </a:lnTo>
                  <a:lnTo>
                    <a:pt x="3275" y="185"/>
                  </a:lnTo>
                  <a:lnTo>
                    <a:pt x="3275" y="186"/>
                  </a:lnTo>
                  <a:lnTo>
                    <a:pt x="3275" y="188"/>
                  </a:lnTo>
                  <a:lnTo>
                    <a:pt x="3275" y="188"/>
                  </a:lnTo>
                  <a:lnTo>
                    <a:pt x="3275" y="190"/>
                  </a:lnTo>
                  <a:lnTo>
                    <a:pt x="3277" y="190"/>
                  </a:lnTo>
                  <a:lnTo>
                    <a:pt x="3280" y="192"/>
                  </a:lnTo>
                  <a:lnTo>
                    <a:pt x="3285" y="186"/>
                  </a:lnTo>
                  <a:lnTo>
                    <a:pt x="3292" y="181"/>
                  </a:lnTo>
                  <a:lnTo>
                    <a:pt x="3299" y="176"/>
                  </a:lnTo>
                  <a:lnTo>
                    <a:pt x="3308" y="172"/>
                  </a:lnTo>
                  <a:lnTo>
                    <a:pt x="3308" y="178"/>
                  </a:lnTo>
                  <a:lnTo>
                    <a:pt x="3305" y="183"/>
                  </a:lnTo>
                  <a:lnTo>
                    <a:pt x="3303" y="188"/>
                  </a:lnTo>
                  <a:lnTo>
                    <a:pt x="3301" y="195"/>
                  </a:lnTo>
                  <a:lnTo>
                    <a:pt x="3299" y="204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3" y="206"/>
                  </a:lnTo>
                  <a:lnTo>
                    <a:pt x="3303" y="207"/>
                  </a:lnTo>
                  <a:lnTo>
                    <a:pt x="3312" y="207"/>
                  </a:lnTo>
                  <a:lnTo>
                    <a:pt x="3312" y="195"/>
                  </a:lnTo>
                  <a:lnTo>
                    <a:pt x="3329" y="193"/>
                  </a:lnTo>
                  <a:lnTo>
                    <a:pt x="3345" y="193"/>
                  </a:lnTo>
                  <a:lnTo>
                    <a:pt x="3357" y="195"/>
                  </a:lnTo>
                  <a:lnTo>
                    <a:pt x="3369" y="204"/>
                  </a:lnTo>
                  <a:lnTo>
                    <a:pt x="3369" y="206"/>
                  </a:lnTo>
                  <a:lnTo>
                    <a:pt x="3369" y="211"/>
                  </a:lnTo>
                  <a:lnTo>
                    <a:pt x="3371" y="216"/>
                  </a:lnTo>
                  <a:lnTo>
                    <a:pt x="3371" y="221"/>
                  </a:lnTo>
                  <a:lnTo>
                    <a:pt x="3373" y="226"/>
                  </a:lnTo>
                  <a:lnTo>
                    <a:pt x="3423" y="230"/>
                  </a:lnTo>
                  <a:lnTo>
                    <a:pt x="3427" y="219"/>
                  </a:lnTo>
                  <a:lnTo>
                    <a:pt x="3427" y="216"/>
                  </a:lnTo>
                  <a:lnTo>
                    <a:pt x="3427" y="214"/>
                  </a:lnTo>
                  <a:lnTo>
                    <a:pt x="3427" y="211"/>
                  </a:lnTo>
                  <a:lnTo>
                    <a:pt x="3427" y="206"/>
                  </a:lnTo>
                  <a:lnTo>
                    <a:pt x="3427" y="200"/>
                  </a:lnTo>
                  <a:lnTo>
                    <a:pt x="3430" y="199"/>
                  </a:lnTo>
                  <a:lnTo>
                    <a:pt x="3430" y="199"/>
                  </a:lnTo>
                  <a:lnTo>
                    <a:pt x="3432" y="199"/>
                  </a:lnTo>
                  <a:lnTo>
                    <a:pt x="3432" y="197"/>
                  </a:lnTo>
                  <a:lnTo>
                    <a:pt x="3434" y="195"/>
                  </a:lnTo>
                  <a:lnTo>
                    <a:pt x="3444" y="200"/>
                  </a:lnTo>
                  <a:lnTo>
                    <a:pt x="3455" y="206"/>
                  </a:lnTo>
                  <a:lnTo>
                    <a:pt x="3465" y="211"/>
                  </a:lnTo>
                  <a:lnTo>
                    <a:pt x="3476" y="202"/>
                  </a:lnTo>
                  <a:lnTo>
                    <a:pt x="3488" y="197"/>
                  </a:lnTo>
                  <a:lnTo>
                    <a:pt x="3507" y="195"/>
                  </a:lnTo>
                  <a:lnTo>
                    <a:pt x="3507" y="200"/>
                  </a:lnTo>
                  <a:lnTo>
                    <a:pt x="3510" y="200"/>
                  </a:lnTo>
                  <a:lnTo>
                    <a:pt x="3519" y="235"/>
                  </a:lnTo>
                  <a:lnTo>
                    <a:pt x="3507" y="247"/>
                  </a:lnTo>
                  <a:lnTo>
                    <a:pt x="3500" y="265"/>
                  </a:lnTo>
                  <a:lnTo>
                    <a:pt x="3502" y="268"/>
                  </a:lnTo>
                  <a:lnTo>
                    <a:pt x="3504" y="272"/>
                  </a:lnTo>
                  <a:lnTo>
                    <a:pt x="3504" y="275"/>
                  </a:lnTo>
                  <a:lnTo>
                    <a:pt x="3505" y="279"/>
                  </a:lnTo>
                  <a:lnTo>
                    <a:pt x="3507" y="284"/>
                  </a:lnTo>
                  <a:lnTo>
                    <a:pt x="3516" y="293"/>
                  </a:lnTo>
                  <a:lnTo>
                    <a:pt x="3528" y="300"/>
                  </a:lnTo>
                  <a:lnTo>
                    <a:pt x="3538" y="307"/>
                  </a:lnTo>
                  <a:lnTo>
                    <a:pt x="3538" y="307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2" y="303"/>
                  </a:lnTo>
                  <a:lnTo>
                    <a:pt x="3547" y="295"/>
                  </a:lnTo>
                  <a:lnTo>
                    <a:pt x="3551" y="284"/>
                  </a:lnTo>
                  <a:lnTo>
                    <a:pt x="3554" y="274"/>
                  </a:lnTo>
                  <a:lnTo>
                    <a:pt x="3561" y="265"/>
                  </a:lnTo>
                  <a:lnTo>
                    <a:pt x="3561" y="274"/>
                  </a:lnTo>
                  <a:lnTo>
                    <a:pt x="3563" y="281"/>
                  </a:lnTo>
                  <a:lnTo>
                    <a:pt x="3566" y="286"/>
                  </a:lnTo>
                  <a:lnTo>
                    <a:pt x="3572" y="289"/>
                  </a:lnTo>
                  <a:lnTo>
                    <a:pt x="3579" y="291"/>
                  </a:lnTo>
                  <a:lnTo>
                    <a:pt x="3587" y="293"/>
                  </a:lnTo>
                  <a:lnTo>
                    <a:pt x="3600" y="272"/>
                  </a:lnTo>
                  <a:lnTo>
                    <a:pt x="3605" y="277"/>
                  </a:lnTo>
                  <a:lnTo>
                    <a:pt x="3610" y="281"/>
                  </a:lnTo>
                  <a:lnTo>
                    <a:pt x="3613" y="286"/>
                  </a:lnTo>
                  <a:lnTo>
                    <a:pt x="3619" y="289"/>
                  </a:lnTo>
                  <a:lnTo>
                    <a:pt x="3626" y="293"/>
                  </a:lnTo>
                  <a:lnTo>
                    <a:pt x="3629" y="289"/>
                  </a:lnTo>
                  <a:lnTo>
                    <a:pt x="3633" y="286"/>
                  </a:lnTo>
                  <a:lnTo>
                    <a:pt x="3636" y="286"/>
                  </a:lnTo>
                  <a:lnTo>
                    <a:pt x="3638" y="286"/>
                  </a:lnTo>
                  <a:lnTo>
                    <a:pt x="3643" y="286"/>
                  </a:lnTo>
                  <a:lnTo>
                    <a:pt x="3647" y="288"/>
                  </a:lnTo>
                  <a:lnTo>
                    <a:pt x="3654" y="288"/>
                  </a:lnTo>
                  <a:lnTo>
                    <a:pt x="3652" y="270"/>
                  </a:lnTo>
                  <a:lnTo>
                    <a:pt x="3648" y="258"/>
                  </a:lnTo>
                  <a:lnTo>
                    <a:pt x="3645" y="242"/>
                  </a:lnTo>
                  <a:lnTo>
                    <a:pt x="3657" y="239"/>
                  </a:lnTo>
                  <a:lnTo>
                    <a:pt x="3668" y="235"/>
                  </a:lnTo>
                  <a:lnTo>
                    <a:pt x="3685" y="235"/>
                  </a:lnTo>
                  <a:lnTo>
                    <a:pt x="3704" y="237"/>
                  </a:lnTo>
                  <a:lnTo>
                    <a:pt x="3723" y="242"/>
                  </a:lnTo>
                  <a:lnTo>
                    <a:pt x="3741" y="247"/>
                  </a:lnTo>
                  <a:lnTo>
                    <a:pt x="3757" y="253"/>
                  </a:lnTo>
                  <a:lnTo>
                    <a:pt x="3764" y="258"/>
                  </a:lnTo>
                  <a:lnTo>
                    <a:pt x="3767" y="261"/>
                  </a:lnTo>
                  <a:lnTo>
                    <a:pt x="3769" y="267"/>
                  </a:lnTo>
                  <a:lnTo>
                    <a:pt x="3769" y="270"/>
                  </a:lnTo>
                  <a:lnTo>
                    <a:pt x="3771" y="272"/>
                  </a:lnTo>
                  <a:lnTo>
                    <a:pt x="3771" y="275"/>
                  </a:lnTo>
                  <a:lnTo>
                    <a:pt x="3774" y="277"/>
                  </a:lnTo>
                  <a:lnTo>
                    <a:pt x="3778" y="279"/>
                  </a:lnTo>
                  <a:lnTo>
                    <a:pt x="3783" y="281"/>
                  </a:lnTo>
                  <a:lnTo>
                    <a:pt x="3793" y="277"/>
                  </a:lnTo>
                  <a:lnTo>
                    <a:pt x="3805" y="277"/>
                  </a:lnTo>
                  <a:lnTo>
                    <a:pt x="3818" y="277"/>
                  </a:lnTo>
                  <a:lnTo>
                    <a:pt x="3823" y="288"/>
                  </a:lnTo>
                  <a:lnTo>
                    <a:pt x="3830" y="298"/>
                  </a:lnTo>
                  <a:lnTo>
                    <a:pt x="3840" y="307"/>
                  </a:lnTo>
                  <a:lnTo>
                    <a:pt x="3853" y="312"/>
                  </a:lnTo>
                  <a:lnTo>
                    <a:pt x="3865" y="307"/>
                  </a:lnTo>
                  <a:lnTo>
                    <a:pt x="3882" y="307"/>
                  </a:lnTo>
                  <a:lnTo>
                    <a:pt x="3898" y="309"/>
                  </a:lnTo>
                  <a:lnTo>
                    <a:pt x="3914" y="312"/>
                  </a:lnTo>
                  <a:lnTo>
                    <a:pt x="3926" y="315"/>
                  </a:lnTo>
                  <a:lnTo>
                    <a:pt x="3931" y="331"/>
                  </a:lnTo>
                  <a:lnTo>
                    <a:pt x="3933" y="345"/>
                  </a:lnTo>
                  <a:lnTo>
                    <a:pt x="3936" y="357"/>
                  </a:lnTo>
                  <a:lnTo>
                    <a:pt x="3940" y="359"/>
                  </a:lnTo>
                  <a:lnTo>
                    <a:pt x="3942" y="363"/>
                  </a:lnTo>
                  <a:lnTo>
                    <a:pt x="3945" y="364"/>
                  </a:lnTo>
                  <a:lnTo>
                    <a:pt x="3978" y="361"/>
                  </a:lnTo>
                  <a:lnTo>
                    <a:pt x="4011" y="361"/>
                  </a:lnTo>
                  <a:lnTo>
                    <a:pt x="4045" y="361"/>
                  </a:lnTo>
                  <a:lnTo>
                    <a:pt x="4048" y="368"/>
                  </a:lnTo>
                  <a:lnTo>
                    <a:pt x="4053" y="373"/>
                  </a:lnTo>
                  <a:lnTo>
                    <a:pt x="4059" y="380"/>
                  </a:lnTo>
                  <a:lnTo>
                    <a:pt x="4064" y="384"/>
                  </a:lnTo>
                  <a:lnTo>
                    <a:pt x="4071" y="389"/>
                  </a:lnTo>
                  <a:lnTo>
                    <a:pt x="4071" y="384"/>
                  </a:lnTo>
                  <a:lnTo>
                    <a:pt x="4073" y="382"/>
                  </a:lnTo>
                  <a:lnTo>
                    <a:pt x="4074" y="378"/>
                  </a:lnTo>
                  <a:lnTo>
                    <a:pt x="4074" y="375"/>
                  </a:lnTo>
                  <a:lnTo>
                    <a:pt x="4076" y="370"/>
                  </a:lnTo>
                  <a:lnTo>
                    <a:pt x="4073" y="364"/>
                  </a:lnTo>
                  <a:lnTo>
                    <a:pt x="4071" y="361"/>
                  </a:lnTo>
                  <a:lnTo>
                    <a:pt x="4069" y="359"/>
                  </a:lnTo>
                  <a:lnTo>
                    <a:pt x="4069" y="356"/>
                  </a:lnTo>
                  <a:lnTo>
                    <a:pt x="4071" y="352"/>
                  </a:lnTo>
                  <a:lnTo>
                    <a:pt x="4071" y="347"/>
                  </a:lnTo>
                  <a:lnTo>
                    <a:pt x="4071" y="342"/>
                  </a:lnTo>
                  <a:lnTo>
                    <a:pt x="4088" y="345"/>
                  </a:lnTo>
                  <a:lnTo>
                    <a:pt x="4100" y="352"/>
                  </a:lnTo>
                  <a:lnTo>
                    <a:pt x="4114" y="357"/>
                  </a:lnTo>
                  <a:lnTo>
                    <a:pt x="4120" y="357"/>
                  </a:lnTo>
                  <a:lnTo>
                    <a:pt x="4125" y="357"/>
                  </a:lnTo>
                  <a:lnTo>
                    <a:pt x="4130" y="356"/>
                  </a:lnTo>
                  <a:lnTo>
                    <a:pt x="4134" y="352"/>
                  </a:lnTo>
                  <a:lnTo>
                    <a:pt x="4137" y="350"/>
                  </a:lnTo>
                  <a:lnTo>
                    <a:pt x="4141" y="349"/>
                  </a:lnTo>
                  <a:lnTo>
                    <a:pt x="4198" y="373"/>
                  </a:lnTo>
                  <a:lnTo>
                    <a:pt x="4230" y="406"/>
                  </a:lnTo>
                  <a:lnTo>
                    <a:pt x="4235" y="410"/>
                  </a:lnTo>
                  <a:lnTo>
                    <a:pt x="4240" y="410"/>
                  </a:lnTo>
                  <a:lnTo>
                    <a:pt x="4245" y="411"/>
                  </a:lnTo>
                  <a:lnTo>
                    <a:pt x="4251" y="411"/>
                  </a:lnTo>
                  <a:lnTo>
                    <a:pt x="4256" y="415"/>
                  </a:lnTo>
                  <a:lnTo>
                    <a:pt x="4266" y="424"/>
                  </a:lnTo>
                  <a:lnTo>
                    <a:pt x="4273" y="434"/>
                  </a:lnTo>
                  <a:lnTo>
                    <a:pt x="4280" y="443"/>
                  </a:lnTo>
                  <a:lnTo>
                    <a:pt x="4289" y="450"/>
                  </a:lnTo>
                  <a:lnTo>
                    <a:pt x="4306" y="453"/>
                  </a:lnTo>
                  <a:lnTo>
                    <a:pt x="4308" y="452"/>
                  </a:lnTo>
                  <a:lnTo>
                    <a:pt x="4310" y="452"/>
                  </a:lnTo>
                  <a:lnTo>
                    <a:pt x="4312" y="450"/>
                  </a:lnTo>
                  <a:lnTo>
                    <a:pt x="4313" y="450"/>
                  </a:lnTo>
                  <a:lnTo>
                    <a:pt x="4317" y="450"/>
                  </a:lnTo>
                  <a:lnTo>
                    <a:pt x="4327" y="462"/>
                  </a:lnTo>
                  <a:lnTo>
                    <a:pt x="4338" y="474"/>
                  </a:lnTo>
                  <a:lnTo>
                    <a:pt x="4347" y="487"/>
                  </a:lnTo>
                  <a:lnTo>
                    <a:pt x="4352" y="504"/>
                  </a:lnTo>
                  <a:lnTo>
                    <a:pt x="4317" y="504"/>
                  </a:lnTo>
                  <a:lnTo>
                    <a:pt x="4315" y="507"/>
                  </a:lnTo>
                  <a:lnTo>
                    <a:pt x="4312" y="511"/>
                  </a:lnTo>
                  <a:lnTo>
                    <a:pt x="4310" y="513"/>
                  </a:lnTo>
                  <a:lnTo>
                    <a:pt x="4308" y="518"/>
                  </a:lnTo>
                  <a:lnTo>
                    <a:pt x="4306" y="523"/>
                  </a:lnTo>
                  <a:lnTo>
                    <a:pt x="4310" y="525"/>
                  </a:lnTo>
                  <a:lnTo>
                    <a:pt x="4312" y="527"/>
                  </a:lnTo>
                  <a:lnTo>
                    <a:pt x="4313" y="528"/>
                  </a:lnTo>
                  <a:lnTo>
                    <a:pt x="4315" y="532"/>
                  </a:lnTo>
                  <a:lnTo>
                    <a:pt x="4315" y="534"/>
                  </a:lnTo>
                  <a:lnTo>
                    <a:pt x="4313" y="537"/>
                  </a:lnTo>
                  <a:lnTo>
                    <a:pt x="4310" y="542"/>
                  </a:lnTo>
                  <a:lnTo>
                    <a:pt x="4308" y="544"/>
                  </a:lnTo>
                  <a:lnTo>
                    <a:pt x="4305" y="546"/>
                  </a:lnTo>
                  <a:lnTo>
                    <a:pt x="4301" y="546"/>
                  </a:lnTo>
                  <a:lnTo>
                    <a:pt x="4298" y="546"/>
                  </a:lnTo>
                  <a:lnTo>
                    <a:pt x="4291" y="546"/>
                  </a:lnTo>
                  <a:lnTo>
                    <a:pt x="4284" y="535"/>
                  </a:lnTo>
                  <a:lnTo>
                    <a:pt x="4273" y="530"/>
                  </a:lnTo>
                  <a:lnTo>
                    <a:pt x="4259" y="527"/>
                  </a:lnTo>
                  <a:lnTo>
                    <a:pt x="4259" y="514"/>
                  </a:lnTo>
                  <a:lnTo>
                    <a:pt x="4256" y="513"/>
                  </a:lnTo>
                  <a:lnTo>
                    <a:pt x="4252" y="511"/>
                  </a:lnTo>
                  <a:lnTo>
                    <a:pt x="4251" y="509"/>
                  </a:lnTo>
                  <a:lnTo>
                    <a:pt x="4247" y="507"/>
                  </a:lnTo>
                  <a:lnTo>
                    <a:pt x="4240" y="507"/>
                  </a:lnTo>
                  <a:lnTo>
                    <a:pt x="4238" y="507"/>
                  </a:lnTo>
                  <a:lnTo>
                    <a:pt x="4237" y="509"/>
                  </a:lnTo>
                  <a:lnTo>
                    <a:pt x="4235" y="509"/>
                  </a:lnTo>
                  <a:lnTo>
                    <a:pt x="4233" y="509"/>
                  </a:lnTo>
                  <a:lnTo>
                    <a:pt x="4230" y="511"/>
                  </a:lnTo>
                  <a:lnTo>
                    <a:pt x="4226" y="504"/>
                  </a:lnTo>
                  <a:lnTo>
                    <a:pt x="4221" y="497"/>
                  </a:lnTo>
                  <a:lnTo>
                    <a:pt x="4217" y="492"/>
                  </a:lnTo>
                  <a:lnTo>
                    <a:pt x="4217" y="504"/>
                  </a:lnTo>
                  <a:lnTo>
                    <a:pt x="4214" y="518"/>
                  </a:lnTo>
                  <a:lnTo>
                    <a:pt x="4210" y="530"/>
                  </a:lnTo>
                  <a:lnTo>
                    <a:pt x="4202" y="537"/>
                  </a:lnTo>
                  <a:lnTo>
                    <a:pt x="4198" y="539"/>
                  </a:lnTo>
                  <a:lnTo>
                    <a:pt x="4195" y="539"/>
                  </a:lnTo>
                  <a:lnTo>
                    <a:pt x="4193" y="539"/>
                  </a:lnTo>
                  <a:lnTo>
                    <a:pt x="4191" y="539"/>
                  </a:lnTo>
                  <a:lnTo>
                    <a:pt x="4189" y="537"/>
                  </a:lnTo>
                  <a:lnTo>
                    <a:pt x="4188" y="537"/>
                  </a:lnTo>
                  <a:lnTo>
                    <a:pt x="4186" y="537"/>
                  </a:lnTo>
                  <a:lnTo>
                    <a:pt x="4184" y="539"/>
                  </a:lnTo>
                  <a:lnTo>
                    <a:pt x="4182" y="541"/>
                  </a:lnTo>
                  <a:lnTo>
                    <a:pt x="4179" y="546"/>
                  </a:lnTo>
                  <a:lnTo>
                    <a:pt x="4189" y="558"/>
                  </a:lnTo>
                  <a:lnTo>
                    <a:pt x="4200" y="579"/>
                  </a:lnTo>
                  <a:lnTo>
                    <a:pt x="4205" y="603"/>
                  </a:lnTo>
                  <a:lnTo>
                    <a:pt x="4202" y="603"/>
                  </a:lnTo>
                  <a:lnTo>
                    <a:pt x="4200" y="605"/>
                  </a:lnTo>
                  <a:lnTo>
                    <a:pt x="4196" y="605"/>
                  </a:lnTo>
                  <a:lnTo>
                    <a:pt x="4191" y="607"/>
                  </a:lnTo>
                  <a:lnTo>
                    <a:pt x="4184" y="602"/>
                  </a:lnTo>
                  <a:lnTo>
                    <a:pt x="4179" y="598"/>
                  </a:lnTo>
                  <a:lnTo>
                    <a:pt x="4172" y="597"/>
                  </a:lnTo>
                  <a:lnTo>
                    <a:pt x="4163" y="595"/>
                  </a:lnTo>
                  <a:lnTo>
                    <a:pt x="4158" y="609"/>
                  </a:lnTo>
                  <a:lnTo>
                    <a:pt x="4148" y="616"/>
                  </a:lnTo>
                  <a:lnTo>
                    <a:pt x="4135" y="621"/>
                  </a:lnTo>
                  <a:lnTo>
                    <a:pt x="4121" y="626"/>
                  </a:lnTo>
                  <a:lnTo>
                    <a:pt x="4120" y="640"/>
                  </a:lnTo>
                  <a:lnTo>
                    <a:pt x="4116" y="651"/>
                  </a:lnTo>
                  <a:lnTo>
                    <a:pt x="4109" y="661"/>
                  </a:lnTo>
                  <a:lnTo>
                    <a:pt x="4095" y="663"/>
                  </a:lnTo>
                  <a:lnTo>
                    <a:pt x="4085" y="666"/>
                  </a:lnTo>
                  <a:lnTo>
                    <a:pt x="4078" y="670"/>
                  </a:lnTo>
                  <a:lnTo>
                    <a:pt x="4071" y="672"/>
                  </a:lnTo>
                  <a:lnTo>
                    <a:pt x="4066" y="668"/>
                  </a:lnTo>
                  <a:lnTo>
                    <a:pt x="4060" y="663"/>
                  </a:lnTo>
                  <a:lnTo>
                    <a:pt x="4057" y="658"/>
                  </a:lnTo>
                  <a:lnTo>
                    <a:pt x="4050" y="659"/>
                  </a:lnTo>
                  <a:lnTo>
                    <a:pt x="4041" y="661"/>
                  </a:lnTo>
                  <a:lnTo>
                    <a:pt x="4034" y="665"/>
                  </a:lnTo>
                  <a:lnTo>
                    <a:pt x="4029" y="668"/>
                  </a:lnTo>
                  <a:lnTo>
                    <a:pt x="4029" y="675"/>
                  </a:lnTo>
                  <a:lnTo>
                    <a:pt x="4024" y="677"/>
                  </a:lnTo>
                  <a:lnTo>
                    <a:pt x="4015" y="677"/>
                  </a:lnTo>
                  <a:lnTo>
                    <a:pt x="4003" y="677"/>
                  </a:lnTo>
                  <a:lnTo>
                    <a:pt x="3992" y="679"/>
                  </a:lnTo>
                  <a:lnTo>
                    <a:pt x="3987" y="680"/>
                  </a:lnTo>
                  <a:lnTo>
                    <a:pt x="3978" y="701"/>
                  </a:lnTo>
                  <a:lnTo>
                    <a:pt x="3977" y="724"/>
                  </a:lnTo>
                  <a:lnTo>
                    <a:pt x="3977" y="750"/>
                  </a:lnTo>
                  <a:lnTo>
                    <a:pt x="3980" y="773"/>
                  </a:lnTo>
                  <a:lnTo>
                    <a:pt x="3975" y="773"/>
                  </a:lnTo>
                  <a:lnTo>
                    <a:pt x="3973" y="773"/>
                  </a:lnTo>
                  <a:lnTo>
                    <a:pt x="3971" y="773"/>
                  </a:lnTo>
                  <a:lnTo>
                    <a:pt x="3970" y="775"/>
                  </a:lnTo>
                  <a:lnTo>
                    <a:pt x="3968" y="776"/>
                  </a:lnTo>
                  <a:lnTo>
                    <a:pt x="3966" y="782"/>
                  </a:lnTo>
                  <a:lnTo>
                    <a:pt x="3964" y="787"/>
                  </a:lnTo>
                  <a:lnTo>
                    <a:pt x="3964" y="794"/>
                  </a:lnTo>
                  <a:lnTo>
                    <a:pt x="3964" y="802"/>
                  </a:lnTo>
                  <a:lnTo>
                    <a:pt x="3952" y="802"/>
                  </a:lnTo>
                  <a:lnTo>
                    <a:pt x="3945" y="813"/>
                  </a:lnTo>
                  <a:lnTo>
                    <a:pt x="3940" y="820"/>
                  </a:lnTo>
                  <a:lnTo>
                    <a:pt x="3938" y="827"/>
                  </a:lnTo>
                  <a:lnTo>
                    <a:pt x="3936" y="841"/>
                  </a:lnTo>
                  <a:lnTo>
                    <a:pt x="3933" y="841"/>
                  </a:lnTo>
                  <a:lnTo>
                    <a:pt x="3929" y="841"/>
                  </a:lnTo>
                  <a:lnTo>
                    <a:pt x="3928" y="841"/>
                  </a:lnTo>
                  <a:lnTo>
                    <a:pt x="3928" y="841"/>
                  </a:lnTo>
                  <a:lnTo>
                    <a:pt x="3926" y="841"/>
                  </a:lnTo>
                  <a:lnTo>
                    <a:pt x="3922" y="841"/>
                  </a:lnTo>
                  <a:lnTo>
                    <a:pt x="3915" y="855"/>
                  </a:lnTo>
                  <a:lnTo>
                    <a:pt x="3910" y="872"/>
                  </a:lnTo>
                  <a:lnTo>
                    <a:pt x="3898" y="872"/>
                  </a:lnTo>
                  <a:lnTo>
                    <a:pt x="3894" y="891"/>
                  </a:lnTo>
                  <a:lnTo>
                    <a:pt x="3888" y="891"/>
                  </a:lnTo>
                  <a:lnTo>
                    <a:pt x="3888" y="886"/>
                  </a:lnTo>
                  <a:lnTo>
                    <a:pt x="3874" y="867"/>
                  </a:lnTo>
                  <a:lnTo>
                    <a:pt x="3865" y="844"/>
                  </a:lnTo>
                  <a:lnTo>
                    <a:pt x="3863" y="818"/>
                  </a:lnTo>
                  <a:lnTo>
                    <a:pt x="3865" y="787"/>
                  </a:lnTo>
                  <a:lnTo>
                    <a:pt x="3870" y="783"/>
                  </a:lnTo>
                  <a:lnTo>
                    <a:pt x="3874" y="780"/>
                  </a:lnTo>
                  <a:lnTo>
                    <a:pt x="3879" y="776"/>
                  </a:lnTo>
                  <a:lnTo>
                    <a:pt x="3881" y="771"/>
                  </a:lnTo>
                  <a:lnTo>
                    <a:pt x="3884" y="764"/>
                  </a:lnTo>
                  <a:lnTo>
                    <a:pt x="3879" y="755"/>
                  </a:lnTo>
                  <a:lnTo>
                    <a:pt x="3877" y="743"/>
                  </a:lnTo>
                  <a:lnTo>
                    <a:pt x="3884" y="729"/>
                  </a:lnTo>
                  <a:lnTo>
                    <a:pt x="3891" y="724"/>
                  </a:lnTo>
                  <a:lnTo>
                    <a:pt x="3900" y="720"/>
                  </a:lnTo>
                  <a:lnTo>
                    <a:pt x="3910" y="717"/>
                  </a:lnTo>
                  <a:lnTo>
                    <a:pt x="3917" y="710"/>
                  </a:lnTo>
                  <a:lnTo>
                    <a:pt x="3931" y="689"/>
                  </a:lnTo>
                  <a:lnTo>
                    <a:pt x="3945" y="668"/>
                  </a:lnTo>
                  <a:lnTo>
                    <a:pt x="3956" y="659"/>
                  </a:lnTo>
                  <a:lnTo>
                    <a:pt x="3968" y="651"/>
                  </a:lnTo>
                  <a:lnTo>
                    <a:pt x="3980" y="642"/>
                  </a:lnTo>
                  <a:lnTo>
                    <a:pt x="3985" y="630"/>
                  </a:lnTo>
                  <a:lnTo>
                    <a:pt x="3989" y="616"/>
                  </a:lnTo>
                  <a:lnTo>
                    <a:pt x="3994" y="603"/>
                  </a:lnTo>
                  <a:lnTo>
                    <a:pt x="3994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0"/>
                  </a:lnTo>
                  <a:lnTo>
                    <a:pt x="3990" y="598"/>
                  </a:lnTo>
                  <a:lnTo>
                    <a:pt x="3987" y="600"/>
                  </a:lnTo>
                  <a:lnTo>
                    <a:pt x="3987" y="600"/>
                  </a:lnTo>
                  <a:lnTo>
                    <a:pt x="3985" y="602"/>
                  </a:lnTo>
                  <a:lnTo>
                    <a:pt x="3985" y="602"/>
                  </a:lnTo>
                  <a:lnTo>
                    <a:pt x="3984" y="603"/>
                  </a:lnTo>
                  <a:lnTo>
                    <a:pt x="3975" y="616"/>
                  </a:lnTo>
                  <a:lnTo>
                    <a:pt x="3966" y="630"/>
                  </a:lnTo>
                  <a:lnTo>
                    <a:pt x="3957" y="642"/>
                  </a:lnTo>
                  <a:lnTo>
                    <a:pt x="3945" y="651"/>
                  </a:lnTo>
                  <a:lnTo>
                    <a:pt x="3929" y="658"/>
                  </a:lnTo>
                  <a:lnTo>
                    <a:pt x="3928" y="652"/>
                  </a:lnTo>
                  <a:lnTo>
                    <a:pt x="3928" y="651"/>
                  </a:lnTo>
                  <a:lnTo>
                    <a:pt x="3926" y="647"/>
                  </a:lnTo>
                  <a:lnTo>
                    <a:pt x="3926" y="642"/>
                  </a:lnTo>
                  <a:lnTo>
                    <a:pt x="3928" y="640"/>
                  </a:lnTo>
                  <a:lnTo>
                    <a:pt x="3928" y="638"/>
                  </a:lnTo>
                  <a:lnTo>
                    <a:pt x="3928" y="637"/>
                  </a:lnTo>
                  <a:lnTo>
                    <a:pt x="3929" y="633"/>
                  </a:lnTo>
                  <a:lnTo>
                    <a:pt x="3929" y="630"/>
                  </a:lnTo>
                  <a:lnTo>
                    <a:pt x="3924" y="626"/>
                  </a:lnTo>
                  <a:lnTo>
                    <a:pt x="3919" y="624"/>
                  </a:lnTo>
                  <a:lnTo>
                    <a:pt x="3915" y="623"/>
                  </a:lnTo>
                  <a:lnTo>
                    <a:pt x="3910" y="621"/>
                  </a:lnTo>
                  <a:lnTo>
                    <a:pt x="3907" y="623"/>
                  </a:lnTo>
                  <a:lnTo>
                    <a:pt x="3898" y="628"/>
                  </a:lnTo>
                  <a:lnTo>
                    <a:pt x="3886" y="638"/>
                  </a:lnTo>
                  <a:lnTo>
                    <a:pt x="3875" y="651"/>
                  </a:lnTo>
                  <a:lnTo>
                    <a:pt x="3865" y="663"/>
                  </a:lnTo>
                  <a:lnTo>
                    <a:pt x="3860" y="672"/>
                  </a:lnTo>
                  <a:lnTo>
                    <a:pt x="3860" y="675"/>
                  </a:lnTo>
                  <a:lnTo>
                    <a:pt x="3860" y="679"/>
                  </a:lnTo>
                  <a:lnTo>
                    <a:pt x="3861" y="682"/>
                  </a:lnTo>
                  <a:lnTo>
                    <a:pt x="3863" y="687"/>
                  </a:lnTo>
                  <a:lnTo>
                    <a:pt x="3865" y="691"/>
                  </a:lnTo>
                  <a:lnTo>
                    <a:pt x="3865" y="694"/>
                  </a:lnTo>
                  <a:lnTo>
                    <a:pt x="3854" y="699"/>
                  </a:lnTo>
                  <a:lnTo>
                    <a:pt x="3842" y="701"/>
                  </a:lnTo>
                  <a:lnTo>
                    <a:pt x="3826" y="703"/>
                  </a:lnTo>
                  <a:lnTo>
                    <a:pt x="3811" y="703"/>
                  </a:lnTo>
                  <a:lnTo>
                    <a:pt x="3811" y="684"/>
                  </a:lnTo>
                  <a:lnTo>
                    <a:pt x="3795" y="687"/>
                  </a:lnTo>
                  <a:lnTo>
                    <a:pt x="3781" y="693"/>
                  </a:lnTo>
                  <a:lnTo>
                    <a:pt x="3769" y="691"/>
                  </a:lnTo>
                  <a:lnTo>
                    <a:pt x="3760" y="680"/>
                  </a:lnTo>
                  <a:lnTo>
                    <a:pt x="3725" y="675"/>
                  </a:lnTo>
                  <a:lnTo>
                    <a:pt x="3713" y="687"/>
                  </a:lnTo>
                  <a:lnTo>
                    <a:pt x="3699" y="696"/>
                  </a:lnTo>
                  <a:lnTo>
                    <a:pt x="3687" y="706"/>
                  </a:lnTo>
                  <a:lnTo>
                    <a:pt x="3680" y="719"/>
                  </a:lnTo>
                  <a:lnTo>
                    <a:pt x="3673" y="731"/>
                  </a:lnTo>
                  <a:lnTo>
                    <a:pt x="3666" y="743"/>
                  </a:lnTo>
                  <a:lnTo>
                    <a:pt x="3657" y="752"/>
                  </a:lnTo>
                  <a:lnTo>
                    <a:pt x="3629" y="761"/>
                  </a:lnTo>
                  <a:lnTo>
                    <a:pt x="3622" y="768"/>
                  </a:lnTo>
                  <a:lnTo>
                    <a:pt x="3617" y="776"/>
                  </a:lnTo>
                  <a:lnTo>
                    <a:pt x="3612" y="783"/>
                  </a:lnTo>
                  <a:lnTo>
                    <a:pt x="3600" y="792"/>
                  </a:lnTo>
                  <a:lnTo>
                    <a:pt x="3600" y="802"/>
                  </a:lnTo>
                  <a:lnTo>
                    <a:pt x="3615" y="802"/>
                  </a:lnTo>
                  <a:lnTo>
                    <a:pt x="3617" y="808"/>
                  </a:lnTo>
                  <a:lnTo>
                    <a:pt x="3619" y="811"/>
                  </a:lnTo>
                  <a:lnTo>
                    <a:pt x="3620" y="815"/>
                  </a:lnTo>
                  <a:lnTo>
                    <a:pt x="3624" y="818"/>
                  </a:lnTo>
                  <a:lnTo>
                    <a:pt x="3627" y="820"/>
                  </a:lnTo>
                  <a:lnTo>
                    <a:pt x="3634" y="822"/>
                  </a:lnTo>
                  <a:lnTo>
                    <a:pt x="3638" y="818"/>
                  </a:lnTo>
                  <a:lnTo>
                    <a:pt x="3641" y="816"/>
                  </a:lnTo>
                  <a:lnTo>
                    <a:pt x="3647" y="815"/>
                  </a:lnTo>
                  <a:lnTo>
                    <a:pt x="3652" y="815"/>
                  </a:lnTo>
                  <a:lnTo>
                    <a:pt x="3661" y="815"/>
                  </a:lnTo>
                  <a:lnTo>
                    <a:pt x="3668" y="823"/>
                  </a:lnTo>
                  <a:lnTo>
                    <a:pt x="3673" y="830"/>
                  </a:lnTo>
                  <a:lnTo>
                    <a:pt x="3676" y="839"/>
                  </a:lnTo>
                  <a:lnTo>
                    <a:pt x="3680" y="853"/>
                  </a:lnTo>
                  <a:lnTo>
                    <a:pt x="3682" y="862"/>
                  </a:lnTo>
                  <a:lnTo>
                    <a:pt x="3680" y="867"/>
                  </a:lnTo>
                  <a:lnTo>
                    <a:pt x="3675" y="872"/>
                  </a:lnTo>
                  <a:lnTo>
                    <a:pt x="3673" y="881"/>
                  </a:lnTo>
                  <a:lnTo>
                    <a:pt x="3673" y="891"/>
                  </a:lnTo>
                  <a:lnTo>
                    <a:pt x="3676" y="900"/>
                  </a:lnTo>
                  <a:lnTo>
                    <a:pt x="3680" y="909"/>
                  </a:lnTo>
                  <a:lnTo>
                    <a:pt x="3683" y="921"/>
                  </a:lnTo>
                  <a:lnTo>
                    <a:pt x="3673" y="932"/>
                  </a:lnTo>
                  <a:lnTo>
                    <a:pt x="3666" y="944"/>
                  </a:lnTo>
                  <a:lnTo>
                    <a:pt x="3661" y="956"/>
                  </a:lnTo>
                  <a:lnTo>
                    <a:pt x="3654" y="972"/>
                  </a:lnTo>
                  <a:lnTo>
                    <a:pt x="3650" y="975"/>
                  </a:lnTo>
                  <a:lnTo>
                    <a:pt x="3641" y="986"/>
                  </a:lnTo>
                  <a:lnTo>
                    <a:pt x="3631" y="998"/>
                  </a:lnTo>
                  <a:lnTo>
                    <a:pt x="3620" y="1012"/>
                  </a:lnTo>
                  <a:lnTo>
                    <a:pt x="3608" y="1024"/>
                  </a:lnTo>
                  <a:lnTo>
                    <a:pt x="3598" y="1036"/>
                  </a:lnTo>
                  <a:lnTo>
                    <a:pt x="3591" y="1045"/>
                  </a:lnTo>
                  <a:lnTo>
                    <a:pt x="3587" y="1049"/>
                  </a:lnTo>
                  <a:lnTo>
                    <a:pt x="3575" y="1052"/>
                  </a:lnTo>
                  <a:lnTo>
                    <a:pt x="3563" y="1050"/>
                  </a:lnTo>
                  <a:lnTo>
                    <a:pt x="3552" y="1050"/>
                  </a:lnTo>
                  <a:lnTo>
                    <a:pt x="3542" y="1052"/>
                  </a:lnTo>
                  <a:lnTo>
                    <a:pt x="3533" y="1061"/>
                  </a:lnTo>
                  <a:lnTo>
                    <a:pt x="3526" y="1071"/>
                  </a:lnTo>
                  <a:lnTo>
                    <a:pt x="3521" y="1082"/>
                  </a:lnTo>
                  <a:lnTo>
                    <a:pt x="3514" y="1092"/>
                  </a:lnTo>
                  <a:lnTo>
                    <a:pt x="3504" y="1099"/>
                  </a:lnTo>
                  <a:lnTo>
                    <a:pt x="3502" y="1099"/>
                  </a:lnTo>
                  <a:lnTo>
                    <a:pt x="3500" y="1101"/>
                  </a:lnTo>
                  <a:lnTo>
                    <a:pt x="3498" y="1101"/>
                  </a:lnTo>
                  <a:lnTo>
                    <a:pt x="3495" y="1101"/>
                  </a:lnTo>
                  <a:lnTo>
                    <a:pt x="3491" y="1103"/>
                  </a:lnTo>
                  <a:lnTo>
                    <a:pt x="3495" y="1113"/>
                  </a:lnTo>
                  <a:lnTo>
                    <a:pt x="3502" y="1124"/>
                  </a:lnTo>
                  <a:lnTo>
                    <a:pt x="3507" y="1136"/>
                  </a:lnTo>
                  <a:lnTo>
                    <a:pt x="3514" y="1148"/>
                  </a:lnTo>
                  <a:lnTo>
                    <a:pt x="3517" y="1159"/>
                  </a:lnTo>
                  <a:lnTo>
                    <a:pt x="3519" y="1171"/>
                  </a:lnTo>
                  <a:lnTo>
                    <a:pt x="3516" y="1179"/>
                  </a:lnTo>
                  <a:lnTo>
                    <a:pt x="3509" y="1186"/>
                  </a:lnTo>
                  <a:lnTo>
                    <a:pt x="3495" y="1192"/>
                  </a:lnTo>
                  <a:lnTo>
                    <a:pt x="3472" y="1195"/>
                  </a:lnTo>
                  <a:lnTo>
                    <a:pt x="3472" y="1186"/>
                  </a:lnTo>
                  <a:lnTo>
                    <a:pt x="3470" y="1178"/>
                  </a:lnTo>
                  <a:lnTo>
                    <a:pt x="3470" y="1166"/>
                  </a:lnTo>
                  <a:lnTo>
                    <a:pt x="3472" y="1152"/>
                  </a:lnTo>
                  <a:lnTo>
                    <a:pt x="3472" y="1141"/>
                  </a:lnTo>
                  <a:lnTo>
                    <a:pt x="3467" y="1141"/>
                  </a:lnTo>
                  <a:lnTo>
                    <a:pt x="3463" y="1141"/>
                  </a:lnTo>
                  <a:lnTo>
                    <a:pt x="3460" y="1141"/>
                  </a:lnTo>
                  <a:lnTo>
                    <a:pt x="3458" y="1141"/>
                  </a:lnTo>
                  <a:lnTo>
                    <a:pt x="3456" y="1139"/>
                  </a:lnTo>
                  <a:lnTo>
                    <a:pt x="3453" y="1138"/>
                  </a:lnTo>
                  <a:lnTo>
                    <a:pt x="3449" y="1132"/>
                  </a:lnTo>
                  <a:lnTo>
                    <a:pt x="3453" y="1127"/>
                  </a:lnTo>
                  <a:lnTo>
                    <a:pt x="3456" y="1122"/>
                  </a:lnTo>
                  <a:lnTo>
                    <a:pt x="3458" y="1117"/>
                  </a:lnTo>
                  <a:lnTo>
                    <a:pt x="3462" y="1110"/>
                  </a:lnTo>
                  <a:lnTo>
                    <a:pt x="3453" y="1110"/>
                  </a:lnTo>
                  <a:lnTo>
                    <a:pt x="3442" y="1108"/>
                  </a:lnTo>
                  <a:lnTo>
                    <a:pt x="3430" y="1111"/>
                  </a:lnTo>
                  <a:lnTo>
                    <a:pt x="3416" y="1117"/>
                  </a:lnTo>
                  <a:lnTo>
                    <a:pt x="3404" y="1122"/>
                  </a:lnTo>
                  <a:lnTo>
                    <a:pt x="3404" y="1118"/>
                  </a:lnTo>
                  <a:lnTo>
                    <a:pt x="3406" y="1113"/>
                  </a:lnTo>
                  <a:lnTo>
                    <a:pt x="3408" y="1110"/>
                  </a:lnTo>
                  <a:lnTo>
                    <a:pt x="3409" y="1104"/>
                  </a:lnTo>
                  <a:lnTo>
                    <a:pt x="3411" y="1101"/>
                  </a:lnTo>
                  <a:lnTo>
                    <a:pt x="3414" y="1094"/>
                  </a:lnTo>
                  <a:lnTo>
                    <a:pt x="3411" y="1094"/>
                  </a:lnTo>
                  <a:lnTo>
                    <a:pt x="3408" y="1092"/>
                  </a:lnTo>
                  <a:lnTo>
                    <a:pt x="3404" y="1092"/>
                  </a:lnTo>
                  <a:lnTo>
                    <a:pt x="3399" y="1090"/>
                  </a:lnTo>
                  <a:lnTo>
                    <a:pt x="3388" y="1101"/>
                  </a:lnTo>
                  <a:lnTo>
                    <a:pt x="3376" y="1110"/>
                  </a:lnTo>
                  <a:lnTo>
                    <a:pt x="3364" y="1120"/>
                  </a:lnTo>
                  <a:lnTo>
                    <a:pt x="3357" y="1132"/>
                  </a:lnTo>
                  <a:lnTo>
                    <a:pt x="3364" y="1136"/>
                  </a:lnTo>
                  <a:lnTo>
                    <a:pt x="3369" y="1139"/>
                  </a:lnTo>
                  <a:lnTo>
                    <a:pt x="3373" y="1143"/>
                  </a:lnTo>
                  <a:lnTo>
                    <a:pt x="3376" y="1146"/>
                  </a:lnTo>
                  <a:lnTo>
                    <a:pt x="3380" y="1152"/>
                  </a:lnTo>
                  <a:lnTo>
                    <a:pt x="3390" y="1146"/>
                  </a:lnTo>
                  <a:lnTo>
                    <a:pt x="3399" y="1143"/>
                  </a:lnTo>
                  <a:lnTo>
                    <a:pt x="3408" y="1143"/>
                  </a:lnTo>
                  <a:lnTo>
                    <a:pt x="3418" y="1148"/>
                  </a:lnTo>
                  <a:lnTo>
                    <a:pt x="3423" y="1148"/>
                  </a:lnTo>
                  <a:lnTo>
                    <a:pt x="3423" y="1160"/>
                  </a:lnTo>
                  <a:lnTo>
                    <a:pt x="3404" y="1160"/>
                  </a:lnTo>
                  <a:lnTo>
                    <a:pt x="3397" y="1169"/>
                  </a:lnTo>
                  <a:lnTo>
                    <a:pt x="3390" y="1176"/>
                  </a:lnTo>
                  <a:lnTo>
                    <a:pt x="3385" y="1183"/>
                  </a:lnTo>
                  <a:lnTo>
                    <a:pt x="3380" y="1195"/>
                  </a:lnTo>
                  <a:lnTo>
                    <a:pt x="3394" y="1204"/>
                  </a:lnTo>
                  <a:lnTo>
                    <a:pt x="3402" y="1218"/>
                  </a:lnTo>
                  <a:lnTo>
                    <a:pt x="3409" y="1237"/>
                  </a:lnTo>
                  <a:lnTo>
                    <a:pt x="3413" y="1256"/>
                  </a:lnTo>
                  <a:lnTo>
                    <a:pt x="3414" y="1277"/>
                  </a:lnTo>
                  <a:lnTo>
                    <a:pt x="3414" y="1295"/>
                  </a:lnTo>
                  <a:lnTo>
                    <a:pt x="3402" y="1303"/>
                  </a:lnTo>
                  <a:lnTo>
                    <a:pt x="3395" y="1317"/>
                  </a:lnTo>
                  <a:lnTo>
                    <a:pt x="3388" y="1330"/>
                  </a:lnTo>
                  <a:lnTo>
                    <a:pt x="3380" y="1344"/>
                  </a:lnTo>
                  <a:lnTo>
                    <a:pt x="3362" y="1363"/>
                  </a:lnTo>
                  <a:lnTo>
                    <a:pt x="3339" y="1377"/>
                  </a:lnTo>
                  <a:lnTo>
                    <a:pt x="3315" y="1387"/>
                  </a:lnTo>
                  <a:lnTo>
                    <a:pt x="3287" y="1396"/>
                  </a:lnTo>
                  <a:lnTo>
                    <a:pt x="3261" y="1401"/>
                  </a:lnTo>
                  <a:lnTo>
                    <a:pt x="3261" y="1408"/>
                  </a:lnTo>
                  <a:lnTo>
                    <a:pt x="3261" y="1412"/>
                  </a:lnTo>
                  <a:lnTo>
                    <a:pt x="3261" y="1415"/>
                  </a:lnTo>
                  <a:lnTo>
                    <a:pt x="3261" y="1417"/>
                  </a:lnTo>
                  <a:lnTo>
                    <a:pt x="3263" y="1419"/>
                  </a:lnTo>
                  <a:lnTo>
                    <a:pt x="3263" y="1424"/>
                  </a:lnTo>
                  <a:lnTo>
                    <a:pt x="3264" y="1429"/>
                  </a:lnTo>
                  <a:lnTo>
                    <a:pt x="3261" y="1433"/>
                  </a:lnTo>
                  <a:lnTo>
                    <a:pt x="3257" y="1436"/>
                  </a:lnTo>
                  <a:lnTo>
                    <a:pt x="3256" y="1438"/>
                  </a:lnTo>
                  <a:lnTo>
                    <a:pt x="3252" y="1441"/>
                  </a:lnTo>
                  <a:lnTo>
                    <a:pt x="3245" y="1445"/>
                  </a:lnTo>
                  <a:lnTo>
                    <a:pt x="3243" y="1445"/>
                  </a:lnTo>
                  <a:lnTo>
                    <a:pt x="3242" y="1447"/>
                  </a:lnTo>
                  <a:lnTo>
                    <a:pt x="3240" y="1447"/>
                  </a:lnTo>
                  <a:lnTo>
                    <a:pt x="3238" y="1447"/>
                  </a:lnTo>
                  <a:lnTo>
                    <a:pt x="3235" y="1448"/>
                  </a:lnTo>
                  <a:lnTo>
                    <a:pt x="3233" y="1443"/>
                  </a:lnTo>
                  <a:lnTo>
                    <a:pt x="3231" y="1438"/>
                  </a:lnTo>
                  <a:lnTo>
                    <a:pt x="3231" y="1433"/>
                  </a:lnTo>
                  <a:lnTo>
                    <a:pt x="3231" y="1424"/>
                  </a:lnTo>
                  <a:lnTo>
                    <a:pt x="3235" y="1422"/>
                  </a:lnTo>
                  <a:lnTo>
                    <a:pt x="3238" y="1422"/>
                  </a:lnTo>
                  <a:lnTo>
                    <a:pt x="3242" y="1420"/>
                  </a:lnTo>
                  <a:lnTo>
                    <a:pt x="3243" y="1417"/>
                  </a:lnTo>
                  <a:lnTo>
                    <a:pt x="3245" y="1413"/>
                  </a:lnTo>
                  <a:lnTo>
                    <a:pt x="3243" y="1410"/>
                  </a:lnTo>
                  <a:lnTo>
                    <a:pt x="3240" y="1405"/>
                  </a:lnTo>
                  <a:lnTo>
                    <a:pt x="3238" y="1401"/>
                  </a:lnTo>
                  <a:lnTo>
                    <a:pt x="3235" y="1399"/>
                  </a:lnTo>
                  <a:lnTo>
                    <a:pt x="3233" y="1399"/>
                  </a:lnTo>
                  <a:lnTo>
                    <a:pt x="3228" y="1398"/>
                  </a:lnTo>
                  <a:lnTo>
                    <a:pt x="3222" y="1398"/>
                  </a:lnTo>
                  <a:lnTo>
                    <a:pt x="3216" y="1406"/>
                  </a:lnTo>
                  <a:lnTo>
                    <a:pt x="3209" y="1412"/>
                  </a:lnTo>
                  <a:lnTo>
                    <a:pt x="3203" y="1417"/>
                  </a:lnTo>
                  <a:lnTo>
                    <a:pt x="3198" y="1426"/>
                  </a:lnTo>
                  <a:lnTo>
                    <a:pt x="3196" y="1440"/>
                  </a:lnTo>
                  <a:lnTo>
                    <a:pt x="3212" y="1455"/>
                  </a:lnTo>
                  <a:lnTo>
                    <a:pt x="3224" y="1471"/>
                  </a:lnTo>
                  <a:lnTo>
                    <a:pt x="3235" y="1488"/>
                  </a:lnTo>
                  <a:lnTo>
                    <a:pt x="3240" y="1511"/>
                  </a:lnTo>
                  <a:lnTo>
                    <a:pt x="3242" y="1539"/>
                  </a:lnTo>
                  <a:lnTo>
                    <a:pt x="3184" y="1586"/>
                  </a:lnTo>
                  <a:lnTo>
                    <a:pt x="3177" y="1586"/>
                  </a:lnTo>
                  <a:lnTo>
                    <a:pt x="3172" y="1567"/>
                  </a:lnTo>
                  <a:lnTo>
                    <a:pt x="3161" y="1553"/>
                  </a:lnTo>
                  <a:lnTo>
                    <a:pt x="3147" y="1541"/>
                  </a:lnTo>
                  <a:lnTo>
                    <a:pt x="3132" y="1529"/>
                  </a:lnTo>
                  <a:lnTo>
                    <a:pt x="3116" y="1516"/>
                  </a:lnTo>
                  <a:lnTo>
                    <a:pt x="3109" y="1544"/>
                  </a:lnTo>
                  <a:lnTo>
                    <a:pt x="3100" y="1567"/>
                  </a:lnTo>
                  <a:lnTo>
                    <a:pt x="3109" y="1572"/>
                  </a:lnTo>
                  <a:lnTo>
                    <a:pt x="3113" y="1579"/>
                  </a:lnTo>
                  <a:lnTo>
                    <a:pt x="3114" y="1588"/>
                  </a:lnTo>
                  <a:lnTo>
                    <a:pt x="3120" y="1598"/>
                  </a:lnTo>
                  <a:lnTo>
                    <a:pt x="3121" y="1600"/>
                  </a:lnTo>
                  <a:lnTo>
                    <a:pt x="3125" y="1600"/>
                  </a:lnTo>
                  <a:lnTo>
                    <a:pt x="3128" y="1600"/>
                  </a:lnTo>
                  <a:lnTo>
                    <a:pt x="3132" y="1600"/>
                  </a:lnTo>
                  <a:lnTo>
                    <a:pt x="3135" y="1602"/>
                  </a:lnTo>
                  <a:lnTo>
                    <a:pt x="3149" y="1616"/>
                  </a:lnTo>
                  <a:lnTo>
                    <a:pt x="3160" y="1637"/>
                  </a:lnTo>
                  <a:lnTo>
                    <a:pt x="3167" y="1661"/>
                  </a:lnTo>
                  <a:lnTo>
                    <a:pt x="3168" y="1686"/>
                  </a:lnTo>
                  <a:lnTo>
                    <a:pt x="3158" y="1686"/>
                  </a:lnTo>
                  <a:lnTo>
                    <a:pt x="3147" y="1677"/>
                  </a:lnTo>
                  <a:lnTo>
                    <a:pt x="3137" y="1672"/>
                  </a:lnTo>
                  <a:lnTo>
                    <a:pt x="3135" y="1670"/>
                  </a:lnTo>
                  <a:lnTo>
                    <a:pt x="3126" y="1663"/>
                  </a:lnTo>
                  <a:lnTo>
                    <a:pt x="3120" y="1649"/>
                  </a:lnTo>
                  <a:lnTo>
                    <a:pt x="3116" y="1633"/>
                  </a:lnTo>
                  <a:lnTo>
                    <a:pt x="3111" y="1619"/>
                  </a:lnTo>
                  <a:lnTo>
                    <a:pt x="3106" y="1605"/>
                  </a:lnTo>
                  <a:lnTo>
                    <a:pt x="3097" y="1593"/>
                  </a:lnTo>
                  <a:lnTo>
                    <a:pt x="3097" y="1590"/>
                  </a:lnTo>
                  <a:lnTo>
                    <a:pt x="3088" y="1593"/>
                  </a:lnTo>
                  <a:lnTo>
                    <a:pt x="3088" y="1590"/>
                  </a:lnTo>
                  <a:lnTo>
                    <a:pt x="3085" y="1576"/>
                  </a:lnTo>
                  <a:lnTo>
                    <a:pt x="3085" y="1558"/>
                  </a:lnTo>
                  <a:lnTo>
                    <a:pt x="3085" y="1539"/>
                  </a:lnTo>
                  <a:lnTo>
                    <a:pt x="3085" y="1518"/>
                  </a:lnTo>
                  <a:lnTo>
                    <a:pt x="3083" y="1499"/>
                  </a:lnTo>
                  <a:lnTo>
                    <a:pt x="3076" y="1483"/>
                  </a:lnTo>
                  <a:lnTo>
                    <a:pt x="3065" y="1471"/>
                  </a:lnTo>
                  <a:lnTo>
                    <a:pt x="3062" y="1474"/>
                  </a:lnTo>
                  <a:lnTo>
                    <a:pt x="3057" y="1478"/>
                  </a:lnTo>
                  <a:lnTo>
                    <a:pt x="3053" y="1480"/>
                  </a:lnTo>
                  <a:lnTo>
                    <a:pt x="3046" y="1481"/>
                  </a:lnTo>
                  <a:lnTo>
                    <a:pt x="3039" y="1481"/>
                  </a:lnTo>
                  <a:lnTo>
                    <a:pt x="3037" y="1481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6" y="1480"/>
                  </a:lnTo>
                  <a:lnTo>
                    <a:pt x="3034" y="1478"/>
                  </a:lnTo>
                  <a:lnTo>
                    <a:pt x="3034" y="1457"/>
                  </a:lnTo>
                  <a:lnTo>
                    <a:pt x="3029" y="1440"/>
                  </a:lnTo>
                  <a:lnTo>
                    <a:pt x="3022" y="1426"/>
                  </a:lnTo>
                  <a:lnTo>
                    <a:pt x="3011" y="1413"/>
                  </a:lnTo>
                  <a:lnTo>
                    <a:pt x="3003" y="1399"/>
                  </a:lnTo>
                  <a:lnTo>
                    <a:pt x="2992" y="1382"/>
                  </a:lnTo>
                  <a:lnTo>
                    <a:pt x="2989" y="1385"/>
                  </a:lnTo>
                  <a:lnTo>
                    <a:pt x="2987" y="1387"/>
                  </a:lnTo>
                  <a:lnTo>
                    <a:pt x="2985" y="1391"/>
                  </a:lnTo>
                  <a:lnTo>
                    <a:pt x="2983" y="1392"/>
                  </a:lnTo>
                  <a:lnTo>
                    <a:pt x="2982" y="1394"/>
                  </a:lnTo>
                  <a:lnTo>
                    <a:pt x="2966" y="1396"/>
                  </a:lnTo>
                  <a:lnTo>
                    <a:pt x="2952" y="1394"/>
                  </a:lnTo>
                  <a:lnTo>
                    <a:pt x="2938" y="1394"/>
                  </a:lnTo>
                  <a:lnTo>
                    <a:pt x="2934" y="1408"/>
                  </a:lnTo>
                  <a:lnTo>
                    <a:pt x="2929" y="1415"/>
                  </a:lnTo>
                  <a:lnTo>
                    <a:pt x="2926" y="1417"/>
                  </a:lnTo>
                  <a:lnTo>
                    <a:pt x="2919" y="1417"/>
                  </a:lnTo>
                  <a:lnTo>
                    <a:pt x="2912" y="1419"/>
                  </a:lnTo>
                  <a:lnTo>
                    <a:pt x="2905" y="1424"/>
                  </a:lnTo>
                  <a:lnTo>
                    <a:pt x="2893" y="1455"/>
                  </a:lnTo>
                  <a:lnTo>
                    <a:pt x="2877" y="1455"/>
                  </a:lnTo>
                  <a:lnTo>
                    <a:pt x="2868" y="1462"/>
                  </a:lnTo>
                  <a:lnTo>
                    <a:pt x="2859" y="1471"/>
                  </a:lnTo>
                  <a:lnTo>
                    <a:pt x="2847" y="1478"/>
                  </a:lnTo>
                  <a:lnTo>
                    <a:pt x="2844" y="1513"/>
                  </a:lnTo>
                  <a:lnTo>
                    <a:pt x="2835" y="1543"/>
                  </a:lnTo>
                  <a:lnTo>
                    <a:pt x="2823" y="1567"/>
                  </a:lnTo>
                  <a:lnTo>
                    <a:pt x="2804" y="1590"/>
                  </a:lnTo>
                  <a:lnTo>
                    <a:pt x="2802" y="1590"/>
                  </a:lnTo>
                  <a:lnTo>
                    <a:pt x="2800" y="1588"/>
                  </a:lnTo>
                  <a:lnTo>
                    <a:pt x="2798" y="1588"/>
                  </a:lnTo>
                  <a:lnTo>
                    <a:pt x="2798" y="1588"/>
                  </a:lnTo>
                  <a:lnTo>
                    <a:pt x="2797" y="1586"/>
                  </a:lnTo>
                  <a:lnTo>
                    <a:pt x="2786" y="1574"/>
                  </a:lnTo>
                  <a:lnTo>
                    <a:pt x="2776" y="1555"/>
                  </a:lnTo>
                  <a:lnTo>
                    <a:pt x="2770" y="1539"/>
                  </a:lnTo>
                  <a:lnTo>
                    <a:pt x="2769" y="1536"/>
                  </a:lnTo>
                  <a:lnTo>
                    <a:pt x="2770" y="1532"/>
                  </a:lnTo>
                  <a:lnTo>
                    <a:pt x="2772" y="1529"/>
                  </a:lnTo>
                  <a:lnTo>
                    <a:pt x="2774" y="1527"/>
                  </a:lnTo>
                  <a:lnTo>
                    <a:pt x="2774" y="1525"/>
                  </a:lnTo>
                  <a:lnTo>
                    <a:pt x="2756" y="1499"/>
                  </a:lnTo>
                  <a:lnTo>
                    <a:pt x="2744" y="1471"/>
                  </a:lnTo>
                  <a:lnTo>
                    <a:pt x="2736" y="1441"/>
                  </a:lnTo>
                  <a:lnTo>
                    <a:pt x="2732" y="1405"/>
                  </a:lnTo>
                  <a:lnTo>
                    <a:pt x="2720" y="1406"/>
                  </a:lnTo>
                  <a:lnTo>
                    <a:pt x="2711" y="1406"/>
                  </a:lnTo>
                  <a:lnTo>
                    <a:pt x="2701" y="1405"/>
                  </a:lnTo>
                  <a:lnTo>
                    <a:pt x="2697" y="1401"/>
                  </a:lnTo>
                  <a:lnTo>
                    <a:pt x="2692" y="1398"/>
                  </a:lnTo>
                  <a:lnTo>
                    <a:pt x="2688" y="1394"/>
                  </a:lnTo>
                  <a:lnTo>
                    <a:pt x="2685" y="1391"/>
                  </a:lnTo>
                  <a:lnTo>
                    <a:pt x="2688" y="1378"/>
                  </a:lnTo>
                  <a:lnTo>
                    <a:pt x="2681" y="1368"/>
                  </a:lnTo>
                  <a:lnTo>
                    <a:pt x="2669" y="1359"/>
                  </a:lnTo>
                  <a:lnTo>
                    <a:pt x="2657" y="1351"/>
                  </a:lnTo>
                  <a:lnTo>
                    <a:pt x="2646" y="1340"/>
                  </a:lnTo>
                  <a:lnTo>
                    <a:pt x="2617" y="1344"/>
                  </a:lnTo>
                  <a:lnTo>
                    <a:pt x="2587" y="1344"/>
                  </a:lnTo>
                  <a:lnTo>
                    <a:pt x="2557" y="1342"/>
                  </a:lnTo>
                  <a:lnTo>
                    <a:pt x="2528" y="1340"/>
                  </a:lnTo>
                  <a:lnTo>
                    <a:pt x="2523" y="1330"/>
                  </a:lnTo>
                  <a:lnTo>
                    <a:pt x="2516" y="1317"/>
                  </a:lnTo>
                  <a:lnTo>
                    <a:pt x="2505" y="1321"/>
                  </a:lnTo>
                  <a:lnTo>
                    <a:pt x="2498" y="1323"/>
                  </a:lnTo>
                  <a:lnTo>
                    <a:pt x="2489" y="1324"/>
                  </a:lnTo>
                  <a:lnTo>
                    <a:pt x="2477" y="1324"/>
                  </a:lnTo>
                  <a:lnTo>
                    <a:pt x="2467" y="1317"/>
                  </a:lnTo>
                  <a:lnTo>
                    <a:pt x="2456" y="1312"/>
                  </a:lnTo>
                  <a:lnTo>
                    <a:pt x="2444" y="1305"/>
                  </a:lnTo>
                  <a:lnTo>
                    <a:pt x="2435" y="1298"/>
                  </a:lnTo>
                  <a:lnTo>
                    <a:pt x="2432" y="1288"/>
                  </a:lnTo>
                  <a:lnTo>
                    <a:pt x="2427" y="1279"/>
                  </a:lnTo>
                  <a:lnTo>
                    <a:pt x="2416" y="1270"/>
                  </a:lnTo>
                  <a:lnTo>
                    <a:pt x="2414" y="1270"/>
                  </a:lnTo>
                  <a:lnTo>
                    <a:pt x="2413" y="1270"/>
                  </a:lnTo>
                  <a:lnTo>
                    <a:pt x="2411" y="1270"/>
                  </a:lnTo>
                  <a:lnTo>
                    <a:pt x="2407" y="1270"/>
                  </a:lnTo>
                  <a:lnTo>
                    <a:pt x="2400" y="1270"/>
                  </a:lnTo>
                  <a:lnTo>
                    <a:pt x="2404" y="1284"/>
                  </a:lnTo>
                  <a:lnTo>
                    <a:pt x="2409" y="1300"/>
                  </a:lnTo>
                  <a:lnTo>
                    <a:pt x="2418" y="1316"/>
                  </a:lnTo>
                  <a:lnTo>
                    <a:pt x="2425" y="1330"/>
                  </a:lnTo>
                  <a:lnTo>
                    <a:pt x="2432" y="1340"/>
                  </a:lnTo>
                  <a:lnTo>
                    <a:pt x="2434" y="1335"/>
                  </a:lnTo>
                  <a:lnTo>
                    <a:pt x="2435" y="1333"/>
                  </a:lnTo>
                  <a:lnTo>
                    <a:pt x="2435" y="1331"/>
                  </a:lnTo>
                  <a:lnTo>
                    <a:pt x="2437" y="1331"/>
                  </a:lnTo>
                  <a:lnTo>
                    <a:pt x="2439" y="1331"/>
                  </a:lnTo>
                  <a:lnTo>
                    <a:pt x="2444" y="1333"/>
                  </a:lnTo>
                  <a:lnTo>
                    <a:pt x="2446" y="1338"/>
                  </a:lnTo>
                  <a:lnTo>
                    <a:pt x="2448" y="1344"/>
                  </a:lnTo>
                  <a:lnTo>
                    <a:pt x="2448" y="1349"/>
                  </a:lnTo>
                  <a:lnTo>
                    <a:pt x="2449" y="1354"/>
                  </a:lnTo>
                  <a:lnTo>
                    <a:pt x="2451" y="1359"/>
                  </a:lnTo>
                  <a:lnTo>
                    <a:pt x="2458" y="1358"/>
                  </a:lnTo>
                  <a:lnTo>
                    <a:pt x="2467" y="1356"/>
                  </a:lnTo>
                  <a:lnTo>
                    <a:pt x="2477" y="1356"/>
                  </a:lnTo>
                  <a:lnTo>
                    <a:pt x="2493" y="1338"/>
                  </a:lnTo>
                  <a:lnTo>
                    <a:pt x="2512" y="1324"/>
                  </a:lnTo>
                  <a:lnTo>
                    <a:pt x="2514" y="1342"/>
                  </a:lnTo>
                  <a:lnTo>
                    <a:pt x="2516" y="1356"/>
                  </a:lnTo>
                  <a:lnTo>
                    <a:pt x="2542" y="1370"/>
                  </a:lnTo>
                  <a:lnTo>
                    <a:pt x="2563" y="1387"/>
                  </a:lnTo>
                  <a:lnTo>
                    <a:pt x="2556" y="1396"/>
                  </a:lnTo>
                  <a:lnTo>
                    <a:pt x="2550" y="1405"/>
                  </a:lnTo>
                  <a:lnTo>
                    <a:pt x="2544" y="1412"/>
                  </a:lnTo>
                  <a:lnTo>
                    <a:pt x="2531" y="1417"/>
                  </a:lnTo>
                  <a:lnTo>
                    <a:pt x="2531" y="1436"/>
                  </a:lnTo>
                  <a:lnTo>
                    <a:pt x="2514" y="1447"/>
                  </a:lnTo>
                  <a:lnTo>
                    <a:pt x="2496" y="1459"/>
                  </a:lnTo>
                  <a:lnTo>
                    <a:pt x="2496" y="1467"/>
                  </a:lnTo>
                  <a:lnTo>
                    <a:pt x="2474" y="1467"/>
                  </a:lnTo>
                  <a:lnTo>
                    <a:pt x="2461" y="1474"/>
                  </a:lnTo>
                  <a:lnTo>
                    <a:pt x="2451" y="1485"/>
                  </a:lnTo>
                  <a:lnTo>
                    <a:pt x="2439" y="1494"/>
                  </a:lnTo>
                  <a:lnTo>
                    <a:pt x="2423" y="1501"/>
                  </a:lnTo>
                  <a:lnTo>
                    <a:pt x="2407" y="1504"/>
                  </a:lnTo>
                  <a:lnTo>
                    <a:pt x="2390" y="1509"/>
                  </a:lnTo>
                  <a:lnTo>
                    <a:pt x="2376" y="1515"/>
                  </a:lnTo>
                  <a:lnTo>
                    <a:pt x="2364" y="1522"/>
                  </a:lnTo>
                  <a:lnTo>
                    <a:pt x="2352" y="1525"/>
                  </a:lnTo>
                  <a:lnTo>
                    <a:pt x="2343" y="1525"/>
                  </a:lnTo>
                  <a:lnTo>
                    <a:pt x="2339" y="1523"/>
                  </a:lnTo>
                  <a:lnTo>
                    <a:pt x="2338" y="1523"/>
                  </a:lnTo>
                  <a:lnTo>
                    <a:pt x="2336" y="1522"/>
                  </a:lnTo>
                  <a:lnTo>
                    <a:pt x="2336" y="1522"/>
                  </a:lnTo>
                  <a:lnTo>
                    <a:pt x="2334" y="1520"/>
                  </a:lnTo>
                  <a:lnTo>
                    <a:pt x="2332" y="1516"/>
                  </a:lnTo>
                  <a:lnTo>
                    <a:pt x="2327" y="1506"/>
                  </a:lnTo>
                  <a:lnTo>
                    <a:pt x="2325" y="1495"/>
                  </a:lnTo>
                  <a:lnTo>
                    <a:pt x="2325" y="1485"/>
                  </a:lnTo>
                  <a:lnTo>
                    <a:pt x="2324" y="1474"/>
                  </a:lnTo>
                  <a:lnTo>
                    <a:pt x="2315" y="1457"/>
                  </a:lnTo>
                  <a:lnTo>
                    <a:pt x="2303" y="1441"/>
                  </a:lnTo>
                  <a:lnTo>
                    <a:pt x="2290" y="1427"/>
                  </a:lnTo>
                  <a:lnTo>
                    <a:pt x="2278" y="1413"/>
                  </a:lnTo>
                  <a:lnTo>
                    <a:pt x="2275" y="1403"/>
                  </a:lnTo>
                  <a:lnTo>
                    <a:pt x="2273" y="1391"/>
                  </a:lnTo>
                  <a:lnTo>
                    <a:pt x="2271" y="1378"/>
                  </a:lnTo>
                  <a:lnTo>
                    <a:pt x="2266" y="1368"/>
                  </a:lnTo>
                  <a:lnTo>
                    <a:pt x="2247" y="1356"/>
                  </a:lnTo>
                  <a:lnTo>
                    <a:pt x="2242" y="1344"/>
                  </a:lnTo>
                  <a:lnTo>
                    <a:pt x="2236" y="1331"/>
                  </a:lnTo>
                  <a:lnTo>
                    <a:pt x="2231" y="1319"/>
                  </a:lnTo>
                  <a:lnTo>
                    <a:pt x="2224" y="1309"/>
                  </a:lnTo>
                  <a:lnTo>
                    <a:pt x="2214" y="1302"/>
                  </a:lnTo>
                  <a:lnTo>
                    <a:pt x="2208" y="1300"/>
                  </a:lnTo>
                  <a:lnTo>
                    <a:pt x="2207" y="1296"/>
                  </a:lnTo>
                  <a:lnTo>
                    <a:pt x="2203" y="1295"/>
                  </a:lnTo>
                  <a:lnTo>
                    <a:pt x="2200" y="1293"/>
                  </a:lnTo>
                  <a:lnTo>
                    <a:pt x="2196" y="1291"/>
                  </a:lnTo>
                  <a:lnTo>
                    <a:pt x="2193" y="1288"/>
                  </a:lnTo>
                  <a:lnTo>
                    <a:pt x="2189" y="1282"/>
                  </a:lnTo>
                  <a:lnTo>
                    <a:pt x="2186" y="1275"/>
                  </a:lnTo>
                  <a:lnTo>
                    <a:pt x="2182" y="1275"/>
                  </a:lnTo>
                  <a:lnTo>
                    <a:pt x="2182" y="1282"/>
                  </a:lnTo>
                  <a:lnTo>
                    <a:pt x="2194" y="1298"/>
                  </a:lnTo>
                  <a:lnTo>
                    <a:pt x="2205" y="1316"/>
                  </a:lnTo>
                  <a:lnTo>
                    <a:pt x="2212" y="1337"/>
                  </a:lnTo>
                  <a:lnTo>
                    <a:pt x="2219" y="1356"/>
                  </a:lnTo>
                  <a:lnTo>
                    <a:pt x="2228" y="1375"/>
                  </a:lnTo>
                  <a:lnTo>
                    <a:pt x="2231" y="1378"/>
                  </a:lnTo>
                  <a:lnTo>
                    <a:pt x="2236" y="1382"/>
                  </a:lnTo>
                  <a:lnTo>
                    <a:pt x="2240" y="1385"/>
                  </a:lnTo>
                  <a:lnTo>
                    <a:pt x="2245" y="1389"/>
                  </a:lnTo>
                  <a:lnTo>
                    <a:pt x="2247" y="1394"/>
                  </a:lnTo>
                  <a:lnTo>
                    <a:pt x="2247" y="1429"/>
                  </a:lnTo>
                  <a:lnTo>
                    <a:pt x="2250" y="1433"/>
                  </a:lnTo>
                  <a:lnTo>
                    <a:pt x="2254" y="1438"/>
                  </a:lnTo>
                  <a:lnTo>
                    <a:pt x="2259" y="1441"/>
                  </a:lnTo>
                  <a:lnTo>
                    <a:pt x="2264" y="1445"/>
                  </a:lnTo>
                  <a:lnTo>
                    <a:pt x="2266" y="1448"/>
                  </a:lnTo>
                  <a:lnTo>
                    <a:pt x="2269" y="1459"/>
                  </a:lnTo>
                  <a:lnTo>
                    <a:pt x="2271" y="1467"/>
                  </a:lnTo>
                  <a:lnTo>
                    <a:pt x="2275" y="1478"/>
                  </a:lnTo>
                  <a:lnTo>
                    <a:pt x="2285" y="1490"/>
                  </a:lnTo>
                  <a:lnTo>
                    <a:pt x="2301" y="1501"/>
                  </a:lnTo>
                  <a:lnTo>
                    <a:pt x="2318" y="1511"/>
                  </a:lnTo>
                  <a:lnTo>
                    <a:pt x="2332" y="1522"/>
                  </a:lnTo>
                  <a:lnTo>
                    <a:pt x="2336" y="1527"/>
                  </a:lnTo>
                  <a:lnTo>
                    <a:pt x="2336" y="1534"/>
                  </a:lnTo>
                  <a:lnTo>
                    <a:pt x="2336" y="1539"/>
                  </a:lnTo>
                  <a:lnTo>
                    <a:pt x="2338" y="1544"/>
                  </a:lnTo>
                  <a:lnTo>
                    <a:pt x="2343" y="1550"/>
                  </a:lnTo>
                  <a:lnTo>
                    <a:pt x="2358" y="1551"/>
                  </a:lnTo>
                  <a:lnTo>
                    <a:pt x="2376" y="1543"/>
                  </a:lnTo>
                  <a:lnTo>
                    <a:pt x="2400" y="1537"/>
                  </a:lnTo>
                  <a:lnTo>
                    <a:pt x="2423" y="1532"/>
                  </a:lnTo>
                  <a:lnTo>
                    <a:pt x="2444" y="1529"/>
                  </a:lnTo>
                  <a:lnTo>
                    <a:pt x="2444" y="1532"/>
                  </a:lnTo>
                  <a:lnTo>
                    <a:pt x="2439" y="1541"/>
                  </a:lnTo>
                  <a:lnTo>
                    <a:pt x="2439" y="1551"/>
                  </a:lnTo>
                  <a:lnTo>
                    <a:pt x="2435" y="1563"/>
                  </a:lnTo>
                  <a:lnTo>
                    <a:pt x="2428" y="1581"/>
                  </a:lnTo>
                  <a:lnTo>
                    <a:pt x="2418" y="1602"/>
                  </a:lnTo>
                  <a:lnTo>
                    <a:pt x="2406" y="1623"/>
                  </a:lnTo>
                  <a:lnTo>
                    <a:pt x="2393" y="1640"/>
                  </a:lnTo>
                  <a:lnTo>
                    <a:pt x="2374" y="1659"/>
                  </a:lnTo>
                  <a:lnTo>
                    <a:pt x="2353" y="1677"/>
                  </a:lnTo>
                  <a:lnTo>
                    <a:pt x="2331" y="1694"/>
                  </a:lnTo>
                  <a:lnTo>
                    <a:pt x="2310" y="1714"/>
                  </a:lnTo>
                  <a:lnTo>
                    <a:pt x="2292" y="1735"/>
                  </a:lnTo>
                  <a:lnTo>
                    <a:pt x="2278" y="1759"/>
                  </a:lnTo>
                  <a:lnTo>
                    <a:pt x="2273" y="1782"/>
                  </a:lnTo>
                  <a:lnTo>
                    <a:pt x="2276" y="1803"/>
                  </a:lnTo>
                  <a:lnTo>
                    <a:pt x="2283" y="1824"/>
                  </a:lnTo>
                  <a:lnTo>
                    <a:pt x="2290" y="1843"/>
                  </a:lnTo>
                  <a:lnTo>
                    <a:pt x="2297" y="1864"/>
                  </a:lnTo>
                  <a:lnTo>
                    <a:pt x="2303" y="1885"/>
                  </a:lnTo>
                  <a:lnTo>
                    <a:pt x="2301" y="1906"/>
                  </a:lnTo>
                  <a:lnTo>
                    <a:pt x="2290" y="1928"/>
                  </a:lnTo>
                  <a:lnTo>
                    <a:pt x="2275" y="1939"/>
                  </a:lnTo>
                  <a:lnTo>
                    <a:pt x="2257" y="1947"/>
                  </a:lnTo>
                  <a:lnTo>
                    <a:pt x="2240" y="1956"/>
                  </a:lnTo>
                  <a:lnTo>
                    <a:pt x="2226" y="1968"/>
                  </a:lnTo>
                  <a:lnTo>
                    <a:pt x="2217" y="1986"/>
                  </a:lnTo>
                  <a:lnTo>
                    <a:pt x="2226" y="1996"/>
                  </a:lnTo>
                  <a:lnTo>
                    <a:pt x="2233" y="2012"/>
                  </a:lnTo>
                  <a:lnTo>
                    <a:pt x="2236" y="2031"/>
                  </a:lnTo>
                  <a:lnTo>
                    <a:pt x="2231" y="2035"/>
                  </a:lnTo>
                  <a:lnTo>
                    <a:pt x="2228" y="2038"/>
                  </a:lnTo>
                  <a:lnTo>
                    <a:pt x="2226" y="2040"/>
                  </a:lnTo>
                  <a:lnTo>
                    <a:pt x="2222" y="2043"/>
                  </a:lnTo>
                  <a:lnTo>
                    <a:pt x="2221" y="2047"/>
                  </a:lnTo>
                  <a:lnTo>
                    <a:pt x="2217" y="2050"/>
                  </a:lnTo>
                  <a:lnTo>
                    <a:pt x="2198" y="2054"/>
                  </a:lnTo>
                  <a:lnTo>
                    <a:pt x="2193" y="2066"/>
                  </a:lnTo>
                  <a:lnTo>
                    <a:pt x="2191" y="2080"/>
                  </a:lnTo>
                  <a:lnTo>
                    <a:pt x="2189" y="2094"/>
                  </a:lnTo>
                  <a:lnTo>
                    <a:pt x="2186" y="2108"/>
                  </a:lnTo>
                  <a:lnTo>
                    <a:pt x="2163" y="2127"/>
                  </a:lnTo>
                  <a:lnTo>
                    <a:pt x="2156" y="2143"/>
                  </a:lnTo>
                  <a:lnTo>
                    <a:pt x="2147" y="2159"/>
                  </a:lnTo>
                  <a:lnTo>
                    <a:pt x="2130" y="2174"/>
                  </a:lnTo>
                  <a:lnTo>
                    <a:pt x="2109" y="2187"/>
                  </a:lnTo>
                  <a:lnTo>
                    <a:pt x="2083" y="2194"/>
                  </a:lnTo>
                  <a:lnTo>
                    <a:pt x="2057" y="2201"/>
                  </a:lnTo>
                  <a:lnTo>
                    <a:pt x="2030" y="2206"/>
                  </a:lnTo>
                  <a:lnTo>
                    <a:pt x="2006" y="2211"/>
                  </a:lnTo>
                  <a:lnTo>
                    <a:pt x="2001" y="2208"/>
                  </a:lnTo>
                  <a:lnTo>
                    <a:pt x="1997" y="2204"/>
                  </a:lnTo>
                  <a:lnTo>
                    <a:pt x="1994" y="2202"/>
                  </a:lnTo>
                  <a:lnTo>
                    <a:pt x="1990" y="2197"/>
                  </a:lnTo>
                  <a:lnTo>
                    <a:pt x="1987" y="2194"/>
                  </a:lnTo>
                  <a:lnTo>
                    <a:pt x="1985" y="2185"/>
                  </a:lnTo>
                  <a:lnTo>
                    <a:pt x="1985" y="2174"/>
                  </a:lnTo>
                  <a:lnTo>
                    <a:pt x="1985" y="2162"/>
                  </a:lnTo>
                  <a:lnTo>
                    <a:pt x="1983" y="2150"/>
                  </a:lnTo>
                  <a:lnTo>
                    <a:pt x="1973" y="2133"/>
                  </a:lnTo>
                  <a:lnTo>
                    <a:pt x="1959" y="2117"/>
                  </a:lnTo>
                  <a:lnTo>
                    <a:pt x="1945" y="2099"/>
                  </a:lnTo>
                  <a:lnTo>
                    <a:pt x="1936" y="2082"/>
                  </a:lnTo>
                  <a:lnTo>
                    <a:pt x="1940" y="2070"/>
                  </a:lnTo>
                  <a:lnTo>
                    <a:pt x="1940" y="2068"/>
                  </a:lnTo>
                  <a:lnTo>
                    <a:pt x="1936" y="2064"/>
                  </a:lnTo>
                  <a:lnTo>
                    <a:pt x="1933" y="2063"/>
                  </a:lnTo>
                  <a:lnTo>
                    <a:pt x="1931" y="2059"/>
                  </a:lnTo>
                  <a:lnTo>
                    <a:pt x="1929" y="2059"/>
                  </a:lnTo>
                  <a:lnTo>
                    <a:pt x="1927" y="2054"/>
                  </a:lnTo>
                  <a:lnTo>
                    <a:pt x="1929" y="2049"/>
                  </a:lnTo>
                  <a:lnTo>
                    <a:pt x="1929" y="2045"/>
                  </a:lnTo>
                  <a:lnTo>
                    <a:pt x="1931" y="2042"/>
                  </a:lnTo>
                  <a:lnTo>
                    <a:pt x="1933" y="2038"/>
                  </a:lnTo>
                  <a:lnTo>
                    <a:pt x="1926" y="2035"/>
                  </a:lnTo>
                  <a:lnTo>
                    <a:pt x="1926" y="2031"/>
                  </a:lnTo>
                  <a:lnTo>
                    <a:pt x="1926" y="2028"/>
                  </a:lnTo>
                  <a:lnTo>
                    <a:pt x="1927" y="2023"/>
                  </a:lnTo>
                  <a:lnTo>
                    <a:pt x="1929" y="2019"/>
                  </a:lnTo>
                  <a:lnTo>
                    <a:pt x="1929" y="2014"/>
                  </a:lnTo>
                  <a:lnTo>
                    <a:pt x="1929" y="2009"/>
                  </a:lnTo>
                  <a:lnTo>
                    <a:pt x="1922" y="1995"/>
                  </a:lnTo>
                  <a:lnTo>
                    <a:pt x="1912" y="1979"/>
                  </a:lnTo>
                  <a:lnTo>
                    <a:pt x="1901" y="1965"/>
                  </a:lnTo>
                  <a:lnTo>
                    <a:pt x="1894" y="1951"/>
                  </a:lnTo>
                  <a:lnTo>
                    <a:pt x="1892" y="1934"/>
                  </a:lnTo>
                  <a:lnTo>
                    <a:pt x="1896" y="1914"/>
                  </a:lnTo>
                  <a:lnTo>
                    <a:pt x="1903" y="1897"/>
                  </a:lnTo>
                  <a:lnTo>
                    <a:pt x="1913" y="1878"/>
                  </a:lnTo>
                  <a:lnTo>
                    <a:pt x="1920" y="1862"/>
                  </a:lnTo>
                  <a:lnTo>
                    <a:pt x="1926" y="1848"/>
                  </a:lnTo>
                  <a:lnTo>
                    <a:pt x="1919" y="1834"/>
                  </a:lnTo>
                  <a:lnTo>
                    <a:pt x="1917" y="1822"/>
                  </a:lnTo>
                  <a:lnTo>
                    <a:pt x="1917" y="1810"/>
                  </a:lnTo>
                  <a:lnTo>
                    <a:pt x="1913" y="1794"/>
                  </a:lnTo>
                  <a:lnTo>
                    <a:pt x="1903" y="1773"/>
                  </a:lnTo>
                  <a:lnTo>
                    <a:pt x="1887" y="1752"/>
                  </a:lnTo>
                  <a:lnTo>
                    <a:pt x="1872" y="1733"/>
                  </a:lnTo>
                  <a:lnTo>
                    <a:pt x="1856" y="1717"/>
                  </a:lnTo>
                  <a:lnTo>
                    <a:pt x="1861" y="1696"/>
                  </a:lnTo>
                  <a:lnTo>
                    <a:pt x="1866" y="1677"/>
                  </a:lnTo>
                  <a:lnTo>
                    <a:pt x="1872" y="1656"/>
                  </a:lnTo>
                  <a:lnTo>
                    <a:pt x="1866" y="1653"/>
                  </a:lnTo>
                  <a:lnTo>
                    <a:pt x="1863" y="1651"/>
                  </a:lnTo>
                  <a:lnTo>
                    <a:pt x="1859" y="1647"/>
                  </a:lnTo>
                  <a:lnTo>
                    <a:pt x="1856" y="1646"/>
                  </a:lnTo>
                  <a:lnTo>
                    <a:pt x="1851" y="1646"/>
                  </a:lnTo>
                  <a:lnTo>
                    <a:pt x="1844" y="1644"/>
                  </a:lnTo>
                  <a:lnTo>
                    <a:pt x="1840" y="1647"/>
                  </a:lnTo>
                  <a:lnTo>
                    <a:pt x="1838" y="1649"/>
                  </a:lnTo>
                  <a:lnTo>
                    <a:pt x="1833" y="1651"/>
                  </a:lnTo>
                  <a:lnTo>
                    <a:pt x="1828" y="1651"/>
                  </a:lnTo>
                  <a:lnTo>
                    <a:pt x="1821" y="1651"/>
                  </a:lnTo>
                  <a:lnTo>
                    <a:pt x="1802" y="1621"/>
                  </a:lnTo>
                  <a:lnTo>
                    <a:pt x="1789" y="1619"/>
                  </a:lnTo>
                  <a:lnTo>
                    <a:pt x="1777" y="1618"/>
                  </a:lnTo>
                  <a:lnTo>
                    <a:pt x="1763" y="1616"/>
                  </a:lnTo>
                  <a:lnTo>
                    <a:pt x="1746" y="1623"/>
                  </a:lnTo>
                  <a:lnTo>
                    <a:pt x="1728" y="1630"/>
                  </a:lnTo>
                  <a:lnTo>
                    <a:pt x="1714" y="1635"/>
                  </a:lnTo>
                  <a:lnTo>
                    <a:pt x="1680" y="1628"/>
                  </a:lnTo>
                  <a:lnTo>
                    <a:pt x="1676" y="1640"/>
                  </a:lnTo>
                  <a:lnTo>
                    <a:pt x="1664" y="1640"/>
                  </a:lnTo>
                  <a:lnTo>
                    <a:pt x="1653" y="1637"/>
                  </a:lnTo>
                  <a:lnTo>
                    <a:pt x="1645" y="1635"/>
                  </a:lnTo>
                  <a:lnTo>
                    <a:pt x="1641" y="1637"/>
                  </a:lnTo>
                  <a:lnTo>
                    <a:pt x="1638" y="1640"/>
                  </a:lnTo>
                  <a:lnTo>
                    <a:pt x="1632" y="1642"/>
                  </a:lnTo>
                  <a:lnTo>
                    <a:pt x="1625" y="1644"/>
                  </a:lnTo>
                  <a:lnTo>
                    <a:pt x="1615" y="1632"/>
                  </a:lnTo>
                  <a:lnTo>
                    <a:pt x="1601" y="1625"/>
                  </a:lnTo>
                  <a:lnTo>
                    <a:pt x="1587" y="1618"/>
                  </a:lnTo>
                  <a:lnTo>
                    <a:pt x="1573" y="1611"/>
                  </a:lnTo>
                  <a:lnTo>
                    <a:pt x="1561" y="1602"/>
                  </a:lnTo>
                  <a:lnTo>
                    <a:pt x="1552" y="1579"/>
                  </a:lnTo>
                  <a:lnTo>
                    <a:pt x="1542" y="1567"/>
                  </a:lnTo>
                  <a:lnTo>
                    <a:pt x="1526" y="1555"/>
                  </a:lnTo>
                  <a:lnTo>
                    <a:pt x="1512" y="1543"/>
                  </a:lnTo>
                  <a:lnTo>
                    <a:pt x="1503" y="1532"/>
                  </a:lnTo>
                  <a:lnTo>
                    <a:pt x="1503" y="1509"/>
                  </a:lnTo>
                  <a:lnTo>
                    <a:pt x="1500" y="1499"/>
                  </a:lnTo>
                  <a:lnTo>
                    <a:pt x="1501" y="1483"/>
                  </a:lnTo>
                  <a:lnTo>
                    <a:pt x="1505" y="1469"/>
                  </a:lnTo>
                  <a:lnTo>
                    <a:pt x="1508" y="1457"/>
                  </a:lnTo>
                  <a:lnTo>
                    <a:pt x="1510" y="1448"/>
                  </a:lnTo>
                  <a:lnTo>
                    <a:pt x="1510" y="1434"/>
                  </a:lnTo>
                  <a:lnTo>
                    <a:pt x="1507" y="1426"/>
                  </a:lnTo>
                  <a:lnTo>
                    <a:pt x="1501" y="1417"/>
                  </a:lnTo>
                  <a:lnTo>
                    <a:pt x="1498" y="1410"/>
                  </a:lnTo>
                  <a:lnTo>
                    <a:pt x="1498" y="1399"/>
                  </a:lnTo>
                  <a:lnTo>
                    <a:pt x="1501" y="1385"/>
                  </a:lnTo>
                  <a:lnTo>
                    <a:pt x="1508" y="1370"/>
                  </a:lnTo>
                  <a:lnTo>
                    <a:pt x="1515" y="1352"/>
                  </a:lnTo>
                  <a:lnTo>
                    <a:pt x="1522" y="1337"/>
                  </a:lnTo>
                  <a:lnTo>
                    <a:pt x="1529" y="1324"/>
                  </a:lnTo>
                  <a:lnTo>
                    <a:pt x="1533" y="1317"/>
                  </a:lnTo>
                  <a:lnTo>
                    <a:pt x="1545" y="1307"/>
                  </a:lnTo>
                  <a:lnTo>
                    <a:pt x="1559" y="1298"/>
                  </a:lnTo>
                  <a:lnTo>
                    <a:pt x="1573" y="1291"/>
                  </a:lnTo>
                  <a:lnTo>
                    <a:pt x="1587" y="1282"/>
                  </a:lnTo>
                  <a:lnTo>
                    <a:pt x="1590" y="1274"/>
                  </a:lnTo>
                  <a:lnTo>
                    <a:pt x="1590" y="1263"/>
                  </a:lnTo>
                  <a:lnTo>
                    <a:pt x="1589" y="1251"/>
                  </a:lnTo>
                  <a:lnTo>
                    <a:pt x="1590" y="1241"/>
                  </a:lnTo>
                  <a:lnTo>
                    <a:pt x="1599" y="1227"/>
                  </a:lnTo>
                  <a:lnTo>
                    <a:pt x="1611" y="1216"/>
                  </a:lnTo>
                  <a:lnTo>
                    <a:pt x="1624" y="1206"/>
                  </a:lnTo>
                  <a:lnTo>
                    <a:pt x="1636" y="1195"/>
                  </a:lnTo>
                  <a:lnTo>
                    <a:pt x="1646" y="1183"/>
                  </a:lnTo>
                  <a:lnTo>
                    <a:pt x="1652" y="1167"/>
                  </a:lnTo>
                  <a:lnTo>
                    <a:pt x="1652" y="1166"/>
                  </a:lnTo>
                  <a:lnTo>
                    <a:pt x="1650" y="1166"/>
                  </a:lnTo>
                  <a:lnTo>
                    <a:pt x="1650" y="1164"/>
                  </a:lnTo>
                  <a:lnTo>
                    <a:pt x="1650" y="1162"/>
                  </a:lnTo>
                  <a:lnTo>
                    <a:pt x="1648" y="1160"/>
                  </a:lnTo>
                  <a:lnTo>
                    <a:pt x="1645" y="1159"/>
                  </a:lnTo>
                  <a:lnTo>
                    <a:pt x="1641" y="1157"/>
                  </a:lnTo>
                  <a:lnTo>
                    <a:pt x="1638" y="1157"/>
                  </a:lnTo>
                  <a:lnTo>
                    <a:pt x="1632" y="1155"/>
                  </a:lnTo>
                  <a:lnTo>
                    <a:pt x="1629" y="1159"/>
                  </a:lnTo>
                  <a:lnTo>
                    <a:pt x="1625" y="1159"/>
                  </a:lnTo>
                  <a:lnTo>
                    <a:pt x="1620" y="1160"/>
                  </a:lnTo>
                  <a:lnTo>
                    <a:pt x="1613" y="1160"/>
                  </a:lnTo>
                  <a:lnTo>
                    <a:pt x="1613" y="1155"/>
                  </a:lnTo>
                  <a:lnTo>
                    <a:pt x="1610" y="1155"/>
                  </a:lnTo>
                  <a:lnTo>
                    <a:pt x="1610" y="1141"/>
                  </a:lnTo>
                  <a:lnTo>
                    <a:pt x="1608" y="1122"/>
                  </a:lnTo>
                  <a:lnTo>
                    <a:pt x="1606" y="1099"/>
                  </a:lnTo>
                  <a:lnTo>
                    <a:pt x="1606" y="1077"/>
                  </a:lnTo>
                  <a:lnTo>
                    <a:pt x="1606" y="1057"/>
                  </a:lnTo>
                  <a:lnTo>
                    <a:pt x="1610" y="1045"/>
                  </a:lnTo>
                  <a:lnTo>
                    <a:pt x="1611" y="1040"/>
                  </a:lnTo>
                  <a:lnTo>
                    <a:pt x="1613" y="1036"/>
                  </a:lnTo>
                  <a:lnTo>
                    <a:pt x="1615" y="1035"/>
                  </a:lnTo>
                  <a:lnTo>
                    <a:pt x="1617" y="1035"/>
                  </a:lnTo>
                  <a:lnTo>
                    <a:pt x="1620" y="1035"/>
                  </a:lnTo>
                  <a:lnTo>
                    <a:pt x="1624" y="1033"/>
                  </a:lnTo>
                  <a:lnTo>
                    <a:pt x="1629" y="1033"/>
                  </a:lnTo>
                  <a:lnTo>
                    <a:pt x="1643" y="1038"/>
                  </a:lnTo>
                  <a:lnTo>
                    <a:pt x="1659" y="1042"/>
                  </a:lnTo>
                  <a:lnTo>
                    <a:pt x="1676" y="1042"/>
                  </a:lnTo>
                  <a:lnTo>
                    <a:pt x="1693" y="1038"/>
                  </a:lnTo>
                  <a:lnTo>
                    <a:pt x="1706" y="1033"/>
                  </a:lnTo>
                  <a:lnTo>
                    <a:pt x="1707" y="1031"/>
                  </a:lnTo>
                  <a:lnTo>
                    <a:pt x="1707" y="1029"/>
                  </a:lnTo>
                  <a:lnTo>
                    <a:pt x="1709" y="1029"/>
                  </a:lnTo>
                  <a:lnTo>
                    <a:pt x="1709" y="1028"/>
                  </a:lnTo>
                  <a:lnTo>
                    <a:pt x="1709" y="1026"/>
                  </a:lnTo>
                  <a:lnTo>
                    <a:pt x="1713" y="1012"/>
                  </a:lnTo>
                  <a:lnTo>
                    <a:pt x="1713" y="996"/>
                  </a:lnTo>
                  <a:lnTo>
                    <a:pt x="1711" y="981"/>
                  </a:lnTo>
                  <a:lnTo>
                    <a:pt x="1709" y="963"/>
                  </a:lnTo>
                  <a:lnTo>
                    <a:pt x="1697" y="960"/>
                  </a:lnTo>
                  <a:lnTo>
                    <a:pt x="1685" y="956"/>
                  </a:lnTo>
                  <a:lnTo>
                    <a:pt x="1673" y="949"/>
                  </a:lnTo>
                  <a:lnTo>
                    <a:pt x="1664" y="940"/>
                  </a:lnTo>
                  <a:lnTo>
                    <a:pt x="1667" y="939"/>
                  </a:lnTo>
                  <a:lnTo>
                    <a:pt x="1671" y="937"/>
                  </a:lnTo>
                  <a:lnTo>
                    <a:pt x="1673" y="935"/>
                  </a:lnTo>
                  <a:lnTo>
                    <a:pt x="1676" y="935"/>
                  </a:lnTo>
                  <a:lnTo>
                    <a:pt x="1680" y="933"/>
                  </a:lnTo>
                  <a:lnTo>
                    <a:pt x="1686" y="933"/>
                  </a:lnTo>
                  <a:lnTo>
                    <a:pt x="1690" y="932"/>
                  </a:lnTo>
                  <a:lnTo>
                    <a:pt x="1695" y="930"/>
                  </a:lnTo>
                  <a:lnTo>
                    <a:pt x="1700" y="930"/>
                  </a:lnTo>
                  <a:lnTo>
                    <a:pt x="1706" y="930"/>
                  </a:lnTo>
                  <a:lnTo>
                    <a:pt x="1706" y="911"/>
                  </a:lnTo>
                  <a:lnTo>
                    <a:pt x="1711" y="911"/>
                  </a:lnTo>
                  <a:lnTo>
                    <a:pt x="1716" y="912"/>
                  </a:lnTo>
                  <a:lnTo>
                    <a:pt x="1718" y="914"/>
                  </a:lnTo>
                  <a:lnTo>
                    <a:pt x="1721" y="914"/>
                  </a:lnTo>
                  <a:lnTo>
                    <a:pt x="1725" y="916"/>
                  </a:lnTo>
                  <a:lnTo>
                    <a:pt x="1728" y="918"/>
                  </a:lnTo>
                  <a:lnTo>
                    <a:pt x="1732" y="914"/>
                  </a:lnTo>
                  <a:lnTo>
                    <a:pt x="1737" y="912"/>
                  </a:lnTo>
                  <a:lnTo>
                    <a:pt x="1741" y="911"/>
                  </a:lnTo>
                  <a:lnTo>
                    <a:pt x="1746" y="909"/>
                  </a:lnTo>
                  <a:lnTo>
                    <a:pt x="1748" y="907"/>
                  </a:lnTo>
                  <a:lnTo>
                    <a:pt x="1749" y="904"/>
                  </a:lnTo>
                  <a:lnTo>
                    <a:pt x="1749" y="900"/>
                  </a:lnTo>
                  <a:lnTo>
                    <a:pt x="1749" y="897"/>
                  </a:lnTo>
                  <a:lnTo>
                    <a:pt x="1749" y="893"/>
                  </a:lnTo>
                  <a:lnTo>
                    <a:pt x="1751" y="890"/>
                  </a:lnTo>
                  <a:lnTo>
                    <a:pt x="1753" y="886"/>
                  </a:lnTo>
                  <a:lnTo>
                    <a:pt x="1786" y="876"/>
                  </a:lnTo>
                  <a:lnTo>
                    <a:pt x="1793" y="865"/>
                  </a:lnTo>
                  <a:lnTo>
                    <a:pt x="1795" y="855"/>
                  </a:lnTo>
                  <a:lnTo>
                    <a:pt x="1800" y="844"/>
                  </a:lnTo>
                  <a:lnTo>
                    <a:pt x="1810" y="837"/>
                  </a:lnTo>
                  <a:lnTo>
                    <a:pt x="1823" y="832"/>
                  </a:lnTo>
                  <a:lnTo>
                    <a:pt x="1838" y="827"/>
                  </a:lnTo>
                  <a:lnTo>
                    <a:pt x="1852" y="822"/>
                  </a:lnTo>
                  <a:lnTo>
                    <a:pt x="1854" y="820"/>
                  </a:lnTo>
                  <a:lnTo>
                    <a:pt x="1854" y="820"/>
                  </a:lnTo>
                  <a:lnTo>
                    <a:pt x="1854" y="818"/>
                  </a:lnTo>
                  <a:lnTo>
                    <a:pt x="1854" y="816"/>
                  </a:lnTo>
                  <a:lnTo>
                    <a:pt x="1856" y="815"/>
                  </a:lnTo>
                  <a:lnTo>
                    <a:pt x="1849" y="797"/>
                  </a:lnTo>
                  <a:lnTo>
                    <a:pt x="1845" y="776"/>
                  </a:lnTo>
                  <a:lnTo>
                    <a:pt x="1845" y="757"/>
                  </a:lnTo>
                  <a:lnTo>
                    <a:pt x="1844" y="741"/>
                  </a:lnTo>
                  <a:lnTo>
                    <a:pt x="1859" y="740"/>
                  </a:lnTo>
                  <a:lnTo>
                    <a:pt x="1870" y="736"/>
                  </a:lnTo>
                  <a:lnTo>
                    <a:pt x="1882" y="733"/>
                  </a:lnTo>
                  <a:lnTo>
                    <a:pt x="1882" y="741"/>
                  </a:lnTo>
                  <a:lnTo>
                    <a:pt x="1880" y="748"/>
                  </a:lnTo>
                  <a:lnTo>
                    <a:pt x="1878" y="761"/>
                  </a:lnTo>
                  <a:lnTo>
                    <a:pt x="1877" y="778"/>
                  </a:lnTo>
                  <a:lnTo>
                    <a:pt x="1875" y="794"/>
                  </a:lnTo>
                  <a:lnTo>
                    <a:pt x="1875" y="806"/>
                  </a:lnTo>
                  <a:lnTo>
                    <a:pt x="1880" y="809"/>
                  </a:lnTo>
                  <a:lnTo>
                    <a:pt x="1884" y="811"/>
                  </a:lnTo>
                  <a:lnTo>
                    <a:pt x="1885" y="813"/>
                  </a:lnTo>
                  <a:lnTo>
                    <a:pt x="1889" y="815"/>
                  </a:lnTo>
                  <a:lnTo>
                    <a:pt x="1894" y="818"/>
                  </a:lnTo>
                  <a:lnTo>
                    <a:pt x="1905" y="813"/>
                  </a:lnTo>
                  <a:lnTo>
                    <a:pt x="1912" y="813"/>
                  </a:lnTo>
                  <a:lnTo>
                    <a:pt x="1917" y="816"/>
                  </a:lnTo>
                  <a:lnTo>
                    <a:pt x="1924" y="822"/>
                  </a:lnTo>
                  <a:lnTo>
                    <a:pt x="1933" y="822"/>
                  </a:lnTo>
                  <a:lnTo>
                    <a:pt x="1943" y="818"/>
                  </a:lnTo>
                  <a:lnTo>
                    <a:pt x="1952" y="813"/>
                  </a:lnTo>
                  <a:lnTo>
                    <a:pt x="1957" y="808"/>
                  </a:lnTo>
                  <a:lnTo>
                    <a:pt x="1964" y="804"/>
                  </a:lnTo>
                  <a:lnTo>
                    <a:pt x="1973" y="801"/>
                  </a:lnTo>
                  <a:lnTo>
                    <a:pt x="1987" y="802"/>
                  </a:lnTo>
                  <a:lnTo>
                    <a:pt x="2006" y="806"/>
                  </a:lnTo>
                  <a:lnTo>
                    <a:pt x="2008" y="801"/>
                  </a:lnTo>
                  <a:lnTo>
                    <a:pt x="2009" y="799"/>
                  </a:lnTo>
                  <a:lnTo>
                    <a:pt x="2013" y="795"/>
                  </a:lnTo>
                  <a:lnTo>
                    <a:pt x="2016" y="794"/>
                  </a:lnTo>
                  <a:lnTo>
                    <a:pt x="2020" y="794"/>
                  </a:lnTo>
                  <a:lnTo>
                    <a:pt x="2025" y="792"/>
                  </a:lnTo>
                  <a:lnTo>
                    <a:pt x="2025" y="762"/>
                  </a:lnTo>
                  <a:lnTo>
                    <a:pt x="2029" y="738"/>
                  </a:lnTo>
                  <a:lnTo>
                    <a:pt x="2032" y="734"/>
                  </a:lnTo>
                  <a:lnTo>
                    <a:pt x="2036" y="733"/>
                  </a:lnTo>
                  <a:lnTo>
                    <a:pt x="2039" y="729"/>
                  </a:lnTo>
                  <a:lnTo>
                    <a:pt x="2043" y="727"/>
                  </a:lnTo>
                  <a:lnTo>
                    <a:pt x="2048" y="726"/>
                  </a:lnTo>
                  <a:lnTo>
                    <a:pt x="2048" y="729"/>
                  </a:lnTo>
                  <a:lnTo>
                    <a:pt x="2051" y="733"/>
                  </a:lnTo>
                  <a:lnTo>
                    <a:pt x="2053" y="736"/>
                  </a:lnTo>
                  <a:lnTo>
                    <a:pt x="2055" y="740"/>
                  </a:lnTo>
                  <a:lnTo>
                    <a:pt x="2057" y="741"/>
                  </a:lnTo>
                  <a:lnTo>
                    <a:pt x="2062" y="743"/>
                  </a:lnTo>
                  <a:lnTo>
                    <a:pt x="2067" y="745"/>
                  </a:lnTo>
                  <a:lnTo>
                    <a:pt x="2065" y="729"/>
                  </a:lnTo>
                  <a:lnTo>
                    <a:pt x="2064" y="719"/>
                  </a:lnTo>
                  <a:lnTo>
                    <a:pt x="2060" y="712"/>
                  </a:lnTo>
                  <a:lnTo>
                    <a:pt x="2058" y="703"/>
                  </a:lnTo>
                  <a:lnTo>
                    <a:pt x="2055" y="687"/>
                  </a:lnTo>
                  <a:lnTo>
                    <a:pt x="2064" y="686"/>
                  </a:lnTo>
                  <a:lnTo>
                    <a:pt x="2070" y="682"/>
                  </a:lnTo>
                  <a:lnTo>
                    <a:pt x="2076" y="679"/>
                  </a:lnTo>
                  <a:lnTo>
                    <a:pt x="2083" y="675"/>
                  </a:lnTo>
                  <a:lnTo>
                    <a:pt x="2095" y="675"/>
                  </a:lnTo>
                  <a:lnTo>
                    <a:pt x="2107" y="677"/>
                  </a:lnTo>
                  <a:lnTo>
                    <a:pt x="2116" y="679"/>
                  </a:lnTo>
                  <a:lnTo>
                    <a:pt x="2125" y="675"/>
                  </a:lnTo>
                  <a:lnTo>
                    <a:pt x="2132" y="665"/>
                  </a:lnTo>
                  <a:lnTo>
                    <a:pt x="2126" y="663"/>
                  </a:lnTo>
                  <a:lnTo>
                    <a:pt x="2121" y="661"/>
                  </a:lnTo>
                  <a:lnTo>
                    <a:pt x="2118" y="659"/>
                  </a:lnTo>
                  <a:lnTo>
                    <a:pt x="2112" y="658"/>
                  </a:lnTo>
                  <a:lnTo>
                    <a:pt x="2105" y="658"/>
                  </a:lnTo>
                  <a:lnTo>
                    <a:pt x="2088" y="666"/>
                  </a:lnTo>
                  <a:lnTo>
                    <a:pt x="2069" y="672"/>
                  </a:lnTo>
                  <a:lnTo>
                    <a:pt x="2048" y="675"/>
                  </a:lnTo>
                  <a:lnTo>
                    <a:pt x="2044" y="666"/>
                  </a:lnTo>
                  <a:lnTo>
                    <a:pt x="2039" y="659"/>
                  </a:lnTo>
                  <a:lnTo>
                    <a:pt x="2034" y="652"/>
                  </a:lnTo>
                  <a:lnTo>
                    <a:pt x="2030" y="644"/>
                  </a:lnTo>
                  <a:lnTo>
                    <a:pt x="2029" y="630"/>
                  </a:lnTo>
                  <a:lnTo>
                    <a:pt x="2030" y="619"/>
                  </a:lnTo>
                  <a:lnTo>
                    <a:pt x="2029" y="607"/>
                  </a:lnTo>
                  <a:lnTo>
                    <a:pt x="2027" y="593"/>
                  </a:lnTo>
                  <a:lnTo>
                    <a:pt x="2029" y="581"/>
                  </a:lnTo>
                  <a:lnTo>
                    <a:pt x="2037" y="563"/>
                  </a:lnTo>
                  <a:lnTo>
                    <a:pt x="2051" y="551"/>
                  </a:lnTo>
                  <a:lnTo>
                    <a:pt x="2065" y="537"/>
                  </a:lnTo>
                  <a:lnTo>
                    <a:pt x="2077" y="523"/>
                  </a:lnTo>
                  <a:lnTo>
                    <a:pt x="2086" y="507"/>
                  </a:lnTo>
                  <a:lnTo>
                    <a:pt x="2081" y="502"/>
                  </a:lnTo>
                  <a:lnTo>
                    <a:pt x="2076" y="497"/>
                  </a:lnTo>
                  <a:lnTo>
                    <a:pt x="2070" y="492"/>
                  </a:lnTo>
                  <a:lnTo>
                    <a:pt x="2057" y="494"/>
                  </a:lnTo>
                  <a:lnTo>
                    <a:pt x="2041" y="495"/>
                  </a:lnTo>
                  <a:lnTo>
                    <a:pt x="2036" y="520"/>
                  </a:lnTo>
                  <a:lnTo>
                    <a:pt x="2027" y="539"/>
                  </a:lnTo>
                  <a:lnTo>
                    <a:pt x="2015" y="555"/>
                  </a:lnTo>
                  <a:lnTo>
                    <a:pt x="2001" y="570"/>
                  </a:lnTo>
                  <a:lnTo>
                    <a:pt x="1988" y="588"/>
                  </a:lnTo>
                  <a:lnTo>
                    <a:pt x="1980" y="609"/>
                  </a:lnTo>
                  <a:lnTo>
                    <a:pt x="1974" y="633"/>
                  </a:lnTo>
                  <a:lnTo>
                    <a:pt x="1985" y="642"/>
                  </a:lnTo>
                  <a:lnTo>
                    <a:pt x="1995" y="652"/>
                  </a:lnTo>
                  <a:lnTo>
                    <a:pt x="2002" y="665"/>
                  </a:lnTo>
                  <a:lnTo>
                    <a:pt x="2006" y="680"/>
                  </a:lnTo>
                  <a:lnTo>
                    <a:pt x="2001" y="682"/>
                  </a:lnTo>
                  <a:lnTo>
                    <a:pt x="1999" y="684"/>
                  </a:lnTo>
                  <a:lnTo>
                    <a:pt x="1997" y="686"/>
                  </a:lnTo>
                  <a:lnTo>
                    <a:pt x="1997" y="686"/>
                  </a:lnTo>
                  <a:lnTo>
                    <a:pt x="1997" y="687"/>
                  </a:lnTo>
                  <a:lnTo>
                    <a:pt x="1995" y="689"/>
                  </a:lnTo>
                  <a:lnTo>
                    <a:pt x="1995" y="693"/>
                  </a:lnTo>
                  <a:lnTo>
                    <a:pt x="1994" y="694"/>
                  </a:lnTo>
                  <a:lnTo>
                    <a:pt x="1971" y="703"/>
                  </a:lnTo>
                  <a:lnTo>
                    <a:pt x="1968" y="724"/>
                  </a:lnTo>
                  <a:lnTo>
                    <a:pt x="1961" y="740"/>
                  </a:lnTo>
                  <a:lnTo>
                    <a:pt x="1954" y="752"/>
                  </a:lnTo>
                  <a:lnTo>
                    <a:pt x="1943" y="762"/>
                  </a:lnTo>
                  <a:lnTo>
                    <a:pt x="1934" y="773"/>
                  </a:lnTo>
                  <a:lnTo>
                    <a:pt x="1926" y="787"/>
                  </a:lnTo>
                  <a:lnTo>
                    <a:pt x="1920" y="787"/>
                  </a:lnTo>
                  <a:lnTo>
                    <a:pt x="1920" y="783"/>
                  </a:lnTo>
                  <a:lnTo>
                    <a:pt x="1906" y="764"/>
                  </a:lnTo>
                  <a:lnTo>
                    <a:pt x="1898" y="743"/>
                  </a:lnTo>
                  <a:lnTo>
                    <a:pt x="1892" y="720"/>
                  </a:lnTo>
                  <a:lnTo>
                    <a:pt x="1882" y="694"/>
                  </a:lnTo>
                  <a:lnTo>
                    <a:pt x="1868" y="701"/>
                  </a:lnTo>
                  <a:lnTo>
                    <a:pt x="1859" y="710"/>
                  </a:lnTo>
                  <a:lnTo>
                    <a:pt x="1849" y="717"/>
                  </a:lnTo>
                  <a:lnTo>
                    <a:pt x="1838" y="722"/>
                  </a:lnTo>
                  <a:lnTo>
                    <a:pt x="1821" y="726"/>
                  </a:lnTo>
                  <a:lnTo>
                    <a:pt x="1819" y="724"/>
                  </a:lnTo>
                  <a:lnTo>
                    <a:pt x="1817" y="724"/>
                  </a:lnTo>
                  <a:lnTo>
                    <a:pt x="1816" y="724"/>
                  </a:lnTo>
                  <a:lnTo>
                    <a:pt x="1814" y="722"/>
                  </a:lnTo>
                  <a:lnTo>
                    <a:pt x="1810" y="722"/>
                  </a:lnTo>
                  <a:lnTo>
                    <a:pt x="1809" y="701"/>
                  </a:lnTo>
                  <a:lnTo>
                    <a:pt x="1807" y="684"/>
                  </a:lnTo>
                  <a:lnTo>
                    <a:pt x="1803" y="670"/>
                  </a:lnTo>
                  <a:lnTo>
                    <a:pt x="1800" y="654"/>
                  </a:lnTo>
                  <a:lnTo>
                    <a:pt x="1798" y="633"/>
                  </a:lnTo>
                  <a:lnTo>
                    <a:pt x="1807" y="624"/>
                  </a:lnTo>
                  <a:lnTo>
                    <a:pt x="1810" y="616"/>
                  </a:lnTo>
                  <a:lnTo>
                    <a:pt x="1812" y="605"/>
                  </a:lnTo>
                  <a:lnTo>
                    <a:pt x="1817" y="591"/>
                  </a:lnTo>
                  <a:lnTo>
                    <a:pt x="1821" y="588"/>
                  </a:lnTo>
                  <a:lnTo>
                    <a:pt x="1826" y="583"/>
                  </a:lnTo>
                  <a:lnTo>
                    <a:pt x="1831" y="577"/>
                  </a:lnTo>
                  <a:lnTo>
                    <a:pt x="1837" y="572"/>
                  </a:lnTo>
                  <a:lnTo>
                    <a:pt x="1840" y="574"/>
                  </a:lnTo>
                  <a:lnTo>
                    <a:pt x="1842" y="576"/>
                  </a:lnTo>
                  <a:lnTo>
                    <a:pt x="1844" y="577"/>
                  </a:lnTo>
                  <a:lnTo>
                    <a:pt x="1845" y="579"/>
                  </a:lnTo>
                  <a:lnTo>
                    <a:pt x="1845" y="579"/>
                  </a:lnTo>
                  <a:lnTo>
                    <a:pt x="1849" y="576"/>
                  </a:lnTo>
                  <a:lnTo>
                    <a:pt x="1851" y="572"/>
                  </a:lnTo>
                  <a:lnTo>
                    <a:pt x="1852" y="569"/>
                  </a:lnTo>
                  <a:lnTo>
                    <a:pt x="1854" y="563"/>
                  </a:lnTo>
                  <a:lnTo>
                    <a:pt x="1856" y="560"/>
                  </a:lnTo>
                  <a:lnTo>
                    <a:pt x="1868" y="553"/>
                  </a:lnTo>
                  <a:lnTo>
                    <a:pt x="1878" y="549"/>
                  </a:lnTo>
                  <a:lnTo>
                    <a:pt x="1887" y="541"/>
                  </a:lnTo>
                  <a:lnTo>
                    <a:pt x="1884" y="539"/>
                  </a:lnTo>
                  <a:lnTo>
                    <a:pt x="1882" y="539"/>
                  </a:lnTo>
                  <a:lnTo>
                    <a:pt x="1880" y="539"/>
                  </a:lnTo>
                  <a:lnTo>
                    <a:pt x="1880" y="537"/>
                  </a:lnTo>
                  <a:lnTo>
                    <a:pt x="1880" y="537"/>
                  </a:lnTo>
                  <a:lnTo>
                    <a:pt x="1880" y="534"/>
                  </a:lnTo>
                  <a:lnTo>
                    <a:pt x="1878" y="530"/>
                  </a:lnTo>
                  <a:lnTo>
                    <a:pt x="1891" y="514"/>
                  </a:lnTo>
                  <a:lnTo>
                    <a:pt x="1903" y="495"/>
                  </a:lnTo>
                  <a:lnTo>
                    <a:pt x="1913" y="473"/>
                  </a:lnTo>
                  <a:lnTo>
                    <a:pt x="1924" y="450"/>
                  </a:lnTo>
                  <a:lnTo>
                    <a:pt x="1934" y="427"/>
                  </a:lnTo>
                  <a:lnTo>
                    <a:pt x="1947" y="406"/>
                  </a:lnTo>
                  <a:lnTo>
                    <a:pt x="1959" y="392"/>
                  </a:lnTo>
                  <a:lnTo>
                    <a:pt x="1974" y="384"/>
                  </a:lnTo>
                  <a:lnTo>
                    <a:pt x="1974" y="370"/>
                  </a:lnTo>
                  <a:lnTo>
                    <a:pt x="1990" y="370"/>
                  </a:lnTo>
                  <a:lnTo>
                    <a:pt x="1999" y="354"/>
                  </a:lnTo>
                  <a:lnTo>
                    <a:pt x="2013" y="343"/>
                  </a:lnTo>
                  <a:lnTo>
                    <a:pt x="2032" y="338"/>
                  </a:lnTo>
                  <a:lnTo>
                    <a:pt x="2034" y="340"/>
                  </a:lnTo>
                  <a:lnTo>
                    <a:pt x="2036" y="340"/>
                  </a:lnTo>
                  <a:lnTo>
                    <a:pt x="2036" y="340"/>
                  </a:lnTo>
                  <a:lnTo>
                    <a:pt x="2037" y="340"/>
                  </a:lnTo>
                  <a:lnTo>
                    <a:pt x="2041" y="342"/>
                  </a:lnTo>
                  <a:lnTo>
                    <a:pt x="2041" y="329"/>
                  </a:lnTo>
                  <a:lnTo>
                    <a:pt x="2046" y="329"/>
                  </a:lnTo>
                  <a:lnTo>
                    <a:pt x="2050" y="329"/>
                  </a:lnTo>
                  <a:lnTo>
                    <a:pt x="2053" y="329"/>
                  </a:lnTo>
                  <a:lnTo>
                    <a:pt x="2055" y="329"/>
                  </a:lnTo>
                  <a:lnTo>
                    <a:pt x="2057" y="331"/>
                  </a:lnTo>
                  <a:lnTo>
                    <a:pt x="2058" y="331"/>
                  </a:lnTo>
                  <a:lnTo>
                    <a:pt x="2064" y="335"/>
                  </a:lnTo>
                  <a:lnTo>
                    <a:pt x="2070" y="321"/>
                  </a:lnTo>
                  <a:lnTo>
                    <a:pt x="2081" y="312"/>
                  </a:lnTo>
                  <a:lnTo>
                    <a:pt x="2093" y="309"/>
                  </a:lnTo>
                  <a:lnTo>
                    <a:pt x="2109" y="305"/>
                  </a:lnTo>
                  <a:lnTo>
                    <a:pt x="2125" y="303"/>
                  </a:lnTo>
                  <a:lnTo>
                    <a:pt x="2132" y="310"/>
                  </a:lnTo>
                  <a:lnTo>
                    <a:pt x="2140" y="314"/>
                  </a:lnTo>
                  <a:lnTo>
                    <a:pt x="2147" y="315"/>
                  </a:lnTo>
                  <a:lnTo>
                    <a:pt x="2154" y="317"/>
                  </a:lnTo>
                  <a:lnTo>
                    <a:pt x="2160" y="324"/>
                  </a:lnTo>
                  <a:lnTo>
                    <a:pt x="2163" y="338"/>
                  </a:lnTo>
                  <a:lnTo>
                    <a:pt x="2161" y="340"/>
                  </a:lnTo>
                  <a:lnTo>
                    <a:pt x="2160" y="342"/>
                  </a:lnTo>
                  <a:lnTo>
                    <a:pt x="2158" y="342"/>
                  </a:lnTo>
                  <a:lnTo>
                    <a:pt x="2158" y="343"/>
                  </a:lnTo>
                  <a:lnTo>
                    <a:pt x="2156" y="345"/>
                  </a:lnTo>
                  <a:lnTo>
                    <a:pt x="2156" y="349"/>
                  </a:lnTo>
                  <a:lnTo>
                    <a:pt x="2158" y="352"/>
                  </a:lnTo>
                  <a:lnTo>
                    <a:pt x="2160" y="352"/>
                  </a:lnTo>
                  <a:lnTo>
                    <a:pt x="2161" y="354"/>
                  </a:lnTo>
                  <a:lnTo>
                    <a:pt x="2163" y="357"/>
                  </a:lnTo>
                  <a:lnTo>
                    <a:pt x="2175" y="352"/>
                  </a:lnTo>
                  <a:lnTo>
                    <a:pt x="2182" y="350"/>
                  </a:lnTo>
                  <a:lnTo>
                    <a:pt x="2187" y="350"/>
                  </a:lnTo>
                  <a:lnTo>
                    <a:pt x="2189" y="354"/>
                  </a:lnTo>
                  <a:lnTo>
                    <a:pt x="2191" y="359"/>
                  </a:lnTo>
                  <a:lnTo>
                    <a:pt x="2196" y="364"/>
                  </a:lnTo>
                  <a:lnTo>
                    <a:pt x="2201" y="370"/>
                  </a:lnTo>
                  <a:lnTo>
                    <a:pt x="2233" y="373"/>
                  </a:lnTo>
                  <a:lnTo>
                    <a:pt x="2245" y="380"/>
                  </a:lnTo>
                  <a:lnTo>
                    <a:pt x="2259" y="391"/>
                  </a:lnTo>
                  <a:lnTo>
                    <a:pt x="2273" y="405"/>
                  </a:lnTo>
                  <a:lnTo>
                    <a:pt x="2285" y="420"/>
                  </a:lnTo>
                  <a:lnTo>
                    <a:pt x="2296" y="436"/>
                  </a:lnTo>
                  <a:lnTo>
                    <a:pt x="2299" y="452"/>
                  </a:lnTo>
                  <a:lnTo>
                    <a:pt x="2297" y="467"/>
                  </a:lnTo>
                  <a:lnTo>
                    <a:pt x="2285" y="480"/>
                  </a:lnTo>
                  <a:lnTo>
                    <a:pt x="2269" y="488"/>
                  </a:lnTo>
                  <a:lnTo>
                    <a:pt x="2252" y="488"/>
                  </a:lnTo>
                  <a:lnTo>
                    <a:pt x="2236" y="481"/>
                  </a:lnTo>
                  <a:lnTo>
                    <a:pt x="2222" y="474"/>
                  </a:lnTo>
                  <a:lnTo>
                    <a:pt x="2208" y="469"/>
                  </a:lnTo>
                  <a:lnTo>
                    <a:pt x="2210" y="481"/>
                  </a:lnTo>
                  <a:lnTo>
                    <a:pt x="2212" y="497"/>
                  </a:lnTo>
                  <a:lnTo>
                    <a:pt x="2214" y="514"/>
                  </a:lnTo>
                  <a:lnTo>
                    <a:pt x="2217" y="528"/>
                  </a:lnTo>
                  <a:lnTo>
                    <a:pt x="2221" y="537"/>
                  </a:lnTo>
                  <a:lnTo>
                    <a:pt x="2224" y="542"/>
                  </a:lnTo>
                  <a:lnTo>
                    <a:pt x="2229" y="544"/>
                  </a:lnTo>
                  <a:lnTo>
                    <a:pt x="2233" y="548"/>
                  </a:lnTo>
                  <a:lnTo>
                    <a:pt x="2240" y="549"/>
                  </a:lnTo>
                  <a:lnTo>
                    <a:pt x="2238" y="537"/>
                  </a:lnTo>
                  <a:lnTo>
                    <a:pt x="2236" y="528"/>
                  </a:lnTo>
                  <a:lnTo>
                    <a:pt x="2236" y="518"/>
                  </a:lnTo>
                  <a:lnTo>
                    <a:pt x="2240" y="518"/>
                  </a:lnTo>
                  <a:lnTo>
                    <a:pt x="2240" y="514"/>
                  </a:lnTo>
                  <a:lnTo>
                    <a:pt x="2252" y="521"/>
                  </a:lnTo>
                  <a:lnTo>
                    <a:pt x="2264" y="528"/>
                  </a:lnTo>
                  <a:lnTo>
                    <a:pt x="2278" y="534"/>
                  </a:lnTo>
                  <a:lnTo>
                    <a:pt x="2280" y="530"/>
                  </a:lnTo>
                  <a:lnTo>
                    <a:pt x="2282" y="527"/>
                  </a:lnTo>
                  <a:lnTo>
                    <a:pt x="2283" y="525"/>
                  </a:lnTo>
                  <a:lnTo>
                    <a:pt x="2285" y="520"/>
                  </a:lnTo>
                  <a:lnTo>
                    <a:pt x="2285" y="514"/>
                  </a:lnTo>
                  <a:lnTo>
                    <a:pt x="2283" y="513"/>
                  </a:lnTo>
                  <a:lnTo>
                    <a:pt x="2282" y="511"/>
                  </a:lnTo>
                  <a:lnTo>
                    <a:pt x="2280" y="509"/>
                  </a:lnTo>
                  <a:lnTo>
                    <a:pt x="2280" y="507"/>
                  </a:lnTo>
                  <a:lnTo>
                    <a:pt x="2280" y="504"/>
                  </a:lnTo>
                  <a:lnTo>
                    <a:pt x="2278" y="499"/>
                  </a:lnTo>
                  <a:lnTo>
                    <a:pt x="2294" y="492"/>
                  </a:lnTo>
                  <a:lnTo>
                    <a:pt x="2304" y="481"/>
                  </a:lnTo>
                  <a:lnTo>
                    <a:pt x="2313" y="469"/>
                  </a:lnTo>
                  <a:lnTo>
                    <a:pt x="2318" y="471"/>
                  </a:lnTo>
                  <a:lnTo>
                    <a:pt x="2325" y="473"/>
                  </a:lnTo>
                  <a:lnTo>
                    <a:pt x="2332" y="474"/>
                  </a:lnTo>
                  <a:lnTo>
                    <a:pt x="2339" y="476"/>
                  </a:lnTo>
                  <a:lnTo>
                    <a:pt x="2336" y="438"/>
                  </a:lnTo>
                  <a:lnTo>
                    <a:pt x="2329" y="396"/>
                  </a:lnTo>
                  <a:lnTo>
                    <a:pt x="2358" y="396"/>
                  </a:lnTo>
                  <a:lnTo>
                    <a:pt x="2365" y="403"/>
                  </a:lnTo>
                  <a:lnTo>
                    <a:pt x="2372" y="413"/>
                  </a:lnTo>
                  <a:lnTo>
                    <a:pt x="2378" y="422"/>
                  </a:lnTo>
                  <a:lnTo>
                    <a:pt x="2378" y="431"/>
                  </a:lnTo>
                  <a:lnTo>
                    <a:pt x="2374" y="432"/>
                  </a:lnTo>
                  <a:lnTo>
                    <a:pt x="2372" y="432"/>
                  </a:lnTo>
                  <a:lnTo>
                    <a:pt x="2369" y="434"/>
                  </a:lnTo>
                  <a:lnTo>
                    <a:pt x="2362" y="434"/>
                  </a:lnTo>
                  <a:lnTo>
                    <a:pt x="2362" y="453"/>
                  </a:lnTo>
                  <a:lnTo>
                    <a:pt x="2367" y="455"/>
                  </a:lnTo>
                  <a:lnTo>
                    <a:pt x="2369" y="457"/>
                  </a:lnTo>
                  <a:lnTo>
                    <a:pt x="2372" y="459"/>
                  </a:lnTo>
                  <a:lnTo>
                    <a:pt x="2376" y="460"/>
                  </a:lnTo>
                  <a:lnTo>
                    <a:pt x="2381" y="460"/>
                  </a:lnTo>
                  <a:lnTo>
                    <a:pt x="2383" y="460"/>
                  </a:lnTo>
                  <a:lnTo>
                    <a:pt x="2385" y="459"/>
                  </a:lnTo>
                  <a:lnTo>
                    <a:pt x="2385" y="459"/>
                  </a:lnTo>
                  <a:lnTo>
                    <a:pt x="2386" y="459"/>
                  </a:lnTo>
                  <a:lnTo>
                    <a:pt x="2390" y="457"/>
                  </a:lnTo>
                  <a:lnTo>
                    <a:pt x="2392" y="452"/>
                  </a:lnTo>
                  <a:lnTo>
                    <a:pt x="2392" y="448"/>
                  </a:lnTo>
                  <a:lnTo>
                    <a:pt x="2392" y="443"/>
                  </a:lnTo>
                  <a:lnTo>
                    <a:pt x="2392" y="439"/>
                  </a:lnTo>
                  <a:lnTo>
                    <a:pt x="2390" y="434"/>
                  </a:lnTo>
                  <a:lnTo>
                    <a:pt x="2402" y="418"/>
                  </a:lnTo>
                  <a:lnTo>
                    <a:pt x="2416" y="405"/>
                  </a:lnTo>
                  <a:lnTo>
                    <a:pt x="2428" y="389"/>
                  </a:lnTo>
                  <a:lnTo>
                    <a:pt x="2434" y="387"/>
                  </a:lnTo>
                  <a:lnTo>
                    <a:pt x="2439" y="387"/>
                  </a:lnTo>
                  <a:lnTo>
                    <a:pt x="2441" y="385"/>
                  </a:lnTo>
                  <a:lnTo>
                    <a:pt x="2444" y="387"/>
                  </a:lnTo>
                  <a:lnTo>
                    <a:pt x="2448" y="389"/>
                  </a:lnTo>
                  <a:lnTo>
                    <a:pt x="2449" y="392"/>
                  </a:lnTo>
                  <a:lnTo>
                    <a:pt x="2451" y="396"/>
                  </a:lnTo>
                  <a:lnTo>
                    <a:pt x="2453" y="398"/>
                  </a:lnTo>
                  <a:lnTo>
                    <a:pt x="2454" y="401"/>
                  </a:lnTo>
                  <a:lnTo>
                    <a:pt x="2458" y="403"/>
                  </a:lnTo>
                  <a:lnTo>
                    <a:pt x="2458" y="399"/>
                  </a:lnTo>
                  <a:lnTo>
                    <a:pt x="2461" y="396"/>
                  </a:lnTo>
                  <a:lnTo>
                    <a:pt x="2463" y="392"/>
                  </a:lnTo>
                  <a:lnTo>
                    <a:pt x="2465" y="389"/>
                  </a:lnTo>
                  <a:lnTo>
                    <a:pt x="2465" y="384"/>
                  </a:lnTo>
                  <a:lnTo>
                    <a:pt x="2467" y="377"/>
                  </a:lnTo>
                  <a:lnTo>
                    <a:pt x="2482" y="377"/>
                  </a:lnTo>
                  <a:lnTo>
                    <a:pt x="2496" y="380"/>
                  </a:lnTo>
                  <a:lnTo>
                    <a:pt x="2509" y="384"/>
                  </a:lnTo>
                  <a:lnTo>
                    <a:pt x="2500" y="391"/>
                  </a:lnTo>
                  <a:lnTo>
                    <a:pt x="2491" y="396"/>
                  </a:lnTo>
                  <a:lnTo>
                    <a:pt x="2484" y="401"/>
                  </a:lnTo>
                  <a:lnTo>
                    <a:pt x="2477" y="411"/>
                  </a:lnTo>
                  <a:lnTo>
                    <a:pt x="2486" y="411"/>
                  </a:lnTo>
                  <a:lnTo>
                    <a:pt x="2491" y="406"/>
                  </a:lnTo>
                  <a:lnTo>
                    <a:pt x="2503" y="401"/>
                  </a:lnTo>
                  <a:lnTo>
                    <a:pt x="2516" y="396"/>
                  </a:lnTo>
                  <a:lnTo>
                    <a:pt x="2526" y="392"/>
                  </a:lnTo>
                  <a:lnTo>
                    <a:pt x="2537" y="389"/>
                  </a:lnTo>
                  <a:lnTo>
                    <a:pt x="2540" y="389"/>
                  </a:lnTo>
                  <a:lnTo>
                    <a:pt x="2542" y="391"/>
                  </a:lnTo>
                  <a:lnTo>
                    <a:pt x="2545" y="394"/>
                  </a:lnTo>
                  <a:lnTo>
                    <a:pt x="2547" y="396"/>
                  </a:lnTo>
                  <a:lnTo>
                    <a:pt x="2549" y="398"/>
                  </a:lnTo>
                  <a:lnTo>
                    <a:pt x="2552" y="398"/>
                  </a:lnTo>
                  <a:lnTo>
                    <a:pt x="2559" y="399"/>
                  </a:lnTo>
                  <a:lnTo>
                    <a:pt x="2561" y="396"/>
                  </a:lnTo>
                  <a:lnTo>
                    <a:pt x="2563" y="392"/>
                  </a:lnTo>
                  <a:lnTo>
                    <a:pt x="2564" y="391"/>
                  </a:lnTo>
                  <a:lnTo>
                    <a:pt x="2564" y="387"/>
                  </a:lnTo>
                  <a:lnTo>
                    <a:pt x="2566" y="382"/>
                  </a:lnTo>
                  <a:lnTo>
                    <a:pt x="2566" y="377"/>
                  </a:lnTo>
                  <a:lnTo>
                    <a:pt x="2563" y="373"/>
                  </a:lnTo>
                  <a:lnTo>
                    <a:pt x="2561" y="370"/>
                  </a:lnTo>
                  <a:lnTo>
                    <a:pt x="2559" y="366"/>
                  </a:lnTo>
                  <a:lnTo>
                    <a:pt x="2559" y="361"/>
                  </a:lnTo>
                  <a:lnTo>
                    <a:pt x="2559" y="354"/>
                  </a:lnTo>
                  <a:lnTo>
                    <a:pt x="2564" y="350"/>
                  </a:lnTo>
                  <a:lnTo>
                    <a:pt x="2568" y="347"/>
                  </a:lnTo>
                  <a:lnTo>
                    <a:pt x="2571" y="345"/>
                  </a:lnTo>
                  <a:lnTo>
                    <a:pt x="2578" y="342"/>
                  </a:lnTo>
                  <a:lnTo>
                    <a:pt x="2582" y="343"/>
                  </a:lnTo>
                  <a:lnTo>
                    <a:pt x="2587" y="345"/>
                  </a:lnTo>
                  <a:lnTo>
                    <a:pt x="2594" y="345"/>
                  </a:lnTo>
                  <a:lnTo>
                    <a:pt x="2601" y="345"/>
                  </a:lnTo>
                  <a:lnTo>
                    <a:pt x="2610" y="356"/>
                  </a:lnTo>
                  <a:lnTo>
                    <a:pt x="2622" y="368"/>
                  </a:lnTo>
                  <a:lnTo>
                    <a:pt x="2640" y="380"/>
                  </a:lnTo>
                  <a:lnTo>
                    <a:pt x="2655" y="392"/>
                  </a:lnTo>
                  <a:lnTo>
                    <a:pt x="2669" y="399"/>
                  </a:lnTo>
                  <a:lnTo>
                    <a:pt x="2678" y="403"/>
                  </a:lnTo>
                  <a:lnTo>
                    <a:pt x="2680" y="401"/>
                  </a:lnTo>
                  <a:lnTo>
                    <a:pt x="2680" y="401"/>
                  </a:lnTo>
                  <a:lnTo>
                    <a:pt x="2680" y="399"/>
                  </a:lnTo>
                  <a:lnTo>
                    <a:pt x="2680" y="399"/>
                  </a:lnTo>
                  <a:lnTo>
                    <a:pt x="2681" y="396"/>
                  </a:lnTo>
                  <a:lnTo>
                    <a:pt x="2676" y="391"/>
                  </a:lnTo>
                  <a:lnTo>
                    <a:pt x="2673" y="387"/>
                  </a:lnTo>
                  <a:lnTo>
                    <a:pt x="2671" y="382"/>
                  </a:lnTo>
                  <a:lnTo>
                    <a:pt x="2667" y="377"/>
                  </a:lnTo>
                  <a:lnTo>
                    <a:pt x="2666" y="370"/>
                  </a:lnTo>
                  <a:lnTo>
                    <a:pt x="2650" y="370"/>
                  </a:lnTo>
                  <a:lnTo>
                    <a:pt x="2652" y="349"/>
                  </a:lnTo>
                  <a:lnTo>
                    <a:pt x="2648" y="333"/>
                  </a:lnTo>
                  <a:lnTo>
                    <a:pt x="2646" y="319"/>
                  </a:lnTo>
                  <a:lnTo>
                    <a:pt x="2643" y="300"/>
                  </a:lnTo>
                  <a:lnTo>
                    <a:pt x="2653" y="293"/>
                  </a:lnTo>
                  <a:lnTo>
                    <a:pt x="2660" y="284"/>
                  </a:lnTo>
                  <a:lnTo>
                    <a:pt x="2664" y="274"/>
                  </a:lnTo>
                  <a:lnTo>
                    <a:pt x="2667" y="261"/>
                  </a:lnTo>
                  <a:lnTo>
                    <a:pt x="2671" y="251"/>
                  </a:lnTo>
                  <a:lnTo>
                    <a:pt x="2676" y="240"/>
                  </a:lnTo>
                  <a:lnTo>
                    <a:pt x="2683" y="232"/>
                  </a:lnTo>
                  <a:lnTo>
                    <a:pt x="2692" y="226"/>
                  </a:lnTo>
                  <a:lnTo>
                    <a:pt x="2708" y="225"/>
                  </a:lnTo>
                  <a:lnTo>
                    <a:pt x="2727" y="226"/>
                  </a:lnTo>
                  <a:lnTo>
                    <a:pt x="2732" y="235"/>
                  </a:lnTo>
                  <a:lnTo>
                    <a:pt x="2739" y="242"/>
                  </a:lnTo>
                  <a:lnTo>
                    <a:pt x="2737" y="256"/>
                  </a:lnTo>
                  <a:lnTo>
                    <a:pt x="2734" y="270"/>
                  </a:lnTo>
                  <a:lnTo>
                    <a:pt x="2730" y="282"/>
                  </a:lnTo>
                  <a:lnTo>
                    <a:pt x="2729" y="293"/>
                  </a:lnTo>
                  <a:lnTo>
                    <a:pt x="2727" y="300"/>
                  </a:lnTo>
                  <a:lnTo>
                    <a:pt x="2730" y="309"/>
                  </a:lnTo>
                  <a:lnTo>
                    <a:pt x="2736" y="321"/>
                  </a:lnTo>
                  <a:lnTo>
                    <a:pt x="2739" y="335"/>
                  </a:lnTo>
                  <a:lnTo>
                    <a:pt x="2742" y="345"/>
                  </a:lnTo>
                  <a:lnTo>
                    <a:pt x="2742" y="357"/>
                  </a:lnTo>
                  <a:lnTo>
                    <a:pt x="2739" y="368"/>
                  </a:lnTo>
                  <a:lnTo>
                    <a:pt x="2736" y="377"/>
                  </a:lnTo>
                  <a:lnTo>
                    <a:pt x="2736" y="384"/>
                  </a:lnTo>
                  <a:lnTo>
                    <a:pt x="2737" y="389"/>
                  </a:lnTo>
                  <a:lnTo>
                    <a:pt x="2739" y="392"/>
                  </a:lnTo>
                  <a:lnTo>
                    <a:pt x="2742" y="396"/>
                  </a:lnTo>
                  <a:lnTo>
                    <a:pt x="2746" y="399"/>
                  </a:lnTo>
                  <a:lnTo>
                    <a:pt x="2748" y="405"/>
                  </a:lnTo>
                  <a:lnTo>
                    <a:pt x="2751" y="411"/>
                  </a:lnTo>
                  <a:lnTo>
                    <a:pt x="2746" y="422"/>
                  </a:lnTo>
                  <a:lnTo>
                    <a:pt x="2742" y="434"/>
                  </a:lnTo>
                  <a:lnTo>
                    <a:pt x="2742" y="450"/>
                  </a:lnTo>
                  <a:lnTo>
                    <a:pt x="2737" y="453"/>
                  </a:lnTo>
                  <a:lnTo>
                    <a:pt x="2734" y="457"/>
                  </a:lnTo>
                  <a:lnTo>
                    <a:pt x="2729" y="459"/>
                  </a:lnTo>
                  <a:lnTo>
                    <a:pt x="2723" y="462"/>
                  </a:lnTo>
                  <a:lnTo>
                    <a:pt x="2716" y="464"/>
                  </a:lnTo>
                  <a:lnTo>
                    <a:pt x="2716" y="469"/>
                  </a:lnTo>
                  <a:lnTo>
                    <a:pt x="2736" y="469"/>
                  </a:lnTo>
                  <a:lnTo>
                    <a:pt x="2737" y="467"/>
                  </a:lnTo>
                  <a:lnTo>
                    <a:pt x="2737" y="467"/>
                  </a:lnTo>
                  <a:lnTo>
                    <a:pt x="2739" y="466"/>
                  </a:lnTo>
                  <a:lnTo>
                    <a:pt x="2739" y="466"/>
                  </a:lnTo>
                  <a:lnTo>
                    <a:pt x="2742" y="464"/>
                  </a:lnTo>
                  <a:lnTo>
                    <a:pt x="2749" y="452"/>
                  </a:lnTo>
                  <a:lnTo>
                    <a:pt x="2756" y="438"/>
                  </a:lnTo>
                  <a:lnTo>
                    <a:pt x="2762" y="427"/>
                  </a:lnTo>
                  <a:lnTo>
                    <a:pt x="2765" y="410"/>
                  </a:lnTo>
                  <a:lnTo>
                    <a:pt x="2762" y="394"/>
                  </a:lnTo>
                  <a:lnTo>
                    <a:pt x="2760" y="378"/>
                  </a:lnTo>
                  <a:lnTo>
                    <a:pt x="2758" y="364"/>
                  </a:lnTo>
                  <a:lnTo>
                    <a:pt x="2777" y="364"/>
                  </a:lnTo>
                  <a:lnTo>
                    <a:pt x="2795" y="364"/>
                  </a:lnTo>
                  <a:lnTo>
                    <a:pt x="2812" y="370"/>
                  </a:lnTo>
                  <a:lnTo>
                    <a:pt x="2812" y="364"/>
                  </a:lnTo>
                  <a:lnTo>
                    <a:pt x="2795" y="357"/>
                  </a:lnTo>
                  <a:lnTo>
                    <a:pt x="2774" y="349"/>
                  </a:lnTo>
                  <a:lnTo>
                    <a:pt x="2755" y="342"/>
                  </a:lnTo>
                  <a:lnTo>
                    <a:pt x="2751" y="324"/>
                  </a:lnTo>
                  <a:lnTo>
                    <a:pt x="2746" y="312"/>
                  </a:lnTo>
                  <a:lnTo>
                    <a:pt x="2741" y="302"/>
                  </a:lnTo>
                  <a:lnTo>
                    <a:pt x="2736" y="288"/>
                  </a:lnTo>
                  <a:lnTo>
                    <a:pt x="2758" y="268"/>
                  </a:lnTo>
                  <a:lnTo>
                    <a:pt x="2758" y="235"/>
                  </a:lnTo>
                  <a:lnTo>
                    <a:pt x="2762" y="235"/>
                  </a:lnTo>
                  <a:lnTo>
                    <a:pt x="2765" y="235"/>
                  </a:lnTo>
                  <a:lnTo>
                    <a:pt x="2767" y="235"/>
                  </a:lnTo>
                  <a:lnTo>
                    <a:pt x="2767" y="237"/>
                  </a:lnTo>
                  <a:lnTo>
                    <a:pt x="2770" y="239"/>
                  </a:lnTo>
                  <a:lnTo>
                    <a:pt x="2774" y="249"/>
                  </a:lnTo>
                  <a:lnTo>
                    <a:pt x="2777" y="260"/>
                  </a:lnTo>
                  <a:lnTo>
                    <a:pt x="2784" y="268"/>
                  </a:lnTo>
                  <a:lnTo>
                    <a:pt x="2797" y="261"/>
                  </a:lnTo>
                  <a:lnTo>
                    <a:pt x="2812" y="258"/>
                  </a:lnTo>
                  <a:lnTo>
                    <a:pt x="2832" y="258"/>
                  </a:lnTo>
                  <a:lnTo>
                    <a:pt x="2842" y="272"/>
                  </a:lnTo>
                  <a:lnTo>
                    <a:pt x="2858" y="286"/>
                  </a:lnTo>
                  <a:lnTo>
                    <a:pt x="2873" y="296"/>
                  </a:lnTo>
                  <a:lnTo>
                    <a:pt x="2873" y="288"/>
                  </a:lnTo>
                  <a:lnTo>
                    <a:pt x="2861" y="275"/>
                  </a:lnTo>
                  <a:lnTo>
                    <a:pt x="2852" y="260"/>
                  </a:lnTo>
                  <a:lnTo>
                    <a:pt x="2847" y="240"/>
                  </a:lnTo>
                  <a:lnTo>
                    <a:pt x="2842" y="221"/>
                  </a:lnTo>
                  <a:lnTo>
                    <a:pt x="2838" y="200"/>
                  </a:lnTo>
                  <a:lnTo>
                    <a:pt x="2861" y="193"/>
                  </a:lnTo>
                  <a:lnTo>
                    <a:pt x="2886" y="188"/>
                  </a:lnTo>
                  <a:lnTo>
                    <a:pt x="2893" y="204"/>
                  </a:lnTo>
                  <a:lnTo>
                    <a:pt x="2896" y="204"/>
                  </a:lnTo>
                  <a:lnTo>
                    <a:pt x="2900" y="188"/>
                  </a:lnTo>
                  <a:lnTo>
                    <a:pt x="2903" y="171"/>
                  </a:lnTo>
                  <a:lnTo>
                    <a:pt x="2908" y="153"/>
                  </a:lnTo>
                  <a:lnTo>
                    <a:pt x="2924" y="144"/>
                  </a:lnTo>
                  <a:lnTo>
                    <a:pt x="2936" y="134"/>
                  </a:lnTo>
                  <a:lnTo>
                    <a:pt x="2950" y="123"/>
                  </a:lnTo>
                  <a:lnTo>
                    <a:pt x="2964" y="117"/>
                  </a:lnTo>
                  <a:lnTo>
                    <a:pt x="2980" y="111"/>
                  </a:lnTo>
                  <a:lnTo>
                    <a:pt x="3001" y="111"/>
                  </a:lnTo>
                  <a:lnTo>
                    <a:pt x="3003" y="104"/>
                  </a:lnTo>
                  <a:lnTo>
                    <a:pt x="3006" y="99"/>
                  </a:lnTo>
                  <a:lnTo>
                    <a:pt x="3008" y="94"/>
                  </a:lnTo>
                  <a:lnTo>
                    <a:pt x="3011" y="89"/>
                  </a:lnTo>
                  <a:lnTo>
                    <a:pt x="3022" y="89"/>
                  </a:lnTo>
                  <a:lnTo>
                    <a:pt x="3036" y="89"/>
                  </a:lnTo>
                  <a:lnTo>
                    <a:pt x="3050" y="89"/>
                  </a:lnTo>
                  <a:lnTo>
                    <a:pt x="3060" y="89"/>
                  </a:lnTo>
                  <a:lnTo>
                    <a:pt x="3065" y="89"/>
                  </a:lnTo>
                  <a:lnTo>
                    <a:pt x="3072" y="83"/>
                  </a:lnTo>
                  <a:lnTo>
                    <a:pt x="3079" y="78"/>
                  </a:lnTo>
                  <a:lnTo>
                    <a:pt x="3086" y="71"/>
                  </a:lnTo>
                  <a:lnTo>
                    <a:pt x="3092" y="66"/>
                  </a:lnTo>
                  <a:lnTo>
                    <a:pt x="3097" y="68"/>
                  </a:lnTo>
                  <a:lnTo>
                    <a:pt x="3100" y="68"/>
                  </a:lnTo>
                  <a:lnTo>
                    <a:pt x="3106" y="69"/>
                  </a:lnTo>
                  <a:lnTo>
                    <a:pt x="3111" y="69"/>
                  </a:lnTo>
                  <a:lnTo>
                    <a:pt x="3111" y="50"/>
                  </a:lnTo>
                  <a:lnTo>
                    <a:pt x="3126" y="43"/>
                  </a:lnTo>
                  <a:lnTo>
                    <a:pt x="3139" y="36"/>
                  </a:lnTo>
                  <a:lnTo>
                    <a:pt x="3151" y="27"/>
                  </a:lnTo>
                  <a:lnTo>
                    <a:pt x="3161" y="17"/>
                  </a:lnTo>
                  <a:lnTo>
                    <a:pt x="3165" y="0"/>
                  </a:lnTo>
                  <a:close/>
                </a:path>
              </a:pathLst>
            </a:custGeom>
            <a:grpFill/>
            <a:ln w="3175">
              <a:solidFill>
                <a:schemeClr val="accent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09" name="Freeform 11">
              <a:extLst>
                <a:ext uri="{FF2B5EF4-FFF2-40B4-BE49-F238E27FC236}">
                  <a16:creationId xmlns:a16="http://schemas.microsoft.com/office/drawing/2014/main" id="{5C23000C-9912-4F42-BF5D-B11F29DCC9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7088" y="1382713"/>
              <a:ext cx="4552950" cy="1549400"/>
            </a:xfrm>
            <a:custGeom>
              <a:avLst/>
              <a:gdLst>
                <a:gd name="T0" fmla="*/ 0 w 2868"/>
                <a:gd name="T1" fmla="*/ 276 h 976"/>
                <a:gd name="T2" fmla="*/ 1210 w 2868"/>
                <a:gd name="T3" fmla="*/ 237 h 976"/>
                <a:gd name="T4" fmla="*/ 1742 w 2868"/>
                <a:gd name="T5" fmla="*/ 276 h 976"/>
                <a:gd name="T6" fmla="*/ 2863 w 2868"/>
                <a:gd name="T7" fmla="*/ 190 h 976"/>
                <a:gd name="T8" fmla="*/ 2804 w 2868"/>
                <a:gd name="T9" fmla="*/ 223 h 976"/>
                <a:gd name="T10" fmla="*/ 194 w 2868"/>
                <a:gd name="T11" fmla="*/ 279 h 976"/>
                <a:gd name="T12" fmla="*/ 98 w 2868"/>
                <a:gd name="T13" fmla="*/ 202 h 976"/>
                <a:gd name="T14" fmla="*/ 138 w 2868"/>
                <a:gd name="T15" fmla="*/ 150 h 976"/>
                <a:gd name="T16" fmla="*/ 1685 w 2868"/>
                <a:gd name="T17" fmla="*/ 166 h 976"/>
                <a:gd name="T18" fmla="*/ 1631 w 2868"/>
                <a:gd name="T19" fmla="*/ 295 h 976"/>
                <a:gd name="T20" fmla="*/ 1620 w 2868"/>
                <a:gd name="T21" fmla="*/ 218 h 976"/>
                <a:gd name="T22" fmla="*/ 1569 w 2868"/>
                <a:gd name="T23" fmla="*/ 159 h 976"/>
                <a:gd name="T24" fmla="*/ 1632 w 2868"/>
                <a:gd name="T25" fmla="*/ 157 h 976"/>
                <a:gd name="T26" fmla="*/ 2615 w 2868"/>
                <a:gd name="T27" fmla="*/ 120 h 976"/>
                <a:gd name="T28" fmla="*/ 2090 w 2868"/>
                <a:gd name="T29" fmla="*/ 120 h 976"/>
                <a:gd name="T30" fmla="*/ 2739 w 2868"/>
                <a:gd name="T31" fmla="*/ 87 h 976"/>
                <a:gd name="T32" fmla="*/ 2765 w 2868"/>
                <a:gd name="T33" fmla="*/ 195 h 976"/>
                <a:gd name="T34" fmla="*/ 2704 w 2868"/>
                <a:gd name="T35" fmla="*/ 92 h 976"/>
                <a:gd name="T36" fmla="*/ 2158 w 2868"/>
                <a:gd name="T37" fmla="*/ 99 h 976"/>
                <a:gd name="T38" fmla="*/ 1786 w 2868"/>
                <a:gd name="T39" fmla="*/ 89 h 976"/>
                <a:gd name="T40" fmla="*/ 1681 w 2868"/>
                <a:gd name="T41" fmla="*/ 89 h 976"/>
                <a:gd name="T42" fmla="*/ 2186 w 2868"/>
                <a:gd name="T43" fmla="*/ 45 h 976"/>
                <a:gd name="T44" fmla="*/ 596 w 2868"/>
                <a:gd name="T45" fmla="*/ 92 h 976"/>
                <a:gd name="T46" fmla="*/ 384 w 2868"/>
                <a:gd name="T47" fmla="*/ 253 h 976"/>
                <a:gd name="T48" fmla="*/ 330 w 2868"/>
                <a:gd name="T49" fmla="*/ 316 h 976"/>
                <a:gd name="T50" fmla="*/ 321 w 2868"/>
                <a:gd name="T51" fmla="*/ 361 h 976"/>
                <a:gd name="T52" fmla="*/ 205 w 2868"/>
                <a:gd name="T53" fmla="*/ 335 h 976"/>
                <a:gd name="T54" fmla="*/ 253 w 2868"/>
                <a:gd name="T55" fmla="*/ 248 h 976"/>
                <a:gd name="T56" fmla="*/ 304 w 2868"/>
                <a:gd name="T57" fmla="*/ 197 h 976"/>
                <a:gd name="T58" fmla="*/ 311 w 2868"/>
                <a:gd name="T59" fmla="*/ 188 h 976"/>
                <a:gd name="T60" fmla="*/ 192 w 2868"/>
                <a:gd name="T61" fmla="*/ 168 h 976"/>
                <a:gd name="T62" fmla="*/ 161 w 2868"/>
                <a:gd name="T63" fmla="*/ 131 h 976"/>
                <a:gd name="T64" fmla="*/ 253 w 2868"/>
                <a:gd name="T65" fmla="*/ 92 h 976"/>
                <a:gd name="T66" fmla="*/ 323 w 2868"/>
                <a:gd name="T67" fmla="*/ 77 h 976"/>
                <a:gd name="T68" fmla="*/ 2107 w 2868"/>
                <a:gd name="T69" fmla="*/ 80 h 976"/>
                <a:gd name="T70" fmla="*/ 2090 w 2868"/>
                <a:gd name="T71" fmla="*/ 59 h 976"/>
                <a:gd name="T72" fmla="*/ 2147 w 2868"/>
                <a:gd name="T73" fmla="*/ 30 h 976"/>
                <a:gd name="T74" fmla="*/ 1048 w 2868"/>
                <a:gd name="T75" fmla="*/ 73 h 976"/>
                <a:gd name="T76" fmla="*/ 1076 w 2868"/>
                <a:gd name="T77" fmla="*/ 131 h 976"/>
                <a:gd name="T78" fmla="*/ 1294 w 2868"/>
                <a:gd name="T79" fmla="*/ 147 h 976"/>
                <a:gd name="T80" fmla="*/ 1196 w 2868"/>
                <a:gd name="T81" fmla="*/ 243 h 976"/>
                <a:gd name="T82" fmla="*/ 1224 w 2868"/>
                <a:gd name="T83" fmla="*/ 353 h 976"/>
                <a:gd name="T84" fmla="*/ 1198 w 2868"/>
                <a:gd name="T85" fmla="*/ 415 h 976"/>
                <a:gd name="T86" fmla="*/ 1192 w 2868"/>
                <a:gd name="T87" fmla="*/ 490 h 976"/>
                <a:gd name="T88" fmla="*/ 1140 w 2868"/>
                <a:gd name="T89" fmla="*/ 538 h 976"/>
                <a:gd name="T90" fmla="*/ 1091 w 2868"/>
                <a:gd name="T91" fmla="*/ 602 h 976"/>
                <a:gd name="T92" fmla="*/ 1048 w 2868"/>
                <a:gd name="T93" fmla="*/ 696 h 976"/>
                <a:gd name="T94" fmla="*/ 911 w 2868"/>
                <a:gd name="T95" fmla="*/ 784 h 976"/>
                <a:gd name="T96" fmla="*/ 861 w 2868"/>
                <a:gd name="T97" fmla="*/ 932 h 976"/>
                <a:gd name="T98" fmla="*/ 740 w 2868"/>
                <a:gd name="T99" fmla="*/ 862 h 976"/>
                <a:gd name="T100" fmla="*/ 714 w 2868"/>
                <a:gd name="T101" fmla="*/ 806 h 976"/>
                <a:gd name="T102" fmla="*/ 718 w 2868"/>
                <a:gd name="T103" fmla="*/ 641 h 976"/>
                <a:gd name="T104" fmla="*/ 672 w 2868"/>
                <a:gd name="T105" fmla="*/ 576 h 976"/>
                <a:gd name="T106" fmla="*/ 466 w 2868"/>
                <a:gd name="T107" fmla="*/ 374 h 976"/>
                <a:gd name="T108" fmla="*/ 447 w 2868"/>
                <a:gd name="T109" fmla="*/ 290 h 976"/>
                <a:gd name="T110" fmla="*/ 592 w 2868"/>
                <a:gd name="T111" fmla="*/ 140 h 976"/>
                <a:gd name="T112" fmla="*/ 711 w 2868"/>
                <a:gd name="T113" fmla="*/ 112 h 976"/>
                <a:gd name="T114" fmla="*/ 833 w 2868"/>
                <a:gd name="T115" fmla="*/ 80 h 976"/>
                <a:gd name="T116" fmla="*/ 896 w 2868"/>
                <a:gd name="T117" fmla="*/ 44 h 976"/>
                <a:gd name="T118" fmla="*/ 2706 w 2868"/>
                <a:gd name="T119" fmla="*/ 31 h 976"/>
                <a:gd name="T120" fmla="*/ 2641 w 2868"/>
                <a:gd name="T121" fmla="*/ 80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68" h="976">
                  <a:moveTo>
                    <a:pt x="7" y="243"/>
                  </a:moveTo>
                  <a:lnTo>
                    <a:pt x="25" y="248"/>
                  </a:lnTo>
                  <a:lnTo>
                    <a:pt x="37" y="257"/>
                  </a:lnTo>
                  <a:lnTo>
                    <a:pt x="47" y="265"/>
                  </a:lnTo>
                  <a:lnTo>
                    <a:pt x="58" y="276"/>
                  </a:lnTo>
                  <a:lnTo>
                    <a:pt x="68" y="284"/>
                  </a:lnTo>
                  <a:lnTo>
                    <a:pt x="68" y="281"/>
                  </a:lnTo>
                  <a:lnTo>
                    <a:pt x="74" y="281"/>
                  </a:lnTo>
                  <a:lnTo>
                    <a:pt x="74" y="284"/>
                  </a:lnTo>
                  <a:lnTo>
                    <a:pt x="75" y="288"/>
                  </a:lnTo>
                  <a:lnTo>
                    <a:pt x="79" y="293"/>
                  </a:lnTo>
                  <a:lnTo>
                    <a:pt x="81" y="300"/>
                  </a:lnTo>
                  <a:lnTo>
                    <a:pt x="74" y="300"/>
                  </a:lnTo>
                  <a:lnTo>
                    <a:pt x="70" y="300"/>
                  </a:lnTo>
                  <a:lnTo>
                    <a:pt x="70" y="302"/>
                  </a:lnTo>
                  <a:lnTo>
                    <a:pt x="68" y="302"/>
                  </a:lnTo>
                  <a:lnTo>
                    <a:pt x="65" y="302"/>
                  </a:lnTo>
                  <a:lnTo>
                    <a:pt x="61" y="304"/>
                  </a:lnTo>
                  <a:lnTo>
                    <a:pt x="47" y="293"/>
                  </a:lnTo>
                  <a:lnTo>
                    <a:pt x="33" y="288"/>
                  </a:lnTo>
                  <a:lnTo>
                    <a:pt x="16" y="284"/>
                  </a:lnTo>
                  <a:lnTo>
                    <a:pt x="0" y="276"/>
                  </a:lnTo>
                  <a:lnTo>
                    <a:pt x="6" y="271"/>
                  </a:lnTo>
                  <a:lnTo>
                    <a:pt x="7" y="265"/>
                  </a:lnTo>
                  <a:lnTo>
                    <a:pt x="6" y="260"/>
                  </a:lnTo>
                  <a:lnTo>
                    <a:pt x="6" y="253"/>
                  </a:lnTo>
                  <a:lnTo>
                    <a:pt x="7" y="243"/>
                  </a:lnTo>
                  <a:close/>
                  <a:moveTo>
                    <a:pt x="1222" y="236"/>
                  </a:moveTo>
                  <a:lnTo>
                    <a:pt x="1226" y="236"/>
                  </a:lnTo>
                  <a:lnTo>
                    <a:pt x="1229" y="237"/>
                  </a:lnTo>
                  <a:lnTo>
                    <a:pt x="1231" y="239"/>
                  </a:lnTo>
                  <a:lnTo>
                    <a:pt x="1233" y="241"/>
                  </a:lnTo>
                  <a:lnTo>
                    <a:pt x="1234" y="243"/>
                  </a:lnTo>
                  <a:lnTo>
                    <a:pt x="1234" y="244"/>
                  </a:lnTo>
                  <a:lnTo>
                    <a:pt x="1234" y="246"/>
                  </a:lnTo>
                  <a:lnTo>
                    <a:pt x="1236" y="250"/>
                  </a:lnTo>
                  <a:lnTo>
                    <a:pt x="1229" y="250"/>
                  </a:lnTo>
                  <a:lnTo>
                    <a:pt x="1226" y="251"/>
                  </a:lnTo>
                  <a:lnTo>
                    <a:pt x="1222" y="251"/>
                  </a:lnTo>
                  <a:lnTo>
                    <a:pt x="1219" y="253"/>
                  </a:lnTo>
                  <a:lnTo>
                    <a:pt x="1213" y="253"/>
                  </a:lnTo>
                  <a:lnTo>
                    <a:pt x="1213" y="250"/>
                  </a:lnTo>
                  <a:lnTo>
                    <a:pt x="1210" y="250"/>
                  </a:lnTo>
                  <a:lnTo>
                    <a:pt x="1210" y="237"/>
                  </a:lnTo>
                  <a:lnTo>
                    <a:pt x="1215" y="237"/>
                  </a:lnTo>
                  <a:lnTo>
                    <a:pt x="1220" y="236"/>
                  </a:lnTo>
                  <a:lnTo>
                    <a:pt x="1222" y="236"/>
                  </a:lnTo>
                  <a:close/>
                  <a:moveTo>
                    <a:pt x="61" y="227"/>
                  </a:moveTo>
                  <a:lnTo>
                    <a:pt x="77" y="227"/>
                  </a:lnTo>
                  <a:lnTo>
                    <a:pt x="77" y="230"/>
                  </a:lnTo>
                  <a:lnTo>
                    <a:pt x="74" y="230"/>
                  </a:lnTo>
                  <a:lnTo>
                    <a:pt x="70" y="230"/>
                  </a:lnTo>
                  <a:lnTo>
                    <a:pt x="68" y="232"/>
                  </a:lnTo>
                  <a:lnTo>
                    <a:pt x="67" y="232"/>
                  </a:lnTo>
                  <a:lnTo>
                    <a:pt x="67" y="232"/>
                  </a:lnTo>
                  <a:lnTo>
                    <a:pt x="65" y="232"/>
                  </a:lnTo>
                  <a:lnTo>
                    <a:pt x="63" y="230"/>
                  </a:lnTo>
                  <a:lnTo>
                    <a:pt x="61" y="227"/>
                  </a:lnTo>
                  <a:close/>
                  <a:moveTo>
                    <a:pt x="1716" y="202"/>
                  </a:moveTo>
                  <a:lnTo>
                    <a:pt x="1728" y="202"/>
                  </a:lnTo>
                  <a:lnTo>
                    <a:pt x="1732" y="216"/>
                  </a:lnTo>
                  <a:lnTo>
                    <a:pt x="1735" y="225"/>
                  </a:lnTo>
                  <a:lnTo>
                    <a:pt x="1742" y="229"/>
                  </a:lnTo>
                  <a:lnTo>
                    <a:pt x="1754" y="234"/>
                  </a:lnTo>
                  <a:lnTo>
                    <a:pt x="1749" y="255"/>
                  </a:lnTo>
                  <a:lnTo>
                    <a:pt x="1742" y="276"/>
                  </a:lnTo>
                  <a:lnTo>
                    <a:pt x="1732" y="291"/>
                  </a:lnTo>
                  <a:lnTo>
                    <a:pt x="1732" y="272"/>
                  </a:lnTo>
                  <a:lnTo>
                    <a:pt x="1709" y="272"/>
                  </a:lnTo>
                  <a:lnTo>
                    <a:pt x="1711" y="250"/>
                  </a:lnTo>
                  <a:lnTo>
                    <a:pt x="1713" y="229"/>
                  </a:lnTo>
                  <a:lnTo>
                    <a:pt x="1716" y="202"/>
                  </a:lnTo>
                  <a:close/>
                  <a:moveTo>
                    <a:pt x="2819" y="157"/>
                  </a:moveTo>
                  <a:lnTo>
                    <a:pt x="2823" y="157"/>
                  </a:lnTo>
                  <a:lnTo>
                    <a:pt x="2823" y="161"/>
                  </a:lnTo>
                  <a:lnTo>
                    <a:pt x="2824" y="166"/>
                  </a:lnTo>
                  <a:lnTo>
                    <a:pt x="2826" y="168"/>
                  </a:lnTo>
                  <a:lnTo>
                    <a:pt x="2828" y="171"/>
                  </a:lnTo>
                  <a:lnTo>
                    <a:pt x="2830" y="173"/>
                  </a:lnTo>
                  <a:lnTo>
                    <a:pt x="2833" y="176"/>
                  </a:lnTo>
                  <a:lnTo>
                    <a:pt x="2837" y="173"/>
                  </a:lnTo>
                  <a:lnTo>
                    <a:pt x="2838" y="169"/>
                  </a:lnTo>
                  <a:lnTo>
                    <a:pt x="2840" y="168"/>
                  </a:lnTo>
                  <a:lnTo>
                    <a:pt x="2844" y="168"/>
                  </a:lnTo>
                  <a:lnTo>
                    <a:pt x="2849" y="166"/>
                  </a:lnTo>
                  <a:lnTo>
                    <a:pt x="2852" y="176"/>
                  </a:lnTo>
                  <a:lnTo>
                    <a:pt x="2858" y="183"/>
                  </a:lnTo>
                  <a:lnTo>
                    <a:pt x="2863" y="190"/>
                  </a:lnTo>
                  <a:lnTo>
                    <a:pt x="2866" y="199"/>
                  </a:lnTo>
                  <a:lnTo>
                    <a:pt x="2868" y="211"/>
                  </a:lnTo>
                  <a:lnTo>
                    <a:pt x="2868" y="213"/>
                  </a:lnTo>
                  <a:lnTo>
                    <a:pt x="2866" y="215"/>
                  </a:lnTo>
                  <a:lnTo>
                    <a:pt x="2866" y="216"/>
                  </a:lnTo>
                  <a:lnTo>
                    <a:pt x="2866" y="218"/>
                  </a:lnTo>
                  <a:lnTo>
                    <a:pt x="2866" y="220"/>
                  </a:lnTo>
                  <a:lnTo>
                    <a:pt x="2865" y="223"/>
                  </a:lnTo>
                  <a:lnTo>
                    <a:pt x="2854" y="230"/>
                  </a:lnTo>
                  <a:lnTo>
                    <a:pt x="2838" y="237"/>
                  </a:lnTo>
                  <a:lnTo>
                    <a:pt x="2819" y="241"/>
                  </a:lnTo>
                  <a:lnTo>
                    <a:pt x="2800" y="244"/>
                  </a:lnTo>
                  <a:lnTo>
                    <a:pt x="2784" y="246"/>
                  </a:lnTo>
                  <a:lnTo>
                    <a:pt x="2786" y="237"/>
                  </a:lnTo>
                  <a:lnTo>
                    <a:pt x="2788" y="234"/>
                  </a:lnTo>
                  <a:lnTo>
                    <a:pt x="2790" y="230"/>
                  </a:lnTo>
                  <a:lnTo>
                    <a:pt x="2791" y="229"/>
                  </a:lnTo>
                  <a:lnTo>
                    <a:pt x="2793" y="229"/>
                  </a:lnTo>
                  <a:lnTo>
                    <a:pt x="2797" y="227"/>
                  </a:lnTo>
                  <a:lnTo>
                    <a:pt x="2798" y="227"/>
                  </a:lnTo>
                  <a:lnTo>
                    <a:pt x="2800" y="225"/>
                  </a:lnTo>
                  <a:lnTo>
                    <a:pt x="2804" y="223"/>
                  </a:lnTo>
                  <a:lnTo>
                    <a:pt x="2809" y="209"/>
                  </a:lnTo>
                  <a:lnTo>
                    <a:pt x="2809" y="195"/>
                  </a:lnTo>
                  <a:lnTo>
                    <a:pt x="2807" y="182"/>
                  </a:lnTo>
                  <a:lnTo>
                    <a:pt x="2810" y="171"/>
                  </a:lnTo>
                  <a:lnTo>
                    <a:pt x="2819" y="161"/>
                  </a:lnTo>
                  <a:lnTo>
                    <a:pt x="2819" y="157"/>
                  </a:lnTo>
                  <a:close/>
                  <a:moveTo>
                    <a:pt x="142" y="150"/>
                  </a:moveTo>
                  <a:lnTo>
                    <a:pt x="161" y="171"/>
                  </a:lnTo>
                  <a:lnTo>
                    <a:pt x="185" y="187"/>
                  </a:lnTo>
                  <a:lnTo>
                    <a:pt x="215" y="199"/>
                  </a:lnTo>
                  <a:lnTo>
                    <a:pt x="217" y="216"/>
                  </a:lnTo>
                  <a:lnTo>
                    <a:pt x="222" y="229"/>
                  </a:lnTo>
                  <a:lnTo>
                    <a:pt x="227" y="236"/>
                  </a:lnTo>
                  <a:lnTo>
                    <a:pt x="234" y="243"/>
                  </a:lnTo>
                  <a:lnTo>
                    <a:pt x="241" y="253"/>
                  </a:lnTo>
                  <a:lnTo>
                    <a:pt x="229" y="255"/>
                  </a:lnTo>
                  <a:lnTo>
                    <a:pt x="217" y="257"/>
                  </a:lnTo>
                  <a:lnTo>
                    <a:pt x="206" y="262"/>
                  </a:lnTo>
                  <a:lnTo>
                    <a:pt x="199" y="269"/>
                  </a:lnTo>
                  <a:lnTo>
                    <a:pt x="198" y="272"/>
                  </a:lnTo>
                  <a:lnTo>
                    <a:pt x="196" y="276"/>
                  </a:lnTo>
                  <a:lnTo>
                    <a:pt x="194" y="279"/>
                  </a:lnTo>
                  <a:lnTo>
                    <a:pt x="192" y="281"/>
                  </a:lnTo>
                  <a:lnTo>
                    <a:pt x="189" y="284"/>
                  </a:lnTo>
                  <a:lnTo>
                    <a:pt x="178" y="286"/>
                  </a:lnTo>
                  <a:lnTo>
                    <a:pt x="163" y="288"/>
                  </a:lnTo>
                  <a:lnTo>
                    <a:pt x="145" y="286"/>
                  </a:lnTo>
                  <a:lnTo>
                    <a:pt x="131" y="284"/>
                  </a:lnTo>
                  <a:lnTo>
                    <a:pt x="128" y="274"/>
                  </a:lnTo>
                  <a:lnTo>
                    <a:pt x="126" y="267"/>
                  </a:lnTo>
                  <a:lnTo>
                    <a:pt x="124" y="262"/>
                  </a:lnTo>
                  <a:lnTo>
                    <a:pt x="119" y="253"/>
                  </a:lnTo>
                  <a:lnTo>
                    <a:pt x="142" y="246"/>
                  </a:lnTo>
                  <a:lnTo>
                    <a:pt x="142" y="243"/>
                  </a:lnTo>
                  <a:lnTo>
                    <a:pt x="124" y="241"/>
                  </a:lnTo>
                  <a:lnTo>
                    <a:pt x="112" y="237"/>
                  </a:lnTo>
                  <a:lnTo>
                    <a:pt x="103" y="230"/>
                  </a:lnTo>
                  <a:lnTo>
                    <a:pt x="102" y="225"/>
                  </a:lnTo>
                  <a:lnTo>
                    <a:pt x="98" y="220"/>
                  </a:lnTo>
                  <a:lnTo>
                    <a:pt x="96" y="215"/>
                  </a:lnTo>
                  <a:lnTo>
                    <a:pt x="96" y="209"/>
                  </a:lnTo>
                  <a:lnTo>
                    <a:pt x="96" y="206"/>
                  </a:lnTo>
                  <a:lnTo>
                    <a:pt x="96" y="202"/>
                  </a:lnTo>
                  <a:lnTo>
                    <a:pt x="98" y="202"/>
                  </a:lnTo>
                  <a:lnTo>
                    <a:pt x="100" y="201"/>
                  </a:lnTo>
                  <a:lnTo>
                    <a:pt x="102" y="201"/>
                  </a:lnTo>
                  <a:lnTo>
                    <a:pt x="103" y="201"/>
                  </a:lnTo>
                  <a:lnTo>
                    <a:pt x="107" y="199"/>
                  </a:lnTo>
                  <a:lnTo>
                    <a:pt x="109" y="194"/>
                  </a:lnTo>
                  <a:lnTo>
                    <a:pt x="109" y="188"/>
                  </a:lnTo>
                  <a:lnTo>
                    <a:pt x="109" y="185"/>
                  </a:lnTo>
                  <a:lnTo>
                    <a:pt x="110" y="183"/>
                  </a:lnTo>
                  <a:lnTo>
                    <a:pt x="112" y="180"/>
                  </a:lnTo>
                  <a:lnTo>
                    <a:pt x="114" y="180"/>
                  </a:lnTo>
                  <a:lnTo>
                    <a:pt x="116" y="178"/>
                  </a:lnTo>
                  <a:lnTo>
                    <a:pt x="117" y="178"/>
                  </a:lnTo>
                  <a:lnTo>
                    <a:pt x="119" y="178"/>
                  </a:lnTo>
                  <a:lnTo>
                    <a:pt x="122" y="176"/>
                  </a:lnTo>
                  <a:lnTo>
                    <a:pt x="124" y="169"/>
                  </a:lnTo>
                  <a:lnTo>
                    <a:pt x="126" y="164"/>
                  </a:lnTo>
                  <a:lnTo>
                    <a:pt x="128" y="159"/>
                  </a:lnTo>
                  <a:lnTo>
                    <a:pt x="131" y="154"/>
                  </a:lnTo>
                  <a:lnTo>
                    <a:pt x="133" y="152"/>
                  </a:lnTo>
                  <a:lnTo>
                    <a:pt x="135" y="152"/>
                  </a:lnTo>
                  <a:lnTo>
                    <a:pt x="136" y="150"/>
                  </a:lnTo>
                  <a:lnTo>
                    <a:pt x="138" y="150"/>
                  </a:lnTo>
                  <a:lnTo>
                    <a:pt x="142" y="150"/>
                  </a:lnTo>
                  <a:close/>
                  <a:moveTo>
                    <a:pt x="1172" y="131"/>
                  </a:moveTo>
                  <a:lnTo>
                    <a:pt x="1177" y="133"/>
                  </a:lnTo>
                  <a:lnTo>
                    <a:pt x="1182" y="134"/>
                  </a:lnTo>
                  <a:lnTo>
                    <a:pt x="1185" y="136"/>
                  </a:lnTo>
                  <a:lnTo>
                    <a:pt x="1191" y="138"/>
                  </a:lnTo>
                  <a:lnTo>
                    <a:pt x="1191" y="143"/>
                  </a:lnTo>
                  <a:lnTo>
                    <a:pt x="1192" y="147"/>
                  </a:lnTo>
                  <a:lnTo>
                    <a:pt x="1192" y="150"/>
                  </a:lnTo>
                  <a:lnTo>
                    <a:pt x="1194" y="154"/>
                  </a:lnTo>
                  <a:lnTo>
                    <a:pt x="1182" y="154"/>
                  </a:lnTo>
                  <a:lnTo>
                    <a:pt x="1180" y="150"/>
                  </a:lnTo>
                  <a:lnTo>
                    <a:pt x="1178" y="147"/>
                  </a:lnTo>
                  <a:lnTo>
                    <a:pt x="1175" y="143"/>
                  </a:lnTo>
                  <a:lnTo>
                    <a:pt x="1173" y="141"/>
                  </a:lnTo>
                  <a:lnTo>
                    <a:pt x="1173" y="136"/>
                  </a:lnTo>
                  <a:lnTo>
                    <a:pt x="1172" y="131"/>
                  </a:lnTo>
                  <a:close/>
                  <a:moveTo>
                    <a:pt x="1658" y="108"/>
                  </a:moveTo>
                  <a:lnTo>
                    <a:pt x="1664" y="117"/>
                  </a:lnTo>
                  <a:lnTo>
                    <a:pt x="1669" y="134"/>
                  </a:lnTo>
                  <a:lnTo>
                    <a:pt x="1676" y="150"/>
                  </a:lnTo>
                  <a:lnTo>
                    <a:pt x="1685" y="166"/>
                  </a:lnTo>
                  <a:lnTo>
                    <a:pt x="1690" y="173"/>
                  </a:lnTo>
                  <a:lnTo>
                    <a:pt x="1693" y="169"/>
                  </a:lnTo>
                  <a:lnTo>
                    <a:pt x="1695" y="168"/>
                  </a:lnTo>
                  <a:lnTo>
                    <a:pt x="1699" y="168"/>
                  </a:lnTo>
                  <a:lnTo>
                    <a:pt x="1702" y="166"/>
                  </a:lnTo>
                  <a:lnTo>
                    <a:pt x="1709" y="166"/>
                  </a:lnTo>
                  <a:lnTo>
                    <a:pt x="1709" y="169"/>
                  </a:lnTo>
                  <a:lnTo>
                    <a:pt x="1713" y="169"/>
                  </a:lnTo>
                  <a:lnTo>
                    <a:pt x="1713" y="180"/>
                  </a:lnTo>
                  <a:lnTo>
                    <a:pt x="1686" y="183"/>
                  </a:lnTo>
                  <a:lnTo>
                    <a:pt x="1683" y="211"/>
                  </a:lnTo>
                  <a:lnTo>
                    <a:pt x="1674" y="234"/>
                  </a:lnTo>
                  <a:lnTo>
                    <a:pt x="1667" y="257"/>
                  </a:lnTo>
                  <a:lnTo>
                    <a:pt x="1664" y="276"/>
                  </a:lnTo>
                  <a:lnTo>
                    <a:pt x="1662" y="295"/>
                  </a:lnTo>
                  <a:lnTo>
                    <a:pt x="1662" y="311"/>
                  </a:lnTo>
                  <a:lnTo>
                    <a:pt x="1658" y="326"/>
                  </a:lnTo>
                  <a:lnTo>
                    <a:pt x="1655" y="326"/>
                  </a:lnTo>
                  <a:lnTo>
                    <a:pt x="1655" y="323"/>
                  </a:lnTo>
                  <a:lnTo>
                    <a:pt x="1650" y="316"/>
                  </a:lnTo>
                  <a:lnTo>
                    <a:pt x="1641" y="307"/>
                  </a:lnTo>
                  <a:lnTo>
                    <a:pt x="1631" y="295"/>
                  </a:lnTo>
                  <a:lnTo>
                    <a:pt x="1622" y="283"/>
                  </a:lnTo>
                  <a:lnTo>
                    <a:pt x="1615" y="271"/>
                  </a:lnTo>
                  <a:lnTo>
                    <a:pt x="1611" y="260"/>
                  </a:lnTo>
                  <a:lnTo>
                    <a:pt x="1613" y="253"/>
                  </a:lnTo>
                  <a:lnTo>
                    <a:pt x="1617" y="251"/>
                  </a:lnTo>
                  <a:lnTo>
                    <a:pt x="1620" y="251"/>
                  </a:lnTo>
                  <a:lnTo>
                    <a:pt x="1622" y="251"/>
                  </a:lnTo>
                  <a:lnTo>
                    <a:pt x="1624" y="251"/>
                  </a:lnTo>
                  <a:lnTo>
                    <a:pt x="1625" y="251"/>
                  </a:lnTo>
                  <a:lnTo>
                    <a:pt x="1627" y="251"/>
                  </a:lnTo>
                  <a:lnTo>
                    <a:pt x="1629" y="250"/>
                  </a:lnTo>
                  <a:lnTo>
                    <a:pt x="1632" y="246"/>
                  </a:lnTo>
                  <a:lnTo>
                    <a:pt x="1629" y="246"/>
                  </a:lnTo>
                  <a:lnTo>
                    <a:pt x="1629" y="243"/>
                  </a:lnTo>
                  <a:lnTo>
                    <a:pt x="1613" y="241"/>
                  </a:lnTo>
                  <a:lnTo>
                    <a:pt x="1604" y="236"/>
                  </a:lnTo>
                  <a:lnTo>
                    <a:pt x="1597" y="227"/>
                  </a:lnTo>
                  <a:lnTo>
                    <a:pt x="1604" y="225"/>
                  </a:lnTo>
                  <a:lnTo>
                    <a:pt x="1610" y="223"/>
                  </a:lnTo>
                  <a:lnTo>
                    <a:pt x="1613" y="222"/>
                  </a:lnTo>
                  <a:lnTo>
                    <a:pt x="1617" y="220"/>
                  </a:lnTo>
                  <a:lnTo>
                    <a:pt x="1620" y="218"/>
                  </a:lnTo>
                  <a:lnTo>
                    <a:pt x="1624" y="215"/>
                  </a:lnTo>
                  <a:lnTo>
                    <a:pt x="1624" y="211"/>
                  </a:lnTo>
                  <a:lnTo>
                    <a:pt x="1610" y="211"/>
                  </a:lnTo>
                  <a:lnTo>
                    <a:pt x="1606" y="213"/>
                  </a:lnTo>
                  <a:lnTo>
                    <a:pt x="1603" y="213"/>
                  </a:lnTo>
                  <a:lnTo>
                    <a:pt x="1599" y="215"/>
                  </a:lnTo>
                  <a:lnTo>
                    <a:pt x="1594" y="215"/>
                  </a:lnTo>
                  <a:lnTo>
                    <a:pt x="1585" y="199"/>
                  </a:lnTo>
                  <a:lnTo>
                    <a:pt x="1575" y="183"/>
                  </a:lnTo>
                  <a:lnTo>
                    <a:pt x="1576" y="178"/>
                  </a:lnTo>
                  <a:lnTo>
                    <a:pt x="1576" y="175"/>
                  </a:lnTo>
                  <a:lnTo>
                    <a:pt x="1578" y="173"/>
                  </a:lnTo>
                  <a:lnTo>
                    <a:pt x="1580" y="169"/>
                  </a:lnTo>
                  <a:lnTo>
                    <a:pt x="1580" y="166"/>
                  </a:lnTo>
                  <a:lnTo>
                    <a:pt x="1582" y="161"/>
                  </a:lnTo>
                  <a:lnTo>
                    <a:pt x="1578" y="161"/>
                  </a:lnTo>
                  <a:lnTo>
                    <a:pt x="1578" y="157"/>
                  </a:lnTo>
                  <a:lnTo>
                    <a:pt x="1575" y="159"/>
                  </a:lnTo>
                  <a:lnTo>
                    <a:pt x="1573" y="159"/>
                  </a:lnTo>
                  <a:lnTo>
                    <a:pt x="1571" y="159"/>
                  </a:lnTo>
                  <a:lnTo>
                    <a:pt x="1571" y="159"/>
                  </a:lnTo>
                  <a:lnTo>
                    <a:pt x="1569" y="159"/>
                  </a:lnTo>
                  <a:lnTo>
                    <a:pt x="1569" y="157"/>
                  </a:lnTo>
                  <a:lnTo>
                    <a:pt x="1566" y="154"/>
                  </a:lnTo>
                  <a:lnTo>
                    <a:pt x="1564" y="150"/>
                  </a:lnTo>
                  <a:lnTo>
                    <a:pt x="1562" y="147"/>
                  </a:lnTo>
                  <a:lnTo>
                    <a:pt x="1561" y="145"/>
                  </a:lnTo>
                  <a:lnTo>
                    <a:pt x="1561" y="140"/>
                  </a:lnTo>
                  <a:lnTo>
                    <a:pt x="1559" y="134"/>
                  </a:lnTo>
                  <a:lnTo>
                    <a:pt x="1578" y="122"/>
                  </a:lnTo>
                  <a:lnTo>
                    <a:pt x="1597" y="112"/>
                  </a:lnTo>
                  <a:lnTo>
                    <a:pt x="1599" y="117"/>
                  </a:lnTo>
                  <a:lnTo>
                    <a:pt x="1601" y="122"/>
                  </a:lnTo>
                  <a:lnTo>
                    <a:pt x="1603" y="124"/>
                  </a:lnTo>
                  <a:lnTo>
                    <a:pt x="1606" y="126"/>
                  </a:lnTo>
                  <a:lnTo>
                    <a:pt x="1608" y="126"/>
                  </a:lnTo>
                  <a:lnTo>
                    <a:pt x="1610" y="127"/>
                  </a:lnTo>
                  <a:lnTo>
                    <a:pt x="1613" y="129"/>
                  </a:lnTo>
                  <a:lnTo>
                    <a:pt x="1617" y="131"/>
                  </a:lnTo>
                  <a:lnTo>
                    <a:pt x="1620" y="141"/>
                  </a:lnTo>
                  <a:lnTo>
                    <a:pt x="1622" y="154"/>
                  </a:lnTo>
                  <a:lnTo>
                    <a:pt x="1624" y="166"/>
                  </a:lnTo>
                  <a:lnTo>
                    <a:pt x="1632" y="166"/>
                  </a:lnTo>
                  <a:lnTo>
                    <a:pt x="1632" y="157"/>
                  </a:lnTo>
                  <a:lnTo>
                    <a:pt x="1629" y="147"/>
                  </a:lnTo>
                  <a:lnTo>
                    <a:pt x="1629" y="134"/>
                  </a:lnTo>
                  <a:lnTo>
                    <a:pt x="1632" y="122"/>
                  </a:lnTo>
                  <a:lnTo>
                    <a:pt x="1636" y="112"/>
                  </a:lnTo>
                  <a:lnTo>
                    <a:pt x="1658" y="108"/>
                  </a:lnTo>
                  <a:close/>
                  <a:moveTo>
                    <a:pt x="2641" y="99"/>
                  </a:moveTo>
                  <a:lnTo>
                    <a:pt x="2646" y="103"/>
                  </a:lnTo>
                  <a:lnTo>
                    <a:pt x="2650" y="106"/>
                  </a:lnTo>
                  <a:lnTo>
                    <a:pt x="2655" y="106"/>
                  </a:lnTo>
                  <a:lnTo>
                    <a:pt x="2660" y="106"/>
                  </a:lnTo>
                  <a:lnTo>
                    <a:pt x="2669" y="108"/>
                  </a:lnTo>
                  <a:lnTo>
                    <a:pt x="2667" y="112"/>
                  </a:lnTo>
                  <a:lnTo>
                    <a:pt x="2667" y="113"/>
                  </a:lnTo>
                  <a:lnTo>
                    <a:pt x="2667" y="115"/>
                  </a:lnTo>
                  <a:lnTo>
                    <a:pt x="2666" y="117"/>
                  </a:lnTo>
                  <a:lnTo>
                    <a:pt x="2666" y="119"/>
                  </a:lnTo>
                  <a:lnTo>
                    <a:pt x="2653" y="126"/>
                  </a:lnTo>
                  <a:lnTo>
                    <a:pt x="2636" y="129"/>
                  </a:lnTo>
                  <a:lnTo>
                    <a:pt x="2618" y="131"/>
                  </a:lnTo>
                  <a:lnTo>
                    <a:pt x="2617" y="127"/>
                  </a:lnTo>
                  <a:lnTo>
                    <a:pt x="2617" y="124"/>
                  </a:lnTo>
                  <a:lnTo>
                    <a:pt x="2615" y="120"/>
                  </a:lnTo>
                  <a:lnTo>
                    <a:pt x="2615" y="115"/>
                  </a:lnTo>
                  <a:lnTo>
                    <a:pt x="2620" y="112"/>
                  </a:lnTo>
                  <a:lnTo>
                    <a:pt x="2624" y="108"/>
                  </a:lnTo>
                  <a:lnTo>
                    <a:pt x="2627" y="106"/>
                  </a:lnTo>
                  <a:lnTo>
                    <a:pt x="2631" y="103"/>
                  </a:lnTo>
                  <a:lnTo>
                    <a:pt x="2634" y="101"/>
                  </a:lnTo>
                  <a:lnTo>
                    <a:pt x="2641" y="99"/>
                  </a:lnTo>
                  <a:close/>
                  <a:moveTo>
                    <a:pt x="2104" y="99"/>
                  </a:moveTo>
                  <a:lnTo>
                    <a:pt x="2118" y="101"/>
                  </a:lnTo>
                  <a:lnTo>
                    <a:pt x="2128" y="106"/>
                  </a:lnTo>
                  <a:lnTo>
                    <a:pt x="2138" y="112"/>
                  </a:lnTo>
                  <a:lnTo>
                    <a:pt x="2135" y="115"/>
                  </a:lnTo>
                  <a:lnTo>
                    <a:pt x="2133" y="120"/>
                  </a:lnTo>
                  <a:lnTo>
                    <a:pt x="2130" y="122"/>
                  </a:lnTo>
                  <a:lnTo>
                    <a:pt x="2125" y="124"/>
                  </a:lnTo>
                  <a:lnTo>
                    <a:pt x="2119" y="126"/>
                  </a:lnTo>
                  <a:lnTo>
                    <a:pt x="2112" y="126"/>
                  </a:lnTo>
                  <a:lnTo>
                    <a:pt x="2107" y="129"/>
                  </a:lnTo>
                  <a:lnTo>
                    <a:pt x="2102" y="129"/>
                  </a:lnTo>
                  <a:lnTo>
                    <a:pt x="2097" y="131"/>
                  </a:lnTo>
                  <a:lnTo>
                    <a:pt x="2090" y="131"/>
                  </a:lnTo>
                  <a:lnTo>
                    <a:pt x="2090" y="120"/>
                  </a:lnTo>
                  <a:lnTo>
                    <a:pt x="2091" y="113"/>
                  </a:lnTo>
                  <a:lnTo>
                    <a:pt x="2098" y="108"/>
                  </a:lnTo>
                  <a:lnTo>
                    <a:pt x="2104" y="99"/>
                  </a:lnTo>
                  <a:close/>
                  <a:moveTo>
                    <a:pt x="765" y="99"/>
                  </a:moveTo>
                  <a:lnTo>
                    <a:pt x="779" y="99"/>
                  </a:lnTo>
                  <a:lnTo>
                    <a:pt x="782" y="108"/>
                  </a:lnTo>
                  <a:lnTo>
                    <a:pt x="786" y="113"/>
                  </a:lnTo>
                  <a:lnTo>
                    <a:pt x="789" y="120"/>
                  </a:lnTo>
                  <a:lnTo>
                    <a:pt x="791" y="131"/>
                  </a:lnTo>
                  <a:lnTo>
                    <a:pt x="788" y="131"/>
                  </a:lnTo>
                  <a:lnTo>
                    <a:pt x="777" y="124"/>
                  </a:lnTo>
                  <a:lnTo>
                    <a:pt x="770" y="117"/>
                  </a:lnTo>
                  <a:lnTo>
                    <a:pt x="765" y="110"/>
                  </a:lnTo>
                  <a:lnTo>
                    <a:pt x="765" y="99"/>
                  </a:lnTo>
                  <a:close/>
                  <a:moveTo>
                    <a:pt x="2734" y="77"/>
                  </a:moveTo>
                  <a:lnTo>
                    <a:pt x="2737" y="77"/>
                  </a:lnTo>
                  <a:lnTo>
                    <a:pt x="2741" y="79"/>
                  </a:lnTo>
                  <a:lnTo>
                    <a:pt x="2742" y="79"/>
                  </a:lnTo>
                  <a:lnTo>
                    <a:pt x="2744" y="79"/>
                  </a:lnTo>
                  <a:lnTo>
                    <a:pt x="2746" y="80"/>
                  </a:lnTo>
                  <a:lnTo>
                    <a:pt x="2742" y="84"/>
                  </a:lnTo>
                  <a:lnTo>
                    <a:pt x="2739" y="87"/>
                  </a:lnTo>
                  <a:lnTo>
                    <a:pt x="2737" y="92"/>
                  </a:lnTo>
                  <a:lnTo>
                    <a:pt x="2735" y="96"/>
                  </a:lnTo>
                  <a:lnTo>
                    <a:pt x="2734" y="103"/>
                  </a:lnTo>
                  <a:lnTo>
                    <a:pt x="2737" y="103"/>
                  </a:lnTo>
                  <a:lnTo>
                    <a:pt x="2741" y="98"/>
                  </a:lnTo>
                  <a:lnTo>
                    <a:pt x="2744" y="94"/>
                  </a:lnTo>
                  <a:lnTo>
                    <a:pt x="2748" y="91"/>
                  </a:lnTo>
                  <a:lnTo>
                    <a:pt x="2753" y="89"/>
                  </a:lnTo>
                  <a:lnTo>
                    <a:pt x="2763" y="99"/>
                  </a:lnTo>
                  <a:lnTo>
                    <a:pt x="2776" y="108"/>
                  </a:lnTo>
                  <a:lnTo>
                    <a:pt x="2784" y="115"/>
                  </a:lnTo>
                  <a:lnTo>
                    <a:pt x="2784" y="138"/>
                  </a:lnTo>
                  <a:lnTo>
                    <a:pt x="2790" y="143"/>
                  </a:lnTo>
                  <a:lnTo>
                    <a:pt x="2795" y="147"/>
                  </a:lnTo>
                  <a:lnTo>
                    <a:pt x="2800" y="148"/>
                  </a:lnTo>
                  <a:lnTo>
                    <a:pt x="2804" y="155"/>
                  </a:lnTo>
                  <a:lnTo>
                    <a:pt x="2807" y="169"/>
                  </a:lnTo>
                  <a:lnTo>
                    <a:pt x="2800" y="178"/>
                  </a:lnTo>
                  <a:lnTo>
                    <a:pt x="2797" y="187"/>
                  </a:lnTo>
                  <a:lnTo>
                    <a:pt x="2790" y="192"/>
                  </a:lnTo>
                  <a:lnTo>
                    <a:pt x="2781" y="194"/>
                  </a:lnTo>
                  <a:lnTo>
                    <a:pt x="2765" y="195"/>
                  </a:lnTo>
                  <a:lnTo>
                    <a:pt x="2753" y="185"/>
                  </a:lnTo>
                  <a:lnTo>
                    <a:pt x="2735" y="176"/>
                  </a:lnTo>
                  <a:lnTo>
                    <a:pt x="2716" y="171"/>
                  </a:lnTo>
                  <a:lnTo>
                    <a:pt x="2697" y="164"/>
                  </a:lnTo>
                  <a:lnTo>
                    <a:pt x="2680" y="157"/>
                  </a:lnTo>
                  <a:lnTo>
                    <a:pt x="2669" y="147"/>
                  </a:lnTo>
                  <a:lnTo>
                    <a:pt x="2676" y="143"/>
                  </a:lnTo>
                  <a:lnTo>
                    <a:pt x="2681" y="140"/>
                  </a:lnTo>
                  <a:lnTo>
                    <a:pt x="2685" y="136"/>
                  </a:lnTo>
                  <a:lnTo>
                    <a:pt x="2687" y="131"/>
                  </a:lnTo>
                  <a:lnTo>
                    <a:pt x="2688" y="122"/>
                  </a:lnTo>
                  <a:lnTo>
                    <a:pt x="2687" y="119"/>
                  </a:lnTo>
                  <a:lnTo>
                    <a:pt x="2685" y="113"/>
                  </a:lnTo>
                  <a:lnTo>
                    <a:pt x="2685" y="106"/>
                  </a:lnTo>
                  <a:lnTo>
                    <a:pt x="2685" y="99"/>
                  </a:lnTo>
                  <a:lnTo>
                    <a:pt x="2685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8" y="96"/>
                  </a:lnTo>
                  <a:lnTo>
                    <a:pt x="2704" y="92"/>
                  </a:lnTo>
                  <a:lnTo>
                    <a:pt x="2721" y="84"/>
                  </a:lnTo>
                  <a:lnTo>
                    <a:pt x="2734" y="77"/>
                  </a:lnTo>
                  <a:close/>
                  <a:moveTo>
                    <a:pt x="2512" y="73"/>
                  </a:moveTo>
                  <a:lnTo>
                    <a:pt x="2522" y="73"/>
                  </a:lnTo>
                  <a:lnTo>
                    <a:pt x="2536" y="87"/>
                  </a:lnTo>
                  <a:lnTo>
                    <a:pt x="2554" y="99"/>
                  </a:lnTo>
                  <a:lnTo>
                    <a:pt x="2554" y="103"/>
                  </a:lnTo>
                  <a:lnTo>
                    <a:pt x="2550" y="103"/>
                  </a:lnTo>
                  <a:lnTo>
                    <a:pt x="2550" y="108"/>
                  </a:lnTo>
                  <a:lnTo>
                    <a:pt x="2533" y="99"/>
                  </a:lnTo>
                  <a:lnTo>
                    <a:pt x="2521" y="87"/>
                  </a:lnTo>
                  <a:lnTo>
                    <a:pt x="2512" y="73"/>
                  </a:lnTo>
                  <a:close/>
                  <a:moveTo>
                    <a:pt x="2161" y="68"/>
                  </a:moveTo>
                  <a:lnTo>
                    <a:pt x="2175" y="72"/>
                  </a:lnTo>
                  <a:lnTo>
                    <a:pt x="2186" y="75"/>
                  </a:lnTo>
                  <a:lnTo>
                    <a:pt x="2196" y="80"/>
                  </a:lnTo>
                  <a:lnTo>
                    <a:pt x="2196" y="89"/>
                  </a:lnTo>
                  <a:lnTo>
                    <a:pt x="2187" y="91"/>
                  </a:lnTo>
                  <a:lnTo>
                    <a:pt x="2179" y="94"/>
                  </a:lnTo>
                  <a:lnTo>
                    <a:pt x="2166" y="96"/>
                  </a:lnTo>
                  <a:lnTo>
                    <a:pt x="2161" y="98"/>
                  </a:lnTo>
                  <a:lnTo>
                    <a:pt x="2158" y="99"/>
                  </a:lnTo>
                  <a:lnTo>
                    <a:pt x="2152" y="99"/>
                  </a:lnTo>
                  <a:lnTo>
                    <a:pt x="2147" y="99"/>
                  </a:lnTo>
                  <a:lnTo>
                    <a:pt x="2147" y="89"/>
                  </a:lnTo>
                  <a:lnTo>
                    <a:pt x="2151" y="84"/>
                  </a:lnTo>
                  <a:lnTo>
                    <a:pt x="2156" y="77"/>
                  </a:lnTo>
                  <a:lnTo>
                    <a:pt x="2161" y="68"/>
                  </a:lnTo>
                  <a:close/>
                  <a:moveTo>
                    <a:pt x="1735" y="58"/>
                  </a:moveTo>
                  <a:lnTo>
                    <a:pt x="1735" y="77"/>
                  </a:lnTo>
                  <a:lnTo>
                    <a:pt x="1742" y="77"/>
                  </a:lnTo>
                  <a:lnTo>
                    <a:pt x="1746" y="75"/>
                  </a:lnTo>
                  <a:lnTo>
                    <a:pt x="1749" y="75"/>
                  </a:lnTo>
                  <a:lnTo>
                    <a:pt x="1753" y="75"/>
                  </a:lnTo>
                  <a:lnTo>
                    <a:pt x="1754" y="75"/>
                  </a:lnTo>
                  <a:lnTo>
                    <a:pt x="1758" y="77"/>
                  </a:lnTo>
                  <a:lnTo>
                    <a:pt x="1763" y="80"/>
                  </a:lnTo>
                  <a:lnTo>
                    <a:pt x="1763" y="89"/>
                  </a:lnTo>
                  <a:lnTo>
                    <a:pt x="1767" y="91"/>
                  </a:lnTo>
                  <a:lnTo>
                    <a:pt x="1772" y="91"/>
                  </a:lnTo>
                  <a:lnTo>
                    <a:pt x="1775" y="89"/>
                  </a:lnTo>
                  <a:lnTo>
                    <a:pt x="1781" y="89"/>
                  </a:lnTo>
                  <a:lnTo>
                    <a:pt x="1782" y="87"/>
                  </a:lnTo>
                  <a:lnTo>
                    <a:pt x="1786" y="89"/>
                  </a:lnTo>
                  <a:lnTo>
                    <a:pt x="1789" y="92"/>
                  </a:lnTo>
                  <a:lnTo>
                    <a:pt x="1793" y="98"/>
                  </a:lnTo>
                  <a:lnTo>
                    <a:pt x="1796" y="103"/>
                  </a:lnTo>
                  <a:lnTo>
                    <a:pt x="1791" y="115"/>
                  </a:lnTo>
                  <a:lnTo>
                    <a:pt x="1786" y="127"/>
                  </a:lnTo>
                  <a:lnTo>
                    <a:pt x="1782" y="141"/>
                  </a:lnTo>
                  <a:lnTo>
                    <a:pt x="1770" y="141"/>
                  </a:lnTo>
                  <a:lnTo>
                    <a:pt x="1761" y="145"/>
                  </a:lnTo>
                  <a:lnTo>
                    <a:pt x="1753" y="150"/>
                  </a:lnTo>
                  <a:lnTo>
                    <a:pt x="1739" y="154"/>
                  </a:lnTo>
                  <a:lnTo>
                    <a:pt x="1730" y="147"/>
                  </a:lnTo>
                  <a:lnTo>
                    <a:pt x="1718" y="143"/>
                  </a:lnTo>
                  <a:lnTo>
                    <a:pt x="1706" y="138"/>
                  </a:lnTo>
                  <a:lnTo>
                    <a:pt x="1704" y="134"/>
                  </a:lnTo>
                  <a:lnTo>
                    <a:pt x="1704" y="131"/>
                  </a:lnTo>
                  <a:lnTo>
                    <a:pt x="1702" y="127"/>
                  </a:lnTo>
                  <a:lnTo>
                    <a:pt x="1700" y="122"/>
                  </a:lnTo>
                  <a:lnTo>
                    <a:pt x="1695" y="117"/>
                  </a:lnTo>
                  <a:lnTo>
                    <a:pt x="1690" y="112"/>
                  </a:lnTo>
                  <a:lnTo>
                    <a:pt x="1686" y="108"/>
                  </a:lnTo>
                  <a:lnTo>
                    <a:pt x="1683" y="101"/>
                  </a:lnTo>
                  <a:lnTo>
                    <a:pt x="1681" y="89"/>
                  </a:lnTo>
                  <a:lnTo>
                    <a:pt x="1688" y="80"/>
                  </a:lnTo>
                  <a:lnTo>
                    <a:pt x="1693" y="73"/>
                  </a:lnTo>
                  <a:lnTo>
                    <a:pt x="1700" y="73"/>
                  </a:lnTo>
                  <a:lnTo>
                    <a:pt x="1706" y="75"/>
                  </a:lnTo>
                  <a:lnTo>
                    <a:pt x="1713" y="77"/>
                  </a:lnTo>
                  <a:lnTo>
                    <a:pt x="1720" y="77"/>
                  </a:lnTo>
                  <a:lnTo>
                    <a:pt x="1720" y="65"/>
                  </a:lnTo>
                  <a:lnTo>
                    <a:pt x="1723" y="63"/>
                  </a:lnTo>
                  <a:lnTo>
                    <a:pt x="1727" y="61"/>
                  </a:lnTo>
                  <a:lnTo>
                    <a:pt x="1728" y="61"/>
                  </a:lnTo>
                  <a:lnTo>
                    <a:pt x="1732" y="59"/>
                  </a:lnTo>
                  <a:lnTo>
                    <a:pt x="1735" y="58"/>
                  </a:lnTo>
                  <a:close/>
                  <a:moveTo>
                    <a:pt x="2186" y="45"/>
                  </a:moveTo>
                  <a:lnTo>
                    <a:pt x="2200" y="45"/>
                  </a:lnTo>
                  <a:lnTo>
                    <a:pt x="2208" y="54"/>
                  </a:lnTo>
                  <a:lnTo>
                    <a:pt x="2217" y="59"/>
                  </a:lnTo>
                  <a:lnTo>
                    <a:pt x="2224" y="66"/>
                  </a:lnTo>
                  <a:lnTo>
                    <a:pt x="2231" y="77"/>
                  </a:lnTo>
                  <a:lnTo>
                    <a:pt x="2215" y="77"/>
                  </a:lnTo>
                  <a:lnTo>
                    <a:pt x="2205" y="66"/>
                  </a:lnTo>
                  <a:lnTo>
                    <a:pt x="2194" y="58"/>
                  </a:lnTo>
                  <a:lnTo>
                    <a:pt x="2186" y="45"/>
                  </a:lnTo>
                  <a:close/>
                  <a:moveTo>
                    <a:pt x="421" y="45"/>
                  </a:moveTo>
                  <a:lnTo>
                    <a:pt x="433" y="45"/>
                  </a:lnTo>
                  <a:lnTo>
                    <a:pt x="438" y="49"/>
                  </a:lnTo>
                  <a:lnTo>
                    <a:pt x="442" y="52"/>
                  </a:lnTo>
                  <a:lnTo>
                    <a:pt x="444" y="56"/>
                  </a:lnTo>
                  <a:lnTo>
                    <a:pt x="447" y="61"/>
                  </a:lnTo>
                  <a:lnTo>
                    <a:pt x="449" y="65"/>
                  </a:lnTo>
                  <a:lnTo>
                    <a:pt x="458" y="56"/>
                  </a:lnTo>
                  <a:lnTo>
                    <a:pt x="468" y="52"/>
                  </a:lnTo>
                  <a:lnTo>
                    <a:pt x="484" y="54"/>
                  </a:lnTo>
                  <a:lnTo>
                    <a:pt x="484" y="68"/>
                  </a:lnTo>
                  <a:lnTo>
                    <a:pt x="506" y="70"/>
                  </a:lnTo>
                  <a:lnTo>
                    <a:pt x="526" y="73"/>
                  </a:lnTo>
                  <a:lnTo>
                    <a:pt x="543" y="77"/>
                  </a:lnTo>
                  <a:lnTo>
                    <a:pt x="562" y="79"/>
                  </a:lnTo>
                  <a:lnTo>
                    <a:pt x="583" y="77"/>
                  </a:lnTo>
                  <a:lnTo>
                    <a:pt x="583" y="89"/>
                  </a:lnTo>
                  <a:lnTo>
                    <a:pt x="587" y="89"/>
                  </a:lnTo>
                  <a:lnTo>
                    <a:pt x="590" y="89"/>
                  </a:lnTo>
                  <a:lnTo>
                    <a:pt x="592" y="89"/>
                  </a:lnTo>
                  <a:lnTo>
                    <a:pt x="594" y="91"/>
                  </a:lnTo>
                  <a:lnTo>
                    <a:pt x="596" y="92"/>
                  </a:lnTo>
                  <a:lnTo>
                    <a:pt x="592" y="92"/>
                  </a:lnTo>
                  <a:lnTo>
                    <a:pt x="576" y="103"/>
                  </a:lnTo>
                  <a:lnTo>
                    <a:pt x="557" y="115"/>
                  </a:lnTo>
                  <a:lnTo>
                    <a:pt x="534" y="126"/>
                  </a:lnTo>
                  <a:lnTo>
                    <a:pt x="513" y="138"/>
                  </a:lnTo>
                  <a:lnTo>
                    <a:pt x="498" y="148"/>
                  </a:lnTo>
                  <a:lnTo>
                    <a:pt x="487" y="157"/>
                  </a:lnTo>
                  <a:lnTo>
                    <a:pt x="503" y="157"/>
                  </a:lnTo>
                  <a:lnTo>
                    <a:pt x="508" y="154"/>
                  </a:lnTo>
                  <a:lnTo>
                    <a:pt x="513" y="152"/>
                  </a:lnTo>
                  <a:lnTo>
                    <a:pt x="519" y="150"/>
                  </a:lnTo>
                  <a:lnTo>
                    <a:pt x="526" y="150"/>
                  </a:lnTo>
                  <a:lnTo>
                    <a:pt x="526" y="154"/>
                  </a:lnTo>
                  <a:lnTo>
                    <a:pt x="505" y="169"/>
                  </a:lnTo>
                  <a:lnTo>
                    <a:pt x="487" y="185"/>
                  </a:lnTo>
                  <a:lnTo>
                    <a:pt x="472" y="201"/>
                  </a:lnTo>
                  <a:lnTo>
                    <a:pt x="454" y="215"/>
                  </a:lnTo>
                  <a:lnTo>
                    <a:pt x="435" y="227"/>
                  </a:lnTo>
                  <a:lnTo>
                    <a:pt x="410" y="234"/>
                  </a:lnTo>
                  <a:lnTo>
                    <a:pt x="410" y="246"/>
                  </a:lnTo>
                  <a:lnTo>
                    <a:pt x="398" y="248"/>
                  </a:lnTo>
                  <a:lnTo>
                    <a:pt x="384" y="253"/>
                  </a:lnTo>
                  <a:lnTo>
                    <a:pt x="376" y="260"/>
                  </a:lnTo>
                  <a:lnTo>
                    <a:pt x="381" y="264"/>
                  </a:lnTo>
                  <a:lnTo>
                    <a:pt x="384" y="267"/>
                  </a:lnTo>
                  <a:lnTo>
                    <a:pt x="386" y="269"/>
                  </a:lnTo>
                  <a:lnTo>
                    <a:pt x="386" y="272"/>
                  </a:lnTo>
                  <a:lnTo>
                    <a:pt x="386" y="276"/>
                  </a:lnTo>
                  <a:lnTo>
                    <a:pt x="384" y="281"/>
                  </a:lnTo>
                  <a:lnTo>
                    <a:pt x="384" y="288"/>
                  </a:lnTo>
                  <a:lnTo>
                    <a:pt x="346" y="291"/>
                  </a:lnTo>
                  <a:lnTo>
                    <a:pt x="346" y="295"/>
                  </a:lnTo>
                  <a:lnTo>
                    <a:pt x="351" y="297"/>
                  </a:lnTo>
                  <a:lnTo>
                    <a:pt x="353" y="297"/>
                  </a:lnTo>
                  <a:lnTo>
                    <a:pt x="356" y="297"/>
                  </a:lnTo>
                  <a:lnTo>
                    <a:pt x="356" y="297"/>
                  </a:lnTo>
                  <a:lnTo>
                    <a:pt x="358" y="298"/>
                  </a:lnTo>
                  <a:lnTo>
                    <a:pt x="358" y="300"/>
                  </a:lnTo>
                  <a:lnTo>
                    <a:pt x="362" y="304"/>
                  </a:lnTo>
                  <a:lnTo>
                    <a:pt x="356" y="304"/>
                  </a:lnTo>
                  <a:lnTo>
                    <a:pt x="348" y="307"/>
                  </a:lnTo>
                  <a:lnTo>
                    <a:pt x="337" y="311"/>
                  </a:lnTo>
                  <a:lnTo>
                    <a:pt x="327" y="314"/>
                  </a:lnTo>
                  <a:lnTo>
                    <a:pt x="330" y="316"/>
                  </a:lnTo>
                  <a:lnTo>
                    <a:pt x="332" y="316"/>
                  </a:lnTo>
                  <a:lnTo>
                    <a:pt x="334" y="316"/>
                  </a:lnTo>
                  <a:lnTo>
                    <a:pt x="335" y="318"/>
                  </a:lnTo>
                  <a:lnTo>
                    <a:pt x="337" y="318"/>
                  </a:lnTo>
                  <a:lnTo>
                    <a:pt x="335" y="321"/>
                  </a:lnTo>
                  <a:lnTo>
                    <a:pt x="334" y="325"/>
                  </a:lnTo>
                  <a:lnTo>
                    <a:pt x="332" y="326"/>
                  </a:lnTo>
                  <a:lnTo>
                    <a:pt x="334" y="328"/>
                  </a:lnTo>
                  <a:lnTo>
                    <a:pt x="334" y="330"/>
                  </a:lnTo>
                  <a:lnTo>
                    <a:pt x="335" y="333"/>
                  </a:lnTo>
                  <a:lnTo>
                    <a:pt x="337" y="337"/>
                  </a:lnTo>
                  <a:lnTo>
                    <a:pt x="330" y="339"/>
                  </a:lnTo>
                  <a:lnTo>
                    <a:pt x="325" y="339"/>
                  </a:lnTo>
                  <a:lnTo>
                    <a:pt x="320" y="339"/>
                  </a:lnTo>
                  <a:lnTo>
                    <a:pt x="314" y="342"/>
                  </a:lnTo>
                  <a:lnTo>
                    <a:pt x="332" y="342"/>
                  </a:lnTo>
                  <a:lnTo>
                    <a:pt x="346" y="346"/>
                  </a:lnTo>
                  <a:lnTo>
                    <a:pt x="346" y="353"/>
                  </a:lnTo>
                  <a:lnTo>
                    <a:pt x="323" y="353"/>
                  </a:lnTo>
                  <a:lnTo>
                    <a:pt x="321" y="358"/>
                  </a:lnTo>
                  <a:lnTo>
                    <a:pt x="321" y="360"/>
                  </a:lnTo>
                  <a:lnTo>
                    <a:pt x="321" y="361"/>
                  </a:lnTo>
                  <a:lnTo>
                    <a:pt x="320" y="363"/>
                  </a:lnTo>
                  <a:lnTo>
                    <a:pt x="318" y="365"/>
                  </a:lnTo>
                  <a:lnTo>
                    <a:pt x="309" y="368"/>
                  </a:lnTo>
                  <a:lnTo>
                    <a:pt x="297" y="368"/>
                  </a:lnTo>
                  <a:lnTo>
                    <a:pt x="285" y="368"/>
                  </a:lnTo>
                  <a:lnTo>
                    <a:pt x="273" y="361"/>
                  </a:lnTo>
                  <a:lnTo>
                    <a:pt x="257" y="361"/>
                  </a:lnTo>
                  <a:lnTo>
                    <a:pt x="241" y="363"/>
                  </a:lnTo>
                  <a:lnTo>
                    <a:pt x="224" y="365"/>
                  </a:lnTo>
                  <a:lnTo>
                    <a:pt x="208" y="363"/>
                  </a:lnTo>
                  <a:lnTo>
                    <a:pt x="192" y="358"/>
                  </a:lnTo>
                  <a:lnTo>
                    <a:pt x="191" y="356"/>
                  </a:lnTo>
                  <a:lnTo>
                    <a:pt x="191" y="354"/>
                  </a:lnTo>
                  <a:lnTo>
                    <a:pt x="189" y="354"/>
                  </a:lnTo>
                  <a:lnTo>
                    <a:pt x="189" y="353"/>
                  </a:lnTo>
                  <a:lnTo>
                    <a:pt x="189" y="349"/>
                  </a:lnTo>
                  <a:lnTo>
                    <a:pt x="192" y="349"/>
                  </a:lnTo>
                  <a:lnTo>
                    <a:pt x="194" y="346"/>
                  </a:lnTo>
                  <a:lnTo>
                    <a:pt x="198" y="342"/>
                  </a:lnTo>
                  <a:lnTo>
                    <a:pt x="199" y="340"/>
                  </a:lnTo>
                  <a:lnTo>
                    <a:pt x="203" y="339"/>
                  </a:lnTo>
                  <a:lnTo>
                    <a:pt x="205" y="335"/>
                  </a:lnTo>
                  <a:lnTo>
                    <a:pt x="208" y="330"/>
                  </a:lnTo>
                  <a:lnTo>
                    <a:pt x="201" y="328"/>
                  </a:lnTo>
                  <a:lnTo>
                    <a:pt x="196" y="325"/>
                  </a:lnTo>
                  <a:lnTo>
                    <a:pt x="192" y="319"/>
                  </a:lnTo>
                  <a:lnTo>
                    <a:pt x="191" y="314"/>
                  </a:lnTo>
                  <a:lnTo>
                    <a:pt x="189" y="307"/>
                  </a:lnTo>
                  <a:lnTo>
                    <a:pt x="196" y="307"/>
                  </a:lnTo>
                  <a:lnTo>
                    <a:pt x="208" y="304"/>
                  </a:lnTo>
                  <a:lnTo>
                    <a:pt x="222" y="307"/>
                  </a:lnTo>
                  <a:lnTo>
                    <a:pt x="234" y="312"/>
                  </a:lnTo>
                  <a:lnTo>
                    <a:pt x="246" y="318"/>
                  </a:lnTo>
                  <a:lnTo>
                    <a:pt x="246" y="311"/>
                  </a:lnTo>
                  <a:lnTo>
                    <a:pt x="234" y="305"/>
                  </a:lnTo>
                  <a:lnTo>
                    <a:pt x="224" y="300"/>
                  </a:lnTo>
                  <a:lnTo>
                    <a:pt x="215" y="291"/>
                  </a:lnTo>
                  <a:lnTo>
                    <a:pt x="218" y="291"/>
                  </a:lnTo>
                  <a:lnTo>
                    <a:pt x="227" y="278"/>
                  </a:lnTo>
                  <a:lnTo>
                    <a:pt x="238" y="269"/>
                  </a:lnTo>
                  <a:lnTo>
                    <a:pt x="252" y="262"/>
                  </a:lnTo>
                  <a:lnTo>
                    <a:pt x="269" y="257"/>
                  </a:lnTo>
                  <a:lnTo>
                    <a:pt x="269" y="253"/>
                  </a:lnTo>
                  <a:lnTo>
                    <a:pt x="253" y="248"/>
                  </a:lnTo>
                  <a:lnTo>
                    <a:pt x="241" y="239"/>
                  </a:lnTo>
                  <a:lnTo>
                    <a:pt x="231" y="227"/>
                  </a:lnTo>
                  <a:lnTo>
                    <a:pt x="222" y="215"/>
                  </a:lnTo>
                  <a:lnTo>
                    <a:pt x="227" y="213"/>
                  </a:lnTo>
                  <a:lnTo>
                    <a:pt x="231" y="213"/>
                  </a:lnTo>
                  <a:lnTo>
                    <a:pt x="236" y="211"/>
                  </a:lnTo>
                  <a:lnTo>
                    <a:pt x="241" y="211"/>
                  </a:lnTo>
                  <a:lnTo>
                    <a:pt x="248" y="216"/>
                  </a:lnTo>
                  <a:lnTo>
                    <a:pt x="253" y="222"/>
                  </a:lnTo>
                  <a:lnTo>
                    <a:pt x="260" y="227"/>
                  </a:lnTo>
                  <a:lnTo>
                    <a:pt x="260" y="223"/>
                  </a:lnTo>
                  <a:lnTo>
                    <a:pt x="259" y="220"/>
                  </a:lnTo>
                  <a:lnTo>
                    <a:pt x="257" y="220"/>
                  </a:lnTo>
                  <a:lnTo>
                    <a:pt x="257" y="218"/>
                  </a:lnTo>
                  <a:lnTo>
                    <a:pt x="255" y="216"/>
                  </a:lnTo>
                  <a:lnTo>
                    <a:pt x="255" y="215"/>
                  </a:lnTo>
                  <a:lnTo>
                    <a:pt x="253" y="211"/>
                  </a:lnTo>
                  <a:lnTo>
                    <a:pt x="257" y="211"/>
                  </a:lnTo>
                  <a:lnTo>
                    <a:pt x="257" y="208"/>
                  </a:lnTo>
                  <a:lnTo>
                    <a:pt x="273" y="202"/>
                  </a:lnTo>
                  <a:lnTo>
                    <a:pt x="288" y="199"/>
                  </a:lnTo>
                  <a:lnTo>
                    <a:pt x="304" y="197"/>
                  </a:lnTo>
                  <a:lnTo>
                    <a:pt x="323" y="199"/>
                  </a:lnTo>
                  <a:lnTo>
                    <a:pt x="314" y="188"/>
                  </a:lnTo>
                  <a:lnTo>
                    <a:pt x="325" y="185"/>
                  </a:lnTo>
                  <a:lnTo>
                    <a:pt x="337" y="180"/>
                  </a:lnTo>
                  <a:lnTo>
                    <a:pt x="349" y="175"/>
                  </a:lnTo>
                  <a:lnTo>
                    <a:pt x="356" y="169"/>
                  </a:lnTo>
                  <a:lnTo>
                    <a:pt x="362" y="169"/>
                  </a:lnTo>
                  <a:lnTo>
                    <a:pt x="362" y="166"/>
                  </a:lnTo>
                  <a:lnTo>
                    <a:pt x="353" y="166"/>
                  </a:lnTo>
                  <a:lnTo>
                    <a:pt x="349" y="168"/>
                  </a:lnTo>
                  <a:lnTo>
                    <a:pt x="346" y="169"/>
                  </a:lnTo>
                  <a:lnTo>
                    <a:pt x="344" y="169"/>
                  </a:lnTo>
                  <a:lnTo>
                    <a:pt x="342" y="169"/>
                  </a:lnTo>
                  <a:lnTo>
                    <a:pt x="341" y="169"/>
                  </a:lnTo>
                  <a:lnTo>
                    <a:pt x="339" y="168"/>
                  </a:lnTo>
                  <a:lnTo>
                    <a:pt x="337" y="166"/>
                  </a:lnTo>
                  <a:lnTo>
                    <a:pt x="334" y="166"/>
                  </a:lnTo>
                  <a:lnTo>
                    <a:pt x="330" y="169"/>
                  </a:lnTo>
                  <a:lnTo>
                    <a:pt x="325" y="175"/>
                  </a:lnTo>
                  <a:lnTo>
                    <a:pt x="320" y="180"/>
                  </a:lnTo>
                  <a:lnTo>
                    <a:pt x="316" y="185"/>
                  </a:lnTo>
                  <a:lnTo>
                    <a:pt x="311" y="188"/>
                  </a:lnTo>
                  <a:lnTo>
                    <a:pt x="292" y="194"/>
                  </a:lnTo>
                  <a:lnTo>
                    <a:pt x="274" y="194"/>
                  </a:lnTo>
                  <a:lnTo>
                    <a:pt x="257" y="190"/>
                  </a:lnTo>
                  <a:lnTo>
                    <a:pt x="241" y="183"/>
                  </a:lnTo>
                  <a:lnTo>
                    <a:pt x="239" y="183"/>
                  </a:lnTo>
                  <a:lnTo>
                    <a:pt x="236" y="185"/>
                  </a:lnTo>
                  <a:lnTo>
                    <a:pt x="231" y="187"/>
                  </a:lnTo>
                  <a:lnTo>
                    <a:pt x="227" y="188"/>
                  </a:lnTo>
                  <a:lnTo>
                    <a:pt x="224" y="190"/>
                  </a:lnTo>
                  <a:lnTo>
                    <a:pt x="218" y="192"/>
                  </a:lnTo>
                  <a:lnTo>
                    <a:pt x="215" y="183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20" y="180"/>
                  </a:lnTo>
                  <a:lnTo>
                    <a:pt x="222" y="176"/>
                  </a:lnTo>
                  <a:lnTo>
                    <a:pt x="212" y="176"/>
                  </a:lnTo>
                  <a:lnTo>
                    <a:pt x="208" y="178"/>
                  </a:lnTo>
                  <a:lnTo>
                    <a:pt x="203" y="180"/>
                  </a:lnTo>
                  <a:lnTo>
                    <a:pt x="198" y="180"/>
                  </a:lnTo>
                  <a:lnTo>
                    <a:pt x="192" y="180"/>
                  </a:lnTo>
                  <a:lnTo>
                    <a:pt x="189" y="169"/>
                  </a:lnTo>
                  <a:lnTo>
                    <a:pt x="192" y="168"/>
                  </a:lnTo>
                  <a:lnTo>
                    <a:pt x="194" y="168"/>
                  </a:lnTo>
                  <a:lnTo>
                    <a:pt x="196" y="168"/>
                  </a:lnTo>
                  <a:lnTo>
                    <a:pt x="198" y="166"/>
                  </a:lnTo>
                  <a:lnTo>
                    <a:pt x="199" y="166"/>
                  </a:lnTo>
                  <a:lnTo>
                    <a:pt x="177" y="169"/>
                  </a:lnTo>
                  <a:lnTo>
                    <a:pt x="175" y="164"/>
                  </a:lnTo>
                  <a:lnTo>
                    <a:pt x="171" y="161"/>
                  </a:lnTo>
                  <a:lnTo>
                    <a:pt x="170" y="159"/>
                  </a:lnTo>
                  <a:lnTo>
                    <a:pt x="168" y="155"/>
                  </a:lnTo>
                  <a:lnTo>
                    <a:pt x="164" y="150"/>
                  </a:lnTo>
                  <a:lnTo>
                    <a:pt x="170" y="148"/>
                  </a:lnTo>
                  <a:lnTo>
                    <a:pt x="173" y="148"/>
                  </a:lnTo>
                  <a:lnTo>
                    <a:pt x="175" y="148"/>
                  </a:lnTo>
                  <a:lnTo>
                    <a:pt x="177" y="148"/>
                  </a:lnTo>
                  <a:lnTo>
                    <a:pt x="177" y="147"/>
                  </a:lnTo>
                  <a:lnTo>
                    <a:pt x="178" y="145"/>
                  </a:lnTo>
                  <a:lnTo>
                    <a:pt x="180" y="141"/>
                  </a:lnTo>
                  <a:lnTo>
                    <a:pt x="173" y="140"/>
                  </a:lnTo>
                  <a:lnTo>
                    <a:pt x="166" y="138"/>
                  </a:lnTo>
                  <a:lnTo>
                    <a:pt x="163" y="134"/>
                  </a:lnTo>
                  <a:lnTo>
                    <a:pt x="157" y="131"/>
                  </a:lnTo>
                  <a:lnTo>
                    <a:pt x="161" y="131"/>
                  </a:lnTo>
                  <a:lnTo>
                    <a:pt x="161" y="126"/>
                  </a:lnTo>
                  <a:lnTo>
                    <a:pt x="178" y="129"/>
                  </a:lnTo>
                  <a:lnTo>
                    <a:pt x="187" y="127"/>
                  </a:lnTo>
                  <a:lnTo>
                    <a:pt x="194" y="124"/>
                  </a:lnTo>
                  <a:lnTo>
                    <a:pt x="198" y="119"/>
                  </a:lnTo>
                  <a:lnTo>
                    <a:pt x="203" y="112"/>
                  </a:lnTo>
                  <a:lnTo>
                    <a:pt x="212" y="108"/>
                  </a:lnTo>
                  <a:lnTo>
                    <a:pt x="222" y="105"/>
                  </a:lnTo>
                  <a:lnTo>
                    <a:pt x="229" y="108"/>
                  </a:lnTo>
                  <a:lnTo>
                    <a:pt x="238" y="112"/>
                  </a:lnTo>
                  <a:lnTo>
                    <a:pt x="245" y="113"/>
                  </a:lnTo>
                  <a:lnTo>
                    <a:pt x="253" y="112"/>
                  </a:lnTo>
                  <a:lnTo>
                    <a:pt x="250" y="110"/>
                  </a:lnTo>
                  <a:lnTo>
                    <a:pt x="246" y="108"/>
                  </a:lnTo>
                  <a:lnTo>
                    <a:pt x="245" y="108"/>
                  </a:lnTo>
                  <a:lnTo>
                    <a:pt x="245" y="106"/>
                  </a:lnTo>
                  <a:lnTo>
                    <a:pt x="243" y="105"/>
                  </a:lnTo>
                  <a:lnTo>
                    <a:pt x="243" y="101"/>
                  </a:lnTo>
                  <a:lnTo>
                    <a:pt x="241" y="96"/>
                  </a:lnTo>
                  <a:lnTo>
                    <a:pt x="246" y="94"/>
                  </a:lnTo>
                  <a:lnTo>
                    <a:pt x="250" y="92"/>
                  </a:lnTo>
                  <a:lnTo>
                    <a:pt x="253" y="92"/>
                  </a:lnTo>
                  <a:lnTo>
                    <a:pt x="255" y="91"/>
                  </a:lnTo>
                  <a:lnTo>
                    <a:pt x="259" y="89"/>
                  </a:lnTo>
                  <a:lnTo>
                    <a:pt x="266" y="89"/>
                  </a:lnTo>
                  <a:lnTo>
                    <a:pt x="269" y="91"/>
                  </a:lnTo>
                  <a:lnTo>
                    <a:pt x="273" y="94"/>
                  </a:lnTo>
                  <a:lnTo>
                    <a:pt x="276" y="96"/>
                  </a:lnTo>
                  <a:lnTo>
                    <a:pt x="276" y="92"/>
                  </a:lnTo>
                  <a:lnTo>
                    <a:pt x="274" y="91"/>
                  </a:lnTo>
                  <a:lnTo>
                    <a:pt x="274" y="89"/>
                  </a:lnTo>
                  <a:lnTo>
                    <a:pt x="274" y="89"/>
                  </a:lnTo>
                  <a:lnTo>
                    <a:pt x="274" y="87"/>
                  </a:lnTo>
                  <a:lnTo>
                    <a:pt x="273" y="84"/>
                  </a:lnTo>
                  <a:lnTo>
                    <a:pt x="278" y="82"/>
                  </a:lnTo>
                  <a:lnTo>
                    <a:pt x="281" y="80"/>
                  </a:lnTo>
                  <a:lnTo>
                    <a:pt x="287" y="77"/>
                  </a:lnTo>
                  <a:lnTo>
                    <a:pt x="290" y="73"/>
                  </a:lnTo>
                  <a:lnTo>
                    <a:pt x="292" y="73"/>
                  </a:lnTo>
                  <a:lnTo>
                    <a:pt x="299" y="73"/>
                  </a:lnTo>
                  <a:lnTo>
                    <a:pt x="304" y="75"/>
                  </a:lnTo>
                  <a:lnTo>
                    <a:pt x="308" y="79"/>
                  </a:lnTo>
                  <a:lnTo>
                    <a:pt x="314" y="79"/>
                  </a:lnTo>
                  <a:lnTo>
                    <a:pt x="323" y="77"/>
                  </a:lnTo>
                  <a:lnTo>
                    <a:pt x="327" y="65"/>
                  </a:lnTo>
                  <a:lnTo>
                    <a:pt x="332" y="63"/>
                  </a:lnTo>
                  <a:lnTo>
                    <a:pt x="337" y="63"/>
                  </a:lnTo>
                  <a:lnTo>
                    <a:pt x="342" y="63"/>
                  </a:lnTo>
                  <a:lnTo>
                    <a:pt x="346" y="65"/>
                  </a:lnTo>
                  <a:lnTo>
                    <a:pt x="349" y="65"/>
                  </a:lnTo>
                  <a:lnTo>
                    <a:pt x="356" y="54"/>
                  </a:lnTo>
                  <a:lnTo>
                    <a:pt x="367" y="52"/>
                  </a:lnTo>
                  <a:lnTo>
                    <a:pt x="374" y="56"/>
                  </a:lnTo>
                  <a:lnTo>
                    <a:pt x="381" y="59"/>
                  </a:lnTo>
                  <a:lnTo>
                    <a:pt x="388" y="61"/>
                  </a:lnTo>
                  <a:lnTo>
                    <a:pt x="397" y="58"/>
                  </a:lnTo>
                  <a:lnTo>
                    <a:pt x="409" y="51"/>
                  </a:lnTo>
                  <a:lnTo>
                    <a:pt x="421" y="45"/>
                  </a:lnTo>
                  <a:close/>
                  <a:moveTo>
                    <a:pt x="2104" y="42"/>
                  </a:moveTo>
                  <a:lnTo>
                    <a:pt x="2111" y="44"/>
                  </a:lnTo>
                  <a:lnTo>
                    <a:pt x="2118" y="47"/>
                  </a:lnTo>
                  <a:lnTo>
                    <a:pt x="2121" y="51"/>
                  </a:lnTo>
                  <a:lnTo>
                    <a:pt x="2126" y="54"/>
                  </a:lnTo>
                  <a:lnTo>
                    <a:pt x="2132" y="58"/>
                  </a:lnTo>
                  <a:lnTo>
                    <a:pt x="2128" y="68"/>
                  </a:lnTo>
                  <a:lnTo>
                    <a:pt x="2107" y="80"/>
                  </a:lnTo>
                  <a:lnTo>
                    <a:pt x="2091" y="94"/>
                  </a:lnTo>
                  <a:lnTo>
                    <a:pt x="2077" y="112"/>
                  </a:lnTo>
                  <a:lnTo>
                    <a:pt x="2074" y="112"/>
                  </a:lnTo>
                  <a:lnTo>
                    <a:pt x="2074" y="108"/>
                  </a:lnTo>
                  <a:lnTo>
                    <a:pt x="2069" y="105"/>
                  </a:lnTo>
                  <a:lnTo>
                    <a:pt x="2065" y="101"/>
                  </a:lnTo>
                  <a:lnTo>
                    <a:pt x="2063" y="98"/>
                  </a:lnTo>
                  <a:lnTo>
                    <a:pt x="2060" y="94"/>
                  </a:lnTo>
                  <a:lnTo>
                    <a:pt x="2058" y="89"/>
                  </a:lnTo>
                  <a:lnTo>
                    <a:pt x="2062" y="82"/>
                  </a:lnTo>
                  <a:lnTo>
                    <a:pt x="2063" y="77"/>
                  </a:lnTo>
                  <a:lnTo>
                    <a:pt x="2065" y="68"/>
                  </a:lnTo>
                  <a:lnTo>
                    <a:pt x="2039" y="68"/>
                  </a:lnTo>
                  <a:lnTo>
                    <a:pt x="2039" y="61"/>
                  </a:lnTo>
                  <a:lnTo>
                    <a:pt x="2053" y="56"/>
                  </a:lnTo>
                  <a:lnTo>
                    <a:pt x="2067" y="52"/>
                  </a:lnTo>
                  <a:lnTo>
                    <a:pt x="2084" y="49"/>
                  </a:lnTo>
                  <a:lnTo>
                    <a:pt x="2086" y="54"/>
                  </a:lnTo>
                  <a:lnTo>
                    <a:pt x="2088" y="56"/>
                  </a:lnTo>
                  <a:lnTo>
                    <a:pt x="2088" y="58"/>
                  </a:lnTo>
                  <a:lnTo>
                    <a:pt x="2090" y="58"/>
                  </a:lnTo>
                  <a:lnTo>
                    <a:pt x="2090" y="59"/>
                  </a:lnTo>
                  <a:lnTo>
                    <a:pt x="2093" y="61"/>
                  </a:lnTo>
                  <a:lnTo>
                    <a:pt x="2095" y="56"/>
                  </a:lnTo>
                  <a:lnTo>
                    <a:pt x="2097" y="52"/>
                  </a:lnTo>
                  <a:lnTo>
                    <a:pt x="2098" y="49"/>
                  </a:lnTo>
                  <a:lnTo>
                    <a:pt x="2102" y="45"/>
                  </a:lnTo>
                  <a:lnTo>
                    <a:pt x="2104" y="42"/>
                  </a:lnTo>
                  <a:close/>
                  <a:moveTo>
                    <a:pt x="2147" y="23"/>
                  </a:moveTo>
                  <a:lnTo>
                    <a:pt x="2151" y="24"/>
                  </a:lnTo>
                  <a:lnTo>
                    <a:pt x="2152" y="24"/>
                  </a:lnTo>
                  <a:lnTo>
                    <a:pt x="2154" y="26"/>
                  </a:lnTo>
                  <a:lnTo>
                    <a:pt x="2154" y="26"/>
                  </a:lnTo>
                  <a:lnTo>
                    <a:pt x="2156" y="28"/>
                  </a:lnTo>
                  <a:lnTo>
                    <a:pt x="2158" y="31"/>
                  </a:lnTo>
                  <a:lnTo>
                    <a:pt x="2161" y="37"/>
                  </a:lnTo>
                  <a:lnTo>
                    <a:pt x="2165" y="42"/>
                  </a:lnTo>
                  <a:lnTo>
                    <a:pt x="2166" y="49"/>
                  </a:lnTo>
                  <a:lnTo>
                    <a:pt x="2158" y="49"/>
                  </a:lnTo>
                  <a:lnTo>
                    <a:pt x="2158" y="45"/>
                  </a:lnTo>
                  <a:lnTo>
                    <a:pt x="2154" y="42"/>
                  </a:lnTo>
                  <a:lnTo>
                    <a:pt x="2151" y="38"/>
                  </a:lnTo>
                  <a:lnTo>
                    <a:pt x="2149" y="35"/>
                  </a:lnTo>
                  <a:lnTo>
                    <a:pt x="2147" y="30"/>
                  </a:lnTo>
                  <a:lnTo>
                    <a:pt x="2147" y="23"/>
                  </a:lnTo>
                  <a:close/>
                  <a:moveTo>
                    <a:pt x="943" y="19"/>
                  </a:moveTo>
                  <a:lnTo>
                    <a:pt x="967" y="19"/>
                  </a:lnTo>
                  <a:lnTo>
                    <a:pt x="992" y="23"/>
                  </a:lnTo>
                  <a:lnTo>
                    <a:pt x="1014" y="26"/>
                  </a:lnTo>
                  <a:lnTo>
                    <a:pt x="1034" y="31"/>
                  </a:lnTo>
                  <a:lnTo>
                    <a:pt x="1063" y="26"/>
                  </a:lnTo>
                  <a:lnTo>
                    <a:pt x="1067" y="30"/>
                  </a:lnTo>
                  <a:lnTo>
                    <a:pt x="1070" y="31"/>
                  </a:lnTo>
                  <a:lnTo>
                    <a:pt x="1074" y="37"/>
                  </a:lnTo>
                  <a:lnTo>
                    <a:pt x="1076" y="40"/>
                  </a:lnTo>
                  <a:lnTo>
                    <a:pt x="1079" y="42"/>
                  </a:lnTo>
                  <a:lnTo>
                    <a:pt x="1096" y="49"/>
                  </a:lnTo>
                  <a:lnTo>
                    <a:pt x="1116" y="54"/>
                  </a:lnTo>
                  <a:lnTo>
                    <a:pt x="1133" y="58"/>
                  </a:lnTo>
                  <a:lnTo>
                    <a:pt x="1133" y="65"/>
                  </a:lnTo>
                  <a:lnTo>
                    <a:pt x="1105" y="65"/>
                  </a:lnTo>
                  <a:lnTo>
                    <a:pt x="1093" y="59"/>
                  </a:lnTo>
                  <a:lnTo>
                    <a:pt x="1079" y="59"/>
                  </a:lnTo>
                  <a:lnTo>
                    <a:pt x="1063" y="61"/>
                  </a:lnTo>
                  <a:lnTo>
                    <a:pt x="1048" y="65"/>
                  </a:lnTo>
                  <a:lnTo>
                    <a:pt x="1048" y="73"/>
                  </a:lnTo>
                  <a:lnTo>
                    <a:pt x="1067" y="73"/>
                  </a:lnTo>
                  <a:lnTo>
                    <a:pt x="1081" y="70"/>
                  </a:lnTo>
                  <a:lnTo>
                    <a:pt x="1098" y="68"/>
                  </a:lnTo>
                  <a:lnTo>
                    <a:pt x="1119" y="68"/>
                  </a:lnTo>
                  <a:lnTo>
                    <a:pt x="1140" y="68"/>
                  </a:lnTo>
                  <a:lnTo>
                    <a:pt x="1156" y="68"/>
                  </a:lnTo>
                  <a:lnTo>
                    <a:pt x="1170" y="82"/>
                  </a:lnTo>
                  <a:lnTo>
                    <a:pt x="1187" y="92"/>
                  </a:lnTo>
                  <a:lnTo>
                    <a:pt x="1182" y="103"/>
                  </a:lnTo>
                  <a:lnTo>
                    <a:pt x="1172" y="110"/>
                  </a:lnTo>
                  <a:lnTo>
                    <a:pt x="1163" y="115"/>
                  </a:lnTo>
                  <a:lnTo>
                    <a:pt x="1151" y="119"/>
                  </a:lnTo>
                  <a:lnTo>
                    <a:pt x="1133" y="119"/>
                  </a:lnTo>
                  <a:lnTo>
                    <a:pt x="1117" y="124"/>
                  </a:lnTo>
                  <a:lnTo>
                    <a:pt x="1100" y="124"/>
                  </a:lnTo>
                  <a:lnTo>
                    <a:pt x="1081" y="122"/>
                  </a:lnTo>
                  <a:lnTo>
                    <a:pt x="1063" y="120"/>
                  </a:lnTo>
                  <a:lnTo>
                    <a:pt x="1046" y="120"/>
                  </a:lnTo>
                  <a:lnTo>
                    <a:pt x="1032" y="124"/>
                  </a:lnTo>
                  <a:lnTo>
                    <a:pt x="1021" y="134"/>
                  </a:lnTo>
                  <a:lnTo>
                    <a:pt x="1063" y="134"/>
                  </a:lnTo>
                  <a:lnTo>
                    <a:pt x="1076" y="131"/>
                  </a:lnTo>
                  <a:lnTo>
                    <a:pt x="1091" y="129"/>
                  </a:lnTo>
                  <a:lnTo>
                    <a:pt x="1109" y="131"/>
                  </a:lnTo>
                  <a:lnTo>
                    <a:pt x="1121" y="134"/>
                  </a:lnTo>
                  <a:lnTo>
                    <a:pt x="1124" y="147"/>
                  </a:lnTo>
                  <a:lnTo>
                    <a:pt x="1130" y="145"/>
                  </a:lnTo>
                  <a:lnTo>
                    <a:pt x="1138" y="140"/>
                  </a:lnTo>
                  <a:lnTo>
                    <a:pt x="1149" y="136"/>
                  </a:lnTo>
                  <a:lnTo>
                    <a:pt x="1159" y="134"/>
                  </a:lnTo>
                  <a:lnTo>
                    <a:pt x="1161" y="140"/>
                  </a:lnTo>
                  <a:lnTo>
                    <a:pt x="1163" y="143"/>
                  </a:lnTo>
                  <a:lnTo>
                    <a:pt x="1165" y="145"/>
                  </a:lnTo>
                  <a:lnTo>
                    <a:pt x="1168" y="147"/>
                  </a:lnTo>
                  <a:lnTo>
                    <a:pt x="1172" y="150"/>
                  </a:lnTo>
                  <a:lnTo>
                    <a:pt x="1156" y="180"/>
                  </a:lnTo>
                  <a:lnTo>
                    <a:pt x="1163" y="180"/>
                  </a:lnTo>
                  <a:lnTo>
                    <a:pt x="1175" y="173"/>
                  </a:lnTo>
                  <a:lnTo>
                    <a:pt x="1191" y="164"/>
                  </a:lnTo>
                  <a:lnTo>
                    <a:pt x="1210" y="157"/>
                  </a:lnTo>
                  <a:lnTo>
                    <a:pt x="1231" y="150"/>
                  </a:lnTo>
                  <a:lnTo>
                    <a:pt x="1254" y="145"/>
                  </a:lnTo>
                  <a:lnTo>
                    <a:pt x="1274" y="145"/>
                  </a:lnTo>
                  <a:lnTo>
                    <a:pt x="1294" y="147"/>
                  </a:lnTo>
                  <a:lnTo>
                    <a:pt x="1308" y="155"/>
                  </a:lnTo>
                  <a:lnTo>
                    <a:pt x="1316" y="169"/>
                  </a:lnTo>
                  <a:lnTo>
                    <a:pt x="1322" y="169"/>
                  </a:lnTo>
                  <a:lnTo>
                    <a:pt x="1322" y="171"/>
                  </a:lnTo>
                  <a:lnTo>
                    <a:pt x="1322" y="171"/>
                  </a:lnTo>
                  <a:lnTo>
                    <a:pt x="1320" y="173"/>
                  </a:lnTo>
                  <a:lnTo>
                    <a:pt x="1318" y="173"/>
                  </a:lnTo>
                  <a:lnTo>
                    <a:pt x="1318" y="173"/>
                  </a:lnTo>
                  <a:lnTo>
                    <a:pt x="1316" y="173"/>
                  </a:lnTo>
                  <a:lnTo>
                    <a:pt x="1313" y="176"/>
                  </a:lnTo>
                  <a:lnTo>
                    <a:pt x="1308" y="178"/>
                  </a:lnTo>
                  <a:lnTo>
                    <a:pt x="1302" y="180"/>
                  </a:lnTo>
                  <a:lnTo>
                    <a:pt x="1295" y="182"/>
                  </a:lnTo>
                  <a:lnTo>
                    <a:pt x="1290" y="183"/>
                  </a:lnTo>
                  <a:lnTo>
                    <a:pt x="1278" y="202"/>
                  </a:lnTo>
                  <a:lnTo>
                    <a:pt x="1255" y="216"/>
                  </a:lnTo>
                  <a:lnTo>
                    <a:pt x="1229" y="225"/>
                  </a:lnTo>
                  <a:lnTo>
                    <a:pt x="1198" y="230"/>
                  </a:lnTo>
                  <a:lnTo>
                    <a:pt x="1198" y="236"/>
                  </a:lnTo>
                  <a:lnTo>
                    <a:pt x="1198" y="239"/>
                  </a:lnTo>
                  <a:lnTo>
                    <a:pt x="1198" y="241"/>
                  </a:lnTo>
                  <a:lnTo>
                    <a:pt x="1196" y="243"/>
                  </a:lnTo>
                  <a:lnTo>
                    <a:pt x="1198" y="244"/>
                  </a:lnTo>
                  <a:lnTo>
                    <a:pt x="1198" y="246"/>
                  </a:lnTo>
                  <a:lnTo>
                    <a:pt x="1201" y="250"/>
                  </a:lnTo>
                  <a:lnTo>
                    <a:pt x="1206" y="253"/>
                  </a:lnTo>
                  <a:lnTo>
                    <a:pt x="1210" y="255"/>
                  </a:lnTo>
                  <a:lnTo>
                    <a:pt x="1213" y="258"/>
                  </a:lnTo>
                  <a:lnTo>
                    <a:pt x="1217" y="260"/>
                  </a:lnTo>
                  <a:lnTo>
                    <a:pt x="1220" y="265"/>
                  </a:lnTo>
                  <a:lnTo>
                    <a:pt x="1217" y="272"/>
                  </a:lnTo>
                  <a:lnTo>
                    <a:pt x="1213" y="288"/>
                  </a:lnTo>
                  <a:lnTo>
                    <a:pt x="1210" y="307"/>
                  </a:lnTo>
                  <a:lnTo>
                    <a:pt x="1206" y="326"/>
                  </a:lnTo>
                  <a:lnTo>
                    <a:pt x="1206" y="342"/>
                  </a:lnTo>
                  <a:lnTo>
                    <a:pt x="1210" y="340"/>
                  </a:lnTo>
                  <a:lnTo>
                    <a:pt x="1213" y="340"/>
                  </a:lnTo>
                  <a:lnTo>
                    <a:pt x="1215" y="340"/>
                  </a:lnTo>
                  <a:lnTo>
                    <a:pt x="1219" y="340"/>
                  </a:lnTo>
                  <a:lnTo>
                    <a:pt x="1220" y="340"/>
                  </a:lnTo>
                  <a:lnTo>
                    <a:pt x="1226" y="342"/>
                  </a:lnTo>
                  <a:lnTo>
                    <a:pt x="1224" y="347"/>
                  </a:lnTo>
                  <a:lnTo>
                    <a:pt x="1224" y="349"/>
                  </a:lnTo>
                  <a:lnTo>
                    <a:pt x="1224" y="353"/>
                  </a:lnTo>
                  <a:lnTo>
                    <a:pt x="1224" y="354"/>
                  </a:lnTo>
                  <a:lnTo>
                    <a:pt x="1224" y="358"/>
                  </a:lnTo>
                  <a:lnTo>
                    <a:pt x="1226" y="365"/>
                  </a:lnTo>
                  <a:lnTo>
                    <a:pt x="1220" y="365"/>
                  </a:lnTo>
                  <a:lnTo>
                    <a:pt x="1220" y="368"/>
                  </a:lnTo>
                  <a:lnTo>
                    <a:pt x="1217" y="367"/>
                  </a:lnTo>
                  <a:lnTo>
                    <a:pt x="1213" y="363"/>
                  </a:lnTo>
                  <a:lnTo>
                    <a:pt x="1212" y="361"/>
                  </a:lnTo>
                  <a:lnTo>
                    <a:pt x="1208" y="360"/>
                  </a:lnTo>
                  <a:lnTo>
                    <a:pt x="1205" y="358"/>
                  </a:lnTo>
                  <a:lnTo>
                    <a:pt x="1198" y="358"/>
                  </a:lnTo>
                  <a:lnTo>
                    <a:pt x="1194" y="360"/>
                  </a:lnTo>
                  <a:lnTo>
                    <a:pt x="1191" y="361"/>
                  </a:lnTo>
                  <a:lnTo>
                    <a:pt x="1187" y="363"/>
                  </a:lnTo>
                  <a:lnTo>
                    <a:pt x="1185" y="365"/>
                  </a:lnTo>
                  <a:lnTo>
                    <a:pt x="1182" y="367"/>
                  </a:lnTo>
                  <a:lnTo>
                    <a:pt x="1180" y="370"/>
                  </a:lnTo>
                  <a:lnTo>
                    <a:pt x="1178" y="377"/>
                  </a:lnTo>
                  <a:lnTo>
                    <a:pt x="1201" y="384"/>
                  </a:lnTo>
                  <a:lnTo>
                    <a:pt x="1206" y="415"/>
                  </a:lnTo>
                  <a:lnTo>
                    <a:pt x="1201" y="415"/>
                  </a:lnTo>
                  <a:lnTo>
                    <a:pt x="1198" y="415"/>
                  </a:lnTo>
                  <a:lnTo>
                    <a:pt x="1194" y="417"/>
                  </a:lnTo>
                  <a:lnTo>
                    <a:pt x="1191" y="419"/>
                  </a:lnTo>
                  <a:lnTo>
                    <a:pt x="1191" y="426"/>
                  </a:lnTo>
                  <a:lnTo>
                    <a:pt x="1199" y="431"/>
                  </a:lnTo>
                  <a:lnTo>
                    <a:pt x="1205" y="438"/>
                  </a:lnTo>
                  <a:lnTo>
                    <a:pt x="1208" y="447"/>
                  </a:lnTo>
                  <a:lnTo>
                    <a:pt x="1210" y="461"/>
                  </a:lnTo>
                  <a:lnTo>
                    <a:pt x="1201" y="461"/>
                  </a:lnTo>
                  <a:lnTo>
                    <a:pt x="1199" y="461"/>
                  </a:lnTo>
                  <a:lnTo>
                    <a:pt x="1194" y="459"/>
                  </a:lnTo>
                  <a:lnTo>
                    <a:pt x="1191" y="461"/>
                  </a:lnTo>
                  <a:lnTo>
                    <a:pt x="1185" y="461"/>
                  </a:lnTo>
                  <a:lnTo>
                    <a:pt x="1182" y="464"/>
                  </a:lnTo>
                  <a:lnTo>
                    <a:pt x="1178" y="468"/>
                  </a:lnTo>
                  <a:lnTo>
                    <a:pt x="1184" y="471"/>
                  </a:lnTo>
                  <a:lnTo>
                    <a:pt x="1187" y="473"/>
                  </a:lnTo>
                  <a:lnTo>
                    <a:pt x="1189" y="475"/>
                  </a:lnTo>
                  <a:lnTo>
                    <a:pt x="1191" y="476"/>
                  </a:lnTo>
                  <a:lnTo>
                    <a:pt x="1192" y="482"/>
                  </a:lnTo>
                  <a:lnTo>
                    <a:pt x="1194" y="487"/>
                  </a:lnTo>
                  <a:lnTo>
                    <a:pt x="1192" y="489"/>
                  </a:lnTo>
                  <a:lnTo>
                    <a:pt x="1192" y="490"/>
                  </a:lnTo>
                  <a:lnTo>
                    <a:pt x="1192" y="490"/>
                  </a:lnTo>
                  <a:lnTo>
                    <a:pt x="1191" y="492"/>
                  </a:lnTo>
                  <a:lnTo>
                    <a:pt x="1191" y="496"/>
                  </a:lnTo>
                  <a:lnTo>
                    <a:pt x="1177" y="496"/>
                  </a:lnTo>
                  <a:lnTo>
                    <a:pt x="1163" y="499"/>
                  </a:lnTo>
                  <a:lnTo>
                    <a:pt x="1152" y="503"/>
                  </a:lnTo>
                  <a:lnTo>
                    <a:pt x="1156" y="503"/>
                  </a:lnTo>
                  <a:lnTo>
                    <a:pt x="1161" y="506"/>
                  </a:lnTo>
                  <a:lnTo>
                    <a:pt x="1165" y="508"/>
                  </a:lnTo>
                  <a:lnTo>
                    <a:pt x="1168" y="508"/>
                  </a:lnTo>
                  <a:lnTo>
                    <a:pt x="1172" y="510"/>
                  </a:lnTo>
                  <a:lnTo>
                    <a:pt x="1175" y="513"/>
                  </a:lnTo>
                  <a:lnTo>
                    <a:pt x="1178" y="518"/>
                  </a:lnTo>
                  <a:lnTo>
                    <a:pt x="1172" y="527"/>
                  </a:lnTo>
                  <a:lnTo>
                    <a:pt x="1168" y="538"/>
                  </a:lnTo>
                  <a:lnTo>
                    <a:pt x="1163" y="550"/>
                  </a:lnTo>
                  <a:lnTo>
                    <a:pt x="1161" y="545"/>
                  </a:lnTo>
                  <a:lnTo>
                    <a:pt x="1158" y="541"/>
                  </a:lnTo>
                  <a:lnTo>
                    <a:pt x="1156" y="539"/>
                  </a:lnTo>
                  <a:lnTo>
                    <a:pt x="1152" y="539"/>
                  </a:lnTo>
                  <a:lnTo>
                    <a:pt x="1147" y="538"/>
                  </a:lnTo>
                  <a:lnTo>
                    <a:pt x="1140" y="538"/>
                  </a:lnTo>
                  <a:lnTo>
                    <a:pt x="1140" y="541"/>
                  </a:lnTo>
                  <a:lnTo>
                    <a:pt x="1144" y="541"/>
                  </a:lnTo>
                  <a:lnTo>
                    <a:pt x="1156" y="553"/>
                  </a:lnTo>
                  <a:lnTo>
                    <a:pt x="1166" y="567"/>
                  </a:lnTo>
                  <a:lnTo>
                    <a:pt x="1172" y="585"/>
                  </a:lnTo>
                  <a:lnTo>
                    <a:pt x="1175" y="606"/>
                  </a:lnTo>
                  <a:lnTo>
                    <a:pt x="1172" y="606"/>
                  </a:lnTo>
                  <a:lnTo>
                    <a:pt x="1172" y="611"/>
                  </a:lnTo>
                  <a:lnTo>
                    <a:pt x="1144" y="614"/>
                  </a:lnTo>
                  <a:lnTo>
                    <a:pt x="1144" y="595"/>
                  </a:lnTo>
                  <a:lnTo>
                    <a:pt x="1140" y="592"/>
                  </a:lnTo>
                  <a:lnTo>
                    <a:pt x="1137" y="590"/>
                  </a:lnTo>
                  <a:lnTo>
                    <a:pt x="1135" y="588"/>
                  </a:lnTo>
                  <a:lnTo>
                    <a:pt x="1130" y="585"/>
                  </a:lnTo>
                  <a:lnTo>
                    <a:pt x="1124" y="583"/>
                  </a:lnTo>
                  <a:lnTo>
                    <a:pt x="1116" y="588"/>
                  </a:lnTo>
                  <a:lnTo>
                    <a:pt x="1105" y="592"/>
                  </a:lnTo>
                  <a:lnTo>
                    <a:pt x="1093" y="593"/>
                  </a:lnTo>
                  <a:lnTo>
                    <a:pt x="1082" y="597"/>
                  </a:lnTo>
                  <a:lnTo>
                    <a:pt x="1076" y="602"/>
                  </a:lnTo>
                  <a:lnTo>
                    <a:pt x="1082" y="602"/>
                  </a:lnTo>
                  <a:lnTo>
                    <a:pt x="1091" y="602"/>
                  </a:lnTo>
                  <a:lnTo>
                    <a:pt x="1105" y="600"/>
                  </a:lnTo>
                  <a:lnTo>
                    <a:pt x="1121" y="599"/>
                  </a:lnTo>
                  <a:lnTo>
                    <a:pt x="1121" y="606"/>
                  </a:lnTo>
                  <a:lnTo>
                    <a:pt x="1086" y="618"/>
                  </a:lnTo>
                  <a:lnTo>
                    <a:pt x="1086" y="621"/>
                  </a:lnTo>
                  <a:lnTo>
                    <a:pt x="1095" y="621"/>
                  </a:lnTo>
                  <a:lnTo>
                    <a:pt x="1100" y="620"/>
                  </a:lnTo>
                  <a:lnTo>
                    <a:pt x="1107" y="618"/>
                  </a:lnTo>
                  <a:lnTo>
                    <a:pt x="1114" y="616"/>
                  </a:lnTo>
                  <a:lnTo>
                    <a:pt x="1121" y="614"/>
                  </a:lnTo>
                  <a:lnTo>
                    <a:pt x="1123" y="623"/>
                  </a:lnTo>
                  <a:lnTo>
                    <a:pt x="1130" y="627"/>
                  </a:lnTo>
                  <a:lnTo>
                    <a:pt x="1137" y="628"/>
                  </a:lnTo>
                  <a:lnTo>
                    <a:pt x="1149" y="627"/>
                  </a:lnTo>
                  <a:lnTo>
                    <a:pt x="1163" y="627"/>
                  </a:lnTo>
                  <a:lnTo>
                    <a:pt x="1163" y="630"/>
                  </a:lnTo>
                  <a:lnTo>
                    <a:pt x="1159" y="630"/>
                  </a:lnTo>
                  <a:lnTo>
                    <a:pt x="1140" y="648"/>
                  </a:lnTo>
                  <a:lnTo>
                    <a:pt x="1119" y="665"/>
                  </a:lnTo>
                  <a:lnTo>
                    <a:pt x="1098" y="679"/>
                  </a:lnTo>
                  <a:lnTo>
                    <a:pt x="1074" y="691"/>
                  </a:lnTo>
                  <a:lnTo>
                    <a:pt x="1048" y="696"/>
                  </a:lnTo>
                  <a:lnTo>
                    <a:pt x="1018" y="695"/>
                  </a:lnTo>
                  <a:lnTo>
                    <a:pt x="1018" y="700"/>
                  </a:lnTo>
                  <a:lnTo>
                    <a:pt x="1018" y="705"/>
                  </a:lnTo>
                  <a:lnTo>
                    <a:pt x="1016" y="709"/>
                  </a:lnTo>
                  <a:lnTo>
                    <a:pt x="1014" y="710"/>
                  </a:lnTo>
                  <a:lnTo>
                    <a:pt x="1013" y="710"/>
                  </a:lnTo>
                  <a:lnTo>
                    <a:pt x="1011" y="712"/>
                  </a:lnTo>
                  <a:lnTo>
                    <a:pt x="1007" y="714"/>
                  </a:lnTo>
                  <a:lnTo>
                    <a:pt x="1004" y="716"/>
                  </a:lnTo>
                  <a:lnTo>
                    <a:pt x="1002" y="717"/>
                  </a:lnTo>
                  <a:lnTo>
                    <a:pt x="999" y="721"/>
                  </a:lnTo>
                  <a:lnTo>
                    <a:pt x="995" y="731"/>
                  </a:lnTo>
                  <a:lnTo>
                    <a:pt x="993" y="744"/>
                  </a:lnTo>
                  <a:lnTo>
                    <a:pt x="990" y="752"/>
                  </a:lnTo>
                  <a:lnTo>
                    <a:pt x="981" y="761"/>
                  </a:lnTo>
                  <a:lnTo>
                    <a:pt x="966" y="771"/>
                  </a:lnTo>
                  <a:lnTo>
                    <a:pt x="946" y="780"/>
                  </a:lnTo>
                  <a:lnTo>
                    <a:pt x="929" y="787"/>
                  </a:lnTo>
                  <a:lnTo>
                    <a:pt x="913" y="791"/>
                  </a:lnTo>
                  <a:lnTo>
                    <a:pt x="913" y="787"/>
                  </a:lnTo>
                  <a:lnTo>
                    <a:pt x="913" y="784"/>
                  </a:lnTo>
                  <a:lnTo>
                    <a:pt x="911" y="784"/>
                  </a:lnTo>
                  <a:lnTo>
                    <a:pt x="911" y="782"/>
                  </a:lnTo>
                  <a:lnTo>
                    <a:pt x="910" y="780"/>
                  </a:lnTo>
                  <a:lnTo>
                    <a:pt x="908" y="794"/>
                  </a:lnTo>
                  <a:lnTo>
                    <a:pt x="903" y="806"/>
                  </a:lnTo>
                  <a:lnTo>
                    <a:pt x="899" y="817"/>
                  </a:lnTo>
                  <a:lnTo>
                    <a:pt x="894" y="827"/>
                  </a:lnTo>
                  <a:lnTo>
                    <a:pt x="890" y="841"/>
                  </a:lnTo>
                  <a:lnTo>
                    <a:pt x="894" y="843"/>
                  </a:lnTo>
                  <a:lnTo>
                    <a:pt x="894" y="845"/>
                  </a:lnTo>
                  <a:lnTo>
                    <a:pt x="896" y="845"/>
                  </a:lnTo>
                  <a:lnTo>
                    <a:pt x="896" y="845"/>
                  </a:lnTo>
                  <a:lnTo>
                    <a:pt x="896" y="847"/>
                  </a:lnTo>
                  <a:lnTo>
                    <a:pt x="894" y="848"/>
                  </a:lnTo>
                  <a:lnTo>
                    <a:pt x="890" y="852"/>
                  </a:lnTo>
                  <a:lnTo>
                    <a:pt x="887" y="854"/>
                  </a:lnTo>
                  <a:lnTo>
                    <a:pt x="884" y="857"/>
                  </a:lnTo>
                  <a:lnTo>
                    <a:pt x="880" y="859"/>
                  </a:lnTo>
                  <a:lnTo>
                    <a:pt x="878" y="862"/>
                  </a:lnTo>
                  <a:lnTo>
                    <a:pt x="875" y="867"/>
                  </a:lnTo>
                  <a:lnTo>
                    <a:pt x="868" y="887"/>
                  </a:lnTo>
                  <a:lnTo>
                    <a:pt x="863" y="908"/>
                  </a:lnTo>
                  <a:lnTo>
                    <a:pt x="861" y="932"/>
                  </a:lnTo>
                  <a:lnTo>
                    <a:pt x="857" y="955"/>
                  </a:lnTo>
                  <a:lnTo>
                    <a:pt x="852" y="976"/>
                  </a:lnTo>
                  <a:lnTo>
                    <a:pt x="849" y="974"/>
                  </a:lnTo>
                  <a:lnTo>
                    <a:pt x="849" y="974"/>
                  </a:lnTo>
                  <a:lnTo>
                    <a:pt x="847" y="974"/>
                  </a:lnTo>
                  <a:lnTo>
                    <a:pt x="847" y="972"/>
                  </a:lnTo>
                  <a:lnTo>
                    <a:pt x="845" y="972"/>
                  </a:lnTo>
                  <a:lnTo>
                    <a:pt x="840" y="969"/>
                  </a:lnTo>
                  <a:lnTo>
                    <a:pt x="831" y="962"/>
                  </a:lnTo>
                  <a:lnTo>
                    <a:pt x="817" y="953"/>
                  </a:lnTo>
                  <a:lnTo>
                    <a:pt x="801" y="944"/>
                  </a:lnTo>
                  <a:lnTo>
                    <a:pt x="786" y="934"/>
                  </a:lnTo>
                  <a:lnTo>
                    <a:pt x="774" y="925"/>
                  </a:lnTo>
                  <a:lnTo>
                    <a:pt x="763" y="920"/>
                  </a:lnTo>
                  <a:lnTo>
                    <a:pt x="760" y="918"/>
                  </a:lnTo>
                  <a:lnTo>
                    <a:pt x="756" y="880"/>
                  </a:lnTo>
                  <a:lnTo>
                    <a:pt x="754" y="876"/>
                  </a:lnTo>
                  <a:lnTo>
                    <a:pt x="749" y="873"/>
                  </a:lnTo>
                  <a:lnTo>
                    <a:pt x="746" y="871"/>
                  </a:lnTo>
                  <a:lnTo>
                    <a:pt x="740" y="867"/>
                  </a:lnTo>
                  <a:lnTo>
                    <a:pt x="737" y="864"/>
                  </a:lnTo>
                  <a:lnTo>
                    <a:pt x="740" y="862"/>
                  </a:lnTo>
                  <a:lnTo>
                    <a:pt x="740" y="860"/>
                  </a:lnTo>
                  <a:lnTo>
                    <a:pt x="742" y="859"/>
                  </a:lnTo>
                  <a:lnTo>
                    <a:pt x="742" y="859"/>
                  </a:lnTo>
                  <a:lnTo>
                    <a:pt x="744" y="855"/>
                  </a:lnTo>
                  <a:lnTo>
                    <a:pt x="746" y="852"/>
                  </a:lnTo>
                  <a:lnTo>
                    <a:pt x="737" y="852"/>
                  </a:lnTo>
                  <a:lnTo>
                    <a:pt x="732" y="852"/>
                  </a:lnTo>
                  <a:lnTo>
                    <a:pt x="728" y="852"/>
                  </a:lnTo>
                  <a:lnTo>
                    <a:pt x="726" y="850"/>
                  </a:lnTo>
                  <a:lnTo>
                    <a:pt x="725" y="847"/>
                  </a:lnTo>
                  <a:lnTo>
                    <a:pt x="721" y="841"/>
                  </a:lnTo>
                  <a:lnTo>
                    <a:pt x="719" y="838"/>
                  </a:lnTo>
                  <a:lnTo>
                    <a:pt x="719" y="834"/>
                  </a:lnTo>
                  <a:lnTo>
                    <a:pt x="719" y="833"/>
                  </a:lnTo>
                  <a:lnTo>
                    <a:pt x="719" y="829"/>
                  </a:lnTo>
                  <a:lnTo>
                    <a:pt x="721" y="826"/>
                  </a:lnTo>
                  <a:lnTo>
                    <a:pt x="721" y="822"/>
                  </a:lnTo>
                  <a:lnTo>
                    <a:pt x="711" y="822"/>
                  </a:lnTo>
                  <a:lnTo>
                    <a:pt x="711" y="817"/>
                  </a:lnTo>
                  <a:lnTo>
                    <a:pt x="712" y="812"/>
                  </a:lnTo>
                  <a:lnTo>
                    <a:pt x="714" y="810"/>
                  </a:lnTo>
                  <a:lnTo>
                    <a:pt x="714" y="806"/>
                  </a:lnTo>
                  <a:lnTo>
                    <a:pt x="716" y="803"/>
                  </a:lnTo>
                  <a:lnTo>
                    <a:pt x="718" y="798"/>
                  </a:lnTo>
                  <a:lnTo>
                    <a:pt x="712" y="798"/>
                  </a:lnTo>
                  <a:lnTo>
                    <a:pt x="707" y="798"/>
                  </a:lnTo>
                  <a:lnTo>
                    <a:pt x="704" y="796"/>
                  </a:lnTo>
                  <a:lnTo>
                    <a:pt x="698" y="794"/>
                  </a:lnTo>
                  <a:lnTo>
                    <a:pt x="697" y="768"/>
                  </a:lnTo>
                  <a:lnTo>
                    <a:pt x="695" y="744"/>
                  </a:lnTo>
                  <a:lnTo>
                    <a:pt x="695" y="721"/>
                  </a:lnTo>
                  <a:lnTo>
                    <a:pt x="702" y="698"/>
                  </a:lnTo>
                  <a:lnTo>
                    <a:pt x="709" y="688"/>
                  </a:lnTo>
                  <a:lnTo>
                    <a:pt x="718" y="681"/>
                  </a:lnTo>
                  <a:lnTo>
                    <a:pt x="725" y="675"/>
                  </a:lnTo>
                  <a:lnTo>
                    <a:pt x="730" y="667"/>
                  </a:lnTo>
                  <a:lnTo>
                    <a:pt x="735" y="656"/>
                  </a:lnTo>
                  <a:lnTo>
                    <a:pt x="737" y="637"/>
                  </a:lnTo>
                  <a:lnTo>
                    <a:pt x="733" y="637"/>
                  </a:lnTo>
                  <a:lnTo>
                    <a:pt x="730" y="641"/>
                  </a:lnTo>
                  <a:lnTo>
                    <a:pt x="726" y="642"/>
                  </a:lnTo>
                  <a:lnTo>
                    <a:pt x="725" y="642"/>
                  </a:lnTo>
                  <a:lnTo>
                    <a:pt x="721" y="642"/>
                  </a:lnTo>
                  <a:lnTo>
                    <a:pt x="718" y="641"/>
                  </a:lnTo>
                  <a:lnTo>
                    <a:pt x="704" y="637"/>
                  </a:lnTo>
                  <a:lnTo>
                    <a:pt x="693" y="630"/>
                  </a:lnTo>
                  <a:lnTo>
                    <a:pt x="686" y="620"/>
                  </a:lnTo>
                  <a:lnTo>
                    <a:pt x="683" y="602"/>
                  </a:lnTo>
                  <a:lnTo>
                    <a:pt x="688" y="602"/>
                  </a:lnTo>
                  <a:lnTo>
                    <a:pt x="688" y="599"/>
                  </a:lnTo>
                  <a:lnTo>
                    <a:pt x="697" y="604"/>
                  </a:lnTo>
                  <a:lnTo>
                    <a:pt x="707" y="611"/>
                  </a:lnTo>
                  <a:lnTo>
                    <a:pt x="716" y="614"/>
                  </a:lnTo>
                  <a:lnTo>
                    <a:pt x="726" y="614"/>
                  </a:lnTo>
                  <a:lnTo>
                    <a:pt x="726" y="613"/>
                  </a:lnTo>
                  <a:lnTo>
                    <a:pt x="728" y="611"/>
                  </a:lnTo>
                  <a:lnTo>
                    <a:pt x="728" y="611"/>
                  </a:lnTo>
                  <a:lnTo>
                    <a:pt x="728" y="609"/>
                  </a:lnTo>
                  <a:lnTo>
                    <a:pt x="730" y="606"/>
                  </a:lnTo>
                  <a:lnTo>
                    <a:pt x="711" y="592"/>
                  </a:lnTo>
                  <a:lnTo>
                    <a:pt x="695" y="572"/>
                  </a:lnTo>
                  <a:lnTo>
                    <a:pt x="690" y="574"/>
                  </a:lnTo>
                  <a:lnTo>
                    <a:pt x="686" y="576"/>
                  </a:lnTo>
                  <a:lnTo>
                    <a:pt x="681" y="578"/>
                  </a:lnTo>
                  <a:lnTo>
                    <a:pt x="676" y="579"/>
                  </a:lnTo>
                  <a:lnTo>
                    <a:pt x="672" y="576"/>
                  </a:lnTo>
                  <a:lnTo>
                    <a:pt x="671" y="574"/>
                  </a:lnTo>
                  <a:lnTo>
                    <a:pt x="669" y="571"/>
                  </a:lnTo>
                  <a:lnTo>
                    <a:pt x="667" y="569"/>
                  </a:lnTo>
                  <a:lnTo>
                    <a:pt x="664" y="564"/>
                  </a:lnTo>
                  <a:lnTo>
                    <a:pt x="674" y="553"/>
                  </a:lnTo>
                  <a:lnTo>
                    <a:pt x="676" y="538"/>
                  </a:lnTo>
                  <a:lnTo>
                    <a:pt x="674" y="518"/>
                  </a:lnTo>
                  <a:lnTo>
                    <a:pt x="669" y="497"/>
                  </a:lnTo>
                  <a:lnTo>
                    <a:pt x="660" y="475"/>
                  </a:lnTo>
                  <a:lnTo>
                    <a:pt x="650" y="454"/>
                  </a:lnTo>
                  <a:lnTo>
                    <a:pt x="637" y="435"/>
                  </a:lnTo>
                  <a:lnTo>
                    <a:pt x="627" y="417"/>
                  </a:lnTo>
                  <a:lnTo>
                    <a:pt x="618" y="403"/>
                  </a:lnTo>
                  <a:lnTo>
                    <a:pt x="597" y="389"/>
                  </a:lnTo>
                  <a:lnTo>
                    <a:pt x="573" y="384"/>
                  </a:lnTo>
                  <a:lnTo>
                    <a:pt x="548" y="384"/>
                  </a:lnTo>
                  <a:lnTo>
                    <a:pt x="520" y="384"/>
                  </a:lnTo>
                  <a:lnTo>
                    <a:pt x="493" y="386"/>
                  </a:lnTo>
                  <a:lnTo>
                    <a:pt x="465" y="384"/>
                  </a:lnTo>
                  <a:lnTo>
                    <a:pt x="465" y="379"/>
                  </a:lnTo>
                  <a:lnTo>
                    <a:pt x="465" y="375"/>
                  </a:lnTo>
                  <a:lnTo>
                    <a:pt x="466" y="374"/>
                  </a:lnTo>
                  <a:lnTo>
                    <a:pt x="466" y="372"/>
                  </a:lnTo>
                  <a:lnTo>
                    <a:pt x="466" y="370"/>
                  </a:lnTo>
                  <a:lnTo>
                    <a:pt x="465" y="368"/>
                  </a:lnTo>
                  <a:lnTo>
                    <a:pt x="454" y="363"/>
                  </a:lnTo>
                  <a:lnTo>
                    <a:pt x="444" y="360"/>
                  </a:lnTo>
                  <a:lnTo>
                    <a:pt x="433" y="353"/>
                  </a:lnTo>
                  <a:lnTo>
                    <a:pt x="442" y="353"/>
                  </a:lnTo>
                  <a:lnTo>
                    <a:pt x="452" y="349"/>
                  </a:lnTo>
                  <a:lnTo>
                    <a:pt x="466" y="346"/>
                  </a:lnTo>
                  <a:lnTo>
                    <a:pt x="482" y="344"/>
                  </a:lnTo>
                  <a:lnTo>
                    <a:pt x="494" y="340"/>
                  </a:lnTo>
                  <a:lnTo>
                    <a:pt x="503" y="333"/>
                  </a:lnTo>
                  <a:lnTo>
                    <a:pt x="461" y="333"/>
                  </a:lnTo>
                  <a:lnTo>
                    <a:pt x="451" y="330"/>
                  </a:lnTo>
                  <a:lnTo>
                    <a:pt x="442" y="330"/>
                  </a:lnTo>
                  <a:lnTo>
                    <a:pt x="431" y="328"/>
                  </a:lnTo>
                  <a:lnTo>
                    <a:pt x="423" y="326"/>
                  </a:lnTo>
                  <a:lnTo>
                    <a:pt x="414" y="323"/>
                  </a:lnTo>
                  <a:lnTo>
                    <a:pt x="409" y="314"/>
                  </a:lnTo>
                  <a:lnTo>
                    <a:pt x="407" y="300"/>
                  </a:lnTo>
                  <a:lnTo>
                    <a:pt x="428" y="297"/>
                  </a:lnTo>
                  <a:lnTo>
                    <a:pt x="447" y="290"/>
                  </a:lnTo>
                  <a:lnTo>
                    <a:pt x="463" y="283"/>
                  </a:lnTo>
                  <a:lnTo>
                    <a:pt x="480" y="276"/>
                  </a:lnTo>
                  <a:lnTo>
                    <a:pt x="515" y="276"/>
                  </a:lnTo>
                  <a:lnTo>
                    <a:pt x="529" y="230"/>
                  </a:lnTo>
                  <a:lnTo>
                    <a:pt x="496" y="230"/>
                  </a:lnTo>
                  <a:lnTo>
                    <a:pt x="487" y="218"/>
                  </a:lnTo>
                  <a:lnTo>
                    <a:pt x="498" y="211"/>
                  </a:lnTo>
                  <a:lnTo>
                    <a:pt x="506" y="204"/>
                  </a:lnTo>
                  <a:lnTo>
                    <a:pt x="517" y="199"/>
                  </a:lnTo>
                  <a:lnTo>
                    <a:pt x="529" y="195"/>
                  </a:lnTo>
                  <a:lnTo>
                    <a:pt x="529" y="183"/>
                  </a:lnTo>
                  <a:lnTo>
                    <a:pt x="543" y="176"/>
                  </a:lnTo>
                  <a:lnTo>
                    <a:pt x="550" y="168"/>
                  </a:lnTo>
                  <a:lnTo>
                    <a:pt x="557" y="157"/>
                  </a:lnTo>
                  <a:lnTo>
                    <a:pt x="568" y="150"/>
                  </a:lnTo>
                  <a:lnTo>
                    <a:pt x="580" y="145"/>
                  </a:lnTo>
                  <a:lnTo>
                    <a:pt x="590" y="145"/>
                  </a:lnTo>
                  <a:lnTo>
                    <a:pt x="599" y="148"/>
                  </a:lnTo>
                  <a:lnTo>
                    <a:pt x="611" y="147"/>
                  </a:lnTo>
                  <a:lnTo>
                    <a:pt x="602" y="143"/>
                  </a:lnTo>
                  <a:lnTo>
                    <a:pt x="597" y="141"/>
                  </a:lnTo>
                  <a:lnTo>
                    <a:pt x="592" y="140"/>
                  </a:lnTo>
                  <a:lnTo>
                    <a:pt x="587" y="134"/>
                  </a:lnTo>
                  <a:lnTo>
                    <a:pt x="604" y="131"/>
                  </a:lnTo>
                  <a:lnTo>
                    <a:pt x="620" y="126"/>
                  </a:lnTo>
                  <a:lnTo>
                    <a:pt x="634" y="122"/>
                  </a:lnTo>
                  <a:lnTo>
                    <a:pt x="650" y="119"/>
                  </a:lnTo>
                  <a:lnTo>
                    <a:pt x="651" y="126"/>
                  </a:lnTo>
                  <a:lnTo>
                    <a:pt x="653" y="129"/>
                  </a:lnTo>
                  <a:lnTo>
                    <a:pt x="655" y="134"/>
                  </a:lnTo>
                  <a:lnTo>
                    <a:pt x="657" y="138"/>
                  </a:lnTo>
                  <a:lnTo>
                    <a:pt x="662" y="140"/>
                  </a:lnTo>
                  <a:lnTo>
                    <a:pt x="669" y="141"/>
                  </a:lnTo>
                  <a:lnTo>
                    <a:pt x="669" y="136"/>
                  </a:lnTo>
                  <a:lnTo>
                    <a:pt x="672" y="131"/>
                  </a:lnTo>
                  <a:lnTo>
                    <a:pt x="674" y="124"/>
                  </a:lnTo>
                  <a:lnTo>
                    <a:pt x="676" y="119"/>
                  </a:lnTo>
                  <a:lnTo>
                    <a:pt x="679" y="124"/>
                  </a:lnTo>
                  <a:lnTo>
                    <a:pt x="685" y="129"/>
                  </a:lnTo>
                  <a:lnTo>
                    <a:pt x="688" y="133"/>
                  </a:lnTo>
                  <a:lnTo>
                    <a:pt x="695" y="136"/>
                  </a:lnTo>
                  <a:lnTo>
                    <a:pt x="702" y="138"/>
                  </a:lnTo>
                  <a:lnTo>
                    <a:pt x="698" y="115"/>
                  </a:lnTo>
                  <a:lnTo>
                    <a:pt x="711" y="112"/>
                  </a:lnTo>
                  <a:lnTo>
                    <a:pt x="721" y="108"/>
                  </a:lnTo>
                  <a:lnTo>
                    <a:pt x="737" y="112"/>
                  </a:lnTo>
                  <a:lnTo>
                    <a:pt x="754" y="119"/>
                  </a:lnTo>
                  <a:lnTo>
                    <a:pt x="772" y="129"/>
                  </a:lnTo>
                  <a:lnTo>
                    <a:pt x="791" y="138"/>
                  </a:lnTo>
                  <a:lnTo>
                    <a:pt x="807" y="145"/>
                  </a:lnTo>
                  <a:lnTo>
                    <a:pt x="822" y="150"/>
                  </a:lnTo>
                  <a:lnTo>
                    <a:pt x="822" y="147"/>
                  </a:lnTo>
                  <a:lnTo>
                    <a:pt x="812" y="138"/>
                  </a:lnTo>
                  <a:lnTo>
                    <a:pt x="805" y="131"/>
                  </a:lnTo>
                  <a:lnTo>
                    <a:pt x="801" y="122"/>
                  </a:lnTo>
                  <a:lnTo>
                    <a:pt x="807" y="112"/>
                  </a:lnTo>
                  <a:lnTo>
                    <a:pt x="803" y="108"/>
                  </a:lnTo>
                  <a:lnTo>
                    <a:pt x="798" y="103"/>
                  </a:lnTo>
                  <a:lnTo>
                    <a:pt x="793" y="99"/>
                  </a:lnTo>
                  <a:lnTo>
                    <a:pt x="788" y="96"/>
                  </a:lnTo>
                  <a:lnTo>
                    <a:pt x="784" y="92"/>
                  </a:lnTo>
                  <a:lnTo>
                    <a:pt x="788" y="84"/>
                  </a:lnTo>
                  <a:lnTo>
                    <a:pt x="798" y="87"/>
                  </a:lnTo>
                  <a:lnTo>
                    <a:pt x="812" y="89"/>
                  </a:lnTo>
                  <a:lnTo>
                    <a:pt x="824" y="87"/>
                  </a:lnTo>
                  <a:lnTo>
                    <a:pt x="833" y="80"/>
                  </a:lnTo>
                  <a:lnTo>
                    <a:pt x="791" y="80"/>
                  </a:lnTo>
                  <a:lnTo>
                    <a:pt x="791" y="77"/>
                  </a:lnTo>
                  <a:lnTo>
                    <a:pt x="788" y="77"/>
                  </a:lnTo>
                  <a:lnTo>
                    <a:pt x="788" y="73"/>
                  </a:lnTo>
                  <a:lnTo>
                    <a:pt x="793" y="70"/>
                  </a:lnTo>
                  <a:lnTo>
                    <a:pt x="798" y="66"/>
                  </a:lnTo>
                  <a:lnTo>
                    <a:pt x="803" y="63"/>
                  </a:lnTo>
                  <a:lnTo>
                    <a:pt x="808" y="59"/>
                  </a:lnTo>
                  <a:lnTo>
                    <a:pt x="814" y="58"/>
                  </a:lnTo>
                  <a:lnTo>
                    <a:pt x="836" y="61"/>
                  </a:lnTo>
                  <a:lnTo>
                    <a:pt x="842" y="45"/>
                  </a:lnTo>
                  <a:lnTo>
                    <a:pt x="868" y="49"/>
                  </a:lnTo>
                  <a:lnTo>
                    <a:pt x="870" y="49"/>
                  </a:lnTo>
                  <a:lnTo>
                    <a:pt x="871" y="45"/>
                  </a:lnTo>
                  <a:lnTo>
                    <a:pt x="873" y="44"/>
                  </a:lnTo>
                  <a:lnTo>
                    <a:pt x="875" y="40"/>
                  </a:lnTo>
                  <a:lnTo>
                    <a:pt x="880" y="38"/>
                  </a:lnTo>
                  <a:lnTo>
                    <a:pt x="884" y="44"/>
                  </a:lnTo>
                  <a:lnTo>
                    <a:pt x="889" y="49"/>
                  </a:lnTo>
                  <a:lnTo>
                    <a:pt x="894" y="54"/>
                  </a:lnTo>
                  <a:lnTo>
                    <a:pt x="894" y="45"/>
                  </a:lnTo>
                  <a:lnTo>
                    <a:pt x="896" y="44"/>
                  </a:lnTo>
                  <a:lnTo>
                    <a:pt x="896" y="42"/>
                  </a:lnTo>
                  <a:lnTo>
                    <a:pt x="896" y="40"/>
                  </a:lnTo>
                  <a:lnTo>
                    <a:pt x="896" y="38"/>
                  </a:lnTo>
                  <a:lnTo>
                    <a:pt x="897" y="35"/>
                  </a:lnTo>
                  <a:lnTo>
                    <a:pt x="899" y="33"/>
                  </a:lnTo>
                  <a:lnTo>
                    <a:pt x="903" y="31"/>
                  </a:lnTo>
                  <a:lnTo>
                    <a:pt x="920" y="23"/>
                  </a:lnTo>
                  <a:lnTo>
                    <a:pt x="943" y="19"/>
                  </a:lnTo>
                  <a:close/>
                  <a:moveTo>
                    <a:pt x="2205" y="16"/>
                  </a:moveTo>
                  <a:lnTo>
                    <a:pt x="2215" y="19"/>
                  </a:lnTo>
                  <a:lnTo>
                    <a:pt x="2215" y="26"/>
                  </a:lnTo>
                  <a:lnTo>
                    <a:pt x="2200" y="26"/>
                  </a:lnTo>
                  <a:lnTo>
                    <a:pt x="2205" y="16"/>
                  </a:lnTo>
                  <a:close/>
                  <a:moveTo>
                    <a:pt x="2676" y="0"/>
                  </a:moveTo>
                  <a:lnTo>
                    <a:pt x="2681" y="3"/>
                  </a:lnTo>
                  <a:lnTo>
                    <a:pt x="2685" y="7"/>
                  </a:lnTo>
                  <a:lnTo>
                    <a:pt x="2687" y="10"/>
                  </a:lnTo>
                  <a:lnTo>
                    <a:pt x="2688" y="16"/>
                  </a:lnTo>
                  <a:lnTo>
                    <a:pt x="2690" y="19"/>
                  </a:lnTo>
                  <a:lnTo>
                    <a:pt x="2692" y="24"/>
                  </a:lnTo>
                  <a:lnTo>
                    <a:pt x="2695" y="26"/>
                  </a:lnTo>
                  <a:lnTo>
                    <a:pt x="2706" y="31"/>
                  </a:lnTo>
                  <a:lnTo>
                    <a:pt x="2716" y="33"/>
                  </a:lnTo>
                  <a:lnTo>
                    <a:pt x="2723" y="33"/>
                  </a:lnTo>
                  <a:lnTo>
                    <a:pt x="2728" y="37"/>
                  </a:lnTo>
                  <a:lnTo>
                    <a:pt x="2732" y="44"/>
                  </a:lnTo>
                  <a:lnTo>
                    <a:pt x="2734" y="58"/>
                  </a:lnTo>
                  <a:lnTo>
                    <a:pt x="2732" y="59"/>
                  </a:lnTo>
                  <a:lnTo>
                    <a:pt x="2732" y="59"/>
                  </a:lnTo>
                  <a:lnTo>
                    <a:pt x="2732" y="61"/>
                  </a:lnTo>
                  <a:lnTo>
                    <a:pt x="2732" y="63"/>
                  </a:lnTo>
                  <a:lnTo>
                    <a:pt x="2730" y="65"/>
                  </a:lnTo>
                  <a:lnTo>
                    <a:pt x="2708" y="65"/>
                  </a:lnTo>
                  <a:lnTo>
                    <a:pt x="2685" y="65"/>
                  </a:lnTo>
                  <a:lnTo>
                    <a:pt x="2666" y="73"/>
                  </a:lnTo>
                  <a:lnTo>
                    <a:pt x="2662" y="75"/>
                  </a:lnTo>
                  <a:lnTo>
                    <a:pt x="2660" y="79"/>
                  </a:lnTo>
                  <a:lnTo>
                    <a:pt x="2659" y="80"/>
                  </a:lnTo>
                  <a:lnTo>
                    <a:pt x="2657" y="82"/>
                  </a:lnTo>
                  <a:lnTo>
                    <a:pt x="2655" y="84"/>
                  </a:lnTo>
                  <a:lnTo>
                    <a:pt x="2652" y="86"/>
                  </a:lnTo>
                  <a:lnTo>
                    <a:pt x="2646" y="89"/>
                  </a:lnTo>
                  <a:lnTo>
                    <a:pt x="2643" y="84"/>
                  </a:lnTo>
                  <a:lnTo>
                    <a:pt x="2641" y="80"/>
                  </a:lnTo>
                  <a:lnTo>
                    <a:pt x="2638" y="77"/>
                  </a:lnTo>
                  <a:lnTo>
                    <a:pt x="2650" y="47"/>
                  </a:lnTo>
                  <a:lnTo>
                    <a:pt x="2662" y="23"/>
                  </a:lnTo>
                  <a:lnTo>
                    <a:pt x="2676" y="0"/>
                  </a:lnTo>
                  <a:close/>
                  <a:moveTo>
                    <a:pt x="2554" y="0"/>
                  </a:moveTo>
                  <a:lnTo>
                    <a:pt x="2563" y="9"/>
                  </a:lnTo>
                  <a:lnTo>
                    <a:pt x="2568" y="19"/>
                  </a:lnTo>
                  <a:lnTo>
                    <a:pt x="2573" y="31"/>
                  </a:lnTo>
                  <a:lnTo>
                    <a:pt x="2564" y="31"/>
                  </a:lnTo>
                  <a:lnTo>
                    <a:pt x="2564" y="26"/>
                  </a:lnTo>
                  <a:lnTo>
                    <a:pt x="2561" y="23"/>
                  </a:lnTo>
                  <a:lnTo>
                    <a:pt x="2557" y="19"/>
                  </a:lnTo>
                  <a:lnTo>
                    <a:pt x="2556" y="14"/>
                  </a:lnTo>
                  <a:lnTo>
                    <a:pt x="2554" y="9"/>
                  </a:lnTo>
                  <a:lnTo>
                    <a:pt x="2554" y="0"/>
                  </a:lnTo>
                  <a:close/>
                </a:path>
              </a:pathLst>
            </a:custGeom>
            <a:grpFill/>
            <a:ln w="3175">
              <a:solidFill>
                <a:schemeClr val="accent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cs typeface="B Nazanin" panose="00000400000000000000" pitchFamily="2" charset="-78"/>
              </a:endParaRPr>
            </a:p>
          </p:txBody>
        </p:sp>
      </p:grp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altLang="ko-KR" dirty="0">
                <a:cs typeface="B Nazanin" panose="00000400000000000000" pitchFamily="2" charset="-78"/>
              </a:rPr>
              <a:t>سبک نقشه جهان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fa-IR" altLang="ko-KR" dirty="0"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2123728" y="1932944"/>
            <a:ext cx="1200917" cy="1200917"/>
            <a:chOff x="971599" y="2533402"/>
            <a:chExt cx="974451" cy="974451"/>
          </a:xfrm>
        </p:grpSpPr>
        <p:sp>
          <p:nvSpPr>
            <p:cNvPr id="4" name="Oval 3"/>
            <p:cNvSpPr/>
            <p:nvPr/>
          </p:nvSpPr>
          <p:spPr>
            <a:xfrm>
              <a:off x="971599" y="2533402"/>
              <a:ext cx="974451" cy="974451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1106011" y="2667814"/>
              <a:ext cx="705626" cy="705626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504267" y="3363838"/>
            <a:ext cx="783704" cy="783704"/>
            <a:chOff x="971599" y="2533402"/>
            <a:chExt cx="974451" cy="974451"/>
          </a:xfrm>
        </p:grpSpPr>
        <p:sp>
          <p:nvSpPr>
            <p:cNvPr id="14" name="Oval 13"/>
            <p:cNvSpPr/>
            <p:nvPr/>
          </p:nvSpPr>
          <p:spPr>
            <a:xfrm>
              <a:off x="971599" y="2533402"/>
              <a:ext cx="974451" cy="974451"/>
            </a:xfrm>
            <a:prstGeom prst="ellipse">
              <a:avLst/>
            </a:prstGeom>
            <a:solidFill>
              <a:schemeClr val="accent2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1106011" y="2667814"/>
              <a:ext cx="705626" cy="705626"/>
            </a:xfrm>
            <a:prstGeom prst="ellipse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565583" y="3526935"/>
            <a:ext cx="995281" cy="995281"/>
            <a:chOff x="971599" y="2533402"/>
            <a:chExt cx="974451" cy="974451"/>
          </a:xfrm>
        </p:grpSpPr>
        <p:sp>
          <p:nvSpPr>
            <p:cNvPr id="17" name="Oval 16"/>
            <p:cNvSpPr/>
            <p:nvPr/>
          </p:nvSpPr>
          <p:spPr>
            <a:xfrm>
              <a:off x="971599" y="2533402"/>
              <a:ext cx="974451" cy="974451"/>
            </a:xfrm>
            <a:prstGeom prst="ellipse">
              <a:avLst/>
            </a:pr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1106011" y="2667814"/>
              <a:ext cx="705626" cy="705626"/>
            </a:xfrm>
            <a:prstGeom prst="ellipse">
              <a:avLst/>
            </a:prstGeom>
            <a:solidFill>
              <a:schemeClr val="accent4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5796136" y="1972929"/>
            <a:ext cx="995281" cy="995281"/>
            <a:chOff x="971599" y="2533402"/>
            <a:chExt cx="974451" cy="974451"/>
          </a:xfrm>
        </p:grpSpPr>
        <p:sp>
          <p:nvSpPr>
            <p:cNvPr id="20" name="Oval 19"/>
            <p:cNvSpPr/>
            <p:nvPr/>
          </p:nvSpPr>
          <p:spPr>
            <a:xfrm>
              <a:off x="971599" y="2533402"/>
              <a:ext cx="974451" cy="974451"/>
            </a:xfrm>
            <a:prstGeom prst="ellipse">
              <a:avLst/>
            </a:prstGeom>
            <a:solidFill>
              <a:schemeClr val="accent3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1106011" y="2667814"/>
              <a:ext cx="705626" cy="705626"/>
            </a:xfrm>
            <a:prstGeom prst="ellips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2249828" y="2213894"/>
            <a:ext cx="9487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فهرست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702868" y="3747576"/>
            <a:ext cx="7194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920693" y="2218473"/>
            <a:ext cx="7461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555091" y="3498360"/>
            <a:ext cx="6820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6" name="Rectangle 16"/>
          <p:cNvSpPr/>
          <p:nvPr/>
        </p:nvSpPr>
        <p:spPr>
          <a:xfrm rot="2700000">
            <a:off x="4829170" y="3751459"/>
            <a:ext cx="133898" cy="240054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7" name="Rectangle 9"/>
          <p:cNvSpPr/>
          <p:nvPr/>
        </p:nvSpPr>
        <p:spPr>
          <a:xfrm>
            <a:off x="6189639" y="2516570"/>
            <a:ext cx="225526" cy="211113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8" name="Pie 24"/>
          <p:cNvSpPr/>
          <p:nvPr/>
        </p:nvSpPr>
        <p:spPr>
          <a:xfrm>
            <a:off x="2587042" y="2511702"/>
            <a:ext cx="274288" cy="272770"/>
          </a:xfrm>
          <a:custGeom>
            <a:avLst/>
            <a:gdLst/>
            <a:ahLst/>
            <a:cxnLst/>
            <a:rect l="l" t="t" r="r" b="b"/>
            <a:pathLst>
              <a:path w="3228711" h="3210836">
                <a:moveTo>
                  <a:pt x="351626" y="695968"/>
                </a:moveTo>
                <a:lnTo>
                  <a:pt x="1548007" y="1678300"/>
                </a:lnTo>
                <a:lnTo>
                  <a:pt x="236194" y="2500159"/>
                </a:lnTo>
                <a:cubicBezTo>
                  <a:pt x="-116985" y="1936431"/>
                  <a:pt x="-70514" y="1210092"/>
                  <a:pt x="351626" y="695968"/>
                </a:cubicBezTo>
                <a:close/>
                <a:moveTo>
                  <a:pt x="1957429" y="262366"/>
                </a:moveTo>
                <a:cubicBezTo>
                  <a:pt x="2634256" y="359480"/>
                  <a:pt x="3156733" y="907132"/>
                  <a:pt x="3221913" y="1587776"/>
                </a:cubicBezTo>
                <a:cubicBezTo>
                  <a:pt x="3287093" y="2268421"/>
                  <a:pt x="2878048" y="2905277"/>
                  <a:pt x="2231953" y="3129078"/>
                </a:cubicBezTo>
                <a:cubicBezTo>
                  <a:pt x="1585858" y="3352879"/>
                  <a:pt x="870522" y="3105497"/>
                  <a:pt x="500715" y="2530372"/>
                </a:cubicBezTo>
                <a:lnTo>
                  <a:pt x="1746987" y="1729019"/>
                </a:lnTo>
                <a:close/>
                <a:moveTo>
                  <a:pt x="1604447" y="200"/>
                </a:moveTo>
                <a:cubicBezTo>
                  <a:pt x="1665125" y="-778"/>
                  <a:pt x="1726175" y="1809"/>
                  <a:pt x="1787307" y="8072"/>
                </a:cubicBezTo>
                <a:lnTo>
                  <a:pt x="1629532" y="1548011"/>
                </a:lnTo>
                <a:lnTo>
                  <a:pt x="483856" y="506987"/>
                </a:lnTo>
                <a:cubicBezTo>
                  <a:pt x="773141" y="188622"/>
                  <a:pt x="1179697" y="7051"/>
                  <a:pt x="1604447" y="2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Frame 17"/>
          <p:cNvSpPr/>
          <p:nvPr/>
        </p:nvSpPr>
        <p:spPr>
          <a:xfrm>
            <a:off x="6985124" y="4015287"/>
            <a:ext cx="220291" cy="220291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0791678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"/>
          <p:cNvSpPr txBox="1">
            <a:spLocks/>
          </p:cNvSpPr>
          <p:nvPr/>
        </p:nvSpPr>
        <p:spPr>
          <a:xfrm>
            <a:off x="1115616" y="3961266"/>
            <a:ext cx="3600400" cy="504304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fa-IR" altLang="ko-KR" sz="2000" b="1" dirty="0">
                <a:solidFill>
                  <a:schemeClr val="accent1"/>
                </a:solidFill>
                <a:ea typeface="+mj-ea"/>
                <a:cs typeface="B Nazanin" panose="00000400000000000000" pitchFamily="2" charset="-78"/>
              </a:rPr>
              <a:t>ارائه نمونه کارها</a:t>
            </a:r>
            <a:endParaRPr lang="en-US" altLang="ko-KR" sz="2000" b="1" dirty="0">
              <a:solidFill>
                <a:schemeClr val="accent1"/>
              </a:solidFill>
              <a:ea typeface="+mj-ea"/>
              <a:cs typeface="B Nazanin" panose="00000400000000000000" pitchFamily="2" charset="-78"/>
            </a:endParaRPr>
          </a:p>
        </p:txBody>
      </p:sp>
      <p:sp>
        <p:nvSpPr>
          <p:cNvPr id="7" name="Text Placeholder 1"/>
          <p:cNvSpPr txBox="1">
            <a:spLocks/>
          </p:cNvSpPr>
          <p:nvPr/>
        </p:nvSpPr>
        <p:spPr>
          <a:xfrm>
            <a:off x="5004048" y="699294"/>
            <a:ext cx="3456384" cy="1944464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fa-IR" altLang="ko-KR" b="1" dirty="0">
                <a:solidFill>
                  <a:schemeClr val="accent1"/>
                </a:solidFill>
                <a:latin typeface="+mj-lt"/>
                <a:ea typeface="+mj-ea"/>
                <a:cs typeface="B Nazanin" panose="00000400000000000000" pitchFamily="2" charset="-78"/>
              </a:rPr>
              <a:t>نمونه کارها ارائه طراحی شده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B Nazanin" panose="000004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08104" y="2643758"/>
            <a:ext cx="2952328" cy="2274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5C27DA62-A779-B825-CE77-6C393AB9990B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4178608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Chart 7">
            <a:extLst>
              <a:ext uri="{FF2B5EF4-FFF2-40B4-BE49-F238E27FC236}">
                <a16:creationId xmlns:a16="http://schemas.microsoft.com/office/drawing/2014/main" id="{F6A4BE0A-C929-4B42-AF64-676050AFFF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59830387"/>
              </p:ext>
            </p:extLst>
          </p:nvPr>
        </p:nvGraphicFramePr>
        <p:xfrm>
          <a:off x="5484091" y="3056825"/>
          <a:ext cx="1298376" cy="13456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6" name="Chart 7">
            <a:extLst>
              <a:ext uri="{FF2B5EF4-FFF2-40B4-BE49-F238E27FC236}">
                <a16:creationId xmlns:a16="http://schemas.microsoft.com/office/drawing/2014/main" id="{EFE795D2-3A66-4BDE-B24C-2F27D3E099E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84425527"/>
              </p:ext>
            </p:extLst>
          </p:nvPr>
        </p:nvGraphicFramePr>
        <p:xfrm>
          <a:off x="7227977" y="1399849"/>
          <a:ext cx="1298376" cy="13456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7" name="Chart 7">
            <a:extLst>
              <a:ext uri="{FF2B5EF4-FFF2-40B4-BE49-F238E27FC236}">
                <a16:creationId xmlns:a16="http://schemas.microsoft.com/office/drawing/2014/main" id="{4EDA1B78-6E4D-4CC8-8945-400D474B52E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55047488"/>
              </p:ext>
            </p:extLst>
          </p:nvPr>
        </p:nvGraphicFramePr>
        <p:xfrm>
          <a:off x="5468538" y="1402567"/>
          <a:ext cx="1298376" cy="13456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 altLang="ko-KR" dirty="0">
                <a:cs typeface="B Nazanin" panose="00000400000000000000" pitchFamily="2" charset="-78"/>
              </a:rPr>
              <a:t>سبک اینفوگرافیک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/>
          <a:lstStyle/>
          <a:p>
            <a:pPr lvl="0" rtl="1"/>
            <a:r>
              <a:rPr lang="fa-IR" altLang="ko-KR" dirty="0"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3395" y="1496297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3395" y="2265738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3395" y="3035179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3395" y="3804621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7523695" y="1679602"/>
            <a:ext cx="714923" cy="71492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5764257" y="1679602"/>
            <a:ext cx="714923" cy="71492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810166" y="1865830"/>
            <a:ext cx="64622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60%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569604" y="1865830"/>
            <a:ext cx="64622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50%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21" name="Chart 7"/>
          <p:cNvGraphicFramePr/>
          <p:nvPr>
            <p:extLst>
              <p:ext uri="{D42A27DB-BD31-4B8C-83A1-F6EECF244321}">
                <p14:modId xmlns:p14="http://schemas.microsoft.com/office/powerpoint/2010/main" val="3015950535"/>
              </p:ext>
            </p:extLst>
          </p:nvPr>
        </p:nvGraphicFramePr>
        <p:xfrm>
          <a:off x="7236296" y="3056826"/>
          <a:ext cx="1298376" cy="13456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2" name="Oval 21"/>
          <p:cNvSpPr/>
          <p:nvPr/>
        </p:nvSpPr>
        <p:spPr>
          <a:xfrm>
            <a:off x="5754829" y="3336579"/>
            <a:ext cx="714923" cy="71492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7523695" y="3336579"/>
            <a:ext cx="714923" cy="71492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569604" y="3522807"/>
            <a:ext cx="64622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40%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810165" y="3522807"/>
            <a:ext cx="64622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80%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" name="Oval 3"/>
          <p:cNvSpPr/>
          <p:nvPr/>
        </p:nvSpPr>
        <p:spPr>
          <a:xfrm>
            <a:off x="5746048" y="1256537"/>
            <a:ext cx="423065" cy="42306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7520838" y="1263488"/>
            <a:ext cx="423065" cy="42306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5746048" y="2919706"/>
            <a:ext cx="423065" cy="42306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7520838" y="2946346"/>
            <a:ext cx="423065" cy="42306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673740" y="1284928"/>
            <a:ext cx="56768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01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448530" y="1298792"/>
            <a:ext cx="56768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02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673740" y="2961961"/>
            <a:ext cx="56768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03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448530" y="2988601"/>
            <a:ext cx="56768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04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9A4FC1-3B36-E4B4-B76A-2546F965877B}"/>
              </a:ext>
            </a:extLst>
          </p:cNvPr>
          <p:cNvSpPr txBox="1"/>
          <p:nvPr/>
        </p:nvSpPr>
        <p:spPr>
          <a:xfrm>
            <a:off x="3949649" y="1301832"/>
            <a:ext cx="1111716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4400" b="1" dirty="0">
                <a:solidFill>
                  <a:schemeClr val="accent1"/>
                </a:solidFill>
                <a:cs typeface="B Nazanin" panose="00000400000000000000" pitchFamily="2" charset="-78"/>
              </a:rPr>
              <a:t>01</a:t>
            </a:r>
            <a:endParaRPr lang="ko-KR" altLang="en-US" sz="4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46F7808-BBF9-8381-7B72-EDA73FD8B3BD}"/>
              </a:ext>
            </a:extLst>
          </p:cNvPr>
          <p:cNvSpPr txBox="1"/>
          <p:nvPr/>
        </p:nvSpPr>
        <p:spPr>
          <a:xfrm>
            <a:off x="3949649" y="2071273"/>
            <a:ext cx="1111716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4400" b="1" dirty="0">
                <a:solidFill>
                  <a:schemeClr val="accent2"/>
                </a:solidFill>
                <a:cs typeface="B Nazanin" panose="00000400000000000000" pitchFamily="2" charset="-78"/>
              </a:rPr>
              <a:t>02</a:t>
            </a:r>
            <a:endParaRPr lang="ko-KR" altLang="en-US" sz="44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5C4C759-F9C7-C913-2FE7-26EC0D44925A}"/>
              </a:ext>
            </a:extLst>
          </p:cNvPr>
          <p:cNvSpPr txBox="1"/>
          <p:nvPr/>
        </p:nvSpPr>
        <p:spPr>
          <a:xfrm>
            <a:off x="3949649" y="2840714"/>
            <a:ext cx="1111716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4400" b="1" dirty="0">
                <a:solidFill>
                  <a:schemeClr val="accent4"/>
                </a:solidFill>
                <a:cs typeface="B Nazanin" panose="00000400000000000000" pitchFamily="2" charset="-78"/>
              </a:rPr>
              <a:t>03</a:t>
            </a:r>
            <a:endParaRPr lang="ko-KR" altLang="en-US" sz="44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69ACAFC-50D1-A49F-A551-58A8FA9F6709}"/>
              </a:ext>
            </a:extLst>
          </p:cNvPr>
          <p:cNvSpPr txBox="1"/>
          <p:nvPr/>
        </p:nvSpPr>
        <p:spPr>
          <a:xfrm>
            <a:off x="3949649" y="3610155"/>
            <a:ext cx="1111716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4400" b="1" dirty="0">
                <a:solidFill>
                  <a:schemeClr val="accent3"/>
                </a:solidFill>
                <a:cs typeface="B Nazanin" panose="00000400000000000000" pitchFamily="2" charset="-78"/>
              </a:rPr>
              <a:t>04</a:t>
            </a:r>
            <a:endParaRPr lang="ko-KR" altLang="en-US" sz="44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4849808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1"/>
          <p:cNvSpPr txBox="1">
            <a:spLocks/>
          </p:cNvSpPr>
          <p:nvPr/>
        </p:nvSpPr>
        <p:spPr>
          <a:xfrm>
            <a:off x="57575" y="466681"/>
            <a:ext cx="3240360" cy="1944464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altLang="ko-KR" b="1" dirty="0">
                <a:solidFill>
                  <a:schemeClr val="accent1"/>
                </a:solidFill>
                <a:latin typeface="+mj-lt"/>
                <a:cs typeface="B Nazanin" panose="00000400000000000000" pitchFamily="2" charset="-78"/>
              </a:rPr>
              <a:t>نمونه کارها ارائه طراحی شده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3851" y="2191302"/>
            <a:ext cx="2767808" cy="2562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 Placeholder 1"/>
          <p:cNvSpPr txBox="1">
            <a:spLocks/>
          </p:cNvSpPr>
          <p:nvPr/>
        </p:nvSpPr>
        <p:spPr>
          <a:xfrm>
            <a:off x="6291735" y="2761888"/>
            <a:ext cx="2448272" cy="710534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a-IR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ارائه نمونه کارها</a:t>
            </a:r>
            <a:endParaRPr lang="en-US" altLang="ko-KR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06819" y="3423319"/>
            <a:ext cx="2218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72486580-25D6-B004-6D87-3FF8F900DCA6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20272" y="1322793"/>
            <a:ext cx="1045400" cy="1089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2890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altLang="ko-KR" dirty="0">
                <a:cs typeface="B Nazanin" panose="00000400000000000000" pitchFamily="2" charset="-78"/>
              </a:rPr>
              <a:t>سبک اینفوگرافیک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fa-IR" altLang="ko-KR" dirty="0"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122934" y="1431140"/>
            <a:ext cx="1120794" cy="2951890"/>
            <a:chOff x="7223079" y="2883091"/>
            <a:chExt cx="1366873" cy="3600000"/>
          </a:xfrm>
          <a:solidFill>
            <a:schemeClr val="bg1">
              <a:lumMod val="50000"/>
            </a:schemeClr>
          </a:solidFill>
        </p:grpSpPr>
        <p:sp>
          <p:nvSpPr>
            <p:cNvPr id="7" name="Round Same Side Corner Rectangle 8"/>
            <p:cNvSpPr>
              <a:spLocks noChangeAspect="1"/>
            </p:cNvSpPr>
            <p:nvPr/>
          </p:nvSpPr>
          <p:spPr>
            <a:xfrm>
              <a:off x="7597032" y="2883091"/>
              <a:ext cx="618968" cy="360000"/>
            </a:xfrm>
            <a:custGeom>
              <a:avLst/>
              <a:gdLst/>
              <a:ahLst/>
              <a:cxnLst/>
              <a:rect l="l" t="t" r="r" b="b"/>
              <a:pathLst>
                <a:path w="618968" h="360000">
                  <a:moveTo>
                    <a:pt x="309484" y="0"/>
                  </a:moveTo>
                  <a:cubicBezTo>
                    <a:pt x="480408" y="0"/>
                    <a:pt x="618968" y="138560"/>
                    <a:pt x="618968" y="309483"/>
                  </a:cubicBezTo>
                  <a:lnTo>
                    <a:pt x="613875" y="360000"/>
                  </a:lnTo>
                  <a:lnTo>
                    <a:pt x="5093" y="360000"/>
                  </a:lnTo>
                  <a:cubicBezTo>
                    <a:pt x="1413" y="343670"/>
                    <a:pt x="0" y="326742"/>
                    <a:pt x="0" y="309483"/>
                  </a:cubicBezTo>
                  <a:cubicBezTo>
                    <a:pt x="0" y="138560"/>
                    <a:pt x="138561" y="0"/>
                    <a:pt x="30948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>
                    <a:lumMod val="8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Round Same Side Corner Rectangle 8"/>
            <p:cNvSpPr>
              <a:spLocks noChangeAspect="1"/>
            </p:cNvSpPr>
            <p:nvPr/>
          </p:nvSpPr>
          <p:spPr>
            <a:xfrm>
              <a:off x="7359870" y="3243091"/>
              <a:ext cx="1093290" cy="360000"/>
            </a:xfrm>
            <a:custGeom>
              <a:avLst/>
              <a:gdLst/>
              <a:ahLst/>
              <a:cxnLst/>
              <a:rect l="l" t="t" r="r" b="b"/>
              <a:pathLst>
                <a:path w="1093290" h="360000">
                  <a:moveTo>
                    <a:pt x="120297" y="328818"/>
                  </a:moveTo>
                  <a:lnTo>
                    <a:pt x="972993" y="328818"/>
                  </a:lnTo>
                  <a:cubicBezTo>
                    <a:pt x="1016682" y="328818"/>
                    <a:pt x="1057826" y="339716"/>
                    <a:pt x="1093290" y="360000"/>
                  </a:cubicBezTo>
                  <a:lnTo>
                    <a:pt x="0" y="360000"/>
                  </a:lnTo>
                  <a:cubicBezTo>
                    <a:pt x="35464" y="339716"/>
                    <a:pt x="76608" y="328818"/>
                    <a:pt x="120297" y="328818"/>
                  </a:cubicBezTo>
                  <a:close/>
                  <a:moveTo>
                    <a:pt x="242255" y="0"/>
                  </a:moveTo>
                  <a:lnTo>
                    <a:pt x="851037" y="0"/>
                  </a:lnTo>
                  <a:cubicBezTo>
                    <a:pt x="827819" y="146975"/>
                    <a:pt x="700311" y="258967"/>
                    <a:pt x="546646" y="258967"/>
                  </a:cubicBezTo>
                  <a:cubicBezTo>
                    <a:pt x="392981" y="258967"/>
                    <a:pt x="265473" y="146975"/>
                    <a:pt x="24225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>
                    <a:lumMod val="8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Round Same Side Corner Rectangle 8"/>
            <p:cNvSpPr>
              <a:spLocks noChangeAspect="1"/>
            </p:cNvSpPr>
            <p:nvPr/>
          </p:nvSpPr>
          <p:spPr>
            <a:xfrm>
              <a:off x="7223079" y="3603091"/>
              <a:ext cx="1366872" cy="360000"/>
            </a:xfrm>
            <a:custGeom>
              <a:avLst/>
              <a:gdLst/>
              <a:ahLst/>
              <a:cxnLst/>
              <a:rect l="l" t="t" r="r" b="b"/>
              <a:pathLst>
                <a:path w="1366872" h="360000">
                  <a:moveTo>
                    <a:pt x="136791" y="0"/>
                  </a:moveTo>
                  <a:lnTo>
                    <a:pt x="1230081" y="0"/>
                  </a:lnTo>
                  <a:cubicBezTo>
                    <a:pt x="1311706" y="42198"/>
                    <a:pt x="1366872" y="127610"/>
                    <a:pt x="1366872" y="225906"/>
                  </a:cubicBezTo>
                  <a:lnTo>
                    <a:pt x="1366872" y="360000"/>
                  </a:lnTo>
                  <a:lnTo>
                    <a:pt x="0" y="360000"/>
                  </a:lnTo>
                  <a:lnTo>
                    <a:pt x="0" y="225906"/>
                  </a:lnTo>
                  <a:cubicBezTo>
                    <a:pt x="0" y="127610"/>
                    <a:pt x="55166" y="42198"/>
                    <a:pt x="13679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>
                    <a:lumMod val="8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Round Same Side Corner Rectangle 8"/>
            <p:cNvSpPr>
              <a:spLocks noChangeAspect="1"/>
            </p:cNvSpPr>
            <p:nvPr/>
          </p:nvSpPr>
          <p:spPr>
            <a:xfrm>
              <a:off x="7223079" y="3963091"/>
              <a:ext cx="1366873" cy="360000"/>
            </a:xfrm>
            <a:custGeom>
              <a:avLst/>
              <a:gdLst/>
              <a:ahLst/>
              <a:cxnLst/>
              <a:rect l="l" t="t" r="r" b="b"/>
              <a:pathLst>
                <a:path w="1366873" h="360000">
                  <a:moveTo>
                    <a:pt x="0" y="0"/>
                  </a:moveTo>
                  <a:lnTo>
                    <a:pt x="1366872" y="0"/>
                  </a:lnTo>
                  <a:lnTo>
                    <a:pt x="1366872" y="106805"/>
                  </a:lnTo>
                  <a:lnTo>
                    <a:pt x="1366873" y="106805"/>
                  </a:lnTo>
                  <a:lnTo>
                    <a:pt x="1366873" y="360000"/>
                  </a:lnTo>
                  <a:lnTo>
                    <a:pt x="1102603" y="360000"/>
                  </a:lnTo>
                  <a:lnTo>
                    <a:pt x="1102603" y="195949"/>
                  </a:lnTo>
                  <a:lnTo>
                    <a:pt x="1063282" y="195949"/>
                  </a:lnTo>
                  <a:lnTo>
                    <a:pt x="1062792" y="360000"/>
                  </a:lnTo>
                  <a:lnTo>
                    <a:pt x="303100" y="360000"/>
                  </a:lnTo>
                  <a:cubicBezTo>
                    <a:pt x="303263" y="305317"/>
                    <a:pt x="303426" y="250633"/>
                    <a:pt x="303590" y="195949"/>
                  </a:cubicBezTo>
                  <a:lnTo>
                    <a:pt x="264271" y="195949"/>
                  </a:lnTo>
                  <a:lnTo>
                    <a:pt x="264271" y="360000"/>
                  </a:lnTo>
                  <a:lnTo>
                    <a:pt x="1" y="360000"/>
                  </a:lnTo>
                  <a:lnTo>
                    <a:pt x="1" y="195949"/>
                  </a:lnTo>
                  <a:lnTo>
                    <a:pt x="0" y="1959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>
                    <a:lumMod val="8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Round Same Side Corner Rectangle 8"/>
            <p:cNvSpPr>
              <a:spLocks noChangeAspect="1"/>
            </p:cNvSpPr>
            <p:nvPr/>
          </p:nvSpPr>
          <p:spPr>
            <a:xfrm>
              <a:off x="7223080" y="4323091"/>
              <a:ext cx="1366872" cy="360000"/>
            </a:xfrm>
            <a:custGeom>
              <a:avLst/>
              <a:gdLst/>
              <a:ahLst/>
              <a:cxnLst/>
              <a:rect l="l" t="t" r="r" b="b"/>
              <a:pathLst>
                <a:path w="1366872" h="360000">
                  <a:moveTo>
                    <a:pt x="1102602" y="0"/>
                  </a:moveTo>
                  <a:lnTo>
                    <a:pt x="1366872" y="0"/>
                  </a:lnTo>
                  <a:lnTo>
                    <a:pt x="1366872" y="360000"/>
                  </a:lnTo>
                  <a:lnTo>
                    <a:pt x="1102602" y="360000"/>
                  </a:lnTo>
                  <a:close/>
                  <a:moveTo>
                    <a:pt x="303099" y="0"/>
                  </a:moveTo>
                  <a:lnTo>
                    <a:pt x="1062791" y="0"/>
                  </a:lnTo>
                  <a:lnTo>
                    <a:pt x="1061715" y="360000"/>
                  </a:lnTo>
                  <a:lnTo>
                    <a:pt x="302023" y="360000"/>
                  </a:lnTo>
                  <a:close/>
                  <a:moveTo>
                    <a:pt x="0" y="0"/>
                  </a:moveTo>
                  <a:lnTo>
                    <a:pt x="264270" y="0"/>
                  </a:lnTo>
                  <a:lnTo>
                    <a:pt x="264270" y="360000"/>
                  </a:lnTo>
                  <a:lnTo>
                    <a:pt x="0" y="3600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>
                    <a:lumMod val="8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Round Same Side Corner Rectangle 8"/>
            <p:cNvSpPr>
              <a:spLocks noChangeAspect="1"/>
            </p:cNvSpPr>
            <p:nvPr/>
          </p:nvSpPr>
          <p:spPr>
            <a:xfrm>
              <a:off x="7223080" y="4683091"/>
              <a:ext cx="1366872" cy="360000"/>
            </a:xfrm>
            <a:custGeom>
              <a:avLst/>
              <a:gdLst/>
              <a:ahLst/>
              <a:cxnLst/>
              <a:rect l="l" t="t" r="r" b="b"/>
              <a:pathLst>
                <a:path w="1366872" h="360000">
                  <a:moveTo>
                    <a:pt x="1102602" y="0"/>
                  </a:moveTo>
                  <a:lnTo>
                    <a:pt x="1366872" y="0"/>
                  </a:lnTo>
                  <a:lnTo>
                    <a:pt x="1366872" y="93634"/>
                  </a:lnTo>
                  <a:cubicBezTo>
                    <a:pt x="1366872" y="166610"/>
                    <a:pt x="1307713" y="225768"/>
                    <a:pt x="1234737" y="225768"/>
                  </a:cubicBezTo>
                  <a:cubicBezTo>
                    <a:pt x="1161761" y="225768"/>
                    <a:pt x="1102602" y="166610"/>
                    <a:pt x="1102602" y="93634"/>
                  </a:cubicBezTo>
                  <a:close/>
                  <a:moveTo>
                    <a:pt x="302023" y="0"/>
                  </a:moveTo>
                  <a:lnTo>
                    <a:pt x="1061715" y="0"/>
                  </a:lnTo>
                  <a:lnTo>
                    <a:pt x="1060639" y="360000"/>
                  </a:lnTo>
                  <a:lnTo>
                    <a:pt x="726527" y="360000"/>
                  </a:lnTo>
                  <a:lnTo>
                    <a:pt x="726527" y="314913"/>
                  </a:lnTo>
                  <a:lnTo>
                    <a:pt x="627437" y="314913"/>
                  </a:lnTo>
                  <a:lnTo>
                    <a:pt x="627437" y="360000"/>
                  </a:lnTo>
                  <a:lnTo>
                    <a:pt x="300947" y="360000"/>
                  </a:lnTo>
                  <a:close/>
                  <a:moveTo>
                    <a:pt x="0" y="0"/>
                  </a:moveTo>
                  <a:lnTo>
                    <a:pt x="264270" y="0"/>
                  </a:lnTo>
                  <a:lnTo>
                    <a:pt x="264270" y="93634"/>
                  </a:lnTo>
                  <a:cubicBezTo>
                    <a:pt x="264270" y="166610"/>
                    <a:pt x="205112" y="225768"/>
                    <a:pt x="132135" y="225768"/>
                  </a:cubicBezTo>
                  <a:cubicBezTo>
                    <a:pt x="59159" y="225768"/>
                    <a:pt x="0" y="166610"/>
                    <a:pt x="0" y="9363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>
                    <a:lumMod val="8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Round Same Side Corner Rectangle 8"/>
            <p:cNvSpPr>
              <a:spLocks noChangeAspect="1"/>
            </p:cNvSpPr>
            <p:nvPr/>
          </p:nvSpPr>
          <p:spPr>
            <a:xfrm>
              <a:off x="7522951" y="5043091"/>
              <a:ext cx="760768" cy="360000"/>
            </a:xfrm>
            <a:custGeom>
              <a:avLst/>
              <a:gdLst/>
              <a:ahLst/>
              <a:cxnLst/>
              <a:rect l="l" t="t" r="r" b="b"/>
              <a:pathLst>
                <a:path w="760768" h="360000">
                  <a:moveTo>
                    <a:pt x="426656" y="0"/>
                  </a:moveTo>
                  <a:lnTo>
                    <a:pt x="760768" y="0"/>
                  </a:lnTo>
                  <a:lnTo>
                    <a:pt x="759691" y="360000"/>
                  </a:lnTo>
                  <a:lnTo>
                    <a:pt x="426656" y="360000"/>
                  </a:lnTo>
                  <a:close/>
                  <a:moveTo>
                    <a:pt x="1076" y="0"/>
                  </a:moveTo>
                  <a:lnTo>
                    <a:pt x="327566" y="0"/>
                  </a:lnTo>
                  <a:lnTo>
                    <a:pt x="327566" y="360000"/>
                  </a:lnTo>
                  <a:lnTo>
                    <a:pt x="0" y="3600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>
                    <a:lumMod val="8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Round Same Side Corner Rectangle 8"/>
            <p:cNvSpPr>
              <a:spLocks noChangeAspect="1"/>
            </p:cNvSpPr>
            <p:nvPr/>
          </p:nvSpPr>
          <p:spPr>
            <a:xfrm>
              <a:off x="7521875" y="5403091"/>
              <a:ext cx="760767" cy="360000"/>
            </a:xfrm>
            <a:custGeom>
              <a:avLst/>
              <a:gdLst/>
              <a:ahLst/>
              <a:cxnLst/>
              <a:rect l="l" t="t" r="r" b="b"/>
              <a:pathLst>
                <a:path w="760767" h="360000">
                  <a:moveTo>
                    <a:pt x="427732" y="0"/>
                  </a:moveTo>
                  <a:lnTo>
                    <a:pt x="760767" y="0"/>
                  </a:lnTo>
                  <a:lnTo>
                    <a:pt x="759691" y="360000"/>
                  </a:lnTo>
                  <a:lnTo>
                    <a:pt x="427732" y="360000"/>
                  </a:lnTo>
                  <a:close/>
                  <a:moveTo>
                    <a:pt x="1076" y="0"/>
                  </a:moveTo>
                  <a:lnTo>
                    <a:pt x="328642" y="0"/>
                  </a:lnTo>
                  <a:lnTo>
                    <a:pt x="328642" y="360000"/>
                  </a:lnTo>
                  <a:lnTo>
                    <a:pt x="0" y="3600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>
                    <a:lumMod val="8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Round Same Side Corner Rectangle 8"/>
            <p:cNvSpPr>
              <a:spLocks noChangeAspect="1"/>
            </p:cNvSpPr>
            <p:nvPr/>
          </p:nvSpPr>
          <p:spPr>
            <a:xfrm>
              <a:off x="7520798" y="5763091"/>
              <a:ext cx="760768" cy="360000"/>
            </a:xfrm>
            <a:custGeom>
              <a:avLst/>
              <a:gdLst/>
              <a:ahLst/>
              <a:cxnLst/>
              <a:rect l="l" t="t" r="r" b="b"/>
              <a:pathLst>
                <a:path w="760768" h="360000">
                  <a:moveTo>
                    <a:pt x="428809" y="0"/>
                  </a:moveTo>
                  <a:lnTo>
                    <a:pt x="760768" y="0"/>
                  </a:lnTo>
                  <a:lnTo>
                    <a:pt x="759692" y="360000"/>
                  </a:lnTo>
                  <a:lnTo>
                    <a:pt x="428809" y="360000"/>
                  </a:lnTo>
                  <a:close/>
                  <a:moveTo>
                    <a:pt x="1077" y="0"/>
                  </a:moveTo>
                  <a:lnTo>
                    <a:pt x="329719" y="0"/>
                  </a:lnTo>
                  <a:lnTo>
                    <a:pt x="329719" y="360000"/>
                  </a:lnTo>
                  <a:lnTo>
                    <a:pt x="0" y="3600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>
                    <a:lumMod val="8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Round Same Side Corner Rectangle 8"/>
            <p:cNvSpPr>
              <a:spLocks noChangeAspect="1"/>
            </p:cNvSpPr>
            <p:nvPr/>
          </p:nvSpPr>
          <p:spPr>
            <a:xfrm>
              <a:off x="7520216" y="6123091"/>
              <a:ext cx="760274" cy="360000"/>
            </a:xfrm>
            <a:custGeom>
              <a:avLst/>
              <a:gdLst/>
              <a:ahLst/>
              <a:cxnLst/>
              <a:rect l="l" t="t" r="r" b="b"/>
              <a:pathLst>
                <a:path w="760274" h="360000">
                  <a:moveTo>
                    <a:pt x="429391" y="0"/>
                  </a:moveTo>
                  <a:lnTo>
                    <a:pt x="760274" y="0"/>
                  </a:lnTo>
                  <a:cubicBezTo>
                    <a:pt x="760080" y="64950"/>
                    <a:pt x="759886" y="129900"/>
                    <a:pt x="759692" y="194850"/>
                  </a:cubicBezTo>
                  <a:cubicBezTo>
                    <a:pt x="759692" y="286060"/>
                    <a:pt x="685751" y="360000"/>
                    <a:pt x="594541" y="360000"/>
                  </a:cubicBezTo>
                  <a:cubicBezTo>
                    <a:pt x="503331" y="360000"/>
                    <a:pt x="429391" y="286060"/>
                    <a:pt x="429391" y="194850"/>
                  </a:cubicBezTo>
                  <a:close/>
                  <a:moveTo>
                    <a:pt x="583" y="0"/>
                  </a:moveTo>
                  <a:lnTo>
                    <a:pt x="330301" y="0"/>
                  </a:lnTo>
                  <a:lnTo>
                    <a:pt x="330301" y="194849"/>
                  </a:lnTo>
                  <a:cubicBezTo>
                    <a:pt x="330301" y="286059"/>
                    <a:pt x="256361" y="359999"/>
                    <a:pt x="165151" y="359999"/>
                  </a:cubicBezTo>
                  <a:cubicBezTo>
                    <a:pt x="73941" y="359999"/>
                    <a:pt x="0" y="286059"/>
                    <a:pt x="0" y="1948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>
                    <a:lumMod val="8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603401" y="1433382"/>
            <a:ext cx="1383787" cy="2947406"/>
            <a:chOff x="6588223" y="1088557"/>
            <a:chExt cx="1687608" cy="3594532"/>
          </a:xfrm>
          <a:solidFill>
            <a:schemeClr val="bg1">
              <a:lumMod val="50000"/>
            </a:schemeClr>
          </a:solidFill>
        </p:grpSpPr>
        <p:sp>
          <p:nvSpPr>
            <p:cNvPr id="18" name="Rectangle 17"/>
            <p:cNvSpPr/>
            <p:nvPr/>
          </p:nvSpPr>
          <p:spPr>
            <a:xfrm>
              <a:off x="7089708" y="3968557"/>
              <a:ext cx="684492" cy="360000"/>
            </a:xfrm>
            <a:custGeom>
              <a:avLst/>
              <a:gdLst/>
              <a:ahLst/>
              <a:cxnLst/>
              <a:rect l="l" t="t" r="r" b="b"/>
              <a:pathLst>
                <a:path w="684492" h="360000">
                  <a:moveTo>
                    <a:pt x="378422" y="0"/>
                  </a:moveTo>
                  <a:lnTo>
                    <a:pt x="684492" y="0"/>
                  </a:lnTo>
                  <a:lnTo>
                    <a:pt x="684492" y="360000"/>
                  </a:lnTo>
                  <a:lnTo>
                    <a:pt x="378422" y="360000"/>
                  </a:lnTo>
                  <a:close/>
                  <a:moveTo>
                    <a:pt x="0" y="0"/>
                  </a:moveTo>
                  <a:lnTo>
                    <a:pt x="306070" y="0"/>
                  </a:lnTo>
                  <a:lnTo>
                    <a:pt x="306070" y="360000"/>
                  </a:lnTo>
                  <a:lnTo>
                    <a:pt x="0" y="360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chemeClr val="bg1">
                    <a:lumMod val="8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7089708" y="3608557"/>
              <a:ext cx="684492" cy="360000"/>
            </a:xfrm>
            <a:custGeom>
              <a:avLst/>
              <a:gdLst/>
              <a:ahLst/>
              <a:cxnLst/>
              <a:rect l="l" t="t" r="r" b="b"/>
              <a:pathLst>
                <a:path w="684492" h="360000">
                  <a:moveTo>
                    <a:pt x="378422" y="0"/>
                  </a:moveTo>
                  <a:lnTo>
                    <a:pt x="684492" y="0"/>
                  </a:lnTo>
                  <a:lnTo>
                    <a:pt x="684492" y="360000"/>
                  </a:lnTo>
                  <a:lnTo>
                    <a:pt x="378422" y="360000"/>
                  </a:lnTo>
                  <a:close/>
                  <a:moveTo>
                    <a:pt x="0" y="0"/>
                  </a:moveTo>
                  <a:lnTo>
                    <a:pt x="306070" y="0"/>
                  </a:lnTo>
                  <a:lnTo>
                    <a:pt x="306070" y="360000"/>
                  </a:lnTo>
                  <a:lnTo>
                    <a:pt x="0" y="360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chemeClr val="bg1">
                    <a:lumMod val="8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6792541" y="3248557"/>
              <a:ext cx="1277561" cy="360000"/>
            </a:xfrm>
            <a:custGeom>
              <a:avLst/>
              <a:gdLst/>
              <a:ahLst/>
              <a:cxnLst/>
              <a:rect l="l" t="t" r="r" b="b"/>
              <a:pathLst>
                <a:path w="1277561" h="360000">
                  <a:moveTo>
                    <a:pt x="82969" y="0"/>
                  </a:moveTo>
                  <a:lnTo>
                    <a:pt x="1194592" y="0"/>
                  </a:lnTo>
                  <a:lnTo>
                    <a:pt x="1277561" y="334133"/>
                  </a:lnTo>
                  <a:lnTo>
                    <a:pt x="981660" y="334133"/>
                  </a:lnTo>
                  <a:lnTo>
                    <a:pt x="981660" y="360000"/>
                  </a:lnTo>
                  <a:lnTo>
                    <a:pt x="675590" y="360000"/>
                  </a:lnTo>
                  <a:lnTo>
                    <a:pt x="675590" y="334133"/>
                  </a:lnTo>
                  <a:lnTo>
                    <a:pt x="603238" y="334133"/>
                  </a:lnTo>
                  <a:lnTo>
                    <a:pt x="603238" y="360000"/>
                  </a:lnTo>
                  <a:lnTo>
                    <a:pt x="297168" y="360000"/>
                  </a:lnTo>
                  <a:lnTo>
                    <a:pt x="297168" y="334133"/>
                  </a:lnTo>
                  <a:lnTo>
                    <a:pt x="0" y="33413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chemeClr val="bg1">
                    <a:lumMod val="8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6588223" y="2888557"/>
              <a:ext cx="1687608" cy="360000"/>
            </a:xfrm>
            <a:custGeom>
              <a:avLst/>
              <a:gdLst/>
              <a:ahLst/>
              <a:cxnLst/>
              <a:rect l="l" t="t" r="r" b="b"/>
              <a:pathLst>
                <a:path w="1687608" h="360000">
                  <a:moveTo>
                    <a:pt x="1423821" y="0"/>
                  </a:moveTo>
                  <a:lnTo>
                    <a:pt x="1669008" y="0"/>
                  </a:lnTo>
                  <a:lnTo>
                    <a:pt x="1680060" y="28981"/>
                  </a:lnTo>
                  <a:cubicBezTo>
                    <a:pt x="1702600" y="88092"/>
                    <a:pt x="1672955" y="154284"/>
                    <a:pt x="1613844" y="176826"/>
                  </a:cubicBezTo>
                  <a:cubicBezTo>
                    <a:pt x="1554733" y="199366"/>
                    <a:pt x="1488541" y="169721"/>
                    <a:pt x="1466000" y="110610"/>
                  </a:cubicBezTo>
                  <a:close/>
                  <a:moveTo>
                    <a:pt x="376677" y="0"/>
                  </a:moveTo>
                  <a:lnTo>
                    <a:pt x="1309518" y="0"/>
                  </a:lnTo>
                  <a:lnTo>
                    <a:pt x="1398909" y="360000"/>
                  </a:lnTo>
                  <a:lnTo>
                    <a:pt x="287286" y="360000"/>
                  </a:lnTo>
                  <a:close/>
                  <a:moveTo>
                    <a:pt x="18601" y="0"/>
                  </a:moveTo>
                  <a:lnTo>
                    <a:pt x="263788" y="0"/>
                  </a:lnTo>
                  <a:lnTo>
                    <a:pt x="221609" y="110610"/>
                  </a:lnTo>
                  <a:cubicBezTo>
                    <a:pt x="199069" y="169721"/>
                    <a:pt x="132876" y="199366"/>
                    <a:pt x="73765" y="176826"/>
                  </a:cubicBezTo>
                  <a:cubicBezTo>
                    <a:pt x="14654" y="154284"/>
                    <a:pt x="-14991" y="88092"/>
                    <a:pt x="7549" y="2898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chemeClr val="bg1">
                    <a:lumMod val="8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6606825" y="2528557"/>
              <a:ext cx="1650407" cy="360000"/>
            </a:xfrm>
            <a:custGeom>
              <a:avLst/>
              <a:gdLst/>
              <a:ahLst/>
              <a:cxnLst/>
              <a:rect l="l" t="t" r="r" b="b"/>
              <a:pathLst>
                <a:path w="1650407" h="360000">
                  <a:moveTo>
                    <a:pt x="1267940" y="0"/>
                  </a:moveTo>
                  <a:lnTo>
                    <a:pt x="1513127" y="0"/>
                  </a:lnTo>
                  <a:lnTo>
                    <a:pt x="1650407" y="360000"/>
                  </a:lnTo>
                  <a:lnTo>
                    <a:pt x="1405220" y="360000"/>
                  </a:lnTo>
                  <a:close/>
                  <a:moveTo>
                    <a:pt x="447467" y="0"/>
                  </a:moveTo>
                  <a:lnTo>
                    <a:pt x="1201526" y="0"/>
                  </a:lnTo>
                  <a:lnTo>
                    <a:pt x="1290917" y="360000"/>
                  </a:lnTo>
                  <a:lnTo>
                    <a:pt x="358076" y="360000"/>
                  </a:lnTo>
                  <a:close/>
                  <a:moveTo>
                    <a:pt x="137280" y="0"/>
                  </a:moveTo>
                  <a:lnTo>
                    <a:pt x="382467" y="0"/>
                  </a:lnTo>
                  <a:lnTo>
                    <a:pt x="245187" y="360000"/>
                  </a:lnTo>
                  <a:lnTo>
                    <a:pt x="0" y="360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chemeClr val="bg1">
                    <a:lumMod val="8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6744105" y="2168557"/>
              <a:ext cx="1375847" cy="360000"/>
            </a:xfrm>
            <a:custGeom>
              <a:avLst/>
              <a:gdLst/>
              <a:ahLst/>
              <a:cxnLst/>
              <a:rect l="l" t="t" r="r" b="b"/>
              <a:pathLst>
                <a:path w="1375847" h="360000">
                  <a:moveTo>
                    <a:pt x="137281" y="0"/>
                  </a:moveTo>
                  <a:lnTo>
                    <a:pt x="1238567" y="0"/>
                  </a:lnTo>
                  <a:lnTo>
                    <a:pt x="1375847" y="360000"/>
                  </a:lnTo>
                  <a:lnTo>
                    <a:pt x="1130660" y="360000"/>
                  </a:lnTo>
                  <a:lnTo>
                    <a:pt x="1072837" y="208365"/>
                  </a:lnTo>
                  <a:lnTo>
                    <a:pt x="1026593" y="208365"/>
                  </a:lnTo>
                  <a:lnTo>
                    <a:pt x="1064246" y="360000"/>
                  </a:lnTo>
                  <a:lnTo>
                    <a:pt x="310187" y="360000"/>
                  </a:lnTo>
                  <a:lnTo>
                    <a:pt x="347840" y="208365"/>
                  </a:lnTo>
                  <a:lnTo>
                    <a:pt x="303011" y="208365"/>
                  </a:lnTo>
                  <a:lnTo>
                    <a:pt x="245187" y="360000"/>
                  </a:lnTo>
                  <a:lnTo>
                    <a:pt x="0" y="360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chemeClr val="bg1">
                    <a:lumMod val="8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6881385" y="1808557"/>
              <a:ext cx="1101286" cy="360000"/>
            </a:xfrm>
            <a:custGeom>
              <a:avLst/>
              <a:gdLst/>
              <a:ahLst/>
              <a:cxnLst/>
              <a:rect l="l" t="t" r="r" b="b"/>
              <a:pathLst>
                <a:path w="1101286" h="360000">
                  <a:moveTo>
                    <a:pt x="139434" y="0"/>
                  </a:moveTo>
                  <a:lnTo>
                    <a:pt x="963091" y="0"/>
                  </a:lnTo>
                  <a:cubicBezTo>
                    <a:pt x="965342" y="4777"/>
                    <a:pt x="967637" y="10158"/>
                    <a:pt x="970168" y="16161"/>
                  </a:cubicBezTo>
                  <a:lnTo>
                    <a:pt x="1101286" y="360000"/>
                  </a:lnTo>
                  <a:lnTo>
                    <a:pt x="0" y="360000"/>
                  </a:lnTo>
                  <a:lnTo>
                    <a:pt x="131117" y="161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chemeClr val="bg1">
                    <a:lumMod val="8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Round Same Side Corner Rectangle 20"/>
            <p:cNvSpPr>
              <a:spLocks noChangeAspect="1"/>
            </p:cNvSpPr>
            <p:nvPr/>
          </p:nvSpPr>
          <p:spPr>
            <a:xfrm rot="10800000">
              <a:off x="7020819" y="1448557"/>
              <a:ext cx="823657" cy="360000"/>
            </a:xfrm>
            <a:custGeom>
              <a:avLst/>
              <a:gdLst/>
              <a:ahLst/>
              <a:cxnLst/>
              <a:rect l="l" t="t" r="r" b="b"/>
              <a:pathLst>
                <a:path w="823657" h="360000">
                  <a:moveTo>
                    <a:pt x="685544" y="47954"/>
                  </a:moveTo>
                  <a:lnTo>
                    <a:pt x="134730" y="47954"/>
                  </a:lnTo>
                  <a:cubicBezTo>
                    <a:pt x="28649" y="38134"/>
                    <a:pt x="24162" y="54767"/>
                    <a:pt x="0" y="0"/>
                  </a:cubicBezTo>
                  <a:lnTo>
                    <a:pt x="823657" y="0"/>
                  </a:lnTo>
                  <a:cubicBezTo>
                    <a:pt x="795302" y="54766"/>
                    <a:pt x="792331" y="38135"/>
                    <a:pt x="685544" y="47954"/>
                  </a:cubicBezTo>
                  <a:close/>
                  <a:moveTo>
                    <a:pt x="695118" y="360000"/>
                  </a:moveTo>
                  <a:lnTo>
                    <a:pt x="125156" y="360000"/>
                  </a:lnTo>
                  <a:cubicBezTo>
                    <a:pt x="156058" y="231467"/>
                    <a:pt x="271992" y="136365"/>
                    <a:pt x="410137" y="136365"/>
                  </a:cubicBezTo>
                  <a:cubicBezTo>
                    <a:pt x="548282" y="136365"/>
                    <a:pt x="664216" y="231467"/>
                    <a:pt x="695118" y="3600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>
                    <a:lumMod val="8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" name="Round Same Side Corner Rectangle 20"/>
            <p:cNvSpPr>
              <a:spLocks noChangeAspect="1"/>
            </p:cNvSpPr>
            <p:nvPr/>
          </p:nvSpPr>
          <p:spPr>
            <a:xfrm rot="10800000">
              <a:off x="7139787" y="1088557"/>
              <a:ext cx="589102" cy="360000"/>
            </a:xfrm>
            <a:custGeom>
              <a:avLst/>
              <a:gdLst/>
              <a:ahLst/>
              <a:cxnLst/>
              <a:rect l="l" t="t" r="r" b="b"/>
              <a:pathLst>
                <a:path w="589102" h="360000">
                  <a:moveTo>
                    <a:pt x="348782" y="360000"/>
                  </a:moveTo>
                  <a:lnTo>
                    <a:pt x="240319" y="360000"/>
                  </a:lnTo>
                  <a:cubicBezTo>
                    <a:pt x="103504" y="334979"/>
                    <a:pt x="0" y="215035"/>
                    <a:pt x="0" y="70916"/>
                  </a:cubicBezTo>
                  <a:cubicBezTo>
                    <a:pt x="0" y="46385"/>
                    <a:pt x="2998" y="22555"/>
                    <a:pt x="9570" y="0"/>
                  </a:cubicBezTo>
                  <a:lnTo>
                    <a:pt x="579532" y="0"/>
                  </a:lnTo>
                  <a:cubicBezTo>
                    <a:pt x="586104" y="22555"/>
                    <a:pt x="589102" y="46385"/>
                    <a:pt x="589102" y="70916"/>
                  </a:cubicBezTo>
                  <a:cubicBezTo>
                    <a:pt x="589102" y="215035"/>
                    <a:pt x="485598" y="334979"/>
                    <a:pt x="348782" y="3600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>
                    <a:lumMod val="8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" name="Round Same Side Corner Rectangle 20"/>
            <p:cNvSpPr>
              <a:spLocks noChangeAspect="1"/>
            </p:cNvSpPr>
            <p:nvPr/>
          </p:nvSpPr>
          <p:spPr>
            <a:xfrm rot="10800000">
              <a:off x="7089708" y="4328557"/>
              <a:ext cx="684491" cy="354532"/>
            </a:xfrm>
            <a:custGeom>
              <a:avLst/>
              <a:gdLst/>
              <a:ahLst/>
              <a:cxnLst/>
              <a:rect l="l" t="t" r="r" b="b"/>
              <a:pathLst>
                <a:path w="684491" h="354532">
                  <a:moveTo>
                    <a:pt x="306069" y="354532"/>
                  </a:moveTo>
                  <a:lnTo>
                    <a:pt x="0" y="354532"/>
                  </a:lnTo>
                  <a:lnTo>
                    <a:pt x="0" y="153035"/>
                  </a:lnTo>
                  <a:cubicBezTo>
                    <a:pt x="0" y="68516"/>
                    <a:pt x="68516" y="0"/>
                    <a:pt x="153034" y="0"/>
                  </a:cubicBezTo>
                  <a:cubicBezTo>
                    <a:pt x="237553" y="0"/>
                    <a:pt x="306069" y="68516"/>
                    <a:pt x="306069" y="153035"/>
                  </a:cubicBezTo>
                  <a:close/>
                  <a:moveTo>
                    <a:pt x="684491" y="354532"/>
                  </a:moveTo>
                  <a:lnTo>
                    <a:pt x="378422" y="354532"/>
                  </a:lnTo>
                  <a:lnTo>
                    <a:pt x="378422" y="153035"/>
                  </a:lnTo>
                  <a:cubicBezTo>
                    <a:pt x="378422" y="68516"/>
                    <a:pt x="446937" y="0"/>
                    <a:pt x="531456" y="0"/>
                  </a:cubicBezTo>
                  <a:cubicBezTo>
                    <a:pt x="615975" y="0"/>
                    <a:pt x="684491" y="68516"/>
                    <a:pt x="684491" y="1530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>
                    <a:lumMod val="8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4223880" y="2614138"/>
            <a:ext cx="6623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VS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30029" y="1995686"/>
            <a:ext cx="1847823" cy="2562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538410" y="1921154"/>
            <a:ext cx="1847823" cy="2562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11560" y="1163235"/>
            <a:ext cx="11897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800" b="1" dirty="0">
                <a:solidFill>
                  <a:schemeClr val="accent1"/>
                </a:solidFill>
                <a:cs typeface="B Nazanin" panose="00000400000000000000" pitchFamily="2" charset="-78"/>
              </a:rPr>
              <a:t>70</a:t>
            </a:r>
            <a:r>
              <a:rPr lang="en-US" altLang="ko-KR" sz="2800" b="1" dirty="0">
                <a:solidFill>
                  <a:schemeClr val="accent1"/>
                </a:solidFill>
                <a:cs typeface="B Nazanin" panose="00000400000000000000" pitchFamily="2" charset="-78"/>
              </a:rPr>
              <a:t>%</a:t>
            </a:r>
            <a:endParaRPr lang="ko-KR" altLang="en-US" sz="28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462322" y="1163235"/>
            <a:ext cx="11897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50</a:t>
            </a:r>
            <a:r>
              <a:rPr lang="en-US" altLang="ko-KR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%</a:t>
            </a:r>
            <a:endParaRPr lang="ko-KR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9138123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83801E67-9620-96B4-131E-843E5DED4373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485134B0-46C1-FC49-6966-E008E7502C8D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Flowchart: Process 5"/>
          <p:cNvSpPr/>
          <p:nvPr/>
        </p:nvSpPr>
        <p:spPr>
          <a:xfrm>
            <a:off x="2843808" y="1668413"/>
            <a:ext cx="3456384" cy="1800200"/>
          </a:xfrm>
          <a:prstGeom prst="flowChartProcess">
            <a:avLst/>
          </a:prstGeom>
          <a:solidFill>
            <a:srgbClr val="D15A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7" name="Text Placeholder 1"/>
          <p:cNvSpPr txBox="1">
            <a:spLocks/>
          </p:cNvSpPr>
          <p:nvPr/>
        </p:nvSpPr>
        <p:spPr>
          <a:xfrm>
            <a:off x="2771800" y="1961778"/>
            <a:ext cx="3600400" cy="1160165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a-IR" altLang="ko-KR" sz="36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ارائه نمونه کارها</a:t>
            </a:r>
            <a:endParaRPr lang="en-US" altLang="ko-KR" sz="36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722363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2331343"/>
            <a:ext cx="2699792" cy="1440160"/>
          </a:xfrm>
          <a:prstGeom prst="rect">
            <a:avLst/>
          </a:prstGeom>
        </p:spPr>
        <p:txBody>
          <a:bodyPr/>
          <a:lstStyle/>
          <a:p>
            <a:pPr algn="r" rtl="1"/>
            <a:r>
              <a:rPr lang="fa-IR" altLang="ko-KR" dirty="0">
                <a:solidFill>
                  <a:schemeClr val="bg1"/>
                </a:solidFill>
                <a:cs typeface="B Nazanin" panose="00000400000000000000" pitchFamily="2" charset="-78"/>
              </a:rPr>
              <a:t>سبک ستون ها</a:t>
            </a:r>
            <a:endParaRPr lang="ko-KR" alt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Frame 4"/>
          <p:cNvSpPr/>
          <p:nvPr/>
        </p:nvSpPr>
        <p:spPr>
          <a:xfrm>
            <a:off x="3059832" y="329977"/>
            <a:ext cx="5832648" cy="4536504"/>
          </a:xfrm>
          <a:prstGeom prst="frame">
            <a:avLst>
              <a:gd name="adj1" fmla="val 742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87661" y="1832511"/>
            <a:ext cx="4576990" cy="2562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آسان برای تغییر رنگ، عکس و متن.آسان برای تغییر رنگ، عکس و متن.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آسان برای تغییر رنگ، عکس و متن.شما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87661" y="1467247"/>
            <a:ext cx="45769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accent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80112" y="627534"/>
            <a:ext cx="720080" cy="75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9810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97738" y="2139702"/>
            <a:ext cx="2530046" cy="1440160"/>
          </a:xfrm>
          <a:prstGeom prst="rect">
            <a:avLst/>
          </a:prstGeom>
        </p:spPr>
        <p:txBody>
          <a:bodyPr/>
          <a:lstStyle/>
          <a:p>
            <a:pPr algn="r" rtl="1"/>
            <a:r>
              <a:rPr lang="fa-IR" altLang="ko-KR" dirty="0">
                <a:solidFill>
                  <a:schemeClr val="bg1"/>
                </a:solidFill>
                <a:cs typeface="B Nazanin" panose="00000400000000000000" pitchFamily="2" charset="-78"/>
              </a:rPr>
              <a:t>سبک ستون ها</a:t>
            </a:r>
            <a:endParaRPr lang="ko-KR" alt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Frame 3"/>
          <p:cNvSpPr/>
          <p:nvPr/>
        </p:nvSpPr>
        <p:spPr>
          <a:xfrm>
            <a:off x="3059832" y="329977"/>
            <a:ext cx="2736304" cy="4536504"/>
          </a:xfrm>
          <a:prstGeom prst="frame">
            <a:avLst>
              <a:gd name="adj1" fmla="val 742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87661" y="1832511"/>
            <a:ext cx="1676427" cy="28281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87661" y="1467247"/>
            <a:ext cx="16764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accent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Frame 7"/>
          <p:cNvSpPr/>
          <p:nvPr/>
        </p:nvSpPr>
        <p:spPr>
          <a:xfrm>
            <a:off x="6084472" y="329977"/>
            <a:ext cx="2736000" cy="4536504"/>
          </a:xfrm>
          <a:prstGeom prst="frame">
            <a:avLst>
              <a:gd name="adj1" fmla="val 742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614259" y="1832511"/>
            <a:ext cx="1676427" cy="28281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14259" y="1467247"/>
            <a:ext cx="16764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accent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48264" y="553567"/>
            <a:ext cx="720080" cy="75039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67944" y="553567"/>
            <a:ext cx="720080" cy="75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73877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altLang="ko-KR" dirty="0">
                <a:cs typeface="B Nazanin" panose="00000400000000000000" pitchFamily="2" charset="-78"/>
              </a:rPr>
              <a:t>بخش شکست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904393" y="2787774"/>
            <a:ext cx="3168352" cy="473576"/>
          </a:xfrm>
        </p:spPr>
        <p:txBody>
          <a:bodyPr/>
          <a:lstStyle/>
          <a:p>
            <a:pPr lvl="0"/>
            <a:r>
              <a:rPr lang="fa-IR" altLang="ko-KR" dirty="0">
                <a:cs typeface="B Nazanin" panose="00000400000000000000" pitchFamily="2" charset="-78"/>
              </a:rPr>
              <a:t>عنوان را درج کنیدزیرنویس شما اینجا</a:t>
            </a:r>
            <a:endParaRPr lang="en-US" altLang="ko-KR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0123426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altLang="ko-KR" dirty="0">
                <a:cs typeface="B Nazanin" panose="00000400000000000000" pitchFamily="2" charset="-78"/>
              </a:rPr>
              <a:t>با تشکر از شما دوستان عزیز ... !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fa-IR" altLang="ko-KR" dirty="0"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145590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그룹 28">
            <a:extLst>
              <a:ext uri="{FF2B5EF4-FFF2-40B4-BE49-F238E27FC236}">
                <a16:creationId xmlns:a16="http://schemas.microsoft.com/office/drawing/2014/main" id="{094AA589-1286-4B2E-B40D-D601EEC45612}"/>
              </a:ext>
            </a:extLst>
          </p:cNvPr>
          <p:cNvGrpSpPr/>
          <p:nvPr/>
        </p:nvGrpSpPr>
        <p:grpSpPr>
          <a:xfrm>
            <a:off x="335485" y="826164"/>
            <a:ext cx="3343980" cy="2226540"/>
            <a:chOff x="1588571" y="1212890"/>
            <a:chExt cx="5920374" cy="3941993"/>
          </a:xfrm>
        </p:grpSpPr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7DDB1153-6013-4B29-B967-C1FB1D19A8AF}"/>
                </a:ext>
              </a:extLst>
            </p:cNvPr>
            <p:cNvCxnSpPr/>
            <p:nvPr/>
          </p:nvCxnSpPr>
          <p:spPr>
            <a:xfrm flipH="1" flipV="1">
              <a:off x="4534796" y="1919138"/>
              <a:ext cx="2" cy="563405"/>
            </a:xfrm>
            <a:prstGeom prst="straightConnector1">
              <a:avLst/>
            </a:prstGeom>
            <a:ln w="25400">
              <a:solidFill>
                <a:schemeClr val="accent5"/>
              </a:solidFill>
              <a:prstDash val="sysDot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08ED6405-BD8C-44E1-A6FC-332C6BB90541}"/>
                </a:ext>
              </a:extLst>
            </p:cNvPr>
            <p:cNvCxnSpPr/>
            <p:nvPr/>
          </p:nvCxnSpPr>
          <p:spPr>
            <a:xfrm flipV="1">
              <a:off x="4746076" y="2200841"/>
              <a:ext cx="1026818" cy="339449"/>
            </a:xfrm>
            <a:prstGeom prst="straightConnector1">
              <a:avLst/>
            </a:prstGeom>
            <a:ln w="25400">
              <a:solidFill>
                <a:schemeClr val="accent4"/>
              </a:solidFill>
              <a:prstDash val="sysDot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EA155C0B-E742-4B43-A2AC-4D626CEBF50A}"/>
                </a:ext>
              </a:extLst>
            </p:cNvPr>
            <p:cNvCxnSpPr/>
            <p:nvPr/>
          </p:nvCxnSpPr>
          <p:spPr>
            <a:xfrm flipH="1" flipV="1">
              <a:off x="3394782" y="2224462"/>
              <a:ext cx="955232" cy="314590"/>
            </a:xfrm>
            <a:prstGeom prst="straightConnector1">
              <a:avLst/>
            </a:prstGeom>
            <a:ln w="25400">
              <a:solidFill>
                <a:schemeClr val="accent2"/>
              </a:solidFill>
              <a:prstDash val="sysDot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1AB236FE-A06D-4630-A1E6-8640E5B46A03}"/>
                </a:ext>
              </a:extLst>
            </p:cNvPr>
            <p:cNvCxnSpPr>
              <a:stCxn id="14" idx="0"/>
            </p:cNvCxnSpPr>
            <p:nvPr/>
          </p:nvCxnSpPr>
          <p:spPr>
            <a:xfrm flipH="1">
              <a:off x="2820566" y="2600898"/>
              <a:ext cx="1714906" cy="1004776"/>
            </a:xfrm>
            <a:prstGeom prst="straightConnector1">
              <a:avLst/>
            </a:prstGeom>
            <a:ln w="25400">
              <a:solidFill>
                <a:schemeClr val="accent1"/>
              </a:solidFill>
              <a:prstDash val="sysDot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F36620E6-DF25-440E-BAB4-BA8A4B16EEE3}"/>
                </a:ext>
              </a:extLst>
            </p:cNvPr>
            <p:cNvCxnSpPr>
              <a:stCxn id="14" idx="0"/>
            </p:cNvCxnSpPr>
            <p:nvPr/>
          </p:nvCxnSpPr>
          <p:spPr>
            <a:xfrm>
              <a:off x="4535472" y="2600898"/>
              <a:ext cx="1741478" cy="902159"/>
            </a:xfrm>
            <a:prstGeom prst="straightConnector1">
              <a:avLst/>
            </a:prstGeom>
            <a:ln w="25400">
              <a:solidFill>
                <a:schemeClr val="accent3"/>
              </a:solidFill>
              <a:prstDash val="sysDot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4AA463CF-15B9-418E-A4E3-56E5688590B3}"/>
                </a:ext>
              </a:extLst>
            </p:cNvPr>
            <p:cNvGrpSpPr/>
            <p:nvPr/>
          </p:nvGrpSpPr>
          <p:grpSpPr>
            <a:xfrm>
              <a:off x="3476976" y="2974568"/>
              <a:ext cx="1992232" cy="2180315"/>
              <a:chOff x="3572226" y="2727415"/>
              <a:chExt cx="1992232" cy="2180315"/>
            </a:xfrm>
            <a:solidFill>
              <a:schemeClr val="accent6">
                <a:lumMod val="60000"/>
                <a:lumOff val="4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" name="Rounded Rectangle 9">
                <a:extLst>
                  <a:ext uri="{FF2B5EF4-FFF2-40B4-BE49-F238E27FC236}">
                    <a16:creationId xmlns:a16="http://schemas.microsoft.com/office/drawing/2014/main" id="{51251F1B-0260-4F63-8FB7-0B49E4A2FF97}"/>
                  </a:ext>
                </a:extLst>
              </p:cNvPr>
              <p:cNvSpPr/>
              <p:nvPr/>
            </p:nvSpPr>
            <p:spPr>
              <a:xfrm rot="2939061">
                <a:off x="4640832" y="2121239"/>
                <a:ext cx="282462" cy="156479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8AA004BB-CC39-4742-9C03-6BC07BE4D583}"/>
                  </a:ext>
                </a:extLst>
              </p:cNvPr>
              <p:cNvSpPr/>
              <p:nvPr/>
            </p:nvSpPr>
            <p:spPr>
              <a:xfrm>
                <a:off x="3572226" y="2727415"/>
                <a:ext cx="1746077" cy="2180315"/>
              </a:xfrm>
              <a:custGeom>
                <a:avLst/>
                <a:gdLst>
                  <a:gd name="connsiteX0" fmla="*/ 409651 w 1762963"/>
                  <a:gd name="connsiteY0" fmla="*/ 7315 h 1931212"/>
                  <a:gd name="connsiteX1" fmla="*/ 234086 w 1762963"/>
                  <a:gd name="connsiteY1" fmla="*/ 665683 h 1931212"/>
                  <a:gd name="connsiteX2" fmla="*/ 292608 w 1762963"/>
                  <a:gd name="connsiteY2" fmla="*/ 1382572 h 1931212"/>
                  <a:gd name="connsiteX3" fmla="*/ 0 w 1762963"/>
                  <a:gd name="connsiteY3" fmla="*/ 1931212 h 1931212"/>
                  <a:gd name="connsiteX4" fmla="*/ 1060704 w 1762963"/>
                  <a:gd name="connsiteY4" fmla="*/ 1923897 h 1931212"/>
                  <a:gd name="connsiteX5" fmla="*/ 1316736 w 1762963"/>
                  <a:gd name="connsiteY5" fmla="*/ 1419148 h 1931212"/>
                  <a:gd name="connsiteX6" fmla="*/ 1762963 w 1762963"/>
                  <a:gd name="connsiteY6" fmla="*/ 672998 h 1931212"/>
                  <a:gd name="connsiteX7" fmla="*/ 1236268 w 1762963"/>
                  <a:gd name="connsiteY7" fmla="*/ 0 h 1931212"/>
                  <a:gd name="connsiteX8" fmla="*/ 651052 w 1762963"/>
                  <a:gd name="connsiteY8" fmla="*/ 526694 h 1931212"/>
                  <a:gd name="connsiteX9" fmla="*/ 409651 w 1762963"/>
                  <a:gd name="connsiteY9" fmla="*/ 7315 h 1931212"/>
                  <a:gd name="connsiteX0" fmla="*/ 409651 w 1762963"/>
                  <a:gd name="connsiteY0" fmla="*/ 7315 h 1931212"/>
                  <a:gd name="connsiteX1" fmla="*/ 234086 w 1762963"/>
                  <a:gd name="connsiteY1" fmla="*/ 665683 h 1931212"/>
                  <a:gd name="connsiteX2" fmla="*/ 292608 w 1762963"/>
                  <a:gd name="connsiteY2" fmla="*/ 1382572 h 1931212"/>
                  <a:gd name="connsiteX3" fmla="*/ 0 w 1762963"/>
                  <a:gd name="connsiteY3" fmla="*/ 1931212 h 1931212"/>
                  <a:gd name="connsiteX4" fmla="*/ 1060704 w 1762963"/>
                  <a:gd name="connsiteY4" fmla="*/ 1923897 h 1931212"/>
                  <a:gd name="connsiteX5" fmla="*/ 1316736 w 1762963"/>
                  <a:gd name="connsiteY5" fmla="*/ 1419148 h 1931212"/>
                  <a:gd name="connsiteX6" fmla="*/ 1762963 w 1762963"/>
                  <a:gd name="connsiteY6" fmla="*/ 672998 h 1931212"/>
                  <a:gd name="connsiteX7" fmla="*/ 1236268 w 1762963"/>
                  <a:gd name="connsiteY7" fmla="*/ 0 h 1931212"/>
                  <a:gd name="connsiteX8" fmla="*/ 651052 w 1762963"/>
                  <a:gd name="connsiteY8" fmla="*/ 526694 h 1931212"/>
                  <a:gd name="connsiteX9" fmla="*/ 409651 w 1762963"/>
                  <a:gd name="connsiteY9" fmla="*/ 7315 h 1931212"/>
                  <a:gd name="connsiteX0" fmla="*/ 409651 w 1762963"/>
                  <a:gd name="connsiteY0" fmla="*/ 7315 h 1931212"/>
                  <a:gd name="connsiteX1" fmla="*/ 234086 w 1762963"/>
                  <a:gd name="connsiteY1" fmla="*/ 665683 h 1931212"/>
                  <a:gd name="connsiteX2" fmla="*/ 292608 w 1762963"/>
                  <a:gd name="connsiteY2" fmla="*/ 1382572 h 1931212"/>
                  <a:gd name="connsiteX3" fmla="*/ 0 w 1762963"/>
                  <a:gd name="connsiteY3" fmla="*/ 1931212 h 1931212"/>
                  <a:gd name="connsiteX4" fmla="*/ 1060704 w 1762963"/>
                  <a:gd name="connsiteY4" fmla="*/ 1923897 h 1931212"/>
                  <a:gd name="connsiteX5" fmla="*/ 1316736 w 1762963"/>
                  <a:gd name="connsiteY5" fmla="*/ 1419148 h 1931212"/>
                  <a:gd name="connsiteX6" fmla="*/ 1762963 w 1762963"/>
                  <a:gd name="connsiteY6" fmla="*/ 672998 h 1931212"/>
                  <a:gd name="connsiteX7" fmla="*/ 1236268 w 1762963"/>
                  <a:gd name="connsiteY7" fmla="*/ 0 h 1931212"/>
                  <a:gd name="connsiteX8" fmla="*/ 651052 w 1762963"/>
                  <a:gd name="connsiteY8" fmla="*/ 526694 h 1931212"/>
                  <a:gd name="connsiteX9" fmla="*/ 409651 w 1762963"/>
                  <a:gd name="connsiteY9" fmla="*/ 7315 h 1931212"/>
                  <a:gd name="connsiteX0" fmla="*/ 409651 w 1762963"/>
                  <a:gd name="connsiteY0" fmla="*/ 7315 h 1931212"/>
                  <a:gd name="connsiteX1" fmla="*/ 234086 w 1762963"/>
                  <a:gd name="connsiteY1" fmla="*/ 665683 h 1931212"/>
                  <a:gd name="connsiteX2" fmla="*/ 292608 w 1762963"/>
                  <a:gd name="connsiteY2" fmla="*/ 1382572 h 1931212"/>
                  <a:gd name="connsiteX3" fmla="*/ 0 w 1762963"/>
                  <a:gd name="connsiteY3" fmla="*/ 1931212 h 1931212"/>
                  <a:gd name="connsiteX4" fmla="*/ 1060704 w 1762963"/>
                  <a:gd name="connsiteY4" fmla="*/ 1923897 h 1931212"/>
                  <a:gd name="connsiteX5" fmla="*/ 1316736 w 1762963"/>
                  <a:gd name="connsiteY5" fmla="*/ 1419148 h 1931212"/>
                  <a:gd name="connsiteX6" fmla="*/ 1762963 w 1762963"/>
                  <a:gd name="connsiteY6" fmla="*/ 672998 h 1931212"/>
                  <a:gd name="connsiteX7" fmla="*/ 1236268 w 1762963"/>
                  <a:gd name="connsiteY7" fmla="*/ 0 h 1931212"/>
                  <a:gd name="connsiteX8" fmla="*/ 651052 w 1762963"/>
                  <a:gd name="connsiteY8" fmla="*/ 526694 h 1931212"/>
                  <a:gd name="connsiteX9" fmla="*/ 409651 w 1762963"/>
                  <a:gd name="connsiteY9" fmla="*/ 7315 h 1931212"/>
                  <a:gd name="connsiteX0" fmla="*/ 409651 w 1762963"/>
                  <a:gd name="connsiteY0" fmla="*/ 7315 h 1931212"/>
                  <a:gd name="connsiteX1" fmla="*/ 234086 w 1762963"/>
                  <a:gd name="connsiteY1" fmla="*/ 665683 h 1931212"/>
                  <a:gd name="connsiteX2" fmla="*/ 292608 w 1762963"/>
                  <a:gd name="connsiteY2" fmla="*/ 1382572 h 1931212"/>
                  <a:gd name="connsiteX3" fmla="*/ 0 w 1762963"/>
                  <a:gd name="connsiteY3" fmla="*/ 1931212 h 1931212"/>
                  <a:gd name="connsiteX4" fmla="*/ 1060704 w 1762963"/>
                  <a:gd name="connsiteY4" fmla="*/ 1923897 h 1931212"/>
                  <a:gd name="connsiteX5" fmla="*/ 1228953 w 1762963"/>
                  <a:gd name="connsiteY5" fmla="*/ 1499615 h 1931212"/>
                  <a:gd name="connsiteX6" fmla="*/ 1762963 w 1762963"/>
                  <a:gd name="connsiteY6" fmla="*/ 672998 h 1931212"/>
                  <a:gd name="connsiteX7" fmla="*/ 1236268 w 1762963"/>
                  <a:gd name="connsiteY7" fmla="*/ 0 h 1931212"/>
                  <a:gd name="connsiteX8" fmla="*/ 651052 w 1762963"/>
                  <a:gd name="connsiteY8" fmla="*/ 526694 h 1931212"/>
                  <a:gd name="connsiteX9" fmla="*/ 409651 w 1762963"/>
                  <a:gd name="connsiteY9" fmla="*/ 7315 h 1931212"/>
                  <a:gd name="connsiteX0" fmla="*/ 409651 w 1762963"/>
                  <a:gd name="connsiteY0" fmla="*/ 7315 h 1931212"/>
                  <a:gd name="connsiteX1" fmla="*/ 234086 w 1762963"/>
                  <a:gd name="connsiteY1" fmla="*/ 665683 h 1931212"/>
                  <a:gd name="connsiteX2" fmla="*/ 292608 w 1762963"/>
                  <a:gd name="connsiteY2" fmla="*/ 1382572 h 1931212"/>
                  <a:gd name="connsiteX3" fmla="*/ 0 w 1762963"/>
                  <a:gd name="connsiteY3" fmla="*/ 1931212 h 1931212"/>
                  <a:gd name="connsiteX4" fmla="*/ 1060704 w 1762963"/>
                  <a:gd name="connsiteY4" fmla="*/ 1923897 h 1931212"/>
                  <a:gd name="connsiteX5" fmla="*/ 1250899 w 1762963"/>
                  <a:gd name="connsiteY5" fmla="*/ 1484985 h 1931212"/>
                  <a:gd name="connsiteX6" fmla="*/ 1762963 w 1762963"/>
                  <a:gd name="connsiteY6" fmla="*/ 672998 h 1931212"/>
                  <a:gd name="connsiteX7" fmla="*/ 1236268 w 1762963"/>
                  <a:gd name="connsiteY7" fmla="*/ 0 h 1931212"/>
                  <a:gd name="connsiteX8" fmla="*/ 651052 w 1762963"/>
                  <a:gd name="connsiteY8" fmla="*/ 526694 h 1931212"/>
                  <a:gd name="connsiteX9" fmla="*/ 409651 w 1762963"/>
                  <a:gd name="connsiteY9" fmla="*/ 7315 h 1931212"/>
                  <a:gd name="connsiteX0" fmla="*/ 409651 w 1762963"/>
                  <a:gd name="connsiteY0" fmla="*/ 7315 h 1931213"/>
                  <a:gd name="connsiteX1" fmla="*/ 234086 w 1762963"/>
                  <a:gd name="connsiteY1" fmla="*/ 665683 h 1931213"/>
                  <a:gd name="connsiteX2" fmla="*/ 292608 w 1762963"/>
                  <a:gd name="connsiteY2" fmla="*/ 1382572 h 1931213"/>
                  <a:gd name="connsiteX3" fmla="*/ 0 w 1762963"/>
                  <a:gd name="connsiteY3" fmla="*/ 1931212 h 1931213"/>
                  <a:gd name="connsiteX4" fmla="*/ 1089965 w 1762963"/>
                  <a:gd name="connsiteY4" fmla="*/ 1931213 h 1931213"/>
                  <a:gd name="connsiteX5" fmla="*/ 1250899 w 1762963"/>
                  <a:gd name="connsiteY5" fmla="*/ 1484985 h 1931213"/>
                  <a:gd name="connsiteX6" fmla="*/ 1762963 w 1762963"/>
                  <a:gd name="connsiteY6" fmla="*/ 672998 h 1931213"/>
                  <a:gd name="connsiteX7" fmla="*/ 1236268 w 1762963"/>
                  <a:gd name="connsiteY7" fmla="*/ 0 h 1931213"/>
                  <a:gd name="connsiteX8" fmla="*/ 651052 w 1762963"/>
                  <a:gd name="connsiteY8" fmla="*/ 526694 h 1931213"/>
                  <a:gd name="connsiteX9" fmla="*/ 409651 w 1762963"/>
                  <a:gd name="connsiteY9" fmla="*/ 7315 h 1931213"/>
                  <a:gd name="connsiteX0" fmla="*/ 277978 w 1631290"/>
                  <a:gd name="connsiteY0" fmla="*/ 7315 h 1931213"/>
                  <a:gd name="connsiteX1" fmla="*/ 102413 w 1631290"/>
                  <a:gd name="connsiteY1" fmla="*/ 665683 h 1931213"/>
                  <a:gd name="connsiteX2" fmla="*/ 160935 w 1631290"/>
                  <a:gd name="connsiteY2" fmla="*/ 1382572 h 1931213"/>
                  <a:gd name="connsiteX3" fmla="*/ 0 w 1631290"/>
                  <a:gd name="connsiteY3" fmla="*/ 1923896 h 1931213"/>
                  <a:gd name="connsiteX4" fmla="*/ 958292 w 1631290"/>
                  <a:gd name="connsiteY4" fmla="*/ 1931213 h 1931213"/>
                  <a:gd name="connsiteX5" fmla="*/ 1119226 w 1631290"/>
                  <a:gd name="connsiteY5" fmla="*/ 1484985 h 1931213"/>
                  <a:gd name="connsiteX6" fmla="*/ 1631290 w 1631290"/>
                  <a:gd name="connsiteY6" fmla="*/ 672998 h 1931213"/>
                  <a:gd name="connsiteX7" fmla="*/ 1104595 w 1631290"/>
                  <a:gd name="connsiteY7" fmla="*/ 0 h 1931213"/>
                  <a:gd name="connsiteX8" fmla="*/ 519379 w 1631290"/>
                  <a:gd name="connsiteY8" fmla="*/ 526694 h 1931213"/>
                  <a:gd name="connsiteX9" fmla="*/ 277978 w 1631290"/>
                  <a:gd name="connsiteY9" fmla="*/ 7315 h 1931213"/>
                  <a:gd name="connsiteX0" fmla="*/ 277978 w 1631290"/>
                  <a:gd name="connsiteY0" fmla="*/ 7315 h 1953159"/>
                  <a:gd name="connsiteX1" fmla="*/ 102413 w 1631290"/>
                  <a:gd name="connsiteY1" fmla="*/ 665683 h 1953159"/>
                  <a:gd name="connsiteX2" fmla="*/ 160935 w 1631290"/>
                  <a:gd name="connsiteY2" fmla="*/ 1382572 h 1953159"/>
                  <a:gd name="connsiteX3" fmla="*/ 0 w 1631290"/>
                  <a:gd name="connsiteY3" fmla="*/ 1923896 h 1953159"/>
                  <a:gd name="connsiteX4" fmla="*/ 1016814 w 1631290"/>
                  <a:gd name="connsiteY4" fmla="*/ 1953159 h 1953159"/>
                  <a:gd name="connsiteX5" fmla="*/ 1119226 w 1631290"/>
                  <a:gd name="connsiteY5" fmla="*/ 1484985 h 1953159"/>
                  <a:gd name="connsiteX6" fmla="*/ 1631290 w 1631290"/>
                  <a:gd name="connsiteY6" fmla="*/ 672998 h 1953159"/>
                  <a:gd name="connsiteX7" fmla="*/ 1104595 w 1631290"/>
                  <a:gd name="connsiteY7" fmla="*/ 0 h 1953159"/>
                  <a:gd name="connsiteX8" fmla="*/ 519379 w 1631290"/>
                  <a:gd name="connsiteY8" fmla="*/ 526694 h 1953159"/>
                  <a:gd name="connsiteX9" fmla="*/ 277978 w 1631290"/>
                  <a:gd name="connsiteY9" fmla="*/ 7315 h 1953159"/>
                  <a:gd name="connsiteX0" fmla="*/ 277978 w 1631290"/>
                  <a:gd name="connsiteY0" fmla="*/ 7315 h 1953159"/>
                  <a:gd name="connsiteX1" fmla="*/ 102413 w 1631290"/>
                  <a:gd name="connsiteY1" fmla="*/ 665683 h 1953159"/>
                  <a:gd name="connsiteX2" fmla="*/ 160935 w 1631290"/>
                  <a:gd name="connsiteY2" fmla="*/ 1382572 h 1953159"/>
                  <a:gd name="connsiteX3" fmla="*/ 0 w 1631290"/>
                  <a:gd name="connsiteY3" fmla="*/ 1923896 h 1953159"/>
                  <a:gd name="connsiteX4" fmla="*/ 1016814 w 1631290"/>
                  <a:gd name="connsiteY4" fmla="*/ 1953159 h 1953159"/>
                  <a:gd name="connsiteX5" fmla="*/ 1082649 w 1631290"/>
                  <a:gd name="connsiteY5" fmla="*/ 1499616 h 1953159"/>
                  <a:gd name="connsiteX6" fmla="*/ 1119226 w 1631290"/>
                  <a:gd name="connsiteY6" fmla="*/ 1484985 h 1953159"/>
                  <a:gd name="connsiteX7" fmla="*/ 1631290 w 1631290"/>
                  <a:gd name="connsiteY7" fmla="*/ 672998 h 1953159"/>
                  <a:gd name="connsiteX8" fmla="*/ 1104595 w 1631290"/>
                  <a:gd name="connsiteY8" fmla="*/ 0 h 1953159"/>
                  <a:gd name="connsiteX9" fmla="*/ 519379 w 1631290"/>
                  <a:gd name="connsiteY9" fmla="*/ 526694 h 1953159"/>
                  <a:gd name="connsiteX10" fmla="*/ 277978 w 1631290"/>
                  <a:gd name="connsiteY10" fmla="*/ 7315 h 1953159"/>
                  <a:gd name="connsiteX0" fmla="*/ 277978 w 1631290"/>
                  <a:gd name="connsiteY0" fmla="*/ 7315 h 1953159"/>
                  <a:gd name="connsiteX1" fmla="*/ 102413 w 1631290"/>
                  <a:gd name="connsiteY1" fmla="*/ 665683 h 1953159"/>
                  <a:gd name="connsiteX2" fmla="*/ 160935 w 1631290"/>
                  <a:gd name="connsiteY2" fmla="*/ 1382572 h 1953159"/>
                  <a:gd name="connsiteX3" fmla="*/ 0 w 1631290"/>
                  <a:gd name="connsiteY3" fmla="*/ 1923896 h 1953159"/>
                  <a:gd name="connsiteX4" fmla="*/ 1016814 w 1631290"/>
                  <a:gd name="connsiteY4" fmla="*/ 1953159 h 1953159"/>
                  <a:gd name="connsiteX5" fmla="*/ 1082649 w 1631290"/>
                  <a:gd name="connsiteY5" fmla="*/ 1499616 h 1953159"/>
                  <a:gd name="connsiteX6" fmla="*/ 1631290 w 1631290"/>
                  <a:gd name="connsiteY6" fmla="*/ 672998 h 1953159"/>
                  <a:gd name="connsiteX7" fmla="*/ 1104595 w 1631290"/>
                  <a:gd name="connsiteY7" fmla="*/ 0 h 1953159"/>
                  <a:gd name="connsiteX8" fmla="*/ 519379 w 1631290"/>
                  <a:gd name="connsiteY8" fmla="*/ 526694 h 1953159"/>
                  <a:gd name="connsiteX9" fmla="*/ 277978 w 1631290"/>
                  <a:gd name="connsiteY9" fmla="*/ 7315 h 1953159"/>
                  <a:gd name="connsiteX0" fmla="*/ 277978 w 1631290"/>
                  <a:gd name="connsiteY0" fmla="*/ 7315 h 1953159"/>
                  <a:gd name="connsiteX1" fmla="*/ 102413 w 1631290"/>
                  <a:gd name="connsiteY1" fmla="*/ 665683 h 1953159"/>
                  <a:gd name="connsiteX2" fmla="*/ 160935 w 1631290"/>
                  <a:gd name="connsiteY2" fmla="*/ 1382572 h 1953159"/>
                  <a:gd name="connsiteX3" fmla="*/ 0 w 1631290"/>
                  <a:gd name="connsiteY3" fmla="*/ 1923896 h 1953159"/>
                  <a:gd name="connsiteX4" fmla="*/ 1016814 w 1631290"/>
                  <a:gd name="connsiteY4" fmla="*/ 1953159 h 1953159"/>
                  <a:gd name="connsiteX5" fmla="*/ 1082649 w 1631290"/>
                  <a:gd name="connsiteY5" fmla="*/ 1499616 h 1953159"/>
                  <a:gd name="connsiteX6" fmla="*/ 1631290 w 1631290"/>
                  <a:gd name="connsiteY6" fmla="*/ 672998 h 1953159"/>
                  <a:gd name="connsiteX7" fmla="*/ 1104595 w 1631290"/>
                  <a:gd name="connsiteY7" fmla="*/ 0 h 1953159"/>
                  <a:gd name="connsiteX8" fmla="*/ 519379 w 1631290"/>
                  <a:gd name="connsiteY8" fmla="*/ 526694 h 1953159"/>
                  <a:gd name="connsiteX9" fmla="*/ 277978 w 1631290"/>
                  <a:gd name="connsiteY9" fmla="*/ 7315 h 1953159"/>
                  <a:gd name="connsiteX0" fmla="*/ 277978 w 1631290"/>
                  <a:gd name="connsiteY0" fmla="*/ 7315 h 1953159"/>
                  <a:gd name="connsiteX1" fmla="*/ 102413 w 1631290"/>
                  <a:gd name="connsiteY1" fmla="*/ 665683 h 1953159"/>
                  <a:gd name="connsiteX2" fmla="*/ 160935 w 1631290"/>
                  <a:gd name="connsiteY2" fmla="*/ 1382572 h 1953159"/>
                  <a:gd name="connsiteX3" fmla="*/ 0 w 1631290"/>
                  <a:gd name="connsiteY3" fmla="*/ 1923896 h 1953159"/>
                  <a:gd name="connsiteX4" fmla="*/ 1016814 w 1631290"/>
                  <a:gd name="connsiteY4" fmla="*/ 1953159 h 1953159"/>
                  <a:gd name="connsiteX5" fmla="*/ 1082649 w 1631290"/>
                  <a:gd name="connsiteY5" fmla="*/ 1499616 h 1953159"/>
                  <a:gd name="connsiteX6" fmla="*/ 1631290 w 1631290"/>
                  <a:gd name="connsiteY6" fmla="*/ 672998 h 1953159"/>
                  <a:gd name="connsiteX7" fmla="*/ 1104595 w 1631290"/>
                  <a:gd name="connsiteY7" fmla="*/ 0 h 1953159"/>
                  <a:gd name="connsiteX8" fmla="*/ 519379 w 1631290"/>
                  <a:gd name="connsiteY8" fmla="*/ 526694 h 1953159"/>
                  <a:gd name="connsiteX9" fmla="*/ 277978 w 1631290"/>
                  <a:gd name="connsiteY9" fmla="*/ 7315 h 1953159"/>
                  <a:gd name="connsiteX0" fmla="*/ 277978 w 1631290"/>
                  <a:gd name="connsiteY0" fmla="*/ 0 h 2033626"/>
                  <a:gd name="connsiteX1" fmla="*/ 102413 w 1631290"/>
                  <a:gd name="connsiteY1" fmla="*/ 746150 h 2033626"/>
                  <a:gd name="connsiteX2" fmla="*/ 160935 w 1631290"/>
                  <a:gd name="connsiteY2" fmla="*/ 1463039 h 2033626"/>
                  <a:gd name="connsiteX3" fmla="*/ 0 w 1631290"/>
                  <a:gd name="connsiteY3" fmla="*/ 2004363 h 2033626"/>
                  <a:gd name="connsiteX4" fmla="*/ 1016814 w 1631290"/>
                  <a:gd name="connsiteY4" fmla="*/ 2033626 h 2033626"/>
                  <a:gd name="connsiteX5" fmla="*/ 1082649 w 1631290"/>
                  <a:gd name="connsiteY5" fmla="*/ 1580083 h 2033626"/>
                  <a:gd name="connsiteX6" fmla="*/ 1631290 w 1631290"/>
                  <a:gd name="connsiteY6" fmla="*/ 753465 h 2033626"/>
                  <a:gd name="connsiteX7" fmla="*/ 1104595 w 1631290"/>
                  <a:gd name="connsiteY7" fmla="*/ 80467 h 2033626"/>
                  <a:gd name="connsiteX8" fmla="*/ 519379 w 1631290"/>
                  <a:gd name="connsiteY8" fmla="*/ 607161 h 2033626"/>
                  <a:gd name="connsiteX9" fmla="*/ 277978 w 1631290"/>
                  <a:gd name="connsiteY9" fmla="*/ 0 h 2033626"/>
                  <a:gd name="connsiteX0" fmla="*/ 277978 w 1631290"/>
                  <a:gd name="connsiteY0" fmla="*/ 10 h 2033636"/>
                  <a:gd name="connsiteX1" fmla="*/ 102413 w 1631290"/>
                  <a:gd name="connsiteY1" fmla="*/ 746160 h 2033636"/>
                  <a:gd name="connsiteX2" fmla="*/ 160935 w 1631290"/>
                  <a:gd name="connsiteY2" fmla="*/ 1463049 h 2033636"/>
                  <a:gd name="connsiteX3" fmla="*/ 0 w 1631290"/>
                  <a:gd name="connsiteY3" fmla="*/ 2004373 h 2033636"/>
                  <a:gd name="connsiteX4" fmla="*/ 1016814 w 1631290"/>
                  <a:gd name="connsiteY4" fmla="*/ 2033636 h 2033636"/>
                  <a:gd name="connsiteX5" fmla="*/ 1082649 w 1631290"/>
                  <a:gd name="connsiteY5" fmla="*/ 1580093 h 2033636"/>
                  <a:gd name="connsiteX6" fmla="*/ 1631290 w 1631290"/>
                  <a:gd name="connsiteY6" fmla="*/ 753475 h 2033636"/>
                  <a:gd name="connsiteX7" fmla="*/ 1104595 w 1631290"/>
                  <a:gd name="connsiteY7" fmla="*/ 80477 h 2033636"/>
                  <a:gd name="connsiteX8" fmla="*/ 519379 w 1631290"/>
                  <a:gd name="connsiteY8" fmla="*/ 607171 h 2033636"/>
                  <a:gd name="connsiteX9" fmla="*/ 277978 w 1631290"/>
                  <a:gd name="connsiteY9" fmla="*/ 10 h 2033636"/>
                  <a:gd name="connsiteX0" fmla="*/ 277978 w 1631290"/>
                  <a:gd name="connsiteY0" fmla="*/ 10 h 2033636"/>
                  <a:gd name="connsiteX1" fmla="*/ 102413 w 1631290"/>
                  <a:gd name="connsiteY1" fmla="*/ 746160 h 2033636"/>
                  <a:gd name="connsiteX2" fmla="*/ 160935 w 1631290"/>
                  <a:gd name="connsiteY2" fmla="*/ 1463049 h 2033636"/>
                  <a:gd name="connsiteX3" fmla="*/ 0 w 1631290"/>
                  <a:gd name="connsiteY3" fmla="*/ 2004373 h 2033636"/>
                  <a:gd name="connsiteX4" fmla="*/ 1016814 w 1631290"/>
                  <a:gd name="connsiteY4" fmla="*/ 2033636 h 2033636"/>
                  <a:gd name="connsiteX5" fmla="*/ 1082649 w 1631290"/>
                  <a:gd name="connsiteY5" fmla="*/ 1580093 h 2033636"/>
                  <a:gd name="connsiteX6" fmla="*/ 1631290 w 1631290"/>
                  <a:gd name="connsiteY6" fmla="*/ 753475 h 2033636"/>
                  <a:gd name="connsiteX7" fmla="*/ 1104595 w 1631290"/>
                  <a:gd name="connsiteY7" fmla="*/ 80477 h 2033636"/>
                  <a:gd name="connsiteX8" fmla="*/ 490118 w 1631290"/>
                  <a:gd name="connsiteY8" fmla="*/ 680323 h 2033636"/>
                  <a:gd name="connsiteX9" fmla="*/ 277978 w 1631290"/>
                  <a:gd name="connsiteY9" fmla="*/ 10 h 2033636"/>
                  <a:gd name="connsiteX0" fmla="*/ 284841 w 1638153"/>
                  <a:gd name="connsiteY0" fmla="*/ 10 h 2045551"/>
                  <a:gd name="connsiteX1" fmla="*/ 109276 w 1638153"/>
                  <a:gd name="connsiteY1" fmla="*/ 746160 h 2045551"/>
                  <a:gd name="connsiteX2" fmla="*/ 167798 w 1638153"/>
                  <a:gd name="connsiteY2" fmla="*/ 1463049 h 2045551"/>
                  <a:gd name="connsiteX3" fmla="*/ 0 w 1638153"/>
                  <a:gd name="connsiteY3" fmla="*/ 2045551 h 2045551"/>
                  <a:gd name="connsiteX4" fmla="*/ 1023677 w 1638153"/>
                  <a:gd name="connsiteY4" fmla="*/ 2033636 h 2045551"/>
                  <a:gd name="connsiteX5" fmla="*/ 1089512 w 1638153"/>
                  <a:gd name="connsiteY5" fmla="*/ 1580093 h 2045551"/>
                  <a:gd name="connsiteX6" fmla="*/ 1638153 w 1638153"/>
                  <a:gd name="connsiteY6" fmla="*/ 753475 h 2045551"/>
                  <a:gd name="connsiteX7" fmla="*/ 1111458 w 1638153"/>
                  <a:gd name="connsiteY7" fmla="*/ 80477 h 2045551"/>
                  <a:gd name="connsiteX8" fmla="*/ 496981 w 1638153"/>
                  <a:gd name="connsiteY8" fmla="*/ 680323 h 2045551"/>
                  <a:gd name="connsiteX9" fmla="*/ 284841 w 1638153"/>
                  <a:gd name="connsiteY9" fmla="*/ 10 h 2045551"/>
                  <a:gd name="connsiteX0" fmla="*/ 284841 w 1638153"/>
                  <a:gd name="connsiteY0" fmla="*/ 10 h 2045551"/>
                  <a:gd name="connsiteX1" fmla="*/ 109276 w 1638153"/>
                  <a:gd name="connsiteY1" fmla="*/ 746160 h 2045551"/>
                  <a:gd name="connsiteX2" fmla="*/ 167798 w 1638153"/>
                  <a:gd name="connsiteY2" fmla="*/ 1463049 h 2045551"/>
                  <a:gd name="connsiteX3" fmla="*/ 0 w 1638153"/>
                  <a:gd name="connsiteY3" fmla="*/ 2045551 h 2045551"/>
                  <a:gd name="connsiteX4" fmla="*/ 1023677 w 1638153"/>
                  <a:gd name="connsiteY4" fmla="*/ 2033636 h 2045551"/>
                  <a:gd name="connsiteX5" fmla="*/ 1089512 w 1638153"/>
                  <a:gd name="connsiteY5" fmla="*/ 1580093 h 2045551"/>
                  <a:gd name="connsiteX6" fmla="*/ 1638153 w 1638153"/>
                  <a:gd name="connsiteY6" fmla="*/ 753475 h 2045551"/>
                  <a:gd name="connsiteX7" fmla="*/ 1111458 w 1638153"/>
                  <a:gd name="connsiteY7" fmla="*/ 80477 h 2045551"/>
                  <a:gd name="connsiteX8" fmla="*/ 496981 w 1638153"/>
                  <a:gd name="connsiteY8" fmla="*/ 680323 h 2045551"/>
                  <a:gd name="connsiteX9" fmla="*/ 284841 w 1638153"/>
                  <a:gd name="connsiteY9" fmla="*/ 10 h 20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38153" h="2045551">
                    <a:moveTo>
                      <a:pt x="284841" y="10"/>
                    </a:moveTo>
                    <a:cubicBezTo>
                      <a:pt x="292156" y="285302"/>
                      <a:pt x="101961" y="643747"/>
                      <a:pt x="109276" y="746160"/>
                    </a:cubicBezTo>
                    <a:cubicBezTo>
                      <a:pt x="99522" y="1014384"/>
                      <a:pt x="148291" y="1224086"/>
                      <a:pt x="167798" y="1463049"/>
                    </a:cubicBezTo>
                    <a:lnTo>
                      <a:pt x="0" y="2045551"/>
                    </a:lnTo>
                    <a:lnTo>
                      <a:pt x="1023677" y="2033636"/>
                    </a:lnTo>
                    <a:cubicBezTo>
                      <a:pt x="1055376" y="1884893"/>
                      <a:pt x="1057813" y="1728836"/>
                      <a:pt x="1089512" y="1580093"/>
                    </a:cubicBezTo>
                    <a:cubicBezTo>
                      <a:pt x="1440642" y="1333815"/>
                      <a:pt x="1535740" y="1153373"/>
                      <a:pt x="1638153" y="753475"/>
                    </a:cubicBezTo>
                    <a:lnTo>
                      <a:pt x="1111458" y="80477"/>
                    </a:lnTo>
                    <a:lnTo>
                      <a:pt x="496981" y="680323"/>
                    </a:lnTo>
                    <a:cubicBezTo>
                      <a:pt x="416514" y="477936"/>
                      <a:pt x="599395" y="-2428"/>
                      <a:pt x="284841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D56FFE70-4009-4F8A-88AF-C78146500FFA}"/>
                </a:ext>
              </a:extLst>
            </p:cNvPr>
            <p:cNvGrpSpPr/>
            <p:nvPr/>
          </p:nvGrpSpPr>
          <p:grpSpPr>
            <a:xfrm>
              <a:off x="3635903" y="2482543"/>
              <a:ext cx="1666119" cy="2017638"/>
              <a:chOff x="3731153" y="2225865"/>
              <a:chExt cx="1666119" cy="2017638"/>
            </a:xfrm>
          </p:grpSpPr>
          <p:pic>
            <p:nvPicPr>
              <p:cNvPr id="13" name="Picture 2" descr="D:\KBM-정애\014-Fullppt\PNG이미지\핸드폰2.png">
                <a:extLst>
                  <a:ext uri="{FF2B5EF4-FFF2-40B4-BE49-F238E27FC236}">
                    <a16:creationId xmlns:a16="http://schemas.microsoft.com/office/drawing/2014/main" id="{72A84A95-9B16-4C1D-9D2A-A6635361DB6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31153" y="2225865"/>
                <a:ext cx="1666119" cy="20176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067580B3-DCE5-40D5-A53B-B7EBD5220A35}"/>
                  </a:ext>
                </a:extLst>
              </p:cNvPr>
              <p:cNvSpPr/>
              <p:nvPr/>
            </p:nvSpPr>
            <p:spPr>
              <a:xfrm>
                <a:off x="4177052" y="2344220"/>
                <a:ext cx="907339" cy="143565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23B6BD5F-67E3-453B-89A1-9A707CB818E8}"/>
                </a:ext>
              </a:extLst>
            </p:cNvPr>
            <p:cNvGrpSpPr/>
            <p:nvPr/>
          </p:nvGrpSpPr>
          <p:grpSpPr>
            <a:xfrm>
              <a:off x="4722759" y="3079004"/>
              <a:ext cx="543317" cy="824717"/>
              <a:chOff x="4661983" y="2106581"/>
              <a:chExt cx="509735" cy="773742"/>
            </a:xfrm>
            <a:solidFill>
              <a:schemeClr val="accent6">
                <a:lumMod val="60000"/>
                <a:lumOff val="40000"/>
              </a:schemeClr>
            </a:solidFill>
          </p:grpSpPr>
          <p:sp>
            <p:nvSpPr>
              <p:cNvPr id="16" name="Rounded Rectangle 15">
                <a:extLst>
                  <a:ext uri="{FF2B5EF4-FFF2-40B4-BE49-F238E27FC236}">
                    <a16:creationId xmlns:a16="http://schemas.microsoft.com/office/drawing/2014/main" id="{3F9CE6E8-487E-4910-A7D7-560D655A2082}"/>
                  </a:ext>
                </a:extLst>
              </p:cNvPr>
              <p:cNvSpPr/>
              <p:nvPr/>
            </p:nvSpPr>
            <p:spPr>
              <a:xfrm rot="3148397">
                <a:off x="4756549" y="2012015"/>
                <a:ext cx="265003" cy="4541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Rounded Rectangle 16">
                <a:extLst>
                  <a:ext uri="{FF2B5EF4-FFF2-40B4-BE49-F238E27FC236}">
                    <a16:creationId xmlns:a16="http://schemas.microsoft.com/office/drawing/2014/main" id="{3532034E-A29B-4B80-8698-B23340EE6756}"/>
                  </a:ext>
                </a:extLst>
              </p:cNvPr>
              <p:cNvSpPr/>
              <p:nvPr/>
            </p:nvSpPr>
            <p:spPr>
              <a:xfrm rot="3148397">
                <a:off x="4786261" y="2266384"/>
                <a:ext cx="265003" cy="4541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Rounded Rectangle 17">
                <a:extLst>
                  <a:ext uri="{FF2B5EF4-FFF2-40B4-BE49-F238E27FC236}">
                    <a16:creationId xmlns:a16="http://schemas.microsoft.com/office/drawing/2014/main" id="{ADA6E46B-0AE7-4DBA-8FBD-08DF6F1C6FE9}"/>
                  </a:ext>
                </a:extLst>
              </p:cNvPr>
              <p:cNvSpPr/>
              <p:nvPr/>
            </p:nvSpPr>
            <p:spPr>
              <a:xfrm rot="3148397">
                <a:off x="4812149" y="2520754"/>
                <a:ext cx="265003" cy="4541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9" name="Rectangle 23">
              <a:extLst>
                <a:ext uri="{FF2B5EF4-FFF2-40B4-BE49-F238E27FC236}">
                  <a16:creationId xmlns:a16="http://schemas.microsoft.com/office/drawing/2014/main" id="{7F48CA2E-8B61-4886-8C4D-09A9295251D7}"/>
                </a:ext>
              </a:extLst>
            </p:cNvPr>
            <p:cNvSpPr/>
            <p:nvPr/>
          </p:nvSpPr>
          <p:spPr>
            <a:xfrm>
              <a:off x="3919952" y="1212890"/>
              <a:ext cx="1231995" cy="724691"/>
            </a:xfrm>
            <a:custGeom>
              <a:avLst/>
              <a:gdLst/>
              <a:ahLst/>
              <a:cxnLst/>
              <a:rect l="l" t="t" r="r" b="b"/>
              <a:pathLst>
                <a:path w="4529836" h="2664566">
                  <a:moveTo>
                    <a:pt x="1861969" y="0"/>
                  </a:moveTo>
                  <a:cubicBezTo>
                    <a:pt x="2177122" y="0"/>
                    <a:pt x="2455874" y="155855"/>
                    <a:pt x="2611443" y="404565"/>
                  </a:cubicBezTo>
                  <a:cubicBezTo>
                    <a:pt x="2709453" y="315054"/>
                    <a:pt x="2840684" y="266178"/>
                    <a:pt x="2983336" y="266178"/>
                  </a:cubicBezTo>
                  <a:cubicBezTo>
                    <a:pt x="3293144" y="266178"/>
                    <a:pt x="3549108" y="496718"/>
                    <a:pt x="3578241" y="797044"/>
                  </a:cubicBezTo>
                  <a:cubicBezTo>
                    <a:pt x="3583592" y="793823"/>
                    <a:pt x="3589010" y="793774"/>
                    <a:pt x="3594440" y="793774"/>
                  </a:cubicBezTo>
                  <a:cubicBezTo>
                    <a:pt x="4111042" y="793774"/>
                    <a:pt x="4529836" y="1212568"/>
                    <a:pt x="4529836" y="1729170"/>
                  </a:cubicBezTo>
                  <a:cubicBezTo>
                    <a:pt x="4529836" y="2216938"/>
                    <a:pt x="4156487" y="2617512"/>
                    <a:pt x="3679930" y="2660249"/>
                  </a:cubicBezTo>
                  <a:lnTo>
                    <a:pt x="3679930" y="2664566"/>
                  </a:lnTo>
                  <a:lnTo>
                    <a:pt x="3594440" y="2664566"/>
                  </a:lnTo>
                  <a:lnTo>
                    <a:pt x="1043912" y="2664566"/>
                  </a:lnTo>
                  <a:lnTo>
                    <a:pt x="1043912" y="2657589"/>
                  </a:lnTo>
                  <a:cubicBezTo>
                    <a:pt x="1008374" y="2662448"/>
                    <a:pt x="972132" y="2664566"/>
                    <a:pt x="935396" y="2664566"/>
                  </a:cubicBezTo>
                  <a:cubicBezTo>
                    <a:pt x="418794" y="2664566"/>
                    <a:pt x="0" y="2245772"/>
                    <a:pt x="0" y="1729170"/>
                  </a:cubicBezTo>
                  <a:cubicBezTo>
                    <a:pt x="0" y="1212568"/>
                    <a:pt x="418794" y="793774"/>
                    <a:pt x="935396" y="793774"/>
                  </a:cubicBezTo>
                  <a:lnTo>
                    <a:pt x="954395" y="797612"/>
                  </a:lnTo>
                  <a:cubicBezTo>
                    <a:pt x="1004779" y="344999"/>
                    <a:pt x="1393085" y="0"/>
                    <a:pt x="186196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0" name="Rectangle 23">
              <a:extLst>
                <a:ext uri="{FF2B5EF4-FFF2-40B4-BE49-F238E27FC236}">
                  <a16:creationId xmlns:a16="http://schemas.microsoft.com/office/drawing/2014/main" id="{E0ED9377-D0E5-4C4E-86BA-E4EABA4FAC69}"/>
                </a:ext>
              </a:extLst>
            </p:cNvPr>
            <p:cNvSpPr/>
            <p:nvPr/>
          </p:nvSpPr>
          <p:spPr>
            <a:xfrm>
              <a:off x="2388518" y="2127049"/>
              <a:ext cx="1231995" cy="724691"/>
            </a:xfrm>
            <a:custGeom>
              <a:avLst/>
              <a:gdLst/>
              <a:ahLst/>
              <a:cxnLst/>
              <a:rect l="l" t="t" r="r" b="b"/>
              <a:pathLst>
                <a:path w="4529836" h="2664566">
                  <a:moveTo>
                    <a:pt x="1861969" y="0"/>
                  </a:moveTo>
                  <a:cubicBezTo>
                    <a:pt x="2177122" y="0"/>
                    <a:pt x="2455874" y="155855"/>
                    <a:pt x="2611443" y="404565"/>
                  </a:cubicBezTo>
                  <a:cubicBezTo>
                    <a:pt x="2709453" y="315054"/>
                    <a:pt x="2840684" y="266178"/>
                    <a:pt x="2983336" y="266178"/>
                  </a:cubicBezTo>
                  <a:cubicBezTo>
                    <a:pt x="3293144" y="266178"/>
                    <a:pt x="3549108" y="496718"/>
                    <a:pt x="3578241" y="797044"/>
                  </a:cubicBezTo>
                  <a:cubicBezTo>
                    <a:pt x="3583592" y="793823"/>
                    <a:pt x="3589010" y="793774"/>
                    <a:pt x="3594440" y="793774"/>
                  </a:cubicBezTo>
                  <a:cubicBezTo>
                    <a:pt x="4111042" y="793774"/>
                    <a:pt x="4529836" y="1212568"/>
                    <a:pt x="4529836" y="1729170"/>
                  </a:cubicBezTo>
                  <a:cubicBezTo>
                    <a:pt x="4529836" y="2216938"/>
                    <a:pt x="4156487" y="2617512"/>
                    <a:pt x="3679930" y="2660249"/>
                  </a:cubicBezTo>
                  <a:lnTo>
                    <a:pt x="3679930" y="2664566"/>
                  </a:lnTo>
                  <a:lnTo>
                    <a:pt x="3594440" y="2664566"/>
                  </a:lnTo>
                  <a:lnTo>
                    <a:pt x="1043912" y="2664566"/>
                  </a:lnTo>
                  <a:lnTo>
                    <a:pt x="1043912" y="2657589"/>
                  </a:lnTo>
                  <a:cubicBezTo>
                    <a:pt x="1008374" y="2662448"/>
                    <a:pt x="972132" y="2664566"/>
                    <a:pt x="935396" y="2664566"/>
                  </a:cubicBezTo>
                  <a:cubicBezTo>
                    <a:pt x="418794" y="2664566"/>
                    <a:pt x="0" y="2245772"/>
                    <a:pt x="0" y="1729170"/>
                  </a:cubicBezTo>
                  <a:cubicBezTo>
                    <a:pt x="0" y="1212568"/>
                    <a:pt x="418794" y="793774"/>
                    <a:pt x="935396" y="793774"/>
                  </a:cubicBezTo>
                  <a:lnTo>
                    <a:pt x="954395" y="797612"/>
                  </a:lnTo>
                  <a:cubicBezTo>
                    <a:pt x="1004779" y="344999"/>
                    <a:pt x="1393085" y="0"/>
                    <a:pt x="1861969" y="0"/>
                  </a:cubicBezTo>
                  <a:close/>
                </a:path>
              </a:pathLst>
            </a:custGeom>
            <a:noFill/>
            <a:ln w="38100">
              <a:solidFill>
                <a:schemeClr val="accent2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1" name="Rectangle 23">
              <a:extLst>
                <a:ext uri="{FF2B5EF4-FFF2-40B4-BE49-F238E27FC236}">
                  <a16:creationId xmlns:a16="http://schemas.microsoft.com/office/drawing/2014/main" id="{0B287000-7AAA-4620-A57B-7CCF5C96E0F5}"/>
                </a:ext>
              </a:extLst>
            </p:cNvPr>
            <p:cNvSpPr/>
            <p:nvPr/>
          </p:nvSpPr>
          <p:spPr>
            <a:xfrm>
              <a:off x="1588571" y="3243329"/>
              <a:ext cx="1231995" cy="724691"/>
            </a:xfrm>
            <a:custGeom>
              <a:avLst/>
              <a:gdLst/>
              <a:ahLst/>
              <a:cxnLst/>
              <a:rect l="l" t="t" r="r" b="b"/>
              <a:pathLst>
                <a:path w="4529836" h="2664566">
                  <a:moveTo>
                    <a:pt x="1861969" y="0"/>
                  </a:moveTo>
                  <a:cubicBezTo>
                    <a:pt x="2177122" y="0"/>
                    <a:pt x="2455874" y="155855"/>
                    <a:pt x="2611443" y="404565"/>
                  </a:cubicBezTo>
                  <a:cubicBezTo>
                    <a:pt x="2709453" y="315054"/>
                    <a:pt x="2840684" y="266178"/>
                    <a:pt x="2983336" y="266178"/>
                  </a:cubicBezTo>
                  <a:cubicBezTo>
                    <a:pt x="3293144" y="266178"/>
                    <a:pt x="3549108" y="496718"/>
                    <a:pt x="3578241" y="797044"/>
                  </a:cubicBezTo>
                  <a:cubicBezTo>
                    <a:pt x="3583592" y="793823"/>
                    <a:pt x="3589010" y="793774"/>
                    <a:pt x="3594440" y="793774"/>
                  </a:cubicBezTo>
                  <a:cubicBezTo>
                    <a:pt x="4111042" y="793774"/>
                    <a:pt x="4529836" y="1212568"/>
                    <a:pt x="4529836" y="1729170"/>
                  </a:cubicBezTo>
                  <a:cubicBezTo>
                    <a:pt x="4529836" y="2216938"/>
                    <a:pt x="4156487" y="2617512"/>
                    <a:pt x="3679930" y="2660249"/>
                  </a:cubicBezTo>
                  <a:lnTo>
                    <a:pt x="3679930" y="2664566"/>
                  </a:lnTo>
                  <a:lnTo>
                    <a:pt x="3594440" y="2664566"/>
                  </a:lnTo>
                  <a:lnTo>
                    <a:pt x="1043912" y="2664566"/>
                  </a:lnTo>
                  <a:lnTo>
                    <a:pt x="1043912" y="2657589"/>
                  </a:lnTo>
                  <a:cubicBezTo>
                    <a:pt x="1008374" y="2662448"/>
                    <a:pt x="972132" y="2664566"/>
                    <a:pt x="935396" y="2664566"/>
                  </a:cubicBezTo>
                  <a:cubicBezTo>
                    <a:pt x="418794" y="2664566"/>
                    <a:pt x="0" y="2245772"/>
                    <a:pt x="0" y="1729170"/>
                  </a:cubicBezTo>
                  <a:cubicBezTo>
                    <a:pt x="0" y="1212568"/>
                    <a:pt x="418794" y="793774"/>
                    <a:pt x="935396" y="793774"/>
                  </a:cubicBezTo>
                  <a:lnTo>
                    <a:pt x="954395" y="797612"/>
                  </a:lnTo>
                  <a:cubicBezTo>
                    <a:pt x="1004779" y="344999"/>
                    <a:pt x="1393085" y="0"/>
                    <a:pt x="186196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2" name="Rectangle 23">
              <a:extLst>
                <a:ext uri="{FF2B5EF4-FFF2-40B4-BE49-F238E27FC236}">
                  <a16:creationId xmlns:a16="http://schemas.microsoft.com/office/drawing/2014/main" id="{ACD5F0F5-E4F6-481D-926D-A702BFA64410}"/>
                </a:ext>
              </a:extLst>
            </p:cNvPr>
            <p:cNvSpPr/>
            <p:nvPr/>
          </p:nvSpPr>
          <p:spPr>
            <a:xfrm>
              <a:off x="6276950" y="3243329"/>
              <a:ext cx="1231995" cy="724691"/>
            </a:xfrm>
            <a:custGeom>
              <a:avLst/>
              <a:gdLst/>
              <a:ahLst/>
              <a:cxnLst/>
              <a:rect l="l" t="t" r="r" b="b"/>
              <a:pathLst>
                <a:path w="4529836" h="2664566">
                  <a:moveTo>
                    <a:pt x="1861969" y="0"/>
                  </a:moveTo>
                  <a:cubicBezTo>
                    <a:pt x="2177122" y="0"/>
                    <a:pt x="2455874" y="155855"/>
                    <a:pt x="2611443" y="404565"/>
                  </a:cubicBezTo>
                  <a:cubicBezTo>
                    <a:pt x="2709453" y="315054"/>
                    <a:pt x="2840684" y="266178"/>
                    <a:pt x="2983336" y="266178"/>
                  </a:cubicBezTo>
                  <a:cubicBezTo>
                    <a:pt x="3293144" y="266178"/>
                    <a:pt x="3549108" y="496718"/>
                    <a:pt x="3578241" y="797044"/>
                  </a:cubicBezTo>
                  <a:cubicBezTo>
                    <a:pt x="3583592" y="793823"/>
                    <a:pt x="3589010" y="793774"/>
                    <a:pt x="3594440" y="793774"/>
                  </a:cubicBezTo>
                  <a:cubicBezTo>
                    <a:pt x="4111042" y="793774"/>
                    <a:pt x="4529836" y="1212568"/>
                    <a:pt x="4529836" y="1729170"/>
                  </a:cubicBezTo>
                  <a:cubicBezTo>
                    <a:pt x="4529836" y="2216938"/>
                    <a:pt x="4156487" y="2617512"/>
                    <a:pt x="3679930" y="2660249"/>
                  </a:cubicBezTo>
                  <a:lnTo>
                    <a:pt x="3679930" y="2664566"/>
                  </a:lnTo>
                  <a:lnTo>
                    <a:pt x="3594440" y="2664566"/>
                  </a:lnTo>
                  <a:lnTo>
                    <a:pt x="1043912" y="2664566"/>
                  </a:lnTo>
                  <a:lnTo>
                    <a:pt x="1043912" y="2657589"/>
                  </a:lnTo>
                  <a:cubicBezTo>
                    <a:pt x="1008374" y="2662448"/>
                    <a:pt x="972132" y="2664566"/>
                    <a:pt x="935396" y="2664566"/>
                  </a:cubicBezTo>
                  <a:cubicBezTo>
                    <a:pt x="418794" y="2664566"/>
                    <a:pt x="0" y="2245772"/>
                    <a:pt x="0" y="1729170"/>
                  </a:cubicBezTo>
                  <a:cubicBezTo>
                    <a:pt x="0" y="1212568"/>
                    <a:pt x="418794" y="793774"/>
                    <a:pt x="935396" y="793774"/>
                  </a:cubicBezTo>
                  <a:lnTo>
                    <a:pt x="954395" y="797612"/>
                  </a:lnTo>
                  <a:cubicBezTo>
                    <a:pt x="1004779" y="344999"/>
                    <a:pt x="1393085" y="0"/>
                    <a:pt x="186196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3" name="Rectangle 23">
              <a:extLst>
                <a:ext uri="{FF2B5EF4-FFF2-40B4-BE49-F238E27FC236}">
                  <a16:creationId xmlns:a16="http://schemas.microsoft.com/office/drawing/2014/main" id="{DB9D531E-1AE3-422C-BF9F-6A1C8093B85F}"/>
                </a:ext>
              </a:extLst>
            </p:cNvPr>
            <p:cNvSpPr/>
            <p:nvPr/>
          </p:nvSpPr>
          <p:spPr>
            <a:xfrm>
              <a:off x="5549011" y="2127049"/>
              <a:ext cx="1231995" cy="724691"/>
            </a:xfrm>
            <a:custGeom>
              <a:avLst/>
              <a:gdLst/>
              <a:ahLst/>
              <a:cxnLst/>
              <a:rect l="l" t="t" r="r" b="b"/>
              <a:pathLst>
                <a:path w="4529836" h="2664566">
                  <a:moveTo>
                    <a:pt x="1861969" y="0"/>
                  </a:moveTo>
                  <a:cubicBezTo>
                    <a:pt x="2177122" y="0"/>
                    <a:pt x="2455874" y="155855"/>
                    <a:pt x="2611443" y="404565"/>
                  </a:cubicBezTo>
                  <a:cubicBezTo>
                    <a:pt x="2709453" y="315054"/>
                    <a:pt x="2840684" y="266178"/>
                    <a:pt x="2983336" y="266178"/>
                  </a:cubicBezTo>
                  <a:cubicBezTo>
                    <a:pt x="3293144" y="266178"/>
                    <a:pt x="3549108" y="496718"/>
                    <a:pt x="3578241" y="797044"/>
                  </a:cubicBezTo>
                  <a:cubicBezTo>
                    <a:pt x="3583592" y="793823"/>
                    <a:pt x="3589010" y="793774"/>
                    <a:pt x="3594440" y="793774"/>
                  </a:cubicBezTo>
                  <a:cubicBezTo>
                    <a:pt x="4111042" y="793774"/>
                    <a:pt x="4529836" y="1212568"/>
                    <a:pt x="4529836" y="1729170"/>
                  </a:cubicBezTo>
                  <a:cubicBezTo>
                    <a:pt x="4529836" y="2216938"/>
                    <a:pt x="4156487" y="2617512"/>
                    <a:pt x="3679930" y="2660249"/>
                  </a:cubicBezTo>
                  <a:lnTo>
                    <a:pt x="3679930" y="2664566"/>
                  </a:lnTo>
                  <a:lnTo>
                    <a:pt x="3594440" y="2664566"/>
                  </a:lnTo>
                  <a:lnTo>
                    <a:pt x="1043912" y="2664566"/>
                  </a:lnTo>
                  <a:lnTo>
                    <a:pt x="1043912" y="2657589"/>
                  </a:lnTo>
                  <a:cubicBezTo>
                    <a:pt x="1008374" y="2662448"/>
                    <a:pt x="972132" y="2664566"/>
                    <a:pt x="935396" y="2664566"/>
                  </a:cubicBezTo>
                  <a:cubicBezTo>
                    <a:pt x="418794" y="2664566"/>
                    <a:pt x="0" y="2245772"/>
                    <a:pt x="0" y="1729170"/>
                  </a:cubicBezTo>
                  <a:cubicBezTo>
                    <a:pt x="0" y="1212568"/>
                    <a:pt x="418794" y="793774"/>
                    <a:pt x="935396" y="793774"/>
                  </a:cubicBezTo>
                  <a:lnTo>
                    <a:pt x="954395" y="797612"/>
                  </a:lnTo>
                  <a:cubicBezTo>
                    <a:pt x="1004779" y="344999"/>
                    <a:pt x="1393085" y="0"/>
                    <a:pt x="1861969" y="0"/>
                  </a:cubicBezTo>
                  <a:close/>
                </a:path>
              </a:pathLst>
            </a:custGeom>
            <a:noFill/>
            <a:ln w="38100">
              <a:solidFill>
                <a:schemeClr val="accent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4" name="Block Arc 14">
              <a:extLst>
                <a:ext uri="{FF2B5EF4-FFF2-40B4-BE49-F238E27FC236}">
                  <a16:creationId xmlns:a16="http://schemas.microsoft.com/office/drawing/2014/main" id="{61019D02-A269-46F4-BA02-01A20BCCEDCC}"/>
                </a:ext>
              </a:extLst>
            </p:cNvPr>
            <p:cNvSpPr/>
            <p:nvPr/>
          </p:nvSpPr>
          <p:spPr>
            <a:xfrm rot="16200000">
              <a:off x="1988943" y="3442422"/>
              <a:ext cx="448947" cy="449242"/>
            </a:xfrm>
            <a:custGeom>
              <a:avLst/>
              <a:gdLst/>
              <a:ahLst/>
              <a:cxnLst/>
              <a:rect l="l" t="t" r="r" b="b"/>
              <a:pathLst>
                <a:path w="3185463" h="3187558">
                  <a:moveTo>
                    <a:pt x="764000" y="2343999"/>
                  </a:moveTo>
                  <a:cubicBezTo>
                    <a:pt x="566798" y="2256389"/>
                    <a:pt x="385374" y="2134753"/>
                    <a:pt x="230072" y="1981662"/>
                  </a:cubicBezTo>
                  <a:cubicBezTo>
                    <a:pt x="297001" y="2223876"/>
                    <a:pt x="428049" y="2439341"/>
                    <a:pt x="603989" y="2608945"/>
                  </a:cubicBezTo>
                  <a:cubicBezTo>
                    <a:pt x="667739" y="2525681"/>
                    <a:pt x="720588" y="2436567"/>
                    <a:pt x="764000" y="2343999"/>
                  </a:cubicBezTo>
                  <a:close/>
                  <a:moveTo>
                    <a:pt x="783530" y="862903"/>
                  </a:moveTo>
                  <a:cubicBezTo>
                    <a:pt x="737619" y="760936"/>
                    <a:pt x="681240" y="662513"/>
                    <a:pt x="611676" y="571152"/>
                  </a:cubicBezTo>
                  <a:cubicBezTo>
                    <a:pt x="419218" y="754019"/>
                    <a:pt x="279227" y="991173"/>
                    <a:pt x="215545" y="1258034"/>
                  </a:cubicBezTo>
                  <a:cubicBezTo>
                    <a:pt x="378729" y="1090139"/>
                    <a:pt x="571934" y="956907"/>
                    <a:pt x="783530" y="862903"/>
                  </a:cubicBezTo>
                  <a:close/>
                  <a:moveTo>
                    <a:pt x="935657" y="1673146"/>
                  </a:moveTo>
                  <a:lnTo>
                    <a:pt x="227023" y="1673146"/>
                  </a:lnTo>
                  <a:cubicBezTo>
                    <a:pt x="393068" y="1882941"/>
                    <a:pt x="605618" y="2045968"/>
                    <a:pt x="844267" y="2153109"/>
                  </a:cubicBezTo>
                  <a:cubicBezTo>
                    <a:pt x="897907" y="1997390"/>
                    <a:pt x="928862" y="1835739"/>
                    <a:pt x="935657" y="1673146"/>
                  </a:cubicBezTo>
                  <a:close/>
                  <a:moveTo>
                    <a:pt x="935928" y="1493146"/>
                  </a:moveTo>
                  <a:cubicBezTo>
                    <a:pt x="928922" y="1345638"/>
                    <a:pt x="902278" y="1198995"/>
                    <a:pt x="856775" y="1056956"/>
                  </a:cubicBezTo>
                  <a:cubicBezTo>
                    <a:pt x="636768" y="1156959"/>
                    <a:pt x="439487" y="1304654"/>
                    <a:pt x="281464" y="1493146"/>
                  </a:cubicBezTo>
                  <a:close/>
                  <a:moveTo>
                    <a:pt x="1469785" y="2515107"/>
                  </a:moveTo>
                  <a:cubicBezTo>
                    <a:pt x="1283000" y="2508124"/>
                    <a:pt x="1100523" y="2472287"/>
                    <a:pt x="927628" y="2411229"/>
                  </a:cubicBezTo>
                  <a:cubicBezTo>
                    <a:pt x="876831" y="2520843"/>
                    <a:pt x="814172" y="2626182"/>
                    <a:pt x="738220" y="2724387"/>
                  </a:cubicBezTo>
                  <a:cubicBezTo>
                    <a:pt x="944637" y="2881665"/>
                    <a:pt x="1196120" y="2982471"/>
                    <a:pt x="1469785" y="3005418"/>
                  </a:cubicBezTo>
                  <a:close/>
                  <a:moveTo>
                    <a:pt x="1469785" y="1673146"/>
                  </a:moveTo>
                  <a:lnTo>
                    <a:pt x="1112275" y="1673146"/>
                  </a:lnTo>
                  <a:cubicBezTo>
                    <a:pt x="1105327" y="1858153"/>
                    <a:pt x="1070032" y="2042144"/>
                    <a:pt x="1008001" y="2219039"/>
                  </a:cubicBezTo>
                  <a:cubicBezTo>
                    <a:pt x="1155519" y="2270408"/>
                    <a:pt x="1310845" y="2300826"/>
                    <a:pt x="1469785" y="2307834"/>
                  </a:cubicBezTo>
                  <a:close/>
                  <a:moveTo>
                    <a:pt x="1469785" y="898989"/>
                  </a:moveTo>
                  <a:cubicBezTo>
                    <a:pt x="1315103" y="907762"/>
                    <a:pt x="1164166" y="938783"/>
                    <a:pt x="1020939" y="990066"/>
                  </a:cubicBezTo>
                  <a:cubicBezTo>
                    <a:pt x="1074574" y="1153655"/>
                    <a:pt x="1105461" y="1322925"/>
                    <a:pt x="1112368" y="1493146"/>
                  </a:cubicBezTo>
                  <a:lnTo>
                    <a:pt x="1469785" y="1493146"/>
                  </a:lnTo>
                  <a:close/>
                  <a:moveTo>
                    <a:pt x="1469785" y="182141"/>
                  </a:moveTo>
                  <a:cubicBezTo>
                    <a:pt x="1199839" y="204777"/>
                    <a:pt x="951477" y="303168"/>
                    <a:pt x="746615" y="456764"/>
                  </a:cubicBezTo>
                  <a:cubicBezTo>
                    <a:pt x="828296" y="562801"/>
                    <a:pt x="894225" y="677310"/>
                    <a:pt x="947434" y="796072"/>
                  </a:cubicBezTo>
                  <a:cubicBezTo>
                    <a:pt x="1113886" y="736067"/>
                    <a:pt x="1289644" y="700323"/>
                    <a:pt x="1469785" y="691530"/>
                  </a:cubicBezTo>
                  <a:close/>
                  <a:moveTo>
                    <a:pt x="2150063" y="992171"/>
                  </a:moveTo>
                  <a:cubicBezTo>
                    <a:pt x="1990712" y="935501"/>
                    <a:pt x="1822242" y="902595"/>
                    <a:pt x="1649785" y="897224"/>
                  </a:cubicBezTo>
                  <a:lnTo>
                    <a:pt x="1649785" y="1493146"/>
                  </a:lnTo>
                  <a:lnTo>
                    <a:pt x="2063712" y="1493146"/>
                  </a:lnTo>
                  <a:cubicBezTo>
                    <a:pt x="2069089" y="1323887"/>
                    <a:pt x="2098366" y="1155330"/>
                    <a:pt x="2150063" y="992171"/>
                  </a:cubicBezTo>
                  <a:close/>
                  <a:moveTo>
                    <a:pt x="2168848" y="2199110"/>
                  </a:moveTo>
                  <a:cubicBezTo>
                    <a:pt x="2108555" y="2028681"/>
                    <a:pt x="2073581" y="1851532"/>
                    <a:pt x="2065295" y="1673146"/>
                  </a:cubicBezTo>
                  <a:lnTo>
                    <a:pt x="1649785" y="1673146"/>
                  </a:lnTo>
                  <a:lnTo>
                    <a:pt x="1649785" y="2307299"/>
                  </a:lnTo>
                  <a:cubicBezTo>
                    <a:pt x="1829404" y="2299517"/>
                    <a:pt x="2004315" y="2261965"/>
                    <a:pt x="2168848" y="2199110"/>
                  </a:cubicBezTo>
                  <a:close/>
                  <a:moveTo>
                    <a:pt x="2422394" y="446879"/>
                  </a:moveTo>
                  <a:cubicBezTo>
                    <a:pt x="2204309" y="287209"/>
                    <a:pt x="1938140" y="189883"/>
                    <a:pt x="1649785" y="178919"/>
                  </a:cubicBezTo>
                  <a:lnTo>
                    <a:pt x="1649785" y="689876"/>
                  </a:lnTo>
                  <a:cubicBezTo>
                    <a:pt x="1846998" y="695154"/>
                    <a:pt x="2039668" y="732502"/>
                    <a:pt x="2221721" y="797410"/>
                  </a:cubicBezTo>
                  <a:cubicBezTo>
                    <a:pt x="2275056" y="675360"/>
                    <a:pt x="2341760" y="557662"/>
                    <a:pt x="2422394" y="446879"/>
                  </a:cubicBezTo>
                  <a:close/>
                  <a:moveTo>
                    <a:pt x="2447278" y="2722123"/>
                  </a:moveTo>
                  <a:cubicBezTo>
                    <a:pt x="2366121" y="2618714"/>
                    <a:pt x="2299534" y="2507403"/>
                    <a:pt x="2246145" y="2391362"/>
                  </a:cubicBezTo>
                  <a:cubicBezTo>
                    <a:pt x="2057375" y="2464119"/>
                    <a:pt x="1856285" y="2506958"/>
                    <a:pt x="1649785" y="2514779"/>
                  </a:cubicBezTo>
                  <a:lnTo>
                    <a:pt x="1649785" y="3008639"/>
                  </a:lnTo>
                  <a:cubicBezTo>
                    <a:pt x="1949198" y="2997255"/>
                    <a:pt x="2224691" y="2892757"/>
                    <a:pt x="2447278" y="2722123"/>
                  </a:cubicBezTo>
                  <a:close/>
                  <a:moveTo>
                    <a:pt x="2878934" y="1493146"/>
                  </a:moveTo>
                  <a:cubicBezTo>
                    <a:pt x="2723190" y="1307255"/>
                    <a:pt x="2529440" y="1161128"/>
                    <a:pt x="2313862" y="1060620"/>
                  </a:cubicBezTo>
                  <a:cubicBezTo>
                    <a:pt x="2270535" y="1201714"/>
                    <a:pt x="2245604" y="1347104"/>
                    <a:pt x="2240109" y="1493146"/>
                  </a:cubicBezTo>
                  <a:close/>
                  <a:moveTo>
                    <a:pt x="2890636" y="1673146"/>
                  </a:moveTo>
                  <a:lnTo>
                    <a:pt x="2241814" y="1673146"/>
                  </a:lnTo>
                  <a:cubicBezTo>
                    <a:pt x="2249736" y="1827102"/>
                    <a:pt x="2279520" y="1979973"/>
                    <a:pt x="2329964" y="2127513"/>
                  </a:cubicBezTo>
                  <a:cubicBezTo>
                    <a:pt x="2545677" y="2019923"/>
                    <a:pt x="2738160" y="1866413"/>
                    <a:pt x="2890636" y="1673146"/>
                  </a:cubicBezTo>
                  <a:close/>
                  <a:moveTo>
                    <a:pt x="2973035" y="1284386"/>
                  </a:moveTo>
                  <a:cubicBezTo>
                    <a:pt x="2912066" y="1001840"/>
                    <a:pt x="2765308" y="751379"/>
                    <a:pt x="2561381" y="561108"/>
                  </a:cubicBezTo>
                  <a:cubicBezTo>
                    <a:pt x="2489321" y="656437"/>
                    <a:pt x="2431363" y="759225"/>
                    <a:pt x="2384553" y="865647"/>
                  </a:cubicBezTo>
                  <a:cubicBezTo>
                    <a:pt x="2604520" y="964977"/>
                    <a:pt x="2804622" y="1106677"/>
                    <a:pt x="2973035" y="1284386"/>
                  </a:cubicBezTo>
                  <a:close/>
                  <a:moveTo>
                    <a:pt x="2974277" y="1897328"/>
                  </a:moveTo>
                  <a:cubicBezTo>
                    <a:pt x="2812488" y="2073933"/>
                    <a:pt x="2619878" y="2216690"/>
                    <a:pt x="2407486" y="2319665"/>
                  </a:cubicBezTo>
                  <a:cubicBezTo>
                    <a:pt x="2454169" y="2420503"/>
                    <a:pt x="2511856" y="2517376"/>
                    <a:pt x="2582047" y="2607468"/>
                  </a:cubicBezTo>
                  <a:cubicBezTo>
                    <a:pt x="2776399" y="2417974"/>
                    <a:pt x="2916061" y="2172750"/>
                    <a:pt x="2974277" y="1897328"/>
                  </a:cubicBezTo>
                  <a:close/>
                  <a:moveTo>
                    <a:pt x="3185463" y="1593779"/>
                  </a:moveTo>
                  <a:cubicBezTo>
                    <a:pt x="3185463" y="2473999"/>
                    <a:pt x="2471904" y="3187558"/>
                    <a:pt x="1591684" y="3187558"/>
                  </a:cubicBezTo>
                  <a:cubicBezTo>
                    <a:pt x="738111" y="3187558"/>
                    <a:pt x="41261" y="2516549"/>
                    <a:pt x="1913" y="1673146"/>
                  </a:cubicBezTo>
                  <a:lnTo>
                    <a:pt x="0" y="1673146"/>
                  </a:lnTo>
                  <a:lnTo>
                    <a:pt x="0" y="1493146"/>
                  </a:lnTo>
                  <a:lnTo>
                    <a:pt x="2750" y="1493146"/>
                  </a:lnTo>
                  <a:cubicBezTo>
                    <a:pt x="50490" y="700174"/>
                    <a:pt x="679654" y="64473"/>
                    <a:pt x="1469785" y="6156"/>
                  </a:cubicBezTo>
                  <a:lnTo>
                    <a:pt x="1469785" y="0"/>
                  </a:lnTo>
                  <a:lnTo>
                    <a:pt x="1591684" y="0"/>
                  </a:lnTo>
                  <a:lnTo>
                    <a:pt x="1649785" y="0"/>
                  </a:lnTo>
                  <a:lnTo>
                    <a:pt x="1649785" y="2934"/>
                  </a:lnTo>
                  <a:cubicBezTo>
                    <a:pt x="2503127" y="31654"/>
                    <a:pt x="3185463" y="733032"/>
                    <a:pt x="3185463" y="15937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Rectangle 36">
              <a:extLst>
                <a:ext uri="{FF2B5EF4-FFF2-40B4-BE49-F238E27FC236}">
                  <a16:creationId xmlns:a16="http://schemas.microsoft.com/office/drawing/2014/main" id="{86064B46-7F97-4DE3-8B7F-F95DAFA2D499}"/>
                </a:ext>
              </a:extLst>
            </p:cNvPr>
            <p:cNvSpPr/>
            <p:nvPr/>
          </p:nvSpPr>
          <p:spPr>
            <a:xfrm>
              <a:off x="2781802" y="2365867"/>
              <a:ext cx="476822" cy="398586"/>
            </a:xfrm>
            <a:custGeom>
              <a:avLst/>
              <a:gdLst/>
              <a:ahLst/>
              <a:cxnLst/>
              <a:rect l="l" t="t" r="r" b="b"/>
              <a:pathLst>
                <a:path w="3186824" h="2663936">
                  <a:moveTo>
                    <a:pt x="2624444" y="2376100"/>
                  </a:moveTo>
                  <a:lnTo>
                    <a:pt x="2624444" y="2520100"/>
                  </a:lnTo>
                  <a:lnTo>
                    <a:pt x="2952463" y="2520100"/>
                  </a:lnTo>
                  <a:lnTo>
                    <a:pt x="2952463" y="2376100"/>
                  </a:lnTo>
                  <a:close/>
                  <a:moveTo>
                    <a:pt x="210911" y="2376100"/>
                  </a:moveTo>
                  <a:lnTo>
                    <a:pt x="210911" y="2520100"/>
                  </a:lnTo>
                  <a:lnTo>
                    <a:pt x="538930" y="2520100"/>
                  </a:lnTo>
                  <a:lnTo>
                    <a:pt x="538930" y="2376100"/>
                  </a:lnTo>
                  <a:close/>
                  <a:moveTo>
                    <a:pt x="2624444" y="2095269"/>
                  </a:moveTo>
                  <a:lnTo>
                    <a:pt x="2624444" y="2239269"/>
                  </a:lnTo>
                  <a:lnTo>
                    <a:pt x="2952463" y="2239269"/>
                  </a:lnTo>
                  <a:lnTo>
                    <a:pt x="2952463" y="2095269"/>
                  </a:lnTo>
                  <a:close/>
                  <a:moveTo>
                    <a:pt x="210911" y="2095269"/>
                  </a:moveTo>
                  <a:lnTo>
                    <a:pt x="210911" y="2239269"/>
                  </a:lnTo>
                  <a:lnTo>
                    <a:pt x="538930" y="2239269"/>
                  </a:lnTo>
                  <a:lnTo>
                    <a:pt x="538930" y="2095269"/>
                  </a:lnTo>
                  <a:close/>
                  <a:moveTo>
                    <a:pt x="2624444" y="1814436"/>
                  </a:moveTo>
                  <a:lnTo>
                    <a:pt x="2624444" y="1958436"/>
                  </a:lnTo>
                  <a:lnTo>
                    <a:pt x="2952463" y="1958436"/>
                  </a:lnTo>
                  <a:lnTo>
                    <a:pt x="2952463" y="1814436"/>
                  </a:lnTo>
                  <a:close/>
                  <a:moveTo>
                    <a:pt x="210911" y="1814436"/>
                  </a:moveTo>
                  <a:lnTo>
                    <a:pt x="210911" y="1958436"/>
                  </a:lnTo>
                  <a:lnTo>
                    <a:pt x="538930" y="1958436"/>
                  </a:lnTo>
                  <a:lnTo>
                    <a:pt x="538930" y="1814436"/>
                  </a:lnTo>
                  <a:close/>
                  <a:moveTo>
                    <a:pt x="2624444" y="1533603"/>
                  </a:moveTo>
                  <a:lnTo>
                    <a:pt x="2624444" y="1677603"/>
                  </a:lnTo>
                  <a:lnTo>
                    <a:pt x="2952463" y="1677603"/>
                  </a:lnTo>
                  <a:lnTo>
                    <a:pt x="2952463" y="1533603"/>
                  </a:lnTo>
                  <a:close/>
                  <a:moveTo>
                    <a:pt x="210911" y="1533603"/>
                  </a:moveTo>
                  <a:lnTo>
                    <a:pt x="210911" y="1677603"/>
                  </a:lnTo>
                  <a:lnTo>
                    <a:pt x="538930" y="1677603"/>
                  </a:lnTo>
                  <a:lnTo>
                    <a:pt x="538930" y="1533603"/>
                  </a:lnTo>
                  <a:close/>
                  <a:moveTo>
                    <a:pt x="2624444" y="1252770"/>
                  </a:moveTo>
                  <a:lnTo>
                    <a:pt x="2624444" y="1396770"/>
                  </a:lnTo>
                  <a:lnTo>
                    <a:pt x="2952463" y="1396770"/>
                  </a:lnTo>
                  <a:lnTo>
                    <a:pt x="2952463" y="1252770"/>
                  </a:lnTo>
                  <a:close/>
                  <a:moveTo>
                    <a:pt x="210911" y="1252770"/>
                  </a:moveTo>
                  <a:lnTo>
                    <a:pt x="210911" y="1396770"/>
                  </a:lnTo>
                  <a:lnTo>
                    <a:pt x="538930" y="1396770"/>
                  </a:lnTo>
                  <a:lnTo>
                    <a:pt x="538930" y="1252770"/>
                  </a:lnTo>
                  <a:close/>
                  <a:moveTo>
                    <a:pt x="2624444" y="971937"/>
                  </a:moveTo>
                  <a:lnTo>
                    <a:pt x="2624444" y="1115937"/>
                  </a:lnTo>
                  <a:lnTo>
                    <a:pt x="2952463" y="1115937"/>
                  </a:lnTo>
                  <a:lnTo>
                    <a:pt x="2952463" y="971937"/>
                  </a:lnTo>
                  <a:close/>
                  <a:moveTo>
                    <a:pt x="210911" y="971937"/>
                  </a:moveTo>
                  <a:lnTo>
                    <a:pt x="210911" y="1115937"/>
                  </a:lnTo>
                  <a:lnTo>
                    <a:pt x="538930" y="1115937"/>
                  </a:lnTo>
                  <a:lnTo>
                    <a:pt x="538930" y="971937"/>
                  </a:lnTo>
                  <a:close/>
                  <a:moveTo>
                    <a:pt x="2624444" y="691104"/>
                  </a:moveTo>
                  <a:lnTo>
                    <a:pt x="2624444" y="835104"/>
                  </a:lnTo>
                  <a:lnTo>
                    <a:pt x="2952463" y="835104"/>
                  </a:lnTo>
                  <a:lnTo>
                    <a:pt x="2952463" y="691104"/>
                  </a:lnTo>
                  <a:close/>
                  <a:moveTo>
                    <a:pt x="210911" y="691104"/>
                  </a:moveTo>
                  <a:lnTo>
                    <a:pt x="210911" y="835104"/>
                  </a:lnTo>
                  <a:lnTo>
                    <a:pt x="538930" y="835104"/>
                  </a:lnTo>
                  <a:lnTo>
                    <a:pt x="538930" y="691104"/>
                  </a:lnTo>
                  <a:close/>
                  <a:moveTo>
                    <a:pt x="988006" y="552354"/>
                  </a:moveTo>
                  <a:lnTo>
                    <a:pt x="988006" y="2111583"/>
                  </a:lnTo>
                  <a:lnTo>
                    <a:pt x="2332169" y="1331969"/>
                  </a:lnTo>
                  <a:close/>
                  <a:moveTo>
                    <a:pt x="2624444" y="410271"/>
                  </a:moveTo>
                  <a:lnTo>
                    <a:pt x="2624444" y="554271"/>
                  </a:lnTo>
                  <a:lnTo>
                    <a:pt x="2952463" y="554271"/>
                  </a:lnTo>
                  <a:lnTo>
                    <a:pt x="2952463" y="410271"/>
                  </a:lnTo>
                  <a:close/>
                  <a:moveTo>
                    <a:pt x="210911" y="410271"/>
                  </a:moveTo>
                  <a:lnTo>
                    <a:pt x="210911" y="554271"/>
                  </a:lnTo>
                  <a:lnTo>
                    <a:pt x="538930" y="554271"/>
                  </a:lnTo>
                  <a:lnTo>
                    <a:pt x="538930" y="410271"/>
                  </a:lnTo>
                  <a:close/>
                  <a:moveTo>
                    <a:pt x="2624444" y="129438"/>
                  </a:moveTo>
                  <a:lnTo>
                    <a:pt x="2624444" y="273438"/>
                  </a:lnTo>
                  <a:lnTo>
                    <a:pt x="2952463" y="273438"/>
                  </a:lnTo>
                  <a:lnTo>
                    <a:pt x="2952463" y="129438"/>
                  </a:lnTo>
                  <a:close/>
                  <a:moveTo>
                    <a:pt x="210911" y="129438"/>
                  </a:moveTo>
                  <a:lnTo>
                    <a:pt x="210911" y="273438"/>
                  </a:lnTo>
                  <a:lnTo>
                    <a:pt x="538930" y="273438"/>
                  </a:lnTo>
                  <a:lnTo>
                    <a:pt x="538930" y="129438"/>
                  </a:lnTo>
                  <a:close/>
                  <a:moveTo>
                    <a:pt x="0" y="0"/>
                  </a:moveTo>
                  <a:lnTo>
                    <a:pt x="3186824" y="0"/>
                  </a:lnTo>
                  <a:lnTo>
                    <a:pt x="3186824" y="2663936"/>
                  </a:lnTo>
                  <a:lnTo>
                    <a:pt x="0" y="266393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6" name="Teardrop 6">
              <a:extLst>
                <a:ext uri="{FF2B5EF4-FFF2-40B4-BE49-F238E27FC236}">
                  <a16:creationId xmlns:a16="http://schemas.microsoft.com/office/drawing/2014/main" id="{49061CB8-121A-4CC9-A91B-1E6E39DCCAD3}"/>
                </a:ext>
              </a:extLst>
            </p:cNvPr>
            <p:cNvSpPr/>
            <p:nvPr/>
          </p:nvSpPr>
          <p:spPr>
            <a:xfrm rot="8100000">
              <a:off x="4333779" y="1371167"/>
              <a:ext cx="402035" cy="402036"/>
            </a:xfrm>
            <a:custGeom>
              <a:avLst/>
              <a:gdLst/>
              <a:ahLst/>
              <a:cxnLst/>
              <a:rect l="l" t="t" r="r" b="b"/>
              <a:pathLst>
                <a:path w="2483832" h="2483835">
                  <a:moveTo>
                    <a:pt x="657616" y="1826218"/>
                  </a:moveTo>
                  <a:cubicBezTo>
                    <a:pt x="806520" y="1975122"/>
                    <a:pt x="1047940" y="1975122"/>
                    <a:pt x="1196844" y="1826218"/>
                  </a:cubicBezTo>
                  <a:cubicBezTo>
                    <a:pt x="1345748" y="1677314"/>
                    <a:pt x="1345748" y="1435894"/>
                    <a:pt x="1196844" y="1286990"/>
                  </a:cubicBezTo>
                  <a:cubicBezTo>
                    <a:pt x="1047940" y="1138086"/>
                    <a:pt x="806520" y="1138086"/>
                    <a:pt x="657616" y="1286990"/>
                  </a:cubicBezTo>
                  <a:cubicBezTo>
                    <a:pt x="508712" y="1435894"/>
                    <a:pt x="508712" y="1677314"/>
                    <a:pt x="657616" y="1826218"/>
                  </a:cubicBezTo>
                  <a:close/>
                  <a:moveTo>
                    <a:pt x="293335" y="2190500"/>
                  </a:moveTo>
                  <a:cubicBezTo>
                    <a:pt x="112098" y="2009262"/>
                    <a:pt x="0" y="1758885"/>
                    <a:pt x="0" y="1482325"/>
                  </a:cubicBezTo>
                  <a:cubicBezTo>
                    <a:pt x="0" y="929206"/>
                    <a:pt x="459290" y="590078"/>
                    <a:pt x="1001509" y="480815"/>
                  </a:cubicBezTo>
                  <a:cubicBezTo>
                    <a:pt x="1569704" y="366317"/>
                    <a:pt x="1861757" y="259925"/>
                    <a:pt x="2483832" y="0"/>
                  </a:cubicBezTo>
                  <a:cubicBezTo>
                    <a:pt x="2230640" y="682694"/>
                    <a:pt x="2130986" y="873716"/>
                    <a:pt x="2003018" y="1482325"/>
                  </a:cubicBezTo>
                  <a:cubicBezTo>
                    <a:pt x="1901990" y="2042180"/>
                    <a:pt x="1554627" y="2483835"/>
                    <a:pt x="1001509" y="2483835"/>
                  </a:cubicBezTo>
                  <a:cubicBezTo>
                    <a:pt x="724950" y="2483835"/>
                    <a:pt x="474573" y="2371737"/>
                    <a:pt x="293335" y="21905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7" name="Rectangle 16">
              <a:extLst>
                <a:ext uri="{FF2B5EF4-FFF2-40B4-BE49-F238E27FC236}">
                  <a16:creationId xmlns:a16="http://schemas.microsoft.com/office/drawing/2014/main" id="{4C6BFFE2-DF36-423E-B3EA-5F4AF1550829}"/>
                </a:ext>
              </a:extLst>
            </p:cNvPr>
            <p:cNvSpPr/>
            <p:nvPr/>
          </p:nvSpPr>
          <p:spPr>
            <a:xfrm rot="2700000">
              <a:off x="6027427" y="2247432"/>
              <a:ext cx="306558" cy="583241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8" name="Rounded Rectangle 27">
              <a:extLst>
                <a:ext uri="{FF2B5EF4-FFF2-40B4-BE49-F238E27FC236}">
                  <a16:creationId xmlns:a16="http://schemas.microsoft.com/office/drawing/2014/main" id="{7BAD7DB1-BC37-4380-B3C2-97372FA31564}"/>
                </a:ext>
              </a:extLst>
            </p:cNvPr>
            <p:cNvSpPr/>
            <p:nvPr/>
          </p:nvSpPr>
          <p:spPr>
            <a:xfrm>
              <a:off x="6683096" y="3493792"/>
              <a:ext cx="451098" cy="346504"/>
            </a:xfrm>
            <a:custGeom>
              <a:avLst/>
              <a:gdLst/>
              <a:ahLst/>
              <a:cxnLst/>
              <a:rect l="l" t="t" r="r" b="b"/>
              <a:pathLst>
                <a:path w="3186824" h="2447912">
                  <a:moveTo>
                    <a:pt x="1917737" y="1021643"/>
                  </a:moveTo>
                  <a:cubicBezTo>
                    <a:pt x="2188548" y="1021643"/>
                    <a:pt x="2408083" y="1241178"/>
                    <a:pt x="2408083" y="1511989"/>
                  </a:cubicBezTo>
                  <a:cubicBezTo>
                    <a:pt x="2408083" y="1782800"/>
                    <a:pt x="2188548" y="2002335"/>
                    <a:pt x="1917737" y="2002335"/>
                  </a:cubicBezTo>
                  <a:cubicBezTo>
                    <a:pt x="1646926" y="2002335"/>
                    <a:pt x="1427391" y="1782800"/>
                    <a:pt x="1427391" y="1511989"/>
                  </a:cubicBezTo>
                  <a:cubicBezTo>
                    <a:pt x="1427391" y="1241178"/>
                    <a:pt x="1646926" y="1021643"/>
                    <a:pt x="1917737" y="1021643"/>
                  </a:cubicBezTo>
                  <a:close/>
                  <a:moveTo>
                    <a:pt x="1917737" y="827913"/>
                  </a:moveTo>
                  <a:cubicBezTo>
                    <a:pt x="1539932" y="827913"/>
                    <a:pt x="1233661" y="1134184"/>
                    <a:pt x="1233661" y="1511989"/>
                  </a:cubicBezTo>
                  <a:cubicBezTo>
                    <a:pt x="1233661" y="1889794"/>
                    <a:pt x="1539932" y="2196065"/>
                    <a:pt x="1917737" y="2196065"/>
                  </a:cubicBezTo>
                  <a:cubicBezTo>
                    <a:pt x="2295542" y="2196065"/>
                    <a:pt x="2601813" y="1889794"/>
                    <a:pt x="2601813" y="1511989"/>
                  </a:cubicBezTo>
                  <a:cubicBezTo>
                    <a:pt x="2601813" y="1134184"/>
                    <a:pt x="2295542" y="827913"/>
                    <a:pt x="1917737" y="827913"/>
                  </a:cubicBezTo>
                  <a:close/>
                  <a:moveTo>
                    <a:pt x="1112286" y="675885"/>
                  </a:moveTo>
                  <a:lnTo>
                    <a:pt x="1112286" y="830188"/>
                  </a:lnTo>
                  <a:lnTo>
                    <a:pt x="1328310" y="830188"/>
                  </a:lnTo>
                  <a:lnTo>
                    <a:pt x="1328310" y="675885"/>
                  </a:lnTo>
                  <a:close/>
                  <a:moveTo>
                    <a:pt x="2586084" y="626422"/>
                  </a:moveTo>
                  <a:lnTo>
                    <a:pt x="2586084" y="830188"/>
                  </a:lnTo>
                  <a:lnTo>
                    <a:pt x="3001340" y="830188"/>
                  </a:lnTo>
                  <a:lnTo>
                    <a:pt x="3001340" y="626422"/>
                  </a:lnTo>
                  <a:close/>
                  <a:moveTo>
                    <a:pt x="1593701" y="108218"/>
                  </a:moveTo>
                  <a:lnTo>
                    <a:pt x="1593701" y="432905"/>
                  </a:lnTo>
                  <a:lnTo>
                    <a:pt x="2241773" y="432905"/>
                  </a:lnTo>
                  <a:lnTo>
                    <a:pt x="2241773" y="108218"/>
                  </a:lnTo>
                  <a:close/>
                  <a:moveTo>
                    <a:pt x="1452512" y="0"/>
                  </a:moveTo>
                  <a:lnTo>
                    <a:pt x="2382963" y="0"/>
                  </a:lnTo>
                  <a:cubicBezTo>
                    <a:pt x="2433311" y="0"/>
                    <a:pt x="2474127" y="40816"/>
                    <a:pt x="2474127" y="91164"/>
                  </a:cubicBezTo>
                  <a:lnTo>
                    <a:pt x="2474127" y="432905"/>
                  </a:lnTo>
                  <a:lnTo>
                    <a:pt x="2933014" y="432905"/>
                  </a:lnTo>
                  <a:cubicBezTo>
                    <a:pt x="3073189" y="432905"/>
                    <a:pt x="3186824" y="546540"/>
                    <a:pt x="3186824" y="686715"/>
                  </a:cubicBezTo>
                  <a:lnTo>
                    <a:pt x="3186824" y="2194102"/>
                  </a:lnTo>
                  <a:cubicBezTo>
                    <a:pt x="3186824" y="2334277"/>
                    <a:pt x="3073189" y="2447912"/>
                    <a:pt x="2933014" y="2447912"/>
                  </a:cubicBezTo>
                  <a:lnTo>
                    <a:pt x="253810" y="2447912"/>
                  </a:lnTo>
                  <a:cubicBezTo>
                    <a:pt x="113635" y="2447912"/>
                    <a:pt x="0" y="2334277"/>
                    <a:pt x="0" y="2194102"/>
                  </a:cubicBezTo>
                  <a:lnTo>
                    <a:pt x="0" y="686715"/>
                  </a:lnTo>
                  <a:cubicBezTo>
                    <a:pt x="0" y="546540"/>
                    <a:pt x="113635" y="432905"/>
                    <a:pt x="253810" y="432905"/>
                  </a:cubicBezTo>
                  <a:lnTo>
                    <a:pt x="307082" y="432905"/>
                  </a:lnTo>
                  <a:lnTo>
                    <a:pt x="307082" y="313169"/>
                  </a:lnTo>
                  <a:cubicBezTo>
                    <a:pt x="307082" y="287995"/>
                    <a:pt x="327490" y="267587"/>
                    <a:pt x="352664" y="267587"/>
                  </a:cubicBezTo>
                  <a:lnTo>
                    <a:pt x="817888" y="267587"/>
                  </a:lnTo>
                  <a:cubicBezTo>
                    <a:pt x="843062" y="267587"/>
                    <a:pt x="863470" y="287995"/>
                    <a:pt x="863470" y="313169"/>
                  </a:cubicBezTo>
                  <a:lnTo>
                    <a:pt x="863470" y="432905"/>
                  </a:lnTo>
                  <a:lnTo>
                    <a:pt x="1361348" y="432905"/>
                  </a:lnTo>
                  <a:lnTo>
                    <a:pt x="1361348" y="91164"/>
                  </a:lnTo>
                  <a:cubicBezTo>
                    <a:pt x="1361348" y="40816"/>
                    <a:pt x="1402164" y="0"/>
                    <a:pt x="14525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sp>
        <p:nvSpPr>
          <p:cNvPr id="30" name="텍스트 개체 틀 29">
            <a:extLst>
              <a:ext uri="{FF2B5EF4-FFF2-40B4-BE49-F238E27FC236}">
                <a16:creationId xmlns:a16="http://schemas.microsoft.com/office/drawing/2014/main" id="{0B8A6696-67CC-46E0-A1FE-C278458662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altLang="ko-KR" dirty="0">
                <a:cs typeface="B Nazanin" panose="00000400000000000000" pitchFamily="2" charset="-78"/>
              </a:rPr>
              <a:t>اشکال کاملا قابل ویرایش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grpSp>
        <p:nvGrpSpPr>
          <p:cNvPr id="31" name="Group 5">
            <a:extLst>
              <a:ext uri="{FF2B5EF4-FFF2-40B4-BE49-F238E27FC236}">
                <a16:creationId xmlns:a16="http://schemas.microsoft.com/office/drawing/2014/main" id="{A0817E28-CE16-4F77-90EB-290C33FCAF10}"/>
              </a:ext>
            </a:extLst>
          </p:cNvPr>
          <p:cNvGrpSpPr/>
          <p:nvPr/>
        </p:nvGrpSpPr>
        <p:grpSpPr>
          <a:xfrm>
            <a:off x="7948162" y="726552"/>
            <a:ext cx="716948" cy="1888261"/>
            <a:chOff x="7223079" y="2883091"/>
            <a:chExt cx="1366873" cy="3600000"/>
          </a:xfrm>
          <a:solidFill>
            <a:schemeClr val="bg1">
              <a:lumMod val="50000"/>
            </a:schemeClr>
          </a:solidFill>
        </p:grpSpPr>
        <p:sp>
          <p:nvSpPr>
            <p:cNvPr id="32" name="Round Same Side Corner Rectangle 8">
              <a:extLst>
                <a:ext uri="{FF2B5EF4-FFF2-40B4-BE49-F238E27FC236}">
                  <a16:creationId xmlns:a16="http://schemas.microsoft.com/office/drawing/2014/main" id="{DFF7DFF1-7F57-4E2E-BB46-7AAF0BC033A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7032" y="2883091"/>
              <a:ext cx="618968" cy="360000"/>
            </a:xfrm>
            <a:custGeom>
              <a:avLst/>
              <a:gdLst/>
              <a:ahLst/>
              <a:cxnLst/>
              <a:rect l="l" t="t" r="r" b="b"/>
              <a:pathLst>
                <a:path w="618968" h="360000">
                  <a:moveTo>
                    <a:pt x="309484" y="0"/>
                  </a:moveTo>
                  <a:cubicBezTo>
                    <a:pt x="480408" y="0"/>
                    <a:pt x="618968" y="138560"/>
                    <a:pt x="618968" y="309483"/>
                  </a:cubicBezTo>
                  <a:lnTo>
                    <a:pt x="613875" y="360000"/>
                  </a:lnTo>
                  <a:lnTo>
                    <a:pt x="5093" y="360000"/>
                  </a:lnTo>
                  <a:cubicBezTo>
                    <a:pt x="1413" y="343670"/>
                    <a:pt x="0" y="326742"/>
                    <a:pt x="0" y="309483"/>
                  </a:cubicBezTo>
                  <a:cubicBezTo>
                    <a:pt x="0" y="138560"/>
                    <a:pt x="138561" y="0"/>
                    <a:pt x="309484" y="0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>
                    <a:lumMod val="8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" name="Round Same Side Corner Rectangle 8">
              <a:extLst>
                <a:ext uri="{FF2B5EF4-FFF2-40B4-BE49-F238E27FC236}">
                  <a16:creationId xmlns:a16="http://schemas.microsoft.com/office/drawing/2014/main" id="{60461893-C1B4-48F1-B870-57217F33D55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59870" y="3243091"/>
              <a:ext cx="1093290" cy="360000"/>
            </a:xfrm>
            <a:custGeom>
              <a:avLst/>
              <a:gdLst/>
              <a:ahLst/>
              <a:cxnLst/>
              <a:rect l="l" t="t" r="r" b="b"/>
              <a:pathLst>
                <a:path w="1093290" h="360000">
                  <a:moveTo>
                    <a:pt x="120297" y="328818"/>
                  </a:moveTo>
                  <a:lnTo>
                    <a:pt x="972993" y="328818"/>
                  </a:lnTo>
                  <a:cubicBezTo>
                    <a:pt x="1016682" y="328818"/>
                    <a:pt x="1057826" y="339716"/>
                    <a:pt x="1093290" y="360000"/>
                  </a:cubicBezTo>
                  <a:lnTo>
                    <a:pt x="0" y="360000"/>
                  </a:lnTo>
                  <a:cubicBezTo>
                    <a:pt x="35464" y="339716"/>
                    <a:pt x="76608" y="328818"/>
                    <a:pt x="120297" y="328818"/>
                  </a:cubicBezTo>
                  <a:close/>
                  <a:moveTo>
                    <a:pt x="242255" y="0"/>
                  </a:moveTo>
                  <a:lnTo>
                    <a:pt x="851037" y="0"/>
                  </a:lnTo>
                  <a:cubicBezTo>
                    <a:pt x="827819" y="146975"/>
                    <a:pt x="700311" y="258967"/>
                    <a:pt x="546646" y="258967"/>
                  </a:cubicBezTo>
                  <a:cubicBezTo>
                    <a:pt x="392981" y="258967"/>
                    <a:pt x="265473" y="146975"/>
                    <a:pt x="242255" y="0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>
                    <a:lumMod val="8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Round Same Side Corner Rectangle 8">
              <a:extLst>
                <a:ext uri="{FF2B5EF4-FFF2-40B4-BE49-F238E27FC236}">
                  <a16:creationId xmlns:a16="http://schemas.microsoft.com/office/drawing/2014/main" id="{7EBE75B2-1EDC-4F0F-B901-17E9202A5E7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223079" y="3603091"/>
              <a:ext cx="1366872" cy="360000"/>
            </a:xfrm>
            <a:custGeom>
              <a:avLst/>
              <a:gdLst/>
              <a:ahLst/>
              <a:cxnLst/>
              <a:rect l="l" t="t" r="r" b="b"/>
              <a:pathLst>
                <a:path w="1366872" h="360000">
                  <a:moveTo>
                    <a:pt x="136791" y="0"/>
                  </a:moveTo>
                  <a:lnTo>
                    <a:pt x="1230081" y="0"/>
                  </a:lnTo>
                  <a:cubicBezTo>
                    <a:pt x="1311706" y="42198"/>
                    <a:pt x="1366872" y="127610"/>
                    <a:pt x="1366872" y="225906"/>
                  </a:cubicBezTo>
                  <a:lnTo>
                    <a:pt x="1366872" y="360000"/>
                  </a:lnTo>
                  <a:lnTo>
                    <a:pt x="0" y="360000"/>
                  </a:lnTo>
                  <a:lnTo>
                    <a:pt x="0" y="225906"/>
                  </a:lnTo>
                  <a:cubicBezTo>
                    <a:pt x="0" y="127610"/>
                    <a:pt x="55166" y="42198"/>
                    <a:pt x="136791" y="0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>
                    <a:lumMod val="8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" name="Round Same Side Corner Rectangle 8">
              <a:extLst>
                <a:ext uri="{FF2B5EF4-FFF2-40B4-BE49-F238E27FC236}">
                  <a16:creationId xmlns:a16="http://schemas.microsoft.com/office/drawing/2014/main" id="{61A487DD-EC57-41BD-A5AF-B7C24A9642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223079" y="3963091"/>
              <a:ext cx="1366873" cy="360000"/>
            </a:xfrm>
            <a:custGeom>
              <a:avLst/>
              <a:gdLst/>
              <a:ahLst/>
              <a:cxnLst/>
              <a:rect l="l" t="t" r="r" b="b"/>
              <a:pathLst>
                <a:path w="1366873" h="360000">
                  <a:moveTo>
                    <a:pt x="0" y="0"/>
                  </a:moveTo>
                  <a:lnTo>
                    <a:pt x="1366872" y="0"/>
                  </a:lnTo>
                  <a:lnTo>
                    <a:pt x="1366872" y="106805"/>
                  </a:lnTo>
                  <a:lnTo>
                    <a:pt x="1366873" y="106805"/>
                  </a:lnTo>
                  <a:lnTo>
                    <a:pt x="1366873" y="360000"/>
                  </a:lnTo>
                  <a:lnTo>
                    <a:pt x="1102603" y="360000"/>
                  </a:lnTo>
                  <a:lnTo>
                    <a:pt x="1102603" y="195949"/>
                  </a:lnTo>
                  <a:lnTo>
                    <a:pt x="1063282" y="195949"/>
                  </a:lnTo>
                  <a:lnTo>
                    <a:pt x="1062792" y="360000"/>
                  </a:lnTo>
                  <a:lnTo>
                    <a:pt x="303100" y="360000"/>
                  </a:lnTo>
                  <a:cubicBezTo>
                    <a:pt x="303263" y="305317"/>
                    <a:pt x="303426" y="250633"/>
                    <a:pt x="303590" y="195949"/>
                  </a:cubicBezTo>
                  <a:lnTo>
                    <a:pt x="264271" y="195949"/>
                  </a:lnTo>
                  <a:lnTo>
                    <a:pt x="264271" y="360000"/>
                  </a:lnTo>
                  <a:lnTo>
                    <a:pt x="1" y="360000"/>
                  </a:lnTo>
                  <a:lnTo>
                    <a:pt x="1" y="195949"/>
                  </a:lnTo>
                  <a:lnTo>
                    <a:pt x="0" y="195949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>
                    <a:lumMod val="8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" name="Round Same Side Corner Rectangle 8">
              <a:extLst>
                <a:ext uri="{FF2B5EF4-FFF2-40B4-BE49-F238E27FC236}">
                  <a16:creationId xmlns:a16="http://schemas.microsoft.com/office/drawing/2014/main" id="{E4F90649-FE05-41A9-BEB2-5E936126F87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223080" y="4323091"/>
              <a:ext cx="1366872" cy="360000"/>
            </a:xfrm>
            <a:custGeom>
              <a:avLst/>
              <a:gdLst/>
              <a:ahLst/>
              <a:cxnLst/>
              <a:rect l="l" t="t" r="r" b="b"/>
              <a:pathLst>
                <a:path w="1366872" h="360000">
                  <a:moveTo>
                    <a:pt x="1102602" y="0"/>
                  </a:moveTo>
                  <a:lnTo>
                    <a:pt x="1366872" y="0"/>
                  </a:lnTo>
                  <a:lnTo>
                    <a:pt x="1366872" y="360000"/>
                  </a:lnTo>
                  <a:lnTo>
                    <a:pt x="1102602" y="360000"/>
                  </a:lnTo>
                  <a:close/>
                  <a:moveTo>
                    <a:pt x="303099" y="0"/>
                  </a:moveTo>
                  <a:lnTo>
                    <a:pt x="1062791" y="0"/>
                  </a:lnTo>
                  <a:lnTo>
                    <a:pt x="1061715" y="360000"/>
                  </a:lnTo>
                  <a:lnTo>
                    <a:pt x="302023" y="360000"/>
                  </a:lnTo>
                  <a:close/>
                  <a:moveTo>
                    <a:pt x="0" y="0"/>
                  </a:moveTo>
                  <a:lnTo>
                    <a:pt x="264270" y="0"/>
                  </a:lnTo>
                  <a:lnTo>
                    <a:pt x="264270" y="360000"/>
                  </a:lnTo>
                  <a:lnTo>
                    <a:pt x="0" y="36000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>
                    <a:lumMod val="8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" name="Round Same Side Corner Rectangle 8">
              <a:extLst>
                <a:ext uri="{FF2B5EF4-FFF2-40B4-BE49-F238E27FC236}">
                  <a16:creationId xmlns:a16="http://schemas.microsoft.com/office/drawing/2014/main" id="{A4C46F9A-5BF4-441E-87A1-737DACBC30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223080" y="4683091"/>
              <a:ext cx="1366872" cy="360000"/>
            </a:xfrm>
            <a:custGeom>
              <a:avLst/>
              <a:gdLst/>
              <a:ahLst/>
              <a:cxnLst/>
              <a:rect l="l" t="t" r="r" b="b"/>
              <a:pathLst>
                <a:path w="1366872" h="360000">
                  <a:moveTo>
                    <a:pt x="1102602" y="0"/>
                  </a:moveTo>
                  <a:lnTo>
                    <a:pt x="1366872" y="0"/>
                  </a:lnTo>
                  <a:lnTo>
                    <a:pt x="1366872" y="93634"/>
                  </a:lnTo>
                  <a:cubicBezTo>
                    <a:pt x="1366872" y="166610"/>
                    <a:pt x="1307713" y="225768"/>
                    <a:pt x="1234737" y="225768"/>
                  </a:cubicBezTo>
                  <a:cubicBezTo>
                    <a:pt x="1161761" y="225768"/>
                    <a:pt x="1102602" y="166610"/>
                    <a:pt x="1102602" y="93634"/>
                  </a:cubicBezTo>
                  <a:close/>
                  <a:moveTo>
                    <a:pt x="302023" y="0"/>
                  </a:moveTo>
                  <a:lnTo>
                    <a:pt x="1061715" y="0"/>
                  </a:lnTo>
                  <a:lnTo>
                    <a:pt x="1060639" y="360000"/>
                  </a:lnTo>
                  <a:lnTo>
                    <a:pt x="726527" y="360000"/>
                  </a:lnTo>
                  <a:lnTo>
                    <a:pt x="726527" y="314913"/>
                  </a:lnTo>
                  <a:lnTo>
                    <a:pt x="627437" y="314913"/>
                  </a:lnTo>
                  <a:lnTo>
                    <a:pt x="627437" y="360000"/>
                  </a:lnTo>
                  <a:lnTo>
                    <a:pt x="300947" y="360000"/>
                  </a:lnTo>
                  <a:close/>
                  <a:moveTo>
                    <a:pt x="0" y="0"/>
                  </a:moveTo>
                  <a:lnTo>
                    <a:pt x="264270" y="0"/>
                  </a:lnTo>
                  <a:lnTo>
                    <a:pt x="264270" y="93634"/>
                  </a:lnTo>
                  <a:cubicBezTo>
                    <a:pt x="264270" y="166610"/>
                    <a:pt x="205112" y="225768"/>
                    <a:pt x="132135" y="225768"/>
                  </a:cubicBezTo>
                  <a:cubicBezTo>
                    <a:pt x="59159" y="225768"/>
                    <a:pt x="0" y="166610"/>
                    <a:pt x="0" y="9363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>
                    <a:lumMod val="8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" name="Round Same Side Corner Rectangle 8">
              <a:extLst>
                <a:ext uri="{FF2B5EF4-FFF2-40B4-BE49-F238E27FC236}">
                  <a16:creationId xmlns:a16="http://schemas.microsoft.com/office/drawing/2014/main" id="{AFB9B82E-421D-4C10-9A00-6D694E375D6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22951" y="5043091"/>
              <a:ext cx="760768" cy="360000"/>
            </a:xfrm>
            <a:custGeom>
              <a:avLst/>
              <a:gdLst/>
              <a:ahLst/>
              <a:cxnLst/>
              <a:rect l="l" t="t" r="r" b="b"/>
              <a:pathLst>
                <a:path w="760768" h="360000">
                  <a:moveTo>
                    <a:pt x="426656" y="0"/>
                  </a:moveTo>
                  <a:lnTo>
                    <a:pt x="760768" y="0"/>
                  </a:lnTo>
                  <a:lnTo>
                    <a:pt x="759691" y="360000"/>
                  </a:lnTo>
                  <a:lnTo>
                    <a:pt x="426656" y="360000"/>
                  </a:lnTo>
                  <a:close/>
                  <a:moveTo>
                    <a:pt x="1076" y="0"/>
                  </a:moveTo>
                  <a:lnTo>
                    <a:pt x="327566" y="0"/>
                  </a:lnTo>
                  <a:lnTo>
                    <a:pt x="327566" y="360000"/>
                  </a:lnTo>
                  <a:lnTo>
                    <a:pt x="0" y="3600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>
                    <a:lumMod val="8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" name="Round Same Side Corner Rectangle 8">
              <a:extLst>
                <a:ext uri="{FF2B5EF4-FFF2-40B4-BE49-F238E27FC236}">
                  <a16:creationId xmlns:a16="http://schemas.microsoft.com/office/drawing/2014/main" id="{CD5DC214-1C7F-4F58-8F7E-A3C48E7CDEE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21875" y="5403091"/>
              <a:ext cx="760767" cy="360000"/>
            </a:xfrm>
            <a:custGeom>
              <a:avLst/>
              <a:gdLst/>
              <a:ahLst/>
              <a:cxnLst/>
              <a:rect l="l" t="t" r="r" b="b"/>
              <a:pathLst>
                <a:path w="760767" h="360000">
                  <a:moveTo>
                    <a:pt x="427732" y="0"/>
                  </a:moveTo>
                  <a:lnTo>
                    <a:pt x="760767" y="0"/>
                  </a:lnTo>
                  <a:lnTo>
                    <a:pt x="759691" y="360000"/>
                  </a:lnTo>
                  <a:lnTo>
                    <a:pt x="427732" y="360000"/>
                  </a:lnTo>
                  <a:close/>
                  <a:moveTo>
                    <a:pt x="1076" y="0"/>
                  </a:moveTo>
                  <a:lnTo>
                    <a:pt x="328642" y="0"/>
                  </a:lnTo>
                  <a:lnTo>
                    <a:pt x="328642" y="360000"/>
                  </a:lnTo>
                  <a:lnTo>
                    <a:pt x="0" y="3600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>
                    <a:lumMod val="8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" name="Round Same Side Corner Rectangle 8">
              <a:extLst>
                <a:ext uri="{FF2B5EF4-FFF2-40B4-BE49-F238E27FC236}">
                  <a16:creationId xmlns:a16="http://schemas.microsoft.com/office/drawing/2014/main" id="{0DBF6C4A-E7F5-4981-B350-99FC5485111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20798" y="5763091"/>
              <a:ext cx="760768" cy="360000"/>
            </a:xfrm>
            <a:custGeom>
              <a:avLst/>
              <a:gdLst/>
              <a:ahLst/>
              <a:cxnLst/>
              <a:rect l="l" t="t" r="r" b="b"/>
              <a:pathLst>
                <a:path w="760768" h="360000">
                  <a:moveTo>
                    <a:pt x="428809" y="0"/>
                  </a:moveTo>
                  <a:lnTo>
                    <a:pt x="760768" y="0"/>
                  </a:lnTo>
                  <a:lnTo>
                    <a:pt x="759692" y="360000"/>
                  </a:lnTo>
                  <a:lnTo>
                    <a:pt x="428809" y="360000"/>
                  </a:lnTo>
                  <a:close/>
                  <a:moveTo>
                    <a:pt x="1077" y="0"/>
                  </a:moveTo>
                  <a:lnTo>
                    <a:pt x="329719" y="0"/>
                  </a:lnTo>
                  <a:lnTo>
                    <a:pt x="329719" y="360000"/>
                  </a:lnTo>
                  <a:lnTo>
                    <a:pt x="0" y="3600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>
                    <a:lumMod val="8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" name="Round Same Side Corner Rectangle 8">
              <a:extLst>
                <a:ext uri="{FF2B5EF4-FFF2-40B4-BE49-F238E27FC236}">
                  <a16:creationId xmlns:a16="http://schemas.microsoft.com/office/drawing/2014/main" id="{6195AD66-144E-479D-952C-BA754936BAA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20216" y="6123091"/>
              <a:ext cx="760274" cy="360000"/>
            </a:xfrm>
            <a:custGeom>
              <a:avLst/>
              <a:gdLst/>
              <a:ahLst/>
              <a:cxnLst/>
              <a:rect l="l" t="t" r="r" b="b"/>
              <a:pathLst>
                <a:path w="760274" h="360000">
                  <a:moveTo>
                    <a:pt x="429391" y="0"/>
                  </a:moveTo>
                  <a:lnTo>
                    <a:pt x="760274" y="0"/>
                  </a:lnTo>
                  <a:cubicBezTo>
                    <a:pt x="760080" y="64950"/>
                    <a:pt x="759886" y="129900"/>
                    <a:pt x="759692" y="194850"/>
                  </a:cubicBezTo>
                  <a:cubicBezTo>
                    <a:pt x="759692" y="286060"/>
                    <a:pt x="685751" y="360000"/>
                    <a:pt x="594541" y="360000"/>
                  </a:cubicBezTo>
                  <a:cubicBezTo>
                    <a:pt x="503331" y="360000"/>
                    <a:pt x="429391" y="286060"/>
                    <a:pt x="429391" y="194850"/>
                  </a:cubicBezTo>
                  <a:close/>
                  <a:moveTo>
                    <a:pt x="583" y="0"/>
                  </a:moveTo>
                  <a:lnTo>
                    <a:pt x="330301" y="0"/>
                  </a:lnTo>
                  <a:lnTo>
                    <a:pt x="330301" y="194849"/>
                  </a:lnTo>
                  <a:cubicBezTo>
                    <a:pt x="330301" y="286059"/>
                    <a:pt x="256361" y="359999"/>
                    <a:pt x="165151" y="359999"/>
                  </a:cubicBezTo>
                  <a:cubicBezTo>
                    <a:pt x="73941" y="359999"/>
                    <a:pt x="0" y="286059"/>
                    <a:pt x="0" y="1948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>
                    <a:lumMod val="8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2" name="Group 16">
            <a:extLst>
              <a:ext uri="{FF2B5EF4-FFF2-40B4-BE49-F238E27FC236}">
                <a16:creationId xmlns:a16="http://schemas.microsoft.com/office/drawing/2014/main" id="{0B3095A9-945B-4455-BDA0-C86CD0D7C8DC}"/>
              </a:ext>
            </a:extLst>
          </p:cNvPr>
          <p:cNvGrpSpPr/>
          <p:nvPr/>
        </p:nvGrpSpPr>
        <p:grpSpPr>
          <a:xfrm>
            <a:off x="7886079" y="2906339"/>
            <a:ext cx="885179" cy="1885393"/>
            <a:chOff x="6588223" y="1088557"/>
            <a:chExt cx="1687608" cy="3594532"/>
          </a:xfrm>
          <a:solidFill>
            <a:schemeClr val="bg1">
              <a:lumMod val="50000"/>
            </a:schemeClr>
          </a:solidFill>
        </p:grpSpPr>
        <p:sp>
          <p:nvSpPr>
            <p:cNvPr id="43" name="Rectangle 17">
              <a:extLst>
                <a:ext uri="{FF2B5EF4-FFF2-40B4-BE49-F238E27FC236}">
                  <a16:creationId xmlns:a16="http://schemas.microsoft.com/office/drawing/2014/main" id="{BA4E393A-07A2-4399-B609-C042132242F8}"/>
                </a:ext>
              </a:extLst>
            </p:cNvPr>
            <p:cNvSpPr/>
            <p:nvPr/>
          </p:nvSpPr>
          <p:spPr>
            <a:xfrm>
              <a:off x="7089708" y="3968557"/>
              <a:ext cx="684492" cy="360000"/>
            </a:xfrm>
            <a:custGeom>
              <a:avLst/>
              <a:gdLst/>
              <a:ahLst/>
              <a:cxnLst/>
              <a:rect l="l" t="t" r="r" b="b"/>
              <a:pathLst>
                <a:path w="684492" h="360000">
                  <a:moveTo>
                    <a:pt x="378422" y="0"/>
                  </a:moveTo>
                  <a:lnTo>
                    <a:pt x="684492" y="0"/>
                  </a:lnTo>
                  <a:lnTo>
                    <a:pt x="684492" y="360000"/>
                  </a:lnTo>
                  <a:lnTo>
                    <a:pt x="378422" y="360000"/>
                  </a:lnTo>
                  <a:close/>
                  <a:moveTo>
                    <a:pt x="0" y="0"/>
                  </a:moveTo>
                  <a:lnTo>
                    <a:pt x="306070" y="0"/>
                  </a:lnTo>
                  <a:lnTo>
                    <a:pt x="306070" y="360000"/>
                  </a:lnTo>
                  <a:lnTo>
                    <a:pt x="0" y="360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chemeClr val="bg1">
                    <a:lumMod val="8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4" name="Rectangle 18">
              <a:extLst>
                <a:ext uri="{FF2B5EF4-FFF2-40B4-BE49-F238E27FC236}">
                  <a16:creationId xmlns:a16="http://schemas.microsoft.com/office/drawing/2014/main" id="{8AFF6DD4-ECA9-4E1E-A3FE-9EC51B844A35}"/>
                </a:ext>
              </a:extLst>
            </p:cNvPr>
            <p:cNvSpPr/>
            <p:nvPr/>
          </p:nvSpPr>
          <p:spPr>
            <a:xfrm>
              <a:off x="7089708" y="3608557"/>
              <a:ext cx="684492" cy="360000"/>
            </a:xfrm>
            <a:custGeom>
              <a:avLst/>
              <a:gdLst/>
              <a:ahLst/>
              <a:cxnLst/>
              <a:rect l="l" t="t" r="r" b="b"/>
              <a:pathLst>
                <a:path w="684492" h="360000">
                  <a:moveTo>
                    <a:pt x="378422" y="0"/>
                  </a:moveTo>
                  <a:lnTo>
                    <a:pt x="684492" y="0"/>
                  </a:lnTo>
                  <a:lnTo>
                    <a:pt x="684492" y="360000"/>
                  </a:lnTo>
                  <a:lnTo>
                    <a:pt x="378422" y="360000"/>
                  </a:lnTo>
                  <a:close/>
                  <a:moveTo>
                    <a:pt x="0" y="0"/>
                  </a:moveTo>
                  <a:lnTo>
                    <a:pt x="306070" y="0"/>
                  </a:lnTo>
                  <a:lnTo>
                    <a:pt x="306070" y="360000"/>
                  </a:lnTo>
                  <a:lnTo>
                    <a:pt x="0" y="360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chemeClr val="bg1">
                    <a:lumMod val="8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5" name="Rectangle 19">
              <a:extLst>
                <a:ext uri="{FF2B5EF4-FFF2-40B4-BE49-F238E27FC236}">
                  <a16:creationId xmlns:a16="http://schemas.microsoft.com/office/drawing/2014/main" id="{0D5C2EF2-528C-4D2C-96A5-25D856DAC0A0}"/>
                </a:ext>
              </a:extLst>
            </p:cNvPr>
            <p:cNvSpPr/>
            <p:nvPr/>
          </p:nvSpPr>
          <p:spPr>
            <a:xfrm>
              <a:off x="6792541" y="3248557"/>
              <a:ext cx="1277561" cy="360000"/>
            </a:xfrm>
            <a:custGeom>
              <a:avLst/>
              <a:gdLst/>
              <a:ahLst/>
              <a:cxnLst/>
              <a:rect l="l" t="t" r="r" b="b"/>
              <a:pathLst>
                <a:path w="1277561" h="360000">
                  <a:moveTo>
                    <a:pt x="82969" y="0"/>
                  </a:moveTo>
                  <a:lnTo>
                    <a:pt x="1194592" y="0"/>
                  </a:lnTo>
                  <a:lnTo>
                    <a:pt x="1277561" y="334133"/>
                  </a:lnTo>
                  <a:lnTo>
                    <a:pt x="981660" y="334133"/>
                  </a:lnTo>
                  <a:lnTo>
                    <a:pt x="981660" y="360000"/>
                  </a:lnTo>
                  <a:lnTo>
                    <a:pt x="675590" y="360000"/>
                  </a:lnTo>
                  <a:lnTo>
                    <a:pt x="675590" y="334133"/>
                  </a:lnTo>
                  <a:lnTo>
                    <a:pt x="603238" y="334133"/>
                  </a:lnTo>
                  <a:lnTo>
                    <a:pt x="603238" y="360000"/>
                  </a:lnTo>
                  <a:lnTo>
                    <a:pt x="297168" y="360000"/>
                  </a:lnTo>
                  <a:lnTo>
                    <a:pt x="297168" y="334133"/>
                  </a:lnTo>
                  <a:lnTo>
                    <a:pt x="0" y="33413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chemeClr val="bg1">
                    <a:lumMod val="8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6" name="Rectangle 20">
              <a:extLst>
                <a:ext uri="{FF2B5EF4-FFF2-40B4-BE49-F238E27FC236}">
                  <a16:creationId xmlns:a16="http://schemas.microsoft.com/office/drawing/2014/main" id="{10D428FD-445C-4C79-A675-3C573B9552AE}"/>
                </a:ext>
              </a:extLst>
            </p:cNvPr>
            <p:cNvSpPr/>
            <p:nvPr/>
          </p:nvSpPr>
          <p:spPr>
            <a:xfrm>
              <a:off x="6588223" y="2888557"/>
              <a:ext cx="1687608" cy="360000"/>
            </a:xfrm>
            <a:custGeom>
              <a:avLst/>
              <a:gdLst/>
              <a:ahLst/>
              <a:cxnLst/>
              <a:rect l="l" t="t" r="r" b="b"/>
              <a:pathLst>
                <a:path w="1687608" h="360000">
                  <a:moveTo>
                    <a:pt x="1423821" y="0"/>
                  </a:moveTo>
                  <a:lnTo>
                    <a:pt x="1669008" y="0"/>
                  </a:lnTo>
                  <a:lnTo>
                    <a:pt x="1680060" y="28981"/>
                  </a:lnTo>
                  <a:cubicBezTo>
                    <a:pt x="1702600" y="88092"/>
                    <a:pt x="1672955" y="154284"/>
                    <a:pt x="1613844" y="176826"/>
                  </a:cubicBezTo>
                  <a:cubicBezTo>
                    <a:pt x="1554733" y="199366"/>
                    <a:pt x="1488541" y="169721"/>
                    <a:pt x="1466000" y="110610"/>
                  </a:cubicBezTo>
                  <a:close/>
                  <a:moveTo>
                    <a:pt x="376677" y="0"/>
                  </a:moveTo>
                  <a:lnTo>
                    <a:pt x="1309518" y="0"/>
                  </a:lnTo>
                  <a:lnTo>
                    <a:pt x="1398909" y="360000"/>
                  </a:lnTo>
                  <a:lnTo>
                    <a:pt x="287286" y="360000"/>
                  </a:lnTo>
                  <a:close/>
                  <a:moveTo>
                    <a:pt x="18601" y="0"/>
                  </a:moveTo>
                  <a:lnTo>
                    <a:pt x="263788" y="0"/>
                  </a:lnTo>
                  <a:lnTo>
                    <a:pt x="221609" y="110610"/>
                  </a:lnTo>
                  <a:cubicBezTo>
                    <a:pt x="199069" y="169721"/>
                    <a:pt x="132876" y="199366"/>
                    <a:pt x="73765" y="176826"/>
                  </a:cubicBezTo>
                  <a:cubicBezTo>
                    <a:pt x="14654" y="154284"/>
                    <a:pt x="-14991" y="88092"/>
                    <a:pt x="7549" y="2898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chemeClr val="bg1">
                    <a:lumMod val="8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7" name="Rectangle 21">
              <a:extLst>
                <a:ext uri="{FF2B5EF4-FFF2-40B4-BE49-F238E27FC236}">
                  <a16:creationId xmlns:a16="http://schemas.microsoft.com/office/drawing/2014/main" id="{42574257-A3DC-41FB-8CC6-A61C8E2A1F51}"/>
                </a:ext>
              </a:extLst>
            </p:cNvPr>
            <p:cNvSpPr/>
            <p:nvPr/>
          </p:nvSpPr>
          <p:spPr>
            <a:xfrm>
              <a:off x="6606825" y="2528557"/>
              <a:ext cx="1650407" cy="360000"/>
            </a:xfrm>
            <a:custGeom>
              <a:avLst/>
              <a:gdLst/>
              <a:ahLst/>
              <a:cxnLst/>
              <a:rect l="l" t="t" r="r" b="b"/>
              <a:pathLst>
                <a:path w="1650407" h="360000">
                  <a:moveTo>
                    <a:pt x="1267940" y="0"/>
                  </a:moveTo>
                  <a:lnTo>
                    <a:pt x="1513127" y="0"/>
                  </a:lnTo>
                  <a:lnTo>
                    <a:pt x="1650407" y="360000"/>
                  </a:lnTo>
                  <a:lnTo>
                    <a:pt x="1405220" y="360000"/>
                  </a:lnTo>
                  <a:close/>
                  <a:moveTo>
                    <a:pt x="447467" y="0"/>
                  </a:moveTo>
                  <a:lnTo>
                    <a:pt x="1201526" y="0"/>
                  </a:lnTo>
                  <a:lnTo>
                    <a:pt x="1290917" y="360000"/>
                  </a:lnTo>
                  <a:lnTo>
                    <a:pt x="358076" y="360000"/>
                  </a:lnTo>
                  <a:close/>
                  <a:moveTo>
                    <a:pt x="137280" y="0"/>
                  </a:moveTo>
                  <a:lnTo>
                    <a:pt x="382467" y="0"/>
                  </a:lnTo>
                  <a:lnTo>
                    <a:pt x="245187" y="360000"/>
                  </a:lnTo>
                  <a:lnTo>
                    <a:pt x="0" y="360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chemeClr val="bg1">
                    <a:lumMod val="8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8" name="Rectangle 22">
              <a:extLst>
                <a:ext uri="{FF2B5EF4-FFF2-40B4-BE49-F238E27FC236}">
                  <a16:creationId xmlns:a16="http://schemas.microsoft.com/office/drawing/2014/main" id="{6B47490D-7424-4173-B8FC-4BD328F146B2}"/>
                </a:ext>
              </a:extLst>
            </p:cNvPr>
            <p:cNvSpPr/>
            <p:nvPr/>
          </p:nvSpPr>
          <p:spPr>
            <a:xfrm>
              <a:off x="6744105" y="2168557"/>
              <a:ext cx="1375847" cy="360000"/>
            </a:xfrm>
            <a:custGeom>
              <a:avLst/>
              <a:gdLst/>
              <a:ahLst/>
              <a:cxnLst/>
              <a:rect l="l" t="t" r="r" b="b"/>
              <a:pathLst>
                <a:path w="1375847" h="360000">
                  <a:moveTo>
                    <a:pt x="137281" y="0"/>
                  </a:moveTo>
                  <a:lnTo>
                    <a:pt x="1238567" y="0"/>
                  </a:lnTo>
                  <a:lnTo>
                    <a:pt x="1375847" y="360000"/>
                  </a:lnTo>
                  <a:lnTo>
                    <a:pt x="1130660" y="360000"/>
                  </a:lnTo>
                  <a:lnTo>
                    <a:pt x="1072837" y="208365"/>
                  </a:lnTo>
                  <a:lnTo>
                    <a:pt x="1026593" y="208365"/>
                  </a:lnTo>
                  <a:lnTo>
                    <a:pt x="1064246" y="360000"/>
                  </a:lnTo>
                  <a:lnTo>
                    <a:pt x="310187" y="360000"/>
                  </a:lnTo>
                  <a:lnTo>
                    <a:pt x="347840" y="208365"/>
                  </a:lnTo>
                  <a:lnTo>
                    <a:pt x="303011" y="208365"/>
                  </a:lnTo>
                  <a:lnTo>
                    <a:pt x="245187" y="360000"/>
                  </a:lnTo>
                  <a:lnTo>
                    <a:pt x="0" y="360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chemeClr val="bg1">
                    <a:lumMod val="8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9" name="Rectangle 23">
              <a:extLst>
                <a:ext uri="{FF2B5EF4-FFF2-40B4-BE49-F238E27FC236}">
                  <a16:creationId xmlns:a16="http://schemas.microsoft.com/office/drawing/2014/main" id="{3C152A31-EA9F-4080-BC3F-1856F8FAEA29}"/>
                </a:ext>
              </a:extLst>
            </p:cNvPr>
            <p:cNvSpPr/>
            <p:nvPr/>
          </p:nvSpPr>
          <p:spPr>
            <a:xfrm>
              <a:off x="6881385" y="1808557"/>
              <a:ext cx="1101286" cy="360000"/>
            </a:xfrm>
            <a:custGeom>
              <a:avLst/>
              <a:gdLst/>
              <a:ahLst/>
              <a:cxnLst/>
              <a:rect l="l" t="t" r="r" b="b"/>
              <a:pathLst>
                <a:path w="1101286" h="360000">
                  <a:moveTo>
                    <a:pt x="139434" y="0"/>
                  </a:moveTo>
                  <a:lnTo>
                    <a:pt x="963091" y="0"/>
                  </a:lnTo>
                  <a:cubicBezTo>
                    <a:pt x="965342" y="4777"/>
                    <a:pt x="967637" y="10158"/>
                    <a:pt x="970168" y="16161"/>
                  </a:cubicBezTo>
                  <a:lnTo>
                    <a:pt x="1101286" y="360000"/>
                  </a:lnTo>
                  <a:lnTo>
                    <a:pt x="0" y="360000"/>
                  </a:lnTo>
                  <a:lnTo>
                    <a:pt x="131117" y="16161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chemeClr val="bg1">
                    <a:lumMod val="8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0" name="Round Same Side Corner Rectangle 20">
              <a:extLst>
                <a:ext uri="{FF2B5EF4-FFF2-40B4-BE49-F238E27FC236}">
                  <a16:creationId xmlns:a16="http://schemas.microsoft.com/office/drawing/2014/main" id="{B41EC351-9477-4156-8F15-C1993FFEF3DF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7020819" y="1448557"/>
              <a:ext cx="823657" cy="360000"/>
            </a:xfrm>
            <a:custGeom>
              <a:avLst/>
              <a:gdLst/>
              <a:ahLst/>
              <a:cxnLst/>
              <a:rect l="l" t="t" r="r" b="b"/>
              <a:pathLst>
                <a:path w="823657" h="360000">
                  <a:moveTo>
                    <a:pt x="685544" y="47954"/>
                  </a:moveTo>
                  <a:lnTo>
                    <a:pt x="134730" y="47954"/>
                  </a:lnTo>
                  <a:cubicBezTo>
                    <a:pt x="28649" y="38134"/>
                    <a:pt x="24162" y="54767"/>
                    <a:pt x="0" y="0"/>
                  </a:cubicBezTo>
                  <a:lnTo>
                    <a:pt x="823657" y="0"/>
                  </a:lnTo>
                  <a:cubicBezTo>
                    <a:pt x="795302" y="54766"/>
                    <a:pt x="792331" y="38135"/>
                    <a:pt x="685544" y="47954"/>
                  </a:cubicBezTo>
                  <a:close/>
                  <a:moveTo>
                    <a:pt x="695118" y="360000"/>
                  </a:moveTo>
                  <a:lnTo>
                    <a:pt x="125156" y="360000"/>
                  </a:lnTo>
                  <a:cubicBezTo>
                    <a:pt x="156058" y="231467"/>
                    <a:pt x="271992" y="136365"/>
                    <a:pt x="410137" y="136365"/>
                  </a:cubicBezTo>
                  <a:cubicBezTo>
                    <a:pt x="548282" y="136365"/>
                    <a:pt x="664216" y="231467"/>
                    <a:pt x="695118" y="360000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>
                    <a:lumMod val="8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1" name="Round Same Side Corner Rectangle 20">
              <a:extLst>
                <a:ext uri="{FF2B5EF4-FFF2-40B4-BE49-F238E27FC236}">
                  <a16:creationId xmlns:a16="http://schemas.microsoft.com/office/drawing/2014/main" id="{BE48ACC4-DE53-4BA4-B135-2C7BFD18E7A5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7139787" y="1088557"/>
              <a:ext cx="589102" cy="360000"/>
            </a:xfrm>
            <a:custGeom>
              <a:avLst/>
              <a:gdLst/>
              <a:ahLst/>
              <a:cxnLst/>
              <a:rect l="l" t="t" r="r" b="b"/>
              <a:pathLst>
                <a:path w="589102" h="360000">
                  <a:moveTo>
                    <a:pt x="348782" y="360000"/>
                  </a:moveTo>
                  <a:lnTo>
                    <a:pt x="240319" y="360000"/>
                  </a:lnTo>
                  <a:cubicBezTo>
                    <a:pt x="103504" y="334979"/>
                    <a:pt x="0" y="215035"/>
                    <a:pt x="0" y="70916"/>
                  </a:cubicBezTo>
                  <a:cubicBezTo>
                    <a:pt x="0" y="46385"/>
                    <a:pt x="2998" y="22555"/>
                    <a:pt x="9570" y="0"/>
                  </a:cubicBezTo>
                  <a:lnTo>
                    <a:pt x="579532" y="0"/>
                  </a:lnTo>
                  <a:cubicBezTo>
                    <a:pt x="586104" y="22555"/>
                    <a:pt x="589102" y="46385"/>
                    <a:pt x="589102" y="70916"/>
                  </a:cubicBezTo>
                  <a:cubicBezTo>
                    <a:pt x="589102" y="215035"/>
                    <a:pt x="485598" y="334979"/>
                    <a:pt x="348782" y="360000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>
                    <a:lumMod val="8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2" name="Round Same Side Corner Rectangle 20">
              <a:extLst>
                <a:ext uri="{FF2B5EF4-FFF2-40B4-BE49-F238E27FC236}">
                  <a16:creationId xmlns:a16="http://schemas.microsoft.com/office/drawing/2014/main" id="{AE17E1DE-C148-4F68-B7CC-068682CA02D3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7089708" y="4328557"/>
              <a:ext cx="684491" cy="354532"/>
            </a:xfrm>
            <a:custGeom>
              <a:avLst/>
              <a:gdLst/>
              <a:ahLst/>
              <a:cxnLst/>
              <a:rect l="l" t="t" r="r" b="b"/>
              <a:pathLst>
                <a:path w="684491" h="354532">
                  <a:moveTo>
                    <a:pt x="306069" y="354532"/>
                  </a:moveTo>
                  <a:lnTo>
                    <a:pt x="0" y="354532"/>
                  </a:lnTo>
                  <a:lnTo>
                    <a:pt x="0" y="153035"/>
                  </a:lnTo>
                  <a:cubicBezTo>
                    <a:pt x="0" y="68516"/>
                    <a:pt x="68516" y="0"/>
                    <a:pt x="153034" y="0"/>
                  </a:cubicBezTo>
                  <a:cubicBezTo>
                    <a:pt x="237553" y="0"/>
                    <a:pt x="306069" y="68516"/>
                    <a:pt x="306069" y="153035"/>
                  </a:cubicBezTo>
                  <a:close/>
                  <a:moveTo>
                    <a:pt x="684491" y="354532"/>
                  </a:moveTo>
                  <a:lnTo>
                    <a:pt x="378422" y="354532"/>
                  </a:lnTo>
                  <a:lnTo>
                    <a:pt x="378422" y="153035"/>
                  </a:lnTo>
                  <a:cubicBezTo>
                    <a:pt x="378422" y="68516"/>
                    <a:pt x="446937" y="0"/>
                    <a:pt x="531456" y="0"/>
                  </a:cubicBezTo>
                  <a:cubicBezTo>
                    <a:pt x="615975" y="0"/>
                    <a:pt x="684491" y="68516"/>
                    <a:pt x="684491" y="1530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>
                    <a:lumMod val="8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5" name="그룹 64">
            <a:extLst>
              <a:ext uri="{FF2B5EF4-FFF2-40B4-BE49-F238E27FC236}">
                <a16:creationId xmlns:a16="http://schemas.microsoft.com/office/drawing/2014/main" id="{B613BEF4-009F-4971-898C-B227220940F8}"/>
              </a:ext>
            </a:extLst>
          </p:cNvPr>
          <p:cNvGrpSpPr/>
          <p:nvPr/>
        </p:nvGrpSpPr>
        <p:grpSpPr>
          <a:xfrm>
            <a:off x="2121309" y="3037720"/>
            <a:ext cx="2236682" cy="1800972"/>
            <a:chOff x="5343748" y="1625471"/>
            <a:chExt cx="3487729" cy="2808312"/>
          </a:xfrm>
        </p:grpSpPr>
        <p:grpSp>
          <p:nvGrpSpPr>
            <p:cNvPr id="54" name="Group 3">
              <a:extLst>
                <a:ext uri="{FF2B5EF4-FFF2-40B4-BE49-F238E27FC236}">
                  <a16:creationId xmlns:a16="http://schemas.microsoft.com/office/drawing/2014/main" id="{77B65CD5-44B3-4207-AB1C-3E7DA75F88A9}"/>
                </a:ext>
              </a:extLst>
            </p:cNvPr>
            <p:cNvGrpSpPr/>
            <p:nvPr/>
          </p:nvGrpSpPr>
          <p:grpSpPr>
            <a:xfrm>
              <a:off x="5343748" y="1625471"/>
              <a:ext cx="2808312" cy="2808312"/>
              <a:chOff x="5076056" y="1563638"/>
              <a:chExt cx="3060000" cy="306000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5" name="Donut 4">
                <a:extLst>
                  <a:ext uri="{FF2B5EF4-FFF2-40B4-BE49-F238E27FC236}">
                    <a16:creationId xmlns:a16="http://schemas.microsoft.com/office/drawing/2014/main" id="{0DD7DB64-4774-4A6B-B4C3-6C0DC2245330}"/>
                  </a:ext>
                </a:extLst>
              </p:cNvPr>
              <p:cNvSpPr/>
              <p:nvPr/>
            </p:nvSpPr>
            <p:spPr>
              <a:xfrm>
                <a:off x="5076056" y="1563638"/>
                <a:ext cx="3060000" cy="3060000"/>
              </a:xfrm>
              <a:prstGeom prst="donut">
                <a:avLst>
                  <a:gd name="adj" fmla="val 8425"/>
                </a:avLst>
              </a:prstGeom>
              <a:solidFill>
                <a:schemeClr val="accent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srgbClr val="D15A12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6" name="Donut 5">
                <a:extLst>
                  <a:ext uri="{FF2B5EF4-FFF2-40B4-BE49-F238E27FC236}">
                    <a16:creationId xmlns:a16="http://schemas.microsoft.com/office/drawing/2014/main" id="{89F88A5D-2881-4B4C-B0FA-4AEBD1B97EC9}"/>
                  </a:ext>
                </a:extLst>
              </p:cNvPr>
              <p:cNvSpPr/>
              <p:nvPr/>
            </p:nvSpPr>
            <p:spPr>
              <a:xfrm>
                <a:off x="5526056" y="2013638"/>
                <a:ext cx="2160000" cy="2160000"/>
              </a:xfrm>
              <a:prstGeom prst="donut">
                <a:avLst>
                  <a:gd name="adj" fmla="val 12941"/>
                </a:avLst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srgbClr val="D15A12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Donut 6">
                <a:extLst>
                  <a:ext uri="{FF2B5EF4-FFF2-40B4-BE49-F238E27FC236}">
                    <a16:creationId xmlns:a16="http://schemas.microsoft.com/office/drawing/2014/main" id="{4D33325F-EAD0-462C-857B-FFE4D7EFF6F7}"/>
                  </a:ext>
                </a:extLst>
              </p:cNvPr>
              <p:cNvSpPr/>
              <p:nvPr/>
            </p:nvSpPr>
            <p:spPr>
              <a:xfrm>
                <a:off x="5976056" y="2463638"/>
                <a:ext cx="1260000" cy="1260000"/>
              </a:xfrm>
              <a:prstGeom prst="donut">
                <a:avLst>
                  <a:gd name="adj" fmla="val 1951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srgbClr val="D15A12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8" name="Oval 7">
                <a:extLst>
                  <a:ext uri="{FF2B5EF4-FFF2-40B4-BE49-F238E27FC236}">
                    <a16:creationId xmlns:a16="http://schemas.microsoft.com/office/drawing/2014/main" id="{50452883-FC04-428C-923C-FE079D141CD2}"/>
                  </a:ext>
                </a:extLst>
              </p:cNvPr>
              <p:cNvSpPr/>
              <p:nvPr/>
            </p:nvSpPr>
            <p:spPr>
              <a:xfrm>
                <a:off x="6426056" y="2913638"/>
                <a:ext cx="360000" cy="3600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srgbClr val="D15A12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9" name="Group 8">
              <a:extLst>
                <a:ext uri="{FF2B5EF4-FFF2-40B4-BE49-F238E27FC236}">
                  <a16:creationId xmlns:a16="http://schemas.microsoft.com/office/drawing/2014/main" id="{5B637609-0050-4940-9457-0F2A61B46E9F}"/>
                </a:ext>
              </a:extLst>
            </p:cNvPr>
            <p:cNvGrpSpPr/>
            <p:nvPr/>
          </p:nvGrpSpPr>
          <p:grpSpPr>
            <a:xfrm rot="2735218">
              <a:off x="7404512" y="969276"/>
              <a:ext cx="421380" cy="2432550"/>
              <a:chOff x="3233928" y="1334772"/>
              <a:chExt cx="361471" cy="2086706"/>
            </a:xfrm>
            <a:solidFill>
              <a:schemeClr val="tx1">
                <a:lumMod val="75000"/>
                <a:lumOff val="2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0" name="Left Arrow 9">
                <a:extLst>
                  <a:ext uri="{FF2B5EF4-FFF2-40B4-BE49-F238E27FC236}">
                    <a16:creationId xmlns:a16="http://schemas.microsoft.com/office/drawing/2014/main" id="{BC1D4169-8A4B-48AE-A0A4-0AF4931A28F9}"/>
                  </a:ext>
                </a:extLst>
              </p:cNvPr>
              <p:cNvSpPr/>
              <p:nvPr/>
            </p:nvSpPr>
            <p:spPr>
              <a:xfrm rot="16200000">
                <a:off x="2485786" y="2376930"/>
                <a:ext cx="1857841" cy="231256"/>
              </a:xfrm>
              <a:prstGeom prst="leftArrow">
                <a:avLst>
                  <a:gd name="adj1" fmla="val 50000"/>
                  <a:gd name="adj2" fmla="val 12065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1" name="Chevron 10">
                <a:extLst>
                  <a:ext uri="{FF2B5EF4-FFF2-40B4-BE49-F238E27FC236}">
                    <a16:creationId xmlns:a16="http://schemas.microsoft.com/office/drawing/2014/main" id="{5A37E69E-BD70-45D0-B881-6C3DBC4D525E}"/>
                  </a:ext>
                </a:extLst>
              </p:cNvPr>
              <p:cNvSpPr/>
              <p:nvPr/>
            </p:nvSpPr>
            <p:spPr>
              <a:xfrm rot="5400000">
                <a:off x="3258072" y="1660044"/>
                <a:ext cx="316710" cy="357945"/>
              </a:xfrm>
              <a:prstGeom prst="chevron">
                <a:avLst>
                  <a:gd name="adj" fmla="val 60957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Chevron 11">
                <a:extLst>
                  <a:ext uri="{FF2B5EF4-FFF2-40B4-BE49-F238E27FC236}">
                    <a16:creationId xmlns:a16="http://schemas.microsoft.com/office/drawing/2014/main" id="{115EB6FF-D706-43E4-A8F4-9E589F249245}"/>
                  </a:ext>
                </a:extLst>
              </p:cNvPr>
              <p:cNvSpPr/>
              <p:nvPr/>
            </p:nvSpPr>
            <p:spPr>
              <a:xfrm rot="5400000">
                <a:off x="3256309" y="1487099"/>
                <a:ext cx="316710" cy="357945"/>
              </a:xfrm>
              <a:prstGeom prst="chevron">
                <a:avLst>
                  <a:gd name="adj" fmla="val 60957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3" name="Chevron 12">
                <a:extLst>
                  <a:ext uri="{FF2B5EF4-FFF2-40B4-BE49-F238E27FC236}">
                    <a16:creationId xmlns:a16="http://schemas.microsoft.com/office/drawing/2014/main" id="{36AE7E5A-241C-47A2-A614-572B2ED6CC10}"/>
                  </a:ext>
                </a:extLst>
              </p:cNvPr>
              <p:cNvSpPr/>
              <p:nvPr/>
            </p:nvSpPr>
            <p:spPr>
              <a:xfrm rot="5400000">
                <a:off x="3254546" y="1314154"/>
                <a:ext cx="316710" cy="357945"/>
              </a:xfrm>
              <a:prstGeom prst="chevron">
                <a:avLst>
                  <a:gd name="adj" fmla="val 60957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4" name="Chevron 10">
                <a:extLst>
                  <a:ext uri="{FF2B5EF4-FFF2-40B4-BE49-F238E27FC236}">
                    <a16:creationId xmlns:a16="http://schemas.microsoft.com/office/drawing/2014/main" id="{0D333949-2A75-491F-AD9B-9735703C56AF}"/>
                  </a:ext>
                </a:extLst>
              </p:cNvPr>
              <p:cNvSpPr/>
              <p:nvPr/>
            </p:nvSpPr>
            <p:spPr>
              <a:xfrm rot="5400000">
                <a:off x="3254947" y="1837978"/>
                <a:ext cx="316710" cy="357945"/>
              </a:xfrm>
              <a:prstGeom prst="chevron">
                <a:avLst>
                  <a:gd name="adj" fmla="val 60957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84" name="그룹 83">
            <a:extLst>
              <a:ext uri="{FF2B5EF4-FFF2-40B4-BE49-F238E27FC236}">
                <a16:creationId xmlns:a16="http://schemas.microsoft.com/office/drawing/2014/main" id="{B43472B0-DB2D-4E1F-A237-62C1E34F768E}"/>
              </a:ext>
            </a:extLst>
          </p:cNvPr>
          <p:cNvGrpSpPr/>
          <p:nvPr/>
        </p:nvGrpSpPr>
        <p:grpSpPr>
          <a:xfrm>
            <a:off x="4491306" y="1225071"/>
            <a:ext cx="2707394" cy="3404037"/>
            <a:chOff x="3068227" y="1060571"/>
            <a:chExt cx="3053992" cy="3839818"/>
          </a:xfrm>
        </p:grpSpPr>
        <p:grpSp>
          <p:nvGrpSpPr>
            <p:cNvPr id="66" name="Group 5">
              <a:extLst>
                <a:ext uri="{FF2B5EF4-FFF2-40B4-BE49-F238E27FC236}">
                  <a16:creationId xmlns:a16="http://schemas.microsoft.com/office/drawing/2014/main" id="{DB6F2F2F-3F0A-444E-90F4-AB90B8073D3C}"/>
                </a:ext>
              </a:extLst>
            </p:cNvPr>
            <p:cNvGrpSpPr/>
            <p:nvPr/>
          </p:nvGrpSpPr>
          <p:grpSpPr>
            <a:xfrm>
              <a:off x="4211960" y="1216575"/>
              <a:ext cx="434302" cy="3683814"/>
              <a:chOff x="4211960" y="1264200"/>
              <a:chExt cx="434302" cy="3683814"/>
            </a:xfrm>
          </p:grpSpPr>
          <p:sp>
            <p:nvSpPr>
              <p:cNvPr id="67" name="Rectangle 3">
                <a:extLst>
                  <a:ext uri="{FF2B5EF4-FFF2-40B4-BE49-F238E27FC236}">
                    <a16:creationId xmlns:a16="http://schemas.microsoft.com/office/drawing/2014/main" id="{CD22FEE6-C278-42C0-99AE-BF0345138E25}"/>
                  </a:ext>
                </a:extLst>
              </p:cNvPr>
              <p:cNvSpPr/>
              <p:nvPr/>
            </p:nvSpPr>
            <p:spPr>
              <a:xfrm>
                <a:off x="4466262" y="1264200"/>
                <a:ext cx="180000" cy="3600000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  <p:sp>
            <p:nvSpPr>
              <p:cNvPr id="68" name="Rounded Rectangle 3">
                <a:extLst>
                  <a:ext uri="{FF2B5EF4-FFF2-40B4-BE49-F238E27FC236}">
                    <a16:creationId xmlns:a16="http://schemas.microsoft.com/office/drawing/2014/main" id="{6B04F270-BEC8-493C-B854-4651182784F8}"/>
                  </a:ext>
                </a:extLst>
              </p:cNvPr>
              <p:cNvSpPr/>
              <p:nvPr/>
            </p:nvSpPr>
            <p:spPr>
              <a:xfrm rot="10800000">
                <a:off x="4211960" y="1272212"/>
                <a:ext cx="434302" cy="3675802"/>
              </a:xfrm>
              <a:custGeom>
                <a:avLst/>
                <a:gdLst/>
                <a:ahLst/>
                <a:cxnLst/>
                <a:rect l="l" t="t" r="r" b="b"/>
                <a:pathLst>
                  <a:path w="727470" h="5112569">
                    <a:moveTo>
                      <a:pt x="727470" y="3816423"/>
                    </a:moveTo>
                    <a:lnTo>
                      <a:pt x="727470" y="5112569"/>
                    </a:lnTo>
                    <a:lnTo>
                      <a:pt x="6695" y="5112569"/>
                    </a:lnTo>
                    <a:lnTo>
                      <a:pt x="6695" y="3816425"/>
                    </a:lnTo>
                    <a:lnTo>
                      <a:pt x="1" y="3816425"/>
                    </a:lnTo>
                    <a:lnTo>
                      <a:pt x="1" y="2520281"/>
                    </a:lnTo>
                    <a:lnTo>
                      <a:pt x="0" y="2520281"/>
                    </a:lnTo>
                    <a:lnTo>
                      <a:pt x="0" y="1224135"/>
                    </a:lnTo>
                    <a:lnTo>
                      <a:pt x="0" y="768850"/>
                    </a:lnTo>
                    <a:lnTo>
                      <a:pt x="0" y="120129"/>
                    </a:lnTo>
                    <a:cubicBezTo>
                      <a:pt x="0" y="53784"/>
                      <a:pt x="53784" y="0"/>
                      <a:pt x="120129" y="0"/>
                    </a:cubicBezTo>
                    <a:cubicBezTo>
                      <a:pt x="186474" y="0"/>
                      <a:pt x="240258" y="53784"/>
                      <a:pt x="240258" y="120129"/>
                    </a:cubicBezTo>
                    <a:lnTo>
                      <a:pt x="240258" y="120152"/>
                    </a:lnTo>
                    <a:cubicBezTo>
                      <a:pt x="240258" y="53807"/>
                      <a:pt x="294042" y="23"/>
                      <a:pt x="360387" y="23"/>
                    </a:cubicBezTo>
                    <a:cubicBezTo>
                      <a:pt x="426733" y="23"/>
                      <a:pt x="480516" y="53807"/>
                      <a:pt x="480516" y="120152"/>
                    </a:cubicBezTo>
                    <a:lnTo>
                      <a:pt x="480516" y="120175"/>
                    </a:lnTo>
                    <a:cubicBezTo>
                      <a:pt x="480516" y="53829"/>
                      <a:pt x="534300" y="45"/>
                      <a:pt x="600645" y="45"/>
                    </a:cubicBezTo>
                    <a:cubicBezTo>
                      <a:pt x="666991" y="45"/>
                      <a:pt x="720775" y="53829"/>
                      <a:pt x="720775" y="120175"/>
                    </a:cubicBezTo>
                    <a:lnTo>
                      <a:pt x="720775" y="768849"/>
                    </a:lnTo>
                    <a:lnTo>
                      <a:pt x="720775" y="1224135"/>
                    </a:lnTo>
                    <a:lnTo>
                      <a:pt x="720775" y="2520279"/>
                    </a:lnTo>
                    <a:lnTo>
                      <a:pt x="720776" y="2520279"/>
                    </a:lnTo>
                    <a:lnTo>
                      <a:pt x="720776" y="3816423"/>
                    </a:lnTo>
                    <a:close/>
                  </a:path>
                </a:pathLst>
              </a:custGeom>
              <a:gradFill>
                <a:gsLst>
                  <a:gs pos="48000">
                    <a:schemeClr val="tx1">
                      <a:alpha val="0"/>
                    </a:schemeClr>
                  </a:gs>
                  <a:gs pos="100000">
                    <a:schemeClr val="tx1">
                      <a:alpha val="39000"/>
                    </a:schemeClr>
                  </a:gs>
                </a:gsLst>
                <a:lin ang="108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9" name="Group 7">
              <a:extLst>
                <a:ext uri="{FF2B5EF4-FFF2-40B4-BE49-F238E27FC236}">
                  <a16:creationId xmlns:a16="http://schemas.microsoft.com/office/drawing/2014/main" id="{74DF3ECE-C805-4AE0-B876-9AE388D18705}"/>
                </a:ext>
              </a:extLst>
            </p:cNvPr>
            <p:cNvGrpSpPr/>
            <p:nvPr/>
          </p:nvGrpSpPr>
          <p:grpSpPr>
            <a:xfrm>
              <a:off x="3808487" y="1060571"/>
              <a:ext cx="972000" cy="200950"/>
              <a:chOff x="4264755" y="1264200"/>
              <a:chExt cx="381507" cy="3683814"/>
            </a:xfrm>
          </p:grpSpPr>
          <p:sp>
            <p:nvSpPr>
              <p:cNvPr id="70" name="Rectangle 8">
                <a:extLst>
                  <a:ext uri="{FF2B5EF4-FFF2-40B4-BE49-F238E27FC236}">
                    <a16:creationId xmlns:a16="http://schemas.microsoft.com/office/drawing/2014/main" id="{D68A50A9-451A-46F4-B88C-35DB7041AEF3}"/>
                  </a:ext>
                </a:extLst>
              </p:cNvPr>
              <p:cNvSpPr/>
              <p:nvPr/>
            </p:nvSpPr>
            <p:spPr>
              <a:xfrm>
                <a:off x="4466262" y="1264200"/>
                <a:ext cx="180000" cy="3600000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  <p:sp>
            <p:nvSpPr>
              <p:cNvPr id="71" name="Rounded Rectangle 3">
                <a:extLst>
                  <a:ext uri="{FF2B5EF4-FFF2-40B4-BE49-F238E27FC236}">
                    <a16:creationId xmlns:a16="http://schemas.microsoft.com/office/drawing/2014/main" id="{BA1FA988-BBC9-4FE9-B414-57D40C650771}"/>
                  </a:ext>
                </a:extLst>
              </p:cNvPr>
              <p:cNvSpPr/>
              <p:nvPr/>
            </p:nvSpPr>
            <p:spPr>
              <a:xfrm rot="10800000">
                <a:off x="4264755" y="1272211"/>
                <a:ext cx="381507" cy="3675803"/>
              </a:xfrm>
              <a:custGeom>
                <a:avLst/>
                <a:gdLst/>
                <a:ahLst/>
                <a:cxnLst/>
                <a:rect l="l" t="t" r="r" b="b"/>
                <a:pathLst>
                  <a:path w="727470" h="5112569">
                    <a:moveTo>
                      <a:pt x="727470" y="3816423"/>
                    </a:moveTo>
                    <a:lnTo>
                      <a:pt x="727470" y="5112569"/>
                    </a:lnTo>
                    <a:lnTo>
                      <a:pt x="6695" y="5112569"/>
                    </a:lnTo>
                    <a:lnTo>
                      <a:pt x="6695" y="3816425"/>
                    </a:lnTo>
                    <a:lnTo>
                      <a:pt x="1" y="3816425"/>
                    </a:lnTo>
                    <a:lnTo>
                      <a:pt x="1" y="2520281"/>
                    </a:lnTo>
                    <a:lnTo>
                      <a:pt x="0" y="2520281"/>
                    </a:lnTo>
                    <a:lnTo>
                      <a:pt x="0" y="1224135"/>
                    </a:lnTo>
                    <a:lnTo>
                      <a:pt x="0" y="768850"/>
                    </a:lnTo>
                    <a:lnTo>
                      <a:pt x="0" y="120129"/>
                    </a:lnTo>
                    <a:cubicBezTo>
                      <a:pt x="0" y="53784"/>
                      <a:pt x="53784" y="0"/>
                      <a:pt x="120129" y="0"/>
                    </a:cubicBezTo>
                    <a:cubicBezTo>
                      <a:pt x="186474" y="0"/>
                      <a:pt x="240258" y="53784"/>
                      <a:pt x="240258" y="120129"/>
                    </a:cubicBezTo>
                    <a:lnTo>
                      <a:pt x="240258" y="120152"/>
                    </a:lnTo>
                    <a:cubicBezTo>
                      <a:pt x="240258" y="53807"/>
                      <a:pt x="294042" y="23"/>
                      <a:pt x="360387" y="23"/>
                    </a:cubicBezTo>
                    <a:cubicBezTo>
                      <a:pt x="426733" y="23"/>
                      <a:pt x="480516" y="53807"/>
                      <a:pt x="480516" y="120152"/>
                    </a:cubicBezTo>
                    <a:lnTo>
                      <a:pt x="480516" y="120175"/>
                    </a:lnTo>
                    <a:cubicBezTo>
                      <a:pt x="480516" y="53829"/>
                      <a:pt x="534300" y="45"/>
                      <a:pt x="600645" y="45"/>
                    </a:cubicBezTo>
                    <a:cubicBezTo>
                      <a:pt x="666991" y="45"/>
                      <a:pt x="720775" y="53829"/>
                      <a:pt x="720775" y="120175"/>
                    </a:cubicBezTo>
                    <a:lnTo>
                      <a:pt x="720775" y="768849"/>
                    </a:lnTo>
                    <a:lnTo>
                      <a:pt x="720775" y="1224135"/>
                    </a:lnTo>
                    <a:lnTo>
                      <a:pt x="720775" y="2520279"/>
                    </a:lnTo>
                    <a:lnTo>
                      <a:pt x="720776" y="2520279"/>
                    </a:lnTo>
                    <a:lnTo>
                      <a:pt x="720776" y="3816423"/>
                    </a:lnTo>
                    <a:close/>
                  </a:path>
                </a:pathLst>
              </a:custGeom>
              <a:gradFill>
                <a:gsLst>
                  <a:gs pos="48000">
                    <a:schemeClr val="tx1">
                      <a:alpha val="0"/>
                    </a:schemeClr>
                  </a:gs>
                  <a:gs pos="100000">
                    <a:schemeClr val="tx1">
                      <a:alpha val="39000"/>
                    </a:schemeClr>
                  </a:gs>
                </a:gsLst>
                <a:lin ang="11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72" name="Pentagon 6">
              <a:extLst>
                <a:ext uri="{FF2B5EF4-FFF2-40B4-BE49-F238E27FC236}">
                  <a16:creationId xmlns:a16="http://schemas.microsoft.com/office/drawing/2014/main" id="{8334A81B-ADCF-45D2-8B0A-5797A9AC87A7}"/>
                </a:ext>
              </a:extLst>
            </p:cNvPr>
            <p:cNvSpPr/>
            <p:nvPr/>
          </p:nvSpPr>
          <p:spPr>
            <a:xfrm>
              <a:off x="3782219" y="1347614"/>
              <a:ext cx="2340000" cy="576064"/>
            </a:xfrm>
            <a:prstGeom prst="homePlate">
              <a:avLst>
                <a:gd name="adj" fmla="val 35119"/>
              </a:avLst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73" name="Pentagon 11">
              <a:extLst>
                <a:ext uri="{FF2B5EF4-FFF2-40B4-BE49-F238E27FC236}">
                  <a16:creationId xmlns:a16="http://schemas.microsoft.com/office/drawing/2014/main" id="{C35C9739-4C80-418A-BF03-4D5A91B45E50}"/>
                </a:ext>
              </a:extLst>
            </p:cNvPr>
            <p:cNvSpPr/>
            <p:nvPr/>
          </p:nvSpPr>
          <p:spPr>
            <a:xfrm rot="10800000">
              <a:off x="3068227" y="2064660"/>
              <a:ext cx="2340000" cy="576064"/>
            </a:xfrm>
            <a:prstGeom prst="homePlate">
              <a:avLst>
                <a:gd name="adj" fmla="val 35119"/>
              </a:avLst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74" name="Pentagon 12">
              <a:extLst>
                <a:ext uri="{FF2B5EF4-FFF2-40B4-BE49-F238E27FC236}">
                  <a16:creationId xmlns:a16="http://schemas.microsoft.com/office/drawing/2014/main" id="{1703E366-1E16-4207-A389-131A476155CA}"/>
                </a:ext>
              </a:extLst>
            </p:cNvPr>
            <p:cNvSpPr/>
            <p:nvPr/>
          </p:nvSpPr>
          <p:spPr>
            <a:xfrm>
              <a:off x="3782219" y="2781706"/>
              <a:ext cx="2340000" cy="576064"/>
            </a:xfrm>
            <a:prstGeom prst="homePlate">
              <a:avLst>
                <a:gd name="adj" fmla="val 35119"/>
              </a:avLst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75" name="Pentagon 13">
              <a:extLst>
                <a:ext uri="{FF2B5EF4-FFF2-40B4-BE49-F238E27FC236}">
                  <a16:creationId xmlns:a16="http://schemas.microsoft.com/office/drawing/2014/main" id="{B19D7918-D386-4B99-90C5-F160C7D0BC01}"/>
                </a:ext>
              </a:extLst>
            </p:cNvPr>
            <p:cNvSpPr/>
            <p:nvPr/>
          </p:nvSpPr>
          <p:spPr>
            <a:xfrm rot="10800000">
              <a:off x="3068227" y="3498752"/>
              <a:ext cx="2340000" cy="576064"/>
            </a:xfrm>
            <a:prstGeom prst="homePlate">
              <a:avLst>
                <a:gd name="adj" fmla="val 35119"/>
              </a:avLst>
            </a:pr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76" name="Rectangle 9">
              <a:extLst>
                <a:ext uri="{FF2B5EF4-FFF2-40B4-BE49-F238E27FC236}">
                  <a16:creationId xmlns:a16="http://schemas.microsoft.com/office/drawing/2014/main" id="{6210E07B-EE1F-450E-9390-2506465E5445}"/>
                </a:ext>
              </a:extLst>
            </p:cNvPr>
            <p:cNvSpPr/>
            <p:nvPr/>
          </p:nvSpPr>
          <p:spPr>
            <a:xfrm>
              <a:off x="4964535" y="2213173"/>
              <a:ext cx="298087" cy="279037"/>
            </a:xfrm>
            <a:custGeom>
              <a:avLst/>
              <a:gdLst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2991331 w 3239999"/>
                <a:gd name="connsiteY3" fmla="*/ 2709748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239999" h="3032924">
                  <a:moveTo>
                    <a:pt x="1576606" y="2778202"/>
                  </a:moveTo>
                  <a:cubicBezTo>
                    <a:pt x="1576606" y="2778795"/>
                    <a:pt x="1663394" y="2792670"/>
                    <a:pt x="1663394" y="2778202"/>
                  </a:cubicBezTo>
                  <a:lnTo>
                    <a:pt x="1663394" y="2776423"/>
                  </a:lnTo>
                  <a:cubicBezTo>
                    <a:pt x="2185083" y="2605634"/>
                    <a:pt x="2444552" y="2500589"/>
                    <a:pt x="2991331" y="2709748"/>
                  </a:cubicBezTo>
                  <a:lnTo>
                    <a:pt x="3000856" y="526981"/>
                  </a:lnTo>
                  <a:lnTo>
                    <a:pt x="2855082" y="526981"/>
                  </a:lnTo>
                  <a:cubicBezTo>
                    <a:pt x="2857178" y="1175360"/>
                    <a:pt x="2859273" y="1823738"/>
                    <a:pt x="2861369" y="2472117"/>
                  </a:cubicBezTo>
                  <a:cubicBezTo>
                    <a:pt x="2483869" y="2318121"/>
                    <a:pt x="2052449" y="2439541"/>
                    <a:pt x="1663394" y="2765302"/>
                  </a:cubicBezTo>
                  <a:lnTo>
                    <a:pt x="1663394" y="526981"/>
                  </a:lnTo>
                  <a:lnTo>
                    <a:pt x="1663394" y="430441"/>
                  </a:lnTo>
                  <a:lnTo>
                    <a:pt x="1663394" y="402054"/>
                  </a:lnTo>
                  <a:cubicBezTo>
                    <a:pt x="1896442" y="149589"/>
                    <a:pt x="2115835" y="2106"/>
                    <a:pt x="2406065" y="22"/>
                  </a:cubicBezTo>
                  <a:cubicBezTo>
                    <a:pt x="2537987" y="-925"/>
                    <a:pt x="2684544" y="28169"/>
                    <a:pt x="2853673" y="91100"/>
                  </a:cubicBezTo>
                  <a:cubicBezTo>
                    <a:pt x="2854039" y="204214"/>
                    <a:pt x="2854404" y="317327"/>
                    <a:pt x="2854770" y="430441"/>
                  </a:cubicBezTo>
                  <a:lnTo>
                    <a:pt x="3120669" y="428517"/>
                  </a:lnTo>
                  <a:lnTo>
                    <a:pt x="3120669" y="738345"/>
                  </a:lnTo>
                  <a:lnTo>
                    <a:pt x="3239999" y="738345"/>
                  </a:lnTo>
                  <a:lnTo>
                    <a:pt x="3239999" y="3032924"/>
                  </a:lnTo>
                  <a:lnTo>
                    <a:pt x="0" y="3032924"/>
                  </a:lnTo>
                  <a:lnTo>
                    <a:pt x="0" y="738345"/>
                  </a:lnTo>
                  <a:lnTo>
                    <a:pt x="102477" y="738345"/>
                  </a:lnTo>
                  <a:lnTo>
                    <a:pt x="102477" y="428517"/>
                  </a:lnTo>
                  <a:lnTo>
                    <a:pt x="385229" y="430441"/>
                  </a:lnTo>
                  <a:cubicBezTo>
                    <a:pt x="385595" y="317327"/>
                    <a:pt x="385960" y="204214"/>
                    <a:pt x="386326" y="91100"/>
                  </a:cubicBezTo>
                  <a:cubicBezTo>
                    <a:pt x="555455" y="28169"/>
                    <a:pt x="702013" y="-925"/>
                    <a:pt x="833935" y="22"/>
                  </a:cubicBezTo>
                  <a:cubicBezTo>
                    <a:pt x="1124164" y="2106"/>
                    <a:pt x="1343558" y="149589"/>
                    <a:pt x="1576606" y="402054"/>
                  </a:cubicBezTo>
                  <a:lnTo>
                    <a:pt x="1576606" y="430441"/>
                  </a:lnTo>
                  <a:lnTo>
                    <a:pt x="1576606" y="526981"/>
                  </a:lnTo>
                  <a:lnTo>
                    <a:pt x="1576606" y="2765302"/>
                  </a:lnTo>
                  <a:cubicBezTo>
                    <a:pt x="1187550" y="2439541"/>
                    <a:pt x="756130" y="2318121"/>
                    <a:pt x="378630" y="2472117"/>
                  </a:cubicBezTo>
                  <a:lnTo>
                    <a:pt x="384918" y="526981"/>
                  </a:lnTo>
                  <a:lnTo>
                    <a:pt x="239143" y="526981"/>
                  </a:lnTo>
                  <a:lnTo>
                    <a:pt x="229618" y="2690698"/>
                  </a:lnTo>
                  <a:cubicBezTo>
                    <a:pt x="773243" y="2466244"/>
                    <a:pt x="1081748" y="2626096"/>
                    <a:pt x="1576606" y="277642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77" name="Rectangle 16">
              <a:extLst>
                <a:ext uri="{FF2B5EF4-FFF2-40B4-BE49-F238E27FC236}">
                  <a16:creationId xmlns:a16="http://schemas.microsoft.com/office/drawing/2014/main" id="{DB8A565C-72EF-41D0-B517-7C7CDB2B7F3C}"/>
                </a:ext>
              </a:extLst>
            </p:cNvPr>
            <p:cNvSpPr/>
            <p:nvPr/>
          </p:nvSpPr>
          <p:spPr>
            <a:xfrm rot="2700000">
              <a:off x="3982608" y="2867298"/>
              <a:ext cx="225833" cy="404877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78" name="Pie 24">
              <a:extLst>
                <a:ext uri="{FF2B5EF4-FFF2-40B4-BE49-F238E27FC236}">
                  <a16:creationId xmlns:a16="http://schemas.microsoft.com/office/drawing/2014/main" id="{8110F31C-14C7-4000-9C8C-10D5A56241F4}"/>
                </a:ext>
              </a:extLst>
            </p:cNvPr>
            <p:cNvSpPr/>
            <p:nvPr/>
          </p:nvSpPr>
          <p:spPr>
            <a:xfrm>
              <a:off x="4914152" y="3619637"/>
              <a:ext cx="336154" cy="334293"/>
            </a:xfrm>
            <a:custGeom>
              <a:avLst/>
              <a:gdLst/>
              <a:ahLst/>
              <a:cxnLst/>
              <a:rect l="l" t="t" r="r" b="b"/>
              <a:pathLst>
                <a:path w="3228711" h="3210836">
                  <a:moveTo>
                    <a:pt x="351626" y="695968"/>
                  </a:moveTo>
                  <a:lnTo>
                    <a:pt x="1548007" y="1678300"/>
                  </a:lnTo>
                  <a:lnTo>
                    <a:pt x="236194" y="2500159"/>
                  </a:lnTo>
                  <a:cubicBezTo>
                    <a:pt x="-116985" y="1936431"/>
                    <a:pt x="-70514" y="1210092"/>
                    <a:pt x="351626" y="695968"/>
                  </a:cubicBezTo>
                  <a:close/>
                  <a:moveTo>
                    <a:pt x="1957429" y="262366"/>
                  </a:moveTo>
                  <a:cubicBezTo>
                    <a:pt x="2634256" y="359480"/>
                    <a:pt x="3156733" y="907132"/>
                    <a:pt x="3221913" y="1587776"/>
                  </a:cubicBezTo>
                  <a:cubicBezTo>
                    <a:pt x="3287093" y="2268421"/>
                    <a:pt x="2878048" y="2905277"/>
                    <a:pt x="2231953" y="3129078"/>
                  </a:cubicBezTo>
                  <a:cubicBezTo>
                    <a:pt x="1585858" y="3352879"/>
                    <a:pt x="870522" y="3105497"/>
                    <a:pt x="500715" y="2530372"/>
                  </a:cubicBezTo>
                  <a:lnTo>
                    <a:pt x="1746987" y="1729019"/>
                  </a:lnTo>
                  <a:close/>
                  <a:moveTo>
                    <a:pt x="1604447" y="200"/>
                  </a:moveTo>
                  <a:cubicBezTo>
                    <a:pt x="1665125" y="-778"/>
                    <a:pt x="1726175" y="1809"/>
                    <a:pt x="1787307" y="8072"/>
                  </a:cubicBezTo>
                  <a:lnTo>
                    <a:pt x="1629532" y="1548011"/>
                  </a:lnTo>
                  <a:lnTo>
                    <a:pt x="483856" y="506987"/>
                  </a:lnTo>
                  <a:cubicBezTo>
                    <a:pt x="773141" y="188622"/>
                    <a:pt x="1179697" y="7051"/>
                    <a:pt x="1604447" y="2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9" name="Frame 17">
              <a:extLst>
                <a:ext uri="{FF2B5EF4-FFF2-40B4-BE49-F238E27FC236}">
                  <a16:creationId xmlns:a16="http://schemas.microsoft.com/office/drawing/2014/main" id="{960A5838-37F8-4F9D-B92A-74977DA9B8D8}"/>
                </a:ext>
              </a:extLst>
            </p:cNvPr>
            <p:cNvSpPr/>
            <p:nvPr/>
          </p:nvSpPr>
          <p:spPr>
            <a:xfrm>
              <a:off x="3992468" y="1484636"/>
              <a:ext cx="302019" cy="302019"/>
            </a:xfrm>
            <a:custGeom>
              <a:avLst/>
              <a:gdLst/>
              <a:ahLst/>
              <a:cxnLst/>
              <a:rect l="l" t="t" r="r" b="b"/>
              <a:pathLst>
                <a:path w="3240000" h="3240000">
                  <a:moveTo>
                    <a:pt x="415456" y="380544"/>
                  </a:moveTo>
                  <a:lnTo>
                    <a:pt x="415456" y="385333"/>
                  </a:lnTo>
                  <a:lnTo>
                    <a:pt x="385333" y="385333"/>
                  </a:lnTo>
                  <a:lnTo>
                    <a:pt x="385333" y="2854667"/>
                  </a:lnTo>
                  <a:lnTo>
                    <a:pt x="1529120" y="2854667"/>
                  </a:lnTo>
                  <a:cubicBezTo>
                    <a:pt x="1267123" y="2430711"/>
                    <a:pt x="997530" y="1721825"/>
                    <a:pt x="436017" y="1672600"/>
                  </a:cubicBezTo>
                  <a:lnTo>
                    <a:pt x="600235" y="1185112"/>
                  </a:lnTo>
                  <a:cubicBezTo>
                    <a:pt x="1132790" y="1359573"/>
                    <a:pt x="1278822" y="1550851"/>
                    <a:pt x="1544730" y="1923929"/>
                  </a:cubicBezTo>
                  <a:cubicBezTo>
                    <a:pt x="1789452" y="1379400"/>
                    <a:pt x="1927092" y="1088696"/>
                    <a:pt x="2233403" y="596568"/>
                  </a:cubicBezTo>
                  <a:lnTo>
                    <a:pt x="2770666" y="596568"/>
                  </a:lnTo>
                  <a:cubicBezTo>
                    <a:pt x="2331495" y="1220469"/>
                    <a:pt x="1907612" y="2113878"/>
                    <a:pt x="1578489" y="2854667"/>
                  </a:cubicBezTo>
                  <a:lnTo>
                    <a:pt x="2854667" y="2854667"/>
                  </a:lnTo>
                  <a:lnTo>
                    <a:pt x="2854667" y="596568"/>
                  </a:lnTo>
                  <a:lnTo>
                    <a:pt x="2858395" y="596568"/>
                  </a:lnTo>
                  <a:lnTo>
                    <a:pt x="2858395" y="380544"/>
                  </a:lnTo>
                  <a:close/>
                  <a:moveTo>
                    <a:pt x="0" y="0"/>
                  </a:moveTo>
                  <a:lnTo>
                    <a:pt x="3240000" y="0"/>
                  </a:lnTo>
                  <a:lnTo>
                    <a:pt x="3240000" y="3240000"/>
                  </a:lnTo>
                  <a:lnTo>
                    <a:pt x="0" y="32400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0FDE1563-7AAD-4C3B-A701-22908126AE36}"/>
                </a:ext>
              </a:extLst>
            </p:cNvPr>
            <p:cNvSpPr txBox="1"/>
            <p:nvPr/>
          </p:nvSpPr>
          <p:spPr>
            <a:xfrm>
              <a:off x="4337463" y="1464458"/>
              <a:ext cx="1598607" cy="312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94FA929C-8111-4A00-8D7D-59586772E295}"/>
                </a:ext>
              </a:extLst>
            </p:cNvPr>
            <p:cNvSpPr txBox="1"/>
            <p:nvPr/>
          </p:nvSpPr>
          <p:spPr>
            <a:xfrm>
              <a:off x="3299590" y="2180042"/>
              <a:ext cx="1598607" cy="312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65B4093F-A687-49B2-907B-EC576C9BFD6A}"/>
                </a:ext>
              </a:extLst>
            </p:cNvPr>
            <p:cNvSpPr txBox="1"/>
            <p:nvPr/>
          </p:nvSpPr>
          <p:spPr>
            <a:xfrm>
              <a:off x="4352718" y="2895626"/>
              <a:ext cx="1598607" cy="312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51662955-EA46-4712-9781-E866A3E15B5A}"/>
                </a:ext>
              </a:extLst>
            </p:cNvPr>
            <p:cNvSpPr txBox="1"/>
            <p:nvPr/>
          </p:nvSpPr>
          <p:spPr>
            <a:xfrm>
              <a:off x="3299590" y="3611210"/>
              <a:ext cx="1598607" cy="312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3442109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altLang="ko-KR" dirty="0">
                <a:cs typeface="B Nazanin" panose="00000400000000000000" pitchFamily="2" charset="-78"/>
              </a:rPr>
              <a:t>مجموعه آیکون های کاملاً قابل ویرایش: </a:t>
            </a:r>
            <a:r>
              <a:rPr lang="en-US" altLang="ko-KR" dirty="0">
                <a:cs typeface="B Nazanin" panose="00000400000000000000" pitchFamily="2" charset="-78"/>
              </a:rPr>
              <a:t>A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74CB197-BFA6-4E2A-A9E0-9FC59134AA0F}"/>
              </a:ext>
            </a:extLst>
          </p:cNvPr>
          <p:cNvSpPr txBox="1"/>
          <p:nvPr/>
        </p:nvSpPr>
        <p:spPr>
          <a:xfrm>
            <a:off x="711704" y="1420339"/>
            <a:ext cx="223224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rPr>
              <a:t>شما می توانید بدون از دست دادن کیفیت، اندازه را تغییر دهید</a:t>
            </a:r>
            <a:endParaRPr lang="ko-KR" altLang="en-US" sz="1200" b="1" dirty="0">
              <a:solidFill>
                <a:schemeClr val="bg1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70BD8065-E742-4C83-BF38-8D01D8C0A47A}"/>
              </a:ext>
            </a:extLst>
          </p:cNvPr>
          <p:cNvSpPr txBox="1"/>
          <p:nvPr/>
        </p:nvSpPr>
        <p:spPr>
          <a:xfrm>
            <a:off x="711704" y="1932586"/>
            <a:ext cx="223224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rPr>
              <a:t>شما می توانید رنگ پر را تغییر دهید ورنگ خط</a:t>
            </a:r>
            <a:endParaRPr lang="ko-KR" altLang="en-US" sz="1200" b="1" dirty="0">
              <a:solidFill>
                <a:schemeClr val="bg1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A4580189-9B60-4AC5-A088-081B0C5BA968}"/>
              </a:ext>
            </a:extLst>
          </p:cNvPr>
          <p:cNvSpPr txBox="1"/>
          <p:nvPr/>
        </p:nvSpPr>
        <p:spPr>
          <a:xfrm>
            <a:off x="711704" y="4248539"/>
            <a:ext cx="2232000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60B39131-2FE0-441E-B547-FE82B9D533E8}"/>
              </a:ext>
            </a:extLst>
          </p:cNvPr>
          <p:cNvSpPr txBox="1"/>
          <p:nvPr/>
        </p:nvSpPr>
        <p:spPr>
          <a:xfrm>
            <a:off x="711704" y="3260472"/>
            <a:ext cx="223200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رایگان قالب های </a:t>
            </a:r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PPT</a:t>
            </a:r>
          </a:p>
        </p:txBody>
      </p:sp>
      <p:sp>
        <p:nvSpPr>
          <p:cNvPr id="66" name="Freeform 47">
            <a:extLst>
              <a:ext uri="{FF2B5EF4-FFF2-40B4-BE49-F238E27FC236}">
                <a16:creationId xmlns:a16="http://schemas.microsoft.com/office/drawing/2014/main" id="{4CEED323-046B-4CC3-8D33-D70B60D8C855}"/>
              </a:ext>
            </a:extLst>
          </p:cNvPr>
          <p:cNvSpPr>
            <a:spLocks noChangeAspect="1"/>
          </p:cNvSpPr>
          <p:nvPr/>
        </p:nvSpPr>
        <p:spPr>
          <a:xfrm>
            <a:off x="3706960" y="1353413"/>
            <a:ext cx="360219" cy="360000"/>
          </a:xfrm>
          <a:custGeom>
            <a:avLst/>
            <a:gdLst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5619 w 1901727"/>
              <a:gd name="connsiteY10" fmla="*/ 633909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71474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858302 w 2014192"/>
              <a:gd name="connsiteY0" fmla="*/ 0 h 1958316"/>
              <a:gd name="connsiteX1" fmla="*/ 858302 w 2014192"/>
              <a:gd name="connsiteY1" fmla="*/ 0 h 1958316"/>
              <a:gd name="connsiteX2" fmla="*/ 1093914 w 2014192"/>
              <a:gd name="connsiteY2" fmla="*/ 5610 h 1958316"/>
              <a:gd name="connsiteX3" fmla="*/ 1088304 w 2014192"/>
              <a:gd name="connsiteY3" fmla="*/ 493664 h 1958316"/>
              <a:gd name="connsiteX4" fmla="*/ 1222940 w 2014192"/>
              <a:gd name="connsiteY4" fmla="*/ 572201 h 1958316"/>
              <a:gd name="connsiteX5" fmla="*/ 1419283 w 2014192"/>
              <a:gd name="connsiteY5" fmla="*/ 375858 h 1958316"/>
              <a:gd name="connsiteX6" fmla="*/ 1969045 w 2014192"/>
              <a:gd name="connsiteY6" fmla="*/ 1924167 h 1958316"/>
              <a:gd name="connsiteX7" fmla="*/ 1121962 w 2014192"/>
              <a:gd name="connsiteY7" fmla="*/ 1486600 h 1958316"/>
              <a:gd name="connsiteX8" fmla="*/ 1105134 w 2014192"/>
              <a:gd name="connsiteY8" fmla="*/ 1144403 h 1958316"/>
              <a:gd name="connsiteX9" fmla="*/ 1155622 w 2014192"/>
              <a:gd name="connsiteY9" fmla="*/ 757325 h 1958316"/>
              <a:gd name="connsiteX10" fmla="*/ 987327 w 2014192"/>
              <a:gd name="connsiteY10" fmla="*/ 611470 h 1958316"/>
              <a:gd name="connsiteX11" fmla="*/ 796594 w 2014192"/>
              <a:gd name="connsiteY11" fmla="*/ 751715 h 1958316"/>
              <a:gd name="connsiteX12" fmla="*/ 807813 w 2014192"/>
              <a:gd name="connsiteY12" fmla="*/ 1161232 h 1958316"/>
              <a:gd name="connsiteX13" fmla="*/ 852692 w 2014192"/>
              <a:gd name="connsiteY13" fmla="*/ 1509040 h 1958316"/>
              <a:gd name="connsiteX14" fmla="*/ 0 w 2014192"/>
              <a:gd name="connsiteY14" fmla="*/ 1952216 h 1958316"/>
              <a:gd name="connsiteX15" fmla="*/ 488054 w 2014192"/>
              <a:gd name="connsiteY15" fmla="*/ 375858 h 1958316"/>
              <a:gd name="connsiteX16" fmla="*/ 718056 w 2014192"/>
              <a:gd name="connsiteY16" fmla="*/ 611470 h 1958316"/>
              <a:gd name="connsiteX17" fmla="*/ 880741 w 2014192"/>
              <a:gd name="connsiteY17" fmla="*/ 499274 h 1958316"/>
              <a:gd name="connsiteX18" fmla="*/ 858302 w 2014192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7994 w 2103393"/>
              <a:gd name="connsiteY8" fmla="*/ 1194891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2384 w 2103393"/>
              <a:gd name="connsiteY8" fmla="*/ 117806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3064"/>
              <a:gd name="connsiteX1" fmla="*/ 947503 w 2103393"/>
              <a:gd name="connsiteY1" fmla="*/ 0 h 1963064"/>
              <a:gd name="connsiteX2" fmla="*/ 1183115 w 2103393"/>
              <a:gd name="connsiteY2" fmla="*/ 5610 h 1963064"/>
              <a:gd name="connsiteX3" fmla="*/ 1177505 w 2103393"/>
              <a:gd name="connsiteY3" fmla="*/ 493664 h 1963064"/>
              <a:gd name="connsiteX4" fmla="*/ 1312141 w 2103393"/>
              <a:gd name="connsiteY4" fmla="*/ 572201 h 1963064"/>
              <a:gd name="connsiteX5" fmla="*/ 1508484 w 2103393"/>
              <a:gd name="connsiteY5" fmla="*/ 375858 h 1963064"/>
              <a:gd name="connsiteX6" fmla="*/ 2058246 w 2103393"/>
              <a:gd name="connsiteY6" fmla="*/ 1924167 h 1963064"/>
              <a:gd name="connsiteX7" fmla="*/ 1244822 w 2103393"/>
              <a:gd name="connsiteY7" fmla="*/ 1514649 h 1963064"/>
              <a:gd name="connsiteX8" fmla="*/ 1205554 w 2103393"/>
              <a:gd name="connsiteY8" fmla="*/ 1200502 h 1963064"/>
              <a:gd name="connsiteX9" fmla="*/ 1244823 w 2103393"/>
              <a:gd name="connsiteY9" fmla="*/ 757325 h 1963064"/>
              <a:gd name="connsiteX10" fmla="*/ 1076528 w 2103393"/>
              <a:gd name="connsiteY10" fmla="*/ 611470 h 1963064"/>
              <a:gd name="connsiteX11" fmla="*/ 885795 w 2103393"/>
              <a:gd name="connsiteY11" fmla="*/ 751715 h 1963064"/>
              <a:gd name="connsiteX12" fmla="*/ 919453 w 2103393"/>
              <a:gd name="connsiteY12" fmla="*/ 1189281 h 1963064"/>
              <a:gd name="connsiteX13" fmla="*/ 891405 w 2103393"/>
              <a:gd name="connsiteY13" fmla="*/ 1509040 h 1963064"/>
              <a:gd name="connsiteX14" fmla="*/ 89201 w 2103393"/>
              <a:gd name="connsiteY14" fmla="*/ 1952216 h 1963064"/>
              <a:gd name="connsiteX15" fmla="*/ 577255 w 2103393"/>
              <a:gd name="connsiteY15" fmla="*/ 375858 h 1963064"/>
              <a:gd name="connsiteX16" fmla="*/ 807257 w 2103393"/>
              <a:gd name="connsiteY16" fmla="*/ 611470 h 1963064"/>
              <a:gd name="connsiteX17" fmla="*/ 969942 w 2103393"/>
              <a:gd name="connsiteY17" fmla="*/ 499274 h 1963064"/>
              <a:gd name="connsiteX18" fmla="*/ 947503 w 2103393"/>
              <a:gd name="connsiteY18" fmla="*/ 0 h 1963064"/>
              <a:gd name="connsiteX0" fmla="*/ 947503 w 2103393"/>
              <a:gd name="connsiteY0" fmla="*/ 0 h 1964995"/>
              <a:gd name="connsiteX1" fmla="*/ 947503 w 2103393"/>
              <a:gd name="connsiteY1" fmla="*/ 0 h 1964995"/>
              <a:gd name="connsiteX2" fmla="*/ 1183115 w 2103393"/>
              <a:gd name="connsiteY2" fmla="*/ 5610 h 1964995"/>
              <a:gd name="connsiteX3" fmla="*/ 1177505 w 2103393"/>
              <a:gd name="connsiteY3" fmla="*/ 493664 h 1964995"/>
              <a:gd name="connsiteX4" fmla="*/ 1312141 w 2103393"/>
              <a:gd name="connsiteY4" fmla="*/ 572201 h 1964995"/>
              <a:gd name="connsiteX5" fmla="*/ 1508484 w 2103393"/>
              <a:gd name="connsiteY5" fmla="*/ 375858 h 1964995"/>
              <a:gd name="connsiteX6" fmla="*/ 2058246 w 2103393"/>
              <a:gd name="connsiteY6" fmla="*/ 1924167 h 1964995"/>
              <a:gd name="connsiteX7" fmla="*/ 1244822 w 2103393"/>
              <a:gd name="connsiteY7" fmla="*/ 1514649 h 1964995"/>
              <a:gd name="connsiteX8" fmla="*/ 1205554 w 2103393"/>
              <a:gd name="connsiteY8" fmla="*/ 1200502 h 1964995"/>
              <a:gd name="connsiteX9" fmla="*/ 1244823 w 2103393"/>
              <a:gd name="connsiteY9" fmla="*/ 757325 h 1964995"/>
              <a:gd name="connsiteX10" fmla="*/ 1076528 w 2103393"/>
              <a:gd name="connsiteY10" fmla="*/ 611470 h 1964995"/>
              <a:gd name="connsiteX11" fmla="*/ 885795 w 2103393"/>
              <a:gd name="connsiteY11" fmla="*/ 751715 h 1964995"/>
              <a:gd name="connsiteX12" fmla="*/ 919453 w 2103393"/>
              <a:gd name="connsiteY12" fmla="*/ 1189281 h 1964995"/>
              <a:gd name="connsiteX13" fmla="*/ 891405 w 2103393"/>
              <a:gd name="connsiteY13" fmla="*/ 1509040 h 1964995"/>
              <a:gd name="connsiteX14" fmla="*/ 89201 w 2103393"/>
              <a:gd name="connsiteY14" fmla="*/ 1952216 h 1964995"/>
              <a:gd name="connsiteX15" fmla="*/ 577255 w 2103393"/>
              <a:gd name="connsiteY15" fmla="*/ 375858 h 1964995"/>
              <a:gd name="connsiteX16" fmla="*/ 807257 w 2103393"/>
              <a:gd name="connsiteY16" fmla="*/ 611470 h 1964995"/>
              <a:gd name="connsiteX17" fmla="*/ 969942 w 2103393"/>
              <a:gd name="connsiteY17" fmla="*/ 499274 h 1964995"/>
              <a:gd name="connsiteX18" fmla="*/ 947503 w 2103393"/>
              <a:gd name="connsiteY18" fmla="*/ 0 h 1964995"/>
              <a:gd name="connsiteX0" fmla="*/ 947503 w 2103393"/>
              <a:gd name="connsiteY0" fmla="*/ 13781 h 1978776"/>
              <a:gd name="connsiteX1" fmla="*/ 947503 w 2103393"/>
              <a:gd name="connsiteY1" fmla="*/ 13781 h 1978776"/>
              <a:gd name="connsiteX2" fmla="*/ 1183115 w 2103393"/>
              <a:gd name="connsiteY2" fmla="*/ 19391 h 1978776"/>
              <a:gd name="connsiteX3" fmla="*/ 1177505 w 2103393"/>
              <a:gd name="connsiteY3" fmla="*/ 507445 h 1978776"/>
              <a:gd name="connsiteX4" fmla="*/ 1312141 w 2103393"/>
              <a:gd name="connsiteY4" fmla="*/ 585982 h 1978776"/>
              <a:gd name="connsiteX5" fmla="*/ 1508484 w 2103393"/>
              <a:gd name="connsiteY5" fmla="*/ 389639 h 1978776"/>
              <a:gd name="connsiteX6" fmla="*/ 2058246 w 2103393"/>
              <a:gd name="connsiteY6" fmla="*/ 1937948 h 1978776"/>
              <a:gd name="connsiteX7" fmla="*/ 1244822 w 2103393"/>
              <a:gd name="connsiteY7" fmla="*/ 1528430 h 1978776"/>
              <a:gd name="connsiteX8" fmla="*/ 1205554 w 2103393"/>
              <a:gd name="connsiteY8" fmla="*/ 1214283 h 1978776"/>
              <a:gd name="connsiteX9" fmla="*/ 1244823 w 2103393"/>
              <a:gd name="connsiteY9" fmla="*/ 771106 h 1978776"/>
              <a:gd name="connsiteX10" fmla="*/ 1076528 w 2103393"/>
              <a:gd name="connsiteY10" fmla="*/ 625251 h 1978776"/>
              <a:gd name="connsiteX11" fmla="*/ 885795 w 2103393"/>
              <a:gd name="connsiteY11" fmla="*/ 765496 h 1978776"/>
              <a:gd name="connsiteX12" fmla="*/ 919453 w 2103393"/>
              <a:gd name="connsiteY12" fmla="*/ 1203062 h 1978776"/>
              <a:gd name="connsiteX13" fmla="*/ 891405 w 2103393"/>
              <a:gd name="connsiteY13" fmla="*/ 1522821 h 1978776"/>
              <a:gd name="connsiteX14" fmla="*/ 89201 w 2103393"/>
              <a:gd name="connsiteY14" fmla="*/ 1965997 h 1978776"/>
              <a:gd name="connsiteX15" fmla="*/ 577255 w 2103393"/>
              <a:gd name="connsiteY15" fmla="*/ 389639 h 1978776"/>
              <a:gd name="connsiteX16" fmla="*/ 807257 w 2103393"/>
              <a:gd name="connsiteY16" fmla="*/ 625251 h 1978776"/>
              <a:gd name="connsiteX17" fmla="*/ 969942 w 2103393"/>
              <a:gd name="connsiteY17" fmla="*/ 513055 h 1978776"/>
              <a:gd name="connsiteX18" fmla="*/ 947503 w 2103393"/>
              <a:gd name="connsiteY18" fmla="*/ 13781 h 1978776"/>
              <a:gd name="connsiteX0" fmla="*/ 964333 w 2103393"/>
              <a:gd name="connsiteY0" fmla="*/ 55026 h 1980752"/>
              <a:gd name="connsiteX1" fmla="*/ 947503 w 2103393"/>
              <a:gd name="connsiteY1" fmla="*/ 15757 h 1980752"/>
              <a:gd name="connsiteX2" fmla="*/ 1183115 w 2103393"/>
              <a:gd name="connsiteY2" fmla="*/ 21367 h 1980752"/>
              <a:gd name="connsiteX3" fmla="*/ 1177505 w 2103393"/>
              <a:gd name="connsiteY3" fmla="*/ 509421 h 1980752"/>
              <a:gd name="connsiteX4" fmla="*/ 1312141 w 2103393"/>
              <a:gd name="connsiteY4" fmla="*/ 587958 h 1980752"/>
              <a:gd name="connsiteX5" fmla="*/ 1508484 w 2103393"/>
              <a:gd name="connsiteY5" fmla="*/ 391615 h 1980752"/>
              <a:gd name="connsiteX6" fmla="*/ 2058246 w 2103393"/>
              <a:gd name="connsiteY6" fmla="*/ 1939924 h 1980752"/>
              <a:gd name="connsiteX7" fmla="*/ 1244822 w 2103393"/>
              <a:gd name="connsiteY7" fmla="*/ 1530406 h 1980752"/>
              <a:gd name="connsiteX8" fmla="*/ 1205554 w 2103393"/>
              <a:gd name="connsiteY8" fmla="*/ 1216259 h 1980752"/>
              <a:gd name="connsiteX9" fmla="*/ 1244823 w 2103393"/>
              <a:gd name="connsiteY9" fmla="*/ 773082 h 1980752"/>
              <a:gd name="connsiteX10" fmla="*/ 1076528 w 2103393"/>
              <a:gd name="connsiteY10" fmla="*/ 627227 h 1980752"/>
              <a:gd name="connsiteX11" fmla="*/ 885795 w 2103393"/>
              <a:gd name="connsiteY11" fmla="*/ 767472 h 1980752"/>
              <a:gd name="connsiteX12" fmla="*/ 919453 w 2103393"/>
              <a:gd name="connsiteY12" fmla="*/ 1205038 h 1980752"/>
              <a:gd name="connsiteX13" fmla="*/ 891405 w 2103393"/>
              <a:gd name="connsiteY13" fmla="*/ 1524797 h 1980752"/>
              <a:gd name="connsiteX14" fmla="*/ 89201 w 2103393"/>
              <a:gd name="connsiteY14" fmla="*/ 1967973 h 1980752"/>
              <a:gd name="connsiteX15" fmla="*/ 577255 w 2103393"/>
              <a:gd name="connsiteY15" fmla="*/ 391615 h 1980752"/>
              <a:gd name="connsiteX16" fmla="*/ 807257 w 2103393"/>
              <a:gd name="connsiteY16" fmla="*/ 627227 h 1980752"/>
              <a:gd name="connsiteX17" fmla="*/ 969942 w 2103393"/>
              <a:gd name="connsiteY17" fmla="*/ 515031 h 1980752"/>
              <a:gd name="connsiteX18" fmla="*/ 964333 w 2103393"/>
              <a:gd name="connsiteY18" fmla="*/ 55026 h 1980752"/>
              <a:gd name="connsiteX0" fmla="*/ 913845 w 2103393"/>
              <a:gd name="connsiteY0" fmla="*/ 72662 h 1981559"/>
              <a:gd name="connsiteX1" fmla="*/ 947503 w 2103393"/>
              <a:gd name="connsiteY1" fmla="*/ 16564 h 1981559"/>
              <a:gd name="connsiteX2" fmla="*/ 1183115 w 2103393"/>
              <a:gd name="connsiteY2" fmla="*/ 22174 h 1981559"/>
              <a:gd name="connsiteX3" fmla="*/ 1177505 w 2103393"/>
              <a:gd name="connsiteY3" fmla="*/ 510228 h 1981559"/>
              <a:gd name="connsiteX4" fmla="*/ 1312141 w 2103393"/>
              <a:gd name="connsiteY4" fmla="*/ 588765 h 1981559"/>
              <a:gd name="connsiteX5" fmla="*/ 1508484 w 2103393"/>
              <a:gd name="connsiteY5" fmla="*/ 392422 h 1981559"/>
              <a:gd name="connsiteX6" fmla="*/ 2058246 w 2103393"/>
              <a:gd name="connsiteY6" fmla="*/ 1940731 h 1981559"/>
              <a:gd name="connsiteX7" fmla="*/ 1244822 w 2103393"/>
              <a:gd name="connsiteY7" fmla="*/ 1531213 h 1981559"/>
              <a:gd name="connsiteX8" fmla="*/ 1205554 w 2103393"/>
              <a:gd name="connsiteY8" fmla="*/ 1217066 h 1981559"/>
              <a:gd name="connsiteX9" fmla="*/ 1244823 w 2103393"/>
              <a:gd name="connsiteY9" fmla="*/ 773889 h 1981559"/>
              <a:gd name="connsiteX10" fmla="*/ 1076528 w 2103393"/>
              <a:gd name="connsiteY10" fmla="*/ 628034 h 1981559"/>
              <a:gd name="connsiteX11" fmla="*/ 885795 w 2103393"/>
              <a:gd name="connsiteY11" fmla="*/ 768279 h 1981559"/>
              <a:gd name="connsiteX12" fmla="*/ 919453 w 2103393"/>
              <a:gd name="connsiteY12" fmla="*/ 1205845 h 1981559"/>
              <a:gd name="connsiteX13" fmla="*/ 891405 w 2103393"/>
              <a:gd name="connsiteY13" fmla="*/ 1525604 h 1981559"/>
              <a:gd name="connsiteX14" fmla="*/ 89201 w 2103393"/>
              <a:gd name="connsiteY14" fmla="*/ 1968780 h 1981559"/>
              <a:gd name="connsiteX15" fmla="*/ 577255 w 2103393"/>
              <a:gd name="connsiteY15" fmla="*/ 392422 h 1981559"/>
              <a:gd name="connsiteX16" fmla="*/ 807257 w 2103393"/>
              <a:gd name="connsiteY16" fmla="*/ 628034 h 1981559"/>
              <a:gd name="connsiteX17" fmla="*/ 969942 w 2103393"/>
              <a:gd name="connsiteY17" fmla="*/ 515838 h 1981559"/>
              <a:gd name="connsiteX18" fmla="*/ 913845 w 2103393"/>
              <a:gd name="connsiteY18" fmla="*/ 72662 h 1981559"/>
              <a:gd name="connsiteX0" fmla="*/ 913845 w 2103393"/>
              <a:gd name="connsiteY0" fmla="*/ 103017 h 2011914"/>
              <a:gd name="connsiteX1" fmla="*/ 1003601 w 2103393"/>
              <a:gd name="connsiteY1" fmla="*/ 2040 h 2011914"/>
              <a:gd name="connsiteX2" fmla="*/ 1183115 w 2103393"/>
              <a:gd name="connsiteY2" fmla="*/ 52529 h 2011914"/>
              <a:gd name="connsiteX3" fmla="*/ 1177505 w 2103393"/>
              <a:gd name="connsiteY3" fmla="*/ 540583 h 2011914"/>
              <a:gd name="connsiteX4" fmla="*/ 1312141 w 2103393"/>
              <a:gd name="connsiteY4" fmla="*/ 619120 h 2011914"/>
              <a:gd name="connsiteX5" fmla="*/ 1508484 w 2103393"/>
              <a:gd name="connsiteY5" fmla="*/ 422777 h 2011914"/>
              <a:gd name="connsiteX6" fmla="*/ 2058246 w 2103393"/>
              <a:gd name="connsiteY6" fmla="*/ 1971086 h 2011914"/>
              <a:gd name="connsiteX7" fmla="*/ 1244822 w 2103393"/>
              <a:gd name="connsiteY7" fmla="*/ 1561568 h 2011914"/>
              <a:gd name="connsiteX8" fmla="*/ 1205554 w 2103393"/>
              <a:gd name="connsiteY8" fmla="*/ 1247421 h 2011914"/>
              <a:gd name="connsiteX9" fmla="*/ 1244823 w 2103393"/>
              <a:gd name="connsiteY9" fmla="*/ 804244 h 2011914"/>
              <a:gd name="connsiteX10" fmla="*/ 1076528 w 2103393"/>
              <a:gd name="connsiteY10" fmla="*/ 658389 h 2011914"/>
              <a:gd name="connsiteX11" fmla="*/ 885795 w 2103393"/>
              <a:gd name="connsiteY11" fmla="*/ 798634 h 2011914"/>
              <a:gd name="connsiteX12" fmla="*/ 919453 w 2103393"/>
              <a:gd name="connsiteY12" fmla="*/ 1236200 h 2011914"/>
              <a:gd name="connsiteX13" fmla="*/ 891405 w 2103393"/>
              <a:gd name="connsiteY13" fmla="*/ 1555959 h 2011914"/>
              <a:gd name="connsiteX14" fmla="*/ 89201 w 2103393"/>
              <a:gd name="connsiteY14" fmla="*/ 1999135 h 2011914"/>
              <a:gd name="connsiteX15" fmla="*/ 577255 w 2103393"/>
              <a:gd name="connsiteY15" fmla="*/ 422777 h 2011914"/>
              <a:gd name="connsiteX16" fmla="*/ 807257 w 2103393"/>
              <a:gd name="connsiteY16" fmla="*/ 658389 h 2011914"/>
              <a:gd name="connsiteX17" fmla="*/ 969942 w 2103393"/>
              <a:gd name="connsiteY17" fmla="*/ 546193 h 2011914"/>
              <a:gd name="connsiteX18" fmla="*/ 913845 w 2103393"/>
              <a:gd name="connsiteY18" fmla="*/ 103017 h 2011914"/>
              <a:gd name="connsiteX0" fmla="*/ 930675 w 2103393"/>
              <a:gd name="connsiteY0" fmla="*/ 67702 h 2010258"/>
              <a:gd name="connsiteX1" fmla="*/ 1003601 w 2103393"/>
              <a:gd name="connsiteY1" fmla="*/ 384 h 2010258"/>
              <a:gd name="connsiteX2" fmla="*/ 1183115 w 2103393"/>
              <a:gd name="connsiteY2" fmla="*/ 50873 h 2010258"/>
              <a:gd name="connsiteX3" fmla="*/ 1177505 w 2103393"/>
              <a:gd name="connsiteY3" fmla="*/ 538927 h 2010258"/>
              <a:gd name="connsiteX4" fmla="*/ 1312141 w 2103393"/>
              <a:gd name="connsiteY4" fmla="*/ 617464 h 2010258"/>
              <a:gd name="connsiteX5" fmla="*/ 1508484 w 2103393"/>
              <a:gd name="connsiteY5" fmla="*/ 421121 h 2010258"/>
              <a:gd name="connsiteX6" fmla="*/ 2058246 w 2103393"/>
              <a:gd name="connsiteY6" fmla="*/ 1969430 h 2010258"/>
              <a:gd name="connsiteX7" fmla="*/ 1244822 w 2103393"/>
              <a:gd name="connsiteY7" fmla="*/ 1559912 h 2010258"/>
              <a:gd name="connsiteX8" fmla="*/ 1205554 w 2103393"/>
              <a:gd name="connsiteY8" fmla="*/ 1245765 h 2010258"/>
              <a:gd name="connsiteX9" fmla="*/ 1244823 w 2103393"/>
              <a:gd name="connsiteY9" fmla="*/ 802588 h 2010258"/>
              <a:gd name="connsiteX10" fmla="*/ 1076528 w 2103393"/>
              <a:gd name="connsiteY10" fmla="*/ 656733 h 2010258"/>
              <a:gd name="connsiteX11" fmla="*/ 885795 w 2103393"/>
              <a:gd name="connsiteY11" fmla="*/ 796978 h 2010258"/>
              <a:gd name="connsiteX12" fmla="*/ 919453 w 2103393"/>
              <a:gd name="connsiteY12" fmla="*/ 1234544 h 2010258"/>
              <a:gd name="connsiteX13" fmla="*/ 891405 w 2103393"/>
              <a:gd name="connsiteY13" fmla="*/ 1554303 h 2010258"/>
              <a:gd name="connsiteX14" fmla="*/ 89201 w 2103393"/>
              <a:gd name="connsiteY14" fmla="*/ 1997479 h 2010258"/>
              <a:gd name="connsiteX15" fmla="*/ 577255 w 2103393"/>
              <a:gd name="connsiteY15" fmla="*/ 421121 h 2010258"/>
              <a:gd name="connsiteX16" fmla="*/ 807257 w 2103393"/>
              <a:gd name="connsiteY16" fmla="*/ 656733 h 2010258"/>
              <a:gd name="connsiteX17" fmla="*/ 969942 w 2103393"/>
              <a:gd name="connsiteY17" fmla="*/ 544537 h 2010258"/>
              <a:gd name="connsiteX18" fmla="*/ 930675 w 2103393"/>
              <a:gd name="connsiteY18" fmla="*/ 67702 h 2010258"/>
              <a:gd name="connsiteX0" fmla="*/ 930675 w 2103393"/>
              <a:gd name="connsiteY0" fmla="*/ 69239 h 2011795"/>
              <a:gd name="connsiteX1" fmla="*/ 1183115 w 2103393"/>
              <a:gd name="connsiteY1" fmla="*/ 52410 h 2011795"/>
              <a:gd name="connsiteX2" fmla="*/ 1177505 w 2103393"/>
              <a:gd name="connsiteY2" fmla="*/ 540464 h 2011795"/>
              <a:gd name="connsiteX3" fmla="*/ 1312141 w 2103393"/>
              <a:gd name="connsiteY3" fmla="*/ 619001 h 2011795"/>
              <a:gd name="connsiteX4" fmla="*/ 1508484 w 2103393"/>
              <a:gd name="connsiteY4" fmla="*/ 422658 h 2011795"/>
              <a:gd name="connsiteX5" fmla="*/ 2058246 w 2103393"/>
              <a:gd name="connsiteY5" fmla="*/ 1970967 h 2011795"/>
              <a:gd name="connsiteX6" fmla="*/ 1244822 w 2103393"/>
              <a:gd name="connsiteY6" fmla="*/ 1561449 h 2011795"/>
              <a:gd name="connsiteX7" fmla="*/ 1205554 w 2103393"/>
              <a:gd name="connsiteY7" fmla="*/ 1247302 h 2011795"/>
              <a:gd name="connsiteX8" fmla="*/ 1244823 w 2103393"/>
              <a:gd name="connsiteY8" fmla="*/ 804125 h 2011795"/>
              <a:gd name="connsiteX9" fmla="*/ 1076528 w 2103393"/>
              <a:gd name="connsiteY9" fmla="*/ 658270 h 2011795"/>
              <a:gd name="connsiteX10" fmla="*/ 885795 w 2103393"/>
              <a:gd name="connsiteY10" fmla="*/ 798515 h 2011795"/>
              <a:gd name="connsiteX11" fmla="*/ 919453 w 2103393"/>
              <a:gd name="connsiteY11" fmla="*/ 1236081 h 2011795"/>
              <a:gd name="connsiteX12" fmla="*/ 891405 w 2103393"/>
              <a:gd name="connsiteY12" fmla="*/ 1555840 h 2011795"/>
              <a:gd name="connsiteX13" fmla="*/ 89201 w 2103393"/>
              <a:gd name="connsiteY13" fmla="*/ 1999016 h 2011795"/>
              <a:gd name="connsiteX14" fmla="*/ 577255 w 2103393"/>
              <a:gd name="connsiteY14" fmla="*/ 422658 h 2011795"/>
              <a:gd name="connsiteX15" fmla="*/ 807257 w 2103393"/>
              <a:gd name="connsiteY15" fmla="*/ 658270 h 2011795"/>
              <a:gd name="connsiteX16" fmla="*/ 969942 w 2103393"/>
              <a:gd name="connsiteY16" fmla="*/ 546074 h 2011795"/>
              <a:gd name="connsiteX17" fmla="*/ 930675 w 2103393"/>
              <a:gd name="connsiteY17" fmla="*/ 69239 h 2011795"/>
              <a:gd name="connsiteX0" fmla="*/ 930675 w 2103393"/>
              <a:gd name="connsiteY0" fmla="*/ 63795 h 2006351"/>
              <a:gd name="connsiteX1" fmla="*/ 1183115 w 2103393"/>
              <a:gd name="connsiteY1" fmla="*/ 46966 h 2006351"/>
              <a:gd name="connsiteX2" fmla="*/ 1177505 w 2103393"/>
              <a:gd name="connsiteY2" fmla="*/ 535020 h 2006351"/>
              <a:gd name="connsiteX3" fmla="*/ 1312141 w 2103393"/>
              <a:gd name="connsiteY3" fmla="*/ 613557 h 2006351"/>
              <a:gd name="connsiteX4" fmla="*/ 1508484 w 2103393"/>
              <a:gd name="connsiteY4" fmla="*/ 417214 h 2006351"/>
              <a:gd name="connsiteX5" fmla="*/ 2058246 w 2103393"/>
              <a:gd name="connsiteY5" fmla="*/ 1965523 h 2006351"/>
              <a:gd name="connsiteX6" fmla="*/ 1244822 w 2103393"/>
              <a:gd name="connsiteY6" fmla="*/ 1556005 h 2006351"/>
              <a:gd name="connsiteX7" fmla="*/ 1205554 w 2103393"/>
              <a:gd name="connsiteY7" fmla="*/ 1241858 h 2006351"/>
              <a:gd name="connsiteX8" fmla="*/ 1244823 w 2103393"/>
              <a:gd name="connsiteY8" fmla="*/ 798681 h 2006351"/>
              <a:gd name="connsiteX9" fmla="*/ 1076528 w 2103393"/>
              <a:gd name="connsiteY9" fmla="*/ 652826 h 2006351"/>
              <a:gd name="connsiteX10" fmla="*/ 885795 w 2103393"/>
              <a:gd name="connsiteY10" fmla="*/ 793071 h 2006351"/>
              <a:gd name="connsiteX11" fmla="*/ 919453 w 2103393"/>
              <a:gd name="connsiteY11" fmla="*/ 1230637 h 2006351"/>
              <a:gd name="connsiteX12" fmla="*/ 891405 w 2103393"/>
              <a:gd name="connsiteY12" fmla="*/ 1550396 h 2006351"/>
              <a:gd name="connsiteX13" fmla="*/ 89201 w 2103393"/>
              <a:gd name="connsiteY13" fmla="*/ 1993572 h 2006351"/>
              <a:gd name="connsiteX14" fmla="*/ 577255 w 2103393"/>
              <a:gd name="connsiteY14" fmla="*/ 417214 h 2006351"/>
              <a:gd name="connsiteX15" fmla="*/ 807257 w 2103393"/>
              <a:gd name="connsiteY15" fmla="*/ 652826 h 2006351"/>
              <a:gd name="connsiteX16" fmla="*/ 969942 w 2103393"/>
              <a:gd name="connsiteY16" fmla="*/ 540630 h 2006351"/>
              <a:gd name="connsiteX17" fmla="*/ 930675 w 2103393"/>
              <a:gd name="connsiteY17" fmla="*/ 63795 h 2006351"/>
              <a:gd name="connsiteX0" fmla="*/ 930675 w 2103393"/>
              <a:gd name="connsiteY0" fmla="*/ 51191 h 2016186"/>
              <a:gd name="connsiteX1" fmla="*/ 1183115 w 2103393"/>
              <a:gd name="connsiteY1" fmla="*/ 56801 h 2016186"/>
              <a:gd name="connsiteX2" fmla="*/ 1177505 w 2103393"/>
              <a:gd name="connsiteY2" fmla="*/ 544855 h 2016186"/>
              <a:gd name="connsiteX3" fmla="*/ 1312141 w 2103393"/>
              <a:gd name="connsiteY3" fmla="*/ 623392 h 2016186"/>
              <a:gd name="connsiteX4" fmla="*/ 1508484 w 2103393"/>
              <a:gd name="connsiteY4" fmla="*/ 427049 h 2016186"/>
              <a:gd name="connsiteX5" fmla="*/ 2058246 w 2103393"/>
              <a:gd name="connsiteY5" fmla="*/ 1975358 h 2016186"/>
              <a:gd name="connsiteX6" fmla="*/ 1244822 w 2103393"/>
              <a:gd name="connsiteY6" fmla="*/ 1565840 h 2016186"/>
              <a:gd name="connsiteX7" fmla="*/ 1205554 w 2103393"/>
              <a:gd name="connsiteY7" fmla="*/ 1251693 h 2016186"/>
              <a:gd name="connsiteX8" fmla="*/ 1244823 w 2103393"/>
              <a:gd name="connsiteY8" fmla="*/ 808516 h 2016186"/>
              <a:gd name="connsiteX9" fmla="*/ 1076528 w 2103393"/>
              <a:gd name="connsiteY9" fmla="*/ 662661 h 2016186"/>
              <a:gd name="connsiteX10" fmla="*/ 885795 w 2103393"/>
              <a:gd name="connsiteY10" fmla="*/ 802906 h 2016186"/>
              <a:gd name="connsiteX11" fmla="*/ 919453 w 2103393"/>
              <a:gd name="connsiteY11" fmla="*/ 1240472 h 2016186"/>
              <a:gd name="connsiteX12" fmla="*/ 891405 w 2103393"/>
              <a:gd name="connsiteY12" fmla="*/ 1560231 h 2016186"/>
              <a:gd name="connsiteX13" fmla="*/ 89201 w 2103393"/>
              <a:gd name="connsiteY13" fmla="*/ 2003407 h 2016186"/>
              <a:gd name="connsiteX14" fmla="*/ 577255 w 2103393"/>
              <a:gd name="connsiteY14" fmla="*/ 427049 h 2016186"/>
              <a:gd name="connsiteX15" fmla="*/ 807257 w 2103393"/>
              <a:gd name="connsiteY15" fmla="*/ 662661 h 2016186"/>
              <a:gd name="connsiteX16" fmla="*/ 969942 w 2103393"/>
              <a:gd name="connsiteY16" fmla="*/ 550465 h 2016186"/>
              <a:gd name="connsiteX17" fmla="*/ 930675 w 2103393"/>
              <a:gd name="connsiteY17" fmla="*/ 51191 h 2016186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24191 h 2051098"/>
              <a:gd name="connsiteX1" fmla="*/ 1183115 w 2103393"/>
              <a:gd name="connsiteY1" fmla="*/ 91713 h 2051098"/>
              <a:gd name="connsiteX2" fmla="*/ 1177505 w 2103393"/>
              <a:gd name="connsiteY2" fmla="*/ 579767 h 2051098"/>
              <a:gd name="connsiteX3" fmla="*/ 1312141 w 2103393"/>
              <a:gd name="connsiteY3" fmla="*/ 658304 h 2051098"/>
              <a:gd name="connsiteX4" fmla="*/ 1508484 w 2103393"/>
              <a:gd name="connsiteY4" fmla="*/ 461961 h 2051098"/>
              <a:gd name="connsiteX5" fmla="*/ 2058246 w 2103393"/>
              <a:gd name="connsiteY5" fmla="*/ 2010270 h 2051098"/>
              <a:gd name="connsiteX6" fmla="*/ 1244822 w 2103393"/>
              <a:gd name="connsiteY6" fmla="*/ 1600752 h 2051098"/>
              <a:gd name="connsiteX7" fmla="*/ 1205554 w 2103393"/>
              <a:gd name="connsiteY7" fmla="*/ 1286605 h 2051098"/>
              <a:gd name="connsiteX8" fmla="*/ 1244823 w 2103393"/>
              <a:gd name="connsiteY8" fmla="*/ 843428 h 2051098"/>
              <a:gd name="connsiteX9" fmla="*/ 1076528 w 2103393"/>
              <a:gd name="connsiteY9" fmla="*/ 697573 h 2051098"/>
              <a:gd name="connsiteX10" fmla="*/ 885795 w 2103393"/>
              <a:gd name="connsiteY10" fmla="*/ 837818 h 2051098"/>
              <a:gd name="connsiteX11" fmla="*/ 919453 w 2103393"/>
              <a:gd name="connsiteY11" fmla="*/ 1275384 h 2051098"/>
              <a:gd name="connsiteX12" fmla="*/ 891405 w 2103393"/>
              <a:gd name="connsiteY12" fmla="*/ 1595143 h 2051098"/>
              <a:gd name="connsiteX13" fmla="*/ 89201 w 2103393"/>
              <a:gd name="connsiteY13" fmla="*/ 2038319 h 2051098"/>
              <a:gd name="connsiteX14" fmla="*/ 577255 w 2103393"/>
              <a:gd name="connsiteY14" fmla="*/ 461961 h 2051098"/>
              <a:gd name="connsiteX15" fmla="*/ 807257 w 2103393"/>
              <a:gd name="connsiteY15" fmla="*/ 697573 h 2051098"/>
              <a:gd name="connsiteX16" fmla="*/ 969942 w 2103393"/>
              <a:gd name="connsiteY16" fmla="*/ 585377 h 2051098"/>
              <a:gd name="connsiteX17" fmla="*/ 930675 w 2103393"/>
              <a:gd name="connsiteY17" fmla="*/ 24191 h 2051098"/>
              <a:gd name="connsiteX0" fmla="*/ 930675 w 2103393"/>
              <a:gd name="connsiteY0" fmla="*/ 51153 h 2078060"/>
              <a:gd name="connsiteX1" fmla="*/ 1190398 w 2103393"/>
              <a:gd name="connsiteY1" fmla="*/ 49480 h 2078060"/>
              <a:gd name="connsiteX2" fmla="*/ 1177505 w 2103393"/>
              <a:gd name="connsiteY2" fmla="*/ 606729 h 2078060"/>
              <a:gd name="connsiteX3" fmla="*/ 1312141 w 2103393"/>
              <a:gd name="connsiteY3" fmla="*/ 685266 h 2078060"/>
              <a:gd name="connsiteX4" fmla="*/ 1508484 w 2103393"/>
              <a:gd name="connsiteY4" fmla="*/ 488923 h 2078060"/>
              <a:gd name="connsiteX5" fmla="*/ 2058246 w 2103393"/>
              <a:gd name="connsiteY5" fmla="*/ 2037232 h 2078060"/>
              <a:gd name="connsiteX6" fmla="*/ 1244822 w 2103393"/>
              <a:gd name="connsiteY6" fmla="*/ 1627714 h 2078060"/>
              <a:gd name="connsiteX7" fmla="*/ 1205554 w 2103393"/>
              <a:gd name="connsiteY7" fmla="*/ 1313567 h 2078060"/>
              <a:gd name="connsiteX8" fmla="*/ 1244823 w 2103393"/>
              <a:gd name="connsiteY8" fmla="*/ 870390 h 2078060"/>
              <a:gd name="connsiteX9" fmla="*/ 1076528 w 2103393"/>
              <a:gd name="connsiteY9" fmla="*/ 724535 h 2078060"/>
              <a:gd name="connsiteX10" fmla="*/ 885795 w 2103393"/>
              <a:gd name="connsiteY10" fmla="*/ 864780 h 2078060"/>
              <a:gd name="connsiteX11" fmla="*/ 919453 w 2103393"/>
              <a:gd name="connsiteY11" fmla="*/ 1302346 h 2078060"/>
              <a:gd name="connsiteX12" fmla="*/ 891405 w 2103393"/>
              <a:gd name="connsiteY12" fmla="*/ 1622105 h 2078060"/>
              <a:gd name="connsiteX13" fmla="*/ 89201 w 2103393"/>
              <a:gd name="connsiteY13" fmla="*/ 2065281 h 2078060"/>
              <a:gd name="connsiteX14" fmla="*/ 577255 w 2103393"/>
              <a:gd name="connsiteY14" fmla="*/ 488923 h 2078060"/>
              <a:gd name="connsiteX15" fmla="*/ 807257 w 2103393"/>
              <a:gd name="connsiteY15" fmla="*/ 724535 h 2078060"/>
              <a:gd name="connsiteX16" fmla="*/ 969942 w 2103393"/>
              <a:gd name="connsiteY16" fmla="*/ 612339 h 2078060"/>
              <a:gd name="connsiteX17" fmla="*/ 930675 w 2103393"/>
              <a:gd name="connsiteY17" fmla="*/ 51153 h 2078060"/>
              <a:gd name="connsiteX0" fmla="*/ 930675 w 2103393"/>
              <a:gd name="connsiteY0" fmla="*/ 57180 h 2084087"/>
              <a:gd name="connsiteX1" fmla="*/ 1190398 w 2103393"/>
              <a:gd name="connsiteY1" fmla="*/ 55507 h 2084087"/>
              <a:gd name="connsiteX2" fmla="*/ 1177505 w 2103393"/>
              <a:gd name="connsiteY2" fmla="*/ 612756 h 2084087"/>
              <a:gd name="connsiteX3" fmla="*/ 1312141 w 2103393"/>
              <a:gd name="connsiteY3" fmla="*/ 691293 h 2084087"/>
              <a:gd name="connsiteX4" fmla="*/ 1508484 w 2103393"/>
              <a:gd name="connsiteY4" fmla="*/ 494950 h 2084087"/>
              <a:gd name="connsiteX5" fmla="*/ 2058246 w 2103393"/>
              <a:gd name="connsiteY5" fmla="*/ 2043259 h 2084087"/>
              <a:gd name="connsiteX6" fmla="*/ 1244822 w 2103393"/>
              <a:gd name="connsiteY6" fmla="*/ 1633741 h 2084087"/>
              <a:gd name="connsiteX7" fmla="*/ 1205554 w 2103393"/>
              <a:gd name="connsiteY7" fmla="*/ 1319594 h 2084087"/>
              <a:gd name="connsiteX8" fmla="*/ 1244823 w 2103393"/>
              <a:gd name="connsiteY8" fmla="*/ 876417 h 2084087"/>
              <a:gd name="connsiteX9" fmla="*/ 1076528 w 2103393"/>
              <a:gd name="connsiteY9" fmla="*/ 730562 h 2084087"/>
              <a:gd name="connsiteX10" fmla="*/ 885795 w 2103393"/>
              <a:gd name="connsiteY10" fmla="*/ 870807 h 2084087"/>
              <a:gd name="connsiteX11" fmla="*/ 919453 w 2103393"/>
              <a:gd name="connsiteY11" fmla="*/ 1308373 h 2084087"/>
              <a:gd name="connsiteX12" fmla="*/ 891405 w 2103393"/>
              <a:gd name="connsiteY12" fmla="*/ 1628132 h 2084087"/>
              <a:gd name="connsiteX13" fmla="*/ 89201 w 2103393"/>
              <a:gd name="connsiteY13" fmla="*/ 2071308 h 2084087"/>
              <a:gd name="connsiteX14" fmla="*/ 577255 w 2103393"/>
              <a:gd name="connsiteY14" fmla="*/ 494950 h 2084087"/>
              <a:gd name="connsiteX15" fmla="*/ 807257 w 2103393"/>
              <a:gd name="connsiteY15" fmla="*/ 730562 h 2084087"/>
              <a:gd name="connsiteX16" fmla="*/ 969942 w 2103393"/>
              <a:gd name="connsiteY16" fmla="*/ 618366 h 2084087"/>
              <a:gd name="connsiteX17" fmla="*/ 930675 w 2103393"/>
              <a:gd name="connsiteY17" fmla="*/ 57180 h 2084087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73853 h 2100760"/>
              <a:gd name="connsiteX1" fmla="*/ 1190398 w 2103393"/>
              <a:gd name="connsiteY1" fmla="*/ 72180 h 2100760"/>
              <a:gd name="connsiteX2" fmla="*/ 1177505 w 2103393"/>
              <a:gd name="connsiteY2" fmla="*/ 629429 h 2100760"/>
              <a:gd name="connsiteX3" fmla="*/ 1312141 w 2103393"/>
              <a:gd name="connsiteY3" fmla="*/ 707966 h 2100760"/>
              <a:gd name="connsiteX4" fmla="*/ 1508484 w 2103393"/>
              <a:gd name="connsiteY4" fmla="*/ 511623 h 2100760"/>
              <a:gd name="connsiteX5" fmla="*/ 2058246 w 2103393"/>
              <a:gd name="connsiteY5" fmla="*/ 2059932 h 2100760"/>
              <a:gd name="connsiteX6" fmla="*/ 1244822 w 2103393"/>
              <a:gd name="connsiteY6" fmla="*/ 1650414 h 2100760"/>
              <a:gd name="connsiteX7" fmla="*/ 1205554 w 2103393"/>
              <a:gd name="connsiteY7" fmla="*/ 1336267 h 2100760"/>
              <a:gd name="connsiteX8" fmla="*/ 1244823 w 2103393"/>
              <a:gd name="connsiteY8" fmla="*/ 893090 h 2100760"/>
              <a:gd name="connsiteX9" fmla="*/ 1076528 w 2103393"/>
              <a:gd name="connsiteY9" fmla="*/ 747235 h 2100760"/>
              <a:gd name="connsiteX10" fmla="*/ 885795 w 2103393"/>
              <a:gd name="connsiteY10" fmla="*/ 887480 h 2100760"/>
              <a:gd name="connsiteX11" fmla="*/ 919453 w 2103393"/>
              <a:gd name="connsiteY11" fmla="*/ 1325046 h 2100760"/>
              <a:gd name="connsiteX12" fmla="*/ 891405 w 2103393"/>
              <a:gd name="connsiteY12" fmla="*/ 1644805 h 2100760"/>
              <a:gd name="connsiteX13" fmla="*/ 89201 w 2103393"/>
              <a:gd name="connsiteY13" fmla="*/ 2087981 h 2100760"/>
              <a:gd name="connsiteX14" fmla="*/ 577255 w 2103393"/>
              <a:gd name="connsiteY14" fmla="*/ 511623 h 2100760"/>
              <a:gd name="connsiteX15" fmla="*/ 807257 w 2103393"/>
              <a:gd name="connsiteY15" fmla="*/ 747235 h 2100760"/>
              <a:gd name="connsiteX16" fmla="*/ 969942 w 2103393"/>
              <a:gd name="connsiteY16" fmla="*/ 635039 h 2100760"/>
              <a:gd name="connsiteX17" fmla="*/ 930675 w 2103393"/>
              <a:gd name="connsiteY17" fmla="*/ 73853 h 2100760"/>
              <a:gd name="connsiteX0" fmla="*/ 930675 w 2103393"/>
              <a:gd name="connsiteY0" fmla="*/ 77953 h 2104860"/>
              <a:gd name="connsiteX1" fmla="*/ 1190398 w 2103393"/>
              <a:gd name="connsiteY1" fmla="*/ 76280 h 2104860"/>
              <a:gd name="connsiteX2" fmla="*/ 1177505 w 2103393"/>
              <a:gd name="connsiteY2" fmla="*/ 633529 h 2104860"/>
              <a:gd name="connsiteX3" fmla="*/ 1312141 w 2103393"/>
              <a:gd name="connsiteY3" fmla="*/ 712066 h 2104860"/>
              <a:gd name="connsiteX4" fmla="*/ 1508484 w 2103393"/>
              <a:gd name="connsiteY4" fmla="*/ 515723 h 2104860"/>
              <a:gd name="connsiteX5" fmla="*/ 2058246 w 2103393"/>
              <a:gd name="connsiteY5" fmla="*/ 2064032 h 2104860"/>
              <a:gd name="connsiteX6" fmla="*/ 1244822 w 2103393"/>
              <a:gd name="connsiteY6" fmla="*/ 1654514 h 2104860"/>
              <a:gd name="connsiteX7" fmla="*/ 1205554 w 2103393"/>
              <a:gd name="connsiteY7" fmla="*/ 1340367 h 2104860"/>
              <a:gd name="connsiteX8" fmla="*/ 1244823 w 2103393"/>
              <a:gd name="connsiteY8" fmla="*/ 897190 h 2104860"/>
              <a:gd name="connsiteX9" fmla="*/ 1076528 w 2103393"/>
              <a:gd name="connsiteY9" fmla="*/ 751335 h 2104860"/>
              <a:gd name="connsiteX10" fmla="*/ 885795 w 2103393"/>
              <a:gd name="connsiteY10" fmla="*/ 891580 h 2104860"/>
              <a:gd name="connsiteX11" fmla="*/ 919453 w 2103393"/>
              <a:gd name="connsiteY11" fmla="*/ 1329146 h 2104860"/>
              <a:gd name="connsiteX12" fmla="*/ 891405 w 2103393"/>
              <a:gd name="connsiteY12" fmla="*/ 1648905 h 2104860"/>
              <a:gd name="connsiteX13" fmla="*/ 89201 w 2103393"/>
              <a:gd name="connsiteY13" fmla="*/ 2092081 h 2104860"/>
              <a:gd name="connsiteX14" fmla="*/ 577255 w 2103393"/>
              <a:gd name="connsiteY14" fmla="*/ 515723 h 2104860"/>
              <a:gd name="connsiteX15" fmla="*/ 807257 w 2103393"/>
              <a:gd name="connsiteY15" fmla="*/ 751335 h 2104860"/>
              <a:gd name="connsiteX16" fmla="*/ 969942 w 2103393"/>
              <a:gd name="connsiteY16" fmla="*/ 639139 h 2104860"/>
              <a:gd name="connsiteX17" fmla="*/ 930675 w 2103393"/>
              <a:gd name="connsiteY17" fmla="*/ 77953 h 2104860"/>
              <a:gd name="connsiteX0" fmla="*/ 930675 w 2103393"/>
              <a:gd name="connsiteY0" fmla="*/ 71187 h 2098094"/>
              <a:gd name="connsiteX1" fmla="*/ 1190398 w 2103393"/>
              <a:gd name="connsiteY1" fmla="*/ 69514 h 2098094"/>
              <a:gd name="connsiteX2" fmla="*/ 1177505 w 2103393"/>
              <a:gd name="connsiteY2" fmla="*/ 626763 h 2098094"/>
              <a:gd name="connsiteX3" fmla="*/ 1312141 w 2103393"/>
              <a:gd name="connsiteY3" fmla="*/ 705300 h 2098094"/>
              <a:gd name="connsiteX4" fmla="*/ 1508484 w 2103393"/>
              <a:gd name="connsiteY4" fmla="*/ 508957 h 2098094"/>
              <a:gd name="connsiteX5" fmla="*/ 2058246 w 2103393"/>
              <a:gd name="connsiteY5" fmla="*/ 2057266 h 2098094"/>
              <a:gd name="connsiteX6" fmla="*/ 1244822 w 2103393"/>
              <a:gd name="connsiteY6" fmla="*/ 1647748 h 2098094"/>
              <a:gd name="connsiteX7" fmla="*/ 1205554 w 2103393"/>
              <a:gd name="connsiteY7" fmla="*/ 1333601 h 2098094"/>
              <a:gd name="connsiteX8" fmla="*/ 1244823 w 2103393"/>
              <a:gd name="connsiteY8" fmla="*/ 890424 h 2098094"/>
              <a:gd name="connsiteX9" fmla="*/ 1076528 w 2103393"/>
              <a:gd name="connsiteY9" fmla="*/ 744569 h 2098094"/>
              <a:gd name="connsiteX10" fmla="*/ 885795 w 2103393"/>
              <a:gd name="connsiteY10" fmla="*/ 884814 h 2098094"/>
              <a:gd name="connsiteX11" fmla="*/ 919453 w 2103393"/>
              <a:gd name="connsiteY11" fmla="*/ 1322380 h 2098094"/>
              <a:gd name="connsiteX12" fmla="*/ 891405 w 2103393"/>
              <a:gd name="connsiteY12" fmla="*/ 1642139 h 2098094"/>
              <a:gd name="connsiteX13" fmla="*/ 89201 w 2103393"/>
              <a:gd name="connsiteY13" fmla="*/ 2085315 h 2098094"/>
              <a:gd name="connsiteX14" fmla="*/ 577255 w 2103393"/>
              <a:gd name="connsiteY14" fmla="*/ 508957 h 2098094"/>
              <a:gd name="connsiteX15" fmla="*/ 807257 w 2103393"/>
              <a:gd name="connsiteY15" fmla="*/ 744569 h 2098094"/>
              <a:gd name="connsiteX16" fmla="*/ 969942 w 2103393"/>
              <a:gd name="connsiteY16" fmla="*/ 632373 h 2098094"/>
              <a:gd name="connsiteX17" fmla="*/ 930675 w 2103393"/>
              <a:gd name="connsiteY17" fmla="*/ 71187 h 2098094"/>
              <a:gd name="connsiteX0" fmla="*/ 930675 w 2103393"/>
              <a:gd name="connsiteY0" fmla="*/ 75207 h 2102114"/>
              <a:gd name="connsiteX1" fmla="*/ 1190398 w 2103393"/>
              <a:gd name="connsiteY1" fmla="*/ 73534 h 2102114"/>
              <a:gd name="connsiteX2" fmla="*/ 1177505 w 2103393"/>
              <a:gd name="connsiteY2" fmla="*/ 630783 h 2102114"/>
              <a:gd name="connsiteX3" fmla="*/ 1312141 w 2103393"/>
              <a:gd name="connsiteY3" fmla="*/ 709320 h 2102114"/>
              <a:gd name="connsiteX4" fmla="*/ 1508484 w 2103393"/>
              <a:gd name="connsiteY4" fmla="*/ 512977 h 2102114"/>
              <a:gd name="connsiteX5" fmla="*/ 2058246 w 2103393"/>
              <a:gd name="connsiteY5" fmla="*/ 2061286 h 2102114"/>
              <a:gd name="connsiteX6" fmla="*/ 1244822 w 2103393"/>
              <a:gd name="connsiteY6" fmla="*/ 1651768 h 2102114"/>
              <a:gd name="connsiteX7" fmla="*/ 1205554 w 2103393"/>
              <a:gd name="connsiteY7" fmla="*/ 1337621 h 2102114"/>
              <a:gd name="connsiteX8" fmla="*/ 1244823 w 2103393"/>
              <a:gd name="connsiteY8" fmla="*/ 894444 h 2102114"/>
              <a:gd name="connsiteX9" fmla="*/ 1076528 w 2103393"/>
              <a:gd name="connsiteY9" fmla="*/ 748589 h 2102114"/>
              <a:gd name="connsiteX10" fmla="*/ 885795 w 2103393"/>
              <a:gd name="connsiteY10" fmla="*/ 888834 h 2102114"/>
              <a:gd name="connsiteX11" fmla="*/ 919453 w 2103393"/>
              <a:gd name="connsiteY11" fmla="*/ 1326400 h 2102114"/>
              <a:gd name="connsiteX12" fmla="*/ 891405 w 2103393"/>
              <a:gd name="connsiteY12" fmla="*/ 1646159 h 2102114"/>
              <a:gd name="connsiteX13" fmla="*/ 89201 w 2103393"/>
              <a:gd name="connsiteY13" fmla="*/ 2089335 h 2102114"/>
              <a:gd name="connsiteX14" fmla="*/ 577255 w 2103393"/>
              <a:gd name="connsiteY14" fmla="*/ 512977 h 2102114"/>
              <a:gd name="connsiteX15" fmla="*/ 807257 w 2103393"/>
              <a:gd name="connsiteY15" fmla="*/ 748589 h 2102114"/>
              <a:gd name="connsiteX16" fmla="*/ 969942 w 2103393"/>
              <a:gd name="connsiteY16" fmla="*/ 636393 h 2102114"/>
              <a:gd name="connsiteX17" fmla="*/ 930675 w 2103393"/>
              <a:gd name="connsiteY17" fmla="*/ 75207 h 2102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103393" h="2102114">
                <a:moveTo>
                  <a:pt x="930675" y="75207"/>
                </a:moveTo>
                <a:cubicBezTo>
                  <a:pt x="914336" y="-26367"/>
                  <a:pt x="1202803" y="-23213"/>
                  <a:pt x="1190398" y="73534"/>
                </a:cubicBezTo>
                <a:lnTo>
                  <a:pt x="1177505" y="630783"/>
                </a:lnTo>
                <a:lnTo>
                  <a:pt x="1312141" y="709320"/>
                </a:lnTo>
                <a:cubicBezTo>
                  <a:pt x="1349539" y="621433"/>
                  <a:pt x="1403768" y="466228"/>
                  <a:pt x="1508484" y="512977"/>
                </a:cubicBezTo>
                <a:cubicBezTo>
                  <a:pt x="1961009" y="692492"/>
                  <a:pt x="2211581" y="1696648"/>
                  <a:pt x="2058246" y="2061286"/>
                </a:cubicBezTo>
                <a:cubicBezTo>
                  <a:pt x="1912391" y="2233320"/>
                  <a:pt x="1542142" y="1816322"/>
                  <a:pt x="1244822" y="1651768"/>
                </a:cubicBezTo>
                <a:cubicBezTo>
                  <a:pt x="1113927" y="1590061"/>
                  <a:pt x="1184984" y="1466646"/>
                  <a:pt x="1205554" y="1337621"/>
                </a:cubicBezTo>
                <a:cubicBezTo>
                  <a:pt x="1233603" y="1238514"/>
                  <a:pt x="1127017" y="1161846"/>
                  <a:pt x="1244823" y="894444"/>
                </a:cubicBezTo>
                <a:cubicBezTo>
                  <a:pt x="1188725" y="845826"/>
                  <a:pt x="1155065" y="802817"/>
                  <a:pt x="1076528" y="748589"/>
                </a:cubicBezTo>
                <a:cubicBezTo>
                  <a:pt x="973682" y="789728"/>
                  <a:pt x="949373" y="842086"/>
                  <a:pt x="885795" y="888834"/>
                </a:cubicBezTo>
                <a:cubicBezTo>
                  <a:pt x="951243" y="1053389"/>
                  <a:pt x="898883" y="1240382"/>
                  <a:pt x="919453" y="1326400"/>
                </a:cubicBezTo>
                <a:cubicBezTo>
                  <a:pt x="930673" y="1432986"/>
                  <a:pt x="1003602" y="1595671"/>
                  <a:pt x="891405" y="1646159"/>
                </a:cubicBezTo>
                <a:cubicBezTo>
                  <a:pt x="685711" y="1737785"/>
                  <a:pt x="311722" y="2121123"/>
                  <a:pt x="89201" y="2089335"/>
                </a:cubicBezTo>
                <a:cubicBezTo>
                  <a:pt x="-118362" y="2035107"/>
                  <a:pt x="33103" y="774768"/>
                  <a:pt x="577255" y="512977"/>
                </a:cubicBezTo>
                <a:cubicBezTo>
                  <a:pt x="704411" y="464359"/>
                  <a:pt x="736199" y="673791"/>
                  <a:pt x="807257" y="748589"/>
                </a:cubicBezTo>
                <a:lnTo>
                  <a:pt x="969942" y="636393"/>
                </a:lnTo>
                <a:cubicBezTo>
                  <a:pt x="968072" y="483058"/>
                  <a:pt x="947112" y="235825"/>
                  <a:pt x="930675" y="7520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/>
          </a:p>
        </p:txBody>
      </p:sp>
      <p:sp>
        <p:nvSpPr>
          <p:cNvPr id="67" name="Freeform 48">
            <a:extLst>
              <a:ext uri="{FF2B5EF4-FFF2-40B4-BE49-F238E27FC236}">
                <a16:creationId xmlns:a16="http://schemas.microsoft.com/office/drawing/2014/main" id="{4D25AF42-6FA6-4FED-B582-ED59987C7B13}"/>
              </a:ext>
            </a:extLst>
          </p:cNvPr>
          <p:cNvSpPr>
            <a:spLocks noChangeAspect="1"/>
          </p:cNvSpPr>
          <p:nvPr/>
        </p:nvSpPr>
        <p:spPr>
          <a:xfrm>
            <a:off x="4282582" y="1383506"/>
            <a:ext cx="360000" cy="299814"/>
          </a:xfrm>
          <a:custGeom>
            <a:avLst/>
            <a:gdLst/>
            <a:ahLst/>
            <a:cxnLst/>
            <a:rect l="l" t="t" r="r" b="b"/>
            <a:pathLst>
              <a:path w="3240001" h="2698329">
                <a:moveTo>
                  <a:pt x="2548075" y="5025"/>
                </a:moveTo>
                <a:cubicBezTo>
                  <a:pt x="2888705" y="21427"/>
                  <a:pt x="3205543" y="144443"/>
                  <a:pt x="3236875" y="324866"/>
                </a:cubicBezTo>
                <a:cubicBezTo>
                  <a:pt x="3272384" y="584869"/>
                  <a:pt x="3000845" y="793843"/>
                  <a:pt x="2654112" y="922630"/>
                </a:cubicBezTo>
                <a:cubicBezTo>
                  <a:pt x="2512076" y="1002818"/>
                  <a:pt x="2288579" y="1396468"/>
                  <a:pt x="2077615" y="1155904"/>
                </a:cubicBezTo>
                <a:cubicBezTo>
                  <a:pt x="1902159" y="985808"/>
                  <a:pt x="1914692" y="662627"/>
                  <a:pt x="1946024" y="426923"/>
                </a:cubicBezTo>
                <a:cubicBezTo>
                  <a:pt x="1958557" y="234957"/>
                  <a:pt x="1977355" y="79442"/>
                  <a:pt x="2209208" y="25983"/>
                </a:cubicBezTo>
                <a:cubicBezTo>
                  <a:pt x="2318345" y="5936"/>
                  <a:pt x="2434532" y="-443"/>
                  <a:pt x="2548075" y="5025"/>
                </a:cubicBezTo>
                <a:close/>
                <a:moveTo>
                  <a:pt x="1184195" y="86"/>
                </a:moveTo>
                <a:cubicBezTo>
                  <a:pt x="1412849" y="2955"/>
                  <a:pt x="1621488" y="77771"/>
                  <a:pt x="1732975" y="244677"/>
                </a:cubicBezTo>
                <a:cubicBezTo>
                  <a:pt x="1866656" y="436642"/>
                  <a:pt x="1793548" y="672347"/>
                  <a:pt x="1801904" y="871602"/>
                </a:cubicBezTo>
                <a:cubicBezTo>
                  <a:pt x="1820702" y="1041698"/>
                  <a:pt x="1996160" y="1255532"/>
                  <a:pt x="1889631" y="1396469"/>
                </a:cubicBezTo>
                <a:cubicBezTo>
                  <a:pt x="1714174" y="1644320"/>
                  <a:pt x="1482324" y="1717219"/>
                  <a:pt x="1300601" y="1906754"/>
                </a:cubicBezTo>
                <a:cubicBezTo>
                  <a:pt x="1068750" y="2152178"/>
                  <a:pt x="736639" y="2754803"/>
                  <a:pt x="442124" y="2694054"/>
                </a:cubicBezTo>
                <a:cubicBezTo>
                  <a:pt x="189385" y="2609005"/>
                  <a:pt x="149697" y="2276103"/>
                  <a:pt x="78680" y="2016101"/>
                </a:cubicBezTo>
                <a:cubicBezTo>
                  <a:pt x="-50823" y="1442635"/>
                  <a:pt x="-61268" y="759824"/>
                  <a:pt x="366928" y="302996"/>
                </a:cubicBezTo>
                <a:cubicBezTo>
                  <a:pt x="563141" y="111638"/>
                  <a:pt x="890211" y="-3604"/>
                  <a:pt x="1184195" y="8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/>
          </a:p>
        </p:txBody>
      </p:sp>
      <p:sp>
        <p:nvSpPr>
          <p:cNvPr id="68" name="Freeform 49">
            <a:extLst>
              <a:ext uri="{FF2B5EF4-FFF2-40B4-BE49-F238E27FC236}">
                <a16:creationId xmlns:a16="http://schemas.microsoft.com/office/drawing/2014/main" id="{16C26AC8-9AC7-478E-A9EB-AEF3E0BBCCE2}"/>
              </a:ext>
            </a:extLst>
          </p:cNvPr>
          <p:cNvSpPr>
            <a:spLocks noChangeAspect="1"/>
          </p:cNvSpPr>
          <p:nvPr/>
        </p:nvSpPr>
        <p:spPr>
          <a:xfrm>
            <a:off x="5449552" y="1373426"/>
            <a:ext cx="319975" cy="319975"/>
          </a:xfrm>
          <a:custGeom>
            <a:avLst/>
            <a:gdLst>
              <a:gd name="connsiteX0" fmla="*/ 1054645 w 3259303"/>
              <a:gd name="connsiteY0" fmla="*/ 0 h 3248084"/>
              <a:gd name="connsiteX1" fmla="*/ 1469772 w 3259303"/>
              <a:gd name="connsiteY1" fmla="*/ 28049 h 3248084"/>
              <a:gd name="connsiteX2" fmla="*/ 1682945 w 3259303"/>
              <a:gd name="connsiteY2" fmla="*/ 740496 h 3248084"/>
              <a:gd name="connsiteX3" fmla="*/ 2417830 w 3259303"/>
              <a:gd name="connsiteY3" fmla="*/ 566592 h 3248084"/>
              <a:gd name="connsiteX4" fmla="*/ 3259303 w 3259303"/>
              <a:gd name="connsiteY4" fmla="*/ 1834410 h 3248084"/>
              <a:gd name="connsiteX5" fmla="*/ 2311244 w 3259303"/>
              <a:gd name="connsiteY5" fmla="*/ 3113448 h 3248084"/>
              <a:gd name="connsiteX6" fmla="*/ 622689 w 3259303"/>
              <a:gd name="connsiteY6" fmla="*/ 2670273 h 3248084"/>
              <a:gd name="connsiteX7" fmla="*/ 398297 w 3259303"/>
              <a:gd name="connsiteY7" fmla="*/ 3248084 h 3248084"/>
              <a:gd name="connsiteX8" fmla="*/ 0 w 3259303"/>
              <a:gd name="connsiteY8" fmla="*/ 3242474 h 3248084"/>
              <a:gd name="connsiteX9" fmla="*/ 218783 w 3259303"/>
              <a:gd name="connsiteY9" fmla="*/ 2333684 h 3248084"/>
              <a:gd name="connsiteX10" fmla="*/ 1593187 w 3259303"/>
              <a:gd name="connsiteY10" fmla="*/ 1997095 h 3248084"/>
              <a:gd name="connsiteX11" fmla="*/ 1250989 w 3259303"/>
              <a:gd name="connsiteY11" fmla="*/ 964889 h 3248084"/>
              <a:gd name="connsiteX12" fmla="*/ 1054645 w 3259303"/>
              <a:gd name="connsiteY12" fmla="*/ 0 h 3248084"/>
              <a:gd name="connsiteX0" fmla="*/ 1054645 w 3259303"/>
              <a:gd name="connsiteY0" fmla="*/ 0 h 3225645"/>
              <a:gd name="connsiteX1" fmla="*/ 1469772 w 3259303"/>
              <a:gd name="connsiteY1" fmla="*/ 5610 h 3225645"/>
              <a:gd name="connsiteX2" fmla="*/ 1682945 w 3259303"/>
              <a:gd name="connsiteY2" fmla="*/ 718057 h 3225645"/>
              <a:gd name="connsiteX3" fmla="*/ 2417830 w 3259303"/>
              <a:gd name="connsiteY3" fmla="*/ 544153 h 3225645"/>
              <a:gd name="connsiteX4" fmla="*/ 3259303 w 3259303"/>
              <a:gd name="connsiteY4" fmla="*/ 1811971 h 3225645"/>
              <a:gd name="connsiteX5" fmla="*/ 2311244 w 3259303"/>
              <a:gd name="connsiteY5" fmla="*/ 3091009 h 3225645"/>
              <a:gd name="connsiteX6" fmla="*/ 622689 w 3259303"/>
              <a:gd name="connsiteY6" fmla="*/ 2647834 h 3225645"/>
              <a:gd name="connsiteX7" fmla="*/ 398297 w 3259303"/>
              <a:gd name="connsiteY7" fmla="*/ 3225645 h 3225645"/>
              <a:gd name="connsiteX8" fmla="*/ 0 w 3259303"/>
              <a:gd name="connsiteY8" fmla="*/ 3220035 h 3225645"/>
              <a:gd name="connsiteX9" fmla="*/ 218783 w 3259303"/>
              <a:gd name="connsiteY9" fmla="*/ 2311245 h 3225645"/>
              <a:gd name="connsiteX10" fmla="*/ 1593187 w 3259303"/>
              <a:gd name="connsiteY10" fmla="*/ 1974656 h 3225645"/>
              <a:gd name="connsiteX11" fmla="*/ 1250989 w 3259303"/>
              <a:gd name="connsiteY11" fmla="*/ 942450 h 3225645"/>
              <a:gd name="connsiteX12" fmla="*/ 1054645 w 3259303"/>
              <a:gd name="connsiteY12" fmla="*/ 0 h 3225645"/>
              <a:gd name="connsiteX0" fmla="*/ 1054645 w 3259303"/>
              <a:gd name="connsiteY0" fmla="*/ 0 h 3242475"/>
              <a:gd name="connsiteX1" fmla="*/ 1469772 w 3259303"/>
              <a:gd name="connsiteY1" fmla="*/ 22440 h 3242475"/>
              <a:gd name="connsiteX2" fmla="*/ 1682945 w 3259303"/>
              <a:gd name="connsiteY2" fmla="*/ 734887 h 3242475"/>
              <a:gd name="connsiteX3" fmla="*/ 2417830 w 3259303"/>
              <a:gd name="connsiteY3" fmla="*/ 560983 h 3242475"/>
              <a:gd name="connsiteX4" fmla="*/ 3259303 w 3259303"/>
              <a:gd name="connsiteY4" fmla="*/ 1828801 h 3242475"/>
              <a:gd name="connsiteX5" fmla="*/ 2311244 w 3259303"/>
              <a:gd name="connsiteY5" fmla="*/ 3107839 h 3242475"/>
              <a:gd name="connsiteX6" fmla="*/ 622689 w 3259303"/>
              <a:gd name="connsiteY6" fmla="*/ 2664664 h 3242475"/>
              <a:gd name="connsiteX7" fmla="*/ 398297 w 3259303"/>
              <a:gd name="connsiteY7" fmla="*/ 3242475 h 3242475"/>
              <a:gd name="connsiteX8" fmla="*/ 0 w 3259303"/>
              <a:gd name="connsiteY8" fmla="*/ 3236865 h 3242475"/>
              <a:gd name="connsiteX9" fmla="*/ 218783 w 3259303"/>
              <a:gd name="connsiteY9" fmla="*/ 2328075 h 3242475"/>
              <a:gd name="connsiteX10" fmla="*/ 1593187 w 3259303"/>
              <a:gd name="connsiteY10" fmla="*/ 1991486 h 3242475"/>
              <a:gd name="connsiteX11" fmla="*/ 1250989 w 3259303"/>
              <a:gd name="connsiteY11" fmla="*/ 959280 h 3242475"/>
              <a:gd name="connsiteX12" fmla="*/ 1054645 w 3259303"/>
              <a:gd name="connsiteY12" fmla="*/ 0 h 3242475"/>
              <a:gd name="connsiteX0" fmla="*/ 1054645 w 3259303"/>
              <a:gd name="connsiteY0" fmla="*/ 0 h 3242475"/>
              <a:gd name="connsiteX1" fmla="*/ 1464162 w 3259303"/>
              <a:gd name="connsiteY1" fmla="*/ 1 h 3242475"/>
              <a:gd name="connsiteX2" fmla="*/ 1682945 w 3259303"/>
              <a:gd name="connsiteY2" fmla="*/ 734887 h 3242475"/>
              <a:gd name="connsiteX3" fmla="*/ 2417830 w 3259303"/>
              <a:gd name="connsiteY3" fmla="*/ 560983 h 3242475"/>
              <a:gd name="connsiteX4" fmla="*/ 3259303 w 3259303"/>
              <a:gd name="connsiteY4" fmla="*/ 1828801 h 3242475"/>
              <a:gd name="connsiteX5" fmla="*/ 2311244 w 3259303"/>
              <a:gd name="connsiteY5" fmla="*/ 3107839 h 3242475"/>
              <a:gd name="connsiteX6" fmla="*/ 622689 w 3259303"/>
              <a:gd name="connsiteY6" fmla="*/ 2664664 h 3242475"/>
              <a:gd name="connsiteX7" fmla="*/ 398297 w 3259303"/>
              <a:gd name="connsiteY7" fmla="*/ 3242475 h 3242475"/>
              <a:gd name="connsiteX8" fmla="*/ 0 w 3259303"/>
              <a:gd name="connsiteY8" fmla="*/ 3236865 h 3242475"/>
              <a:gd name="connsiteX9" fmla="*/ 218783 w 3259303"/>
              <a:gd name="connsiteY9" fmla="*/ 2328075 h 3242475"/>
              <a:gd name="connsiteX10" fmla="*/ 1593187 w 3259303"/>
              <a:gd name="connsiteY10" fmla="*/ 1991486 h 3242475"/>
              <a:gd name="connsiteX11" fmla="*/ 1250989 w 3259303"/>
              <a:gd name="connsiteY11" fmla="*/ 959280 h 3242475"/>
              <a:gd name="connsiteX12" fmla="*/ 1054645 w 3259303"/>
              <a:gd name="connsiteY12" fmla="*/ 0 h 3242475"/>
              <a:gd name="connsiteX0" fmla="*/ 1065864 w 3259303"/>
              <a:gd name="connsiteY0" fmla="*/ 5609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5609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37566 w 3259303"/>
              <a:gd name="connsiteY9" fmla="*/ 2260757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37566 w 3259303"/>
              <a:gd name="connsiteY9" fmla="*/ 2260757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76358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76358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04156 w 3197595"/>
              <a:gd name="connsiteY0" fmla="*/ 16828 h 3242474"/>
              <a:gd name="connsiteX1" fmla="*/ 1402454 w 3197595"/>
              <a:gd name="connsiteY1" fmla="*/ 0 h 3242474"/>
              <a:gd name="connsiteX2" fmla="*/ 1621237 w 3197595"/>
              <a:gd name="connsiteY2" fmla="*/ 734886 h 3242474"/>
              <a:gd name="connsiteX3" fmla="*/ 2356122 w 3197595"/>
              <a:gd name="connsiteY3" fmla="*/ 560982 h 3242474"/>
              <a:gd name="connsiteX4" fmla="*/ 3197595 w 3197595"/>
              <a:gd name="connsiteY4" fmla="*/ 1828800 h 3242474"/>
              <a:gd name="connsiteX5" fmla="*/ 2249536 w 3197595"/>
              <a:gd name="connsiteY5" fmla="*/ 3107838 h 3242474"/>
              <a:gd name="connsiteX6" fmla="*/ 560981 w 3197595"/>
              <a:gd name="connsiteY6" fmla="*/ 2664663 h 3242474"/>
              <a:gd name="connsiteX7" fmla="*/ 336589 w 3197595"/>
              <a:gd name="connsiteY7" fmla="*/ 3242474 h 3242474"/>
              <a:gd name="connsiteX8" fmla="*/ 0 w 3197595"/>
              <a:gd name="connsiteY8" fmla="*/ 3236864 h 3242474"/>
              <a:gd name="connsiteX9" fmla="*/ 387077 w 3197595"/>
              <a:gd name="connsiteY9" fmla="*/ 2232708 h 3242474"/>
              <a:gd name="connsiteX10" fmla="*/ 1514650 w 3197595"/>
              <a:gd name="connsiteY10" fmla="*/ 1991485 h 3242474"/>
              <a:gd name="connsiteX11" fmla="*/ 1189281 w 3197595"/>
              <a:gd name="connsiteY11" fmla="*/ 959279 h 3242474"/>
              <a:gd name="connsiteX12" fmla="*/ 1004156 w 3197595"/>
              <a:gd name="connsiteY12" fmla="*/ 16828 h 3242474"/>
              <a:gd name="connsiteX0" fmla="*/ 1011476 w 3204915"/>
              <a:gd name="connsiteY0" fmla="*/ 16828 h 3242474"/>
              <a:gd name="connsiteX1" fmla="*/ 1409774 w 3204915"/>
              <a:gd name="connsiteY1" fmla="*/ 0 h 3242474"/>
              <a:gd name="connsiteX2" fmla="*/ 1628557 w 3204915"/>
              <a:gd name="connsiteY2" fmla="*/ 734886 h 3242474"/>
              <a:gd name="connsiteX3" fmla="*/ 2363442 w 3204915"/>
              <a:gd name="connsiteY3" fmla="*/ 560982 h 3242474"/>
              <a:gd name="connsiteX4" fmla="*/ 3204915 w 3204915"/>
              <a:gd name="connsiteY4" fmla="*/ 1828800 h 3242474"/>
              <a:gd name="connsiteX5" fmla="*/ 2256856 w 3204915"/>
              <a:gd name="connsiteY5" fmla="*/ 3107838 h 3242474"/>
              <a:gd name="connsiteX6" fmla="*/ 568301 w 3204915"/>
              <a:gd name="connsiteY6" fmla="*/ 2664663 h 3242474"/>
              <a:gd name="connsiteX7" fmla="*/ 343909 w 3204915"/>
              <a:gd name="connsiteY7" fmla="*/ 3242474 h 3242474"/>
              <a:gd name="connsiteX8" fmla="*/ 7320 w 3204915"/>
              <a:gd name="connsiteY8" fmla="*/ 3236864 h 3242474"/>
              <a:gd name="connsiteX9" fmla="*/ 394397 w 3204915"/>
              <a:gd name="connsiteY9" fmla="*/ 2232708 h 3242474"/>
              <a:gd name="connsiteX10" fmla="*/ 1521970 w 3204915"/>
              <a:gd name="connsiteY10" fmla="*/ 1991485 h 3242474"/>
              <a:gd name="connsiteX11" fmla="*/ 1196601 w 3204915"/>
              <a:gd name="connsiteY11" fmla="*/ 959279 h 3242474"/>
              <a:gd name="connsiteX12" fmla="*/ 1011476 w 3204915"/>
              <a:gd name="connsiteY12" fmla="*/ 16828 h 3242474"/>
              <a:gd name="connsiteX0" fmla="*/ 1007292 w 3200731"/>
              <a:gd name="connsiteY0" fmla="*/ 16828 h 3242474"/>
              <a:gd name="connsiteX1" fmla="*/ 1405590 w 3200731"/>
              <a:gd name="connsiteY1" fmla="*/ 0 h 3242474"/>
              <a:gd name="connsiteX2" fmla="*/ 1624373 w 3200731"/>
              <a:gd name="connsiteY2" fmla="*/ 734886 h 3242474"/>
              <a:gd name="connsiteX3" fmla="*/ 2359258 w 3200731"/>
              <a:gd name="connsiteY3" fmla="*/ 560982 h 3242474"/>
              <a:gd name="connsiteX4" fmla="*/ 3200731 w 3200731"/>
              <a:gd name="connsiteY4" fmla="*/ 1828800 h 3242474"/>
              <a:gd name="connsiteX5" fmla="*/ 2252672 w 3200731"/>
              <a:gd name="connsiteY5" fmla="*/ 3107838 h 3242474"/>
              <a:gd name="connsiteX6" fmla="*/ 564117 w 3200731"/>
              <a:gd name="connsiteY6" fmla="*/ 2664663 h 3242474"/>
              <a:gd name="connsiteX7" fmla="*/ 339725 w 3200731"/>
              <a:gd name="connsiteY7" fmla="*/ 3242474 h 3242474"/>
              <a:gd name="connsiteX8" fmla="*/ 3136 w 3200731"/>
              <a:gd name="connsiteY8" fmla="*/ 3236864 h 3242474"/>
              <a:gd name="connsiteX9" fmla="*/ 390213 w 3200731"/>
              <a:gd name="connsiteY9" fmla="*/ 2232708 h 3242474"/>
              <a:gd name="connsiteX10" fmla="*/ 1517786 w 3200731"/>
              <a:gd name="connsiteY10" fmla="*/ 1991485 h 3242474"/>
              <a:gd name="connsiteX11" fmla="*/ 1192417 w 3200731"/>
              <a:gd name="connsiteY11" fmla="*/ 959279 h 3242474"/>
              <a:gd name="connsiteX12" fmla="*/ 1007292 w 3200731"/>
              <a:gd name="connsiteY12" fmla="*/ 16828 h 3242474"/>
              <a:gd name="connsiteX0" fmla="*/ 1051443 w 3244882"/>
              <a:gd name="connsiteY0" fmla="*/ 16828 h 3242474"/>
              <a:gd name="connsiteX1" fmla="*/ 1449741 w 3244882"/>
              <a:gd name="connsiteY1" fmla="*/ 0 h 3242474"/>
              <a:gd name="connsiteX2" fmla="*/ 1668524 w 3244882"/>
              <a:gd name="connsiteY2" fmla="*/ 734886 h 3242474"/>
              <a:gd name="connsiteX3" fmla="*/ 2403409 w 3244882"/>
              <a:gd name="connsiteY3" fmla="*/ 560982 h 3242474"/>
              <a:gd name="connsiteX4" fmla="*/ 3244882 w 3244882"/>
              <a:gd name="connsiteY4" fmla="*/ 1828800 h 3242474"/>
              <a:gd name="connsiteX5" fmla="*/ 2296823 w 3244882"/>
              <a:gd name="connsiteY5" fmla="*/ 3107838 h 3242474"/>
              <a:gd name="connsiteX6" fmla="*/ 608268 w 3244882"/>
              <a:gd name="connsiteY6" fmla="*/ 2664663 h 3242474"/>
              <a:gd name="connsiteX7" fmla="*/ 383876 w 3244882"/>
              <a:gd name="connsiteY7" fmla="*/ 3242474 h 3242474"/>
              <a:gd name="connsiteX8" fmla="*/ 2408 w 3244882"/>
              <a:gd name="connsiteY8" fmla="*/ 3236864 h 3242474"/>
              <a:gd name="connsiteX9" fmla="*/ 434364 w 3244882"/>
              <a:gd name="connsiteY9" fmla="*/ 2232708 h 3242474"/>
              <a:gd name="connsiteX10" fmla="*/ 1561937 w 3244882"/>
              <a:gd name="connsiteY10" fmla="*/ 1991485 h 3242474"/>
              <a:gd name="connsiteX11" fmla="*/ 1236568 w 3244882"/>
              <a:gd name="connsiteY11" fmla="*/ 959279 h 3242474"/>
              <a:gd name="connsiteX12" fmla="*/ 1051443 w 3244882"/>
              <a:gd name="connsiteY12" fmla="*/ 16828 h 3242474"/>
              <a:gd name="connsiteX0" fmla="*/ 1049313 w 3242752"/>
              <a:gd name="connsiteY0" fmla="*/ 16828 h 3242474"/>
              <a:gd name="connsiteX1" fmla="*/ 1447611 w 3242752"/>
              <a:gd name="connsiteY1" fmla="*/ 0 h 3242474"/>
              <a:gd name="connsiteX2" fmla="*/ 1666394 w 3242752"/>
              <a:gd name="connsiteY2" fmla="*/ 734886 h 3242474"/>
              <a:gd name="connsiteX3" fmla="*/ 2401279 w 3242752"/>
              <a:gd name="connsiteY3" fmla="*/ 560982 h 3242474"/>
              <a:gd name="connsiteX4" fmla="*/ 3242752 w 3242752"/>
              <a:gd name="connsiteY4" fmla="*/ 1828800 h 3242474"/>
              <a:gd name="connsiteX5" fmla="*/ 2294693 w 3242752"/>
              <a:gd name="connsiteY5" fmla="*/ 3107838 h 3242474"/>
              <a:gd name="connsiteX6" fmla="*/ 606138 w 3242752"/>
              <a:gd name="connsiteY6" fmla="*/ 2664663 h 3242474"/>
              <a:gd name="connsiteX7" fmla="*/ 381746 w 3242752"/>
              <a:gd name="connsiteY7" fmla="*/ 3242474 h 3242474"/>
              <a:gd name="connsiteX8" fmla="*/ 278 w 3242752"/>
              <a:gd name="connsiteY8" fmla="*/ 3236864 h 3242474"/>
              <a:gd name="connsiteX9" fmla="*/ 432234 w 3242752"/>
              <a:gd name="connsiteY9" fmla="*/ 2232708 h 3242474"/>
              <a:gd name="connsiteX10" fmla="*/ 1559807 w 3242752"/>
              <a:gd name="connsiteY10" fmla="*/ 1991485 h 3242474"/>
              <a:gd name="connsiteX11" fmla="*/ 1234438 w 3242752"/>
              <a:gd name="connsiteY11" fmla="*/ 959279 h 3242474"/>
              <a:gd name="connsiteX12" fmla="*/ 1049313 w 3242752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34409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516103 w 3203206"/>
              <a:gd name="connsiteY9" fmla="*/ 224953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03570" h="3242474">
                <a:moveTo>
                  <a:pt x="1049035" y="16828"/>
                </a:moveTo>
                <a:lnTo>
                  <a:pt x="1447333" y="0"/>
                </a:lnTo>
                <a:cubicBezTo>
                  <a:pt x="1441724" y="284231"/>
                  <a:pt x="1413674" y="613340"/>
                  <a:pt x="1666116" y="734886"/>
                </a:cubicBezTo>
                <a:cubicBezTo>
                  <a:pt x="1888639" y="783504"/>
                  <a:pt x="1937256" y="473095"/>
                  <a:pt x="2401001" y="560982"/>
                </a:cubicBezTo>
                <a:cubicBezTo>
                  <a:pt x="2875965" y="635779"/>
                  <a:pt x="3216295" y="1035945"/>
                  <a:pt x="3203206" y="1834409"/>
                </a:cubicBezTo>
                <a:cubicBezTo>
                  <a:pt x="3175156" y="2587994"/>
                  <a:pt x="2844177" y="2814257"/>
                  <a:pt x="2300025" y="3046130"/>
                </a:cubicBezTo>
                <a:cubicBezTo>
                  <a:pt x="1406194" y="3347190"/>
                  <a:pt x="820903" y="2705801"/>
                  <a:pt x="605860" y="2664663"/>
                </a:cubicBezTo>
                <a:cubicBezTo>
                  <a:pt x="379598" y="2621655"/>
                  <a:pt x="355288" y="2954503"/>
                  <a:pt x="381468" y="3242474"/>
                </a:cubicBezTo>
                <a:lnTo>
                  <a:pt x="0" y="3236864"/>
                </a:lnTo>
                <a:cubicBezTo>
                  <a:pt x="9350" y="2823607"/>
                  <a:pt x="-31788" y="2191567"/>
                  <a:pt x="516103" y="2249538"/>
                </a:cubicBezTo>
                <a:cubicBezTo>
                  <a:pt x="918138" y="2305637"/>
                  <a:pt x="1303347" y="2423441"/>
                  <a:pt x="1559529" y="1991485"/>
                </a:cubicBezTo>
                <a:cubicBezTo>
                  <a:pt x="1720344" y="1686686"/>
                  <a:pt x="1701645" y="1337006"/>
                  <a:pt x="1234160" y="959279"/>
                </a:cubicBezTo>
                <a:cubicBezTo>
                  <a:pt x="1155622" y="891961"/>
                  <a:pt x="981717" y="516102"/>
                  <a:pt x="1049035" y="168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/>
          </a:p>
        </p:txBody>
      </p:sp>
      <p:sp>
        <p:nvSpPr>
          <p:cNvPr id="69" name="Freeform 50">
            <a:extLst>
              <a:ext uri="{FF2B5EF4-FFF2-40B4-BE49-F238E27FC236}">
                <a16:creationId xmlns:a16="http://schemas.microsoft.com/office/drawing/2014/main" id="{761FDA03-CD71-482D-900A-F2BA2EDC2106}"/>
              </a:ext>
            </a:extLst>
          </p:cNvPr>
          <p:cNvSpPr>
            <a:spLocks noChangeAspect="1"/>
          </p:cNvSpPr>
          <p:nvPr/>
        </p:nvSpPr>
        <p:spPr>
          <a:xfrm>
            <a:off x="4851982" y="1381413"/>
            <a:ext cx="360000" cy="304000"/>
          </a:xfrm>
          <a:custGeom>
            <a:avLst/>
            <a:gdLst/>
            <a:ahLst/>
            <a:cxnLst/>
            <a:rect l="l" t="t" r="r" b="b"/>
            <a:pathLst>
              <a:path w="3213653" h="2719059">
                <a:moveTo>
                  <a:pt x="1378151" y="1333546"/>
                </a:moveTo>
                <a:cubicBezTo>
                  <a:pt x="1319627" y="1375402"/>
                  <a:pt x="1250513" y="1400241"/>
                  <a:pt x="1177640" y="1404742"/>
                </a:cubicBezTo>
                <a:cubicBezTo>
                  <a:pt x="1183273" y="1421668"/>
                  <a:pt x="1185388" y="1439329"/>
                  <a:pt x="1185029" y="1457608"/>
                </a:cubicBezTo>
                <a:lnTo>
                  <a:pt x="1182201" y="1517198"/>
                </a:lnTo>
                <a:cubicBezTo>
                  <a:pt x="1256472" y="1514781"/>
                  <a:pt x="1326341" y="1484168"/>
                  <a:pt x="1378151" y="1432005"/>
                </a:cubicBezTo>
                <a:close/>
                <a:moveTo>
                  <a:pt x="1765736" y="0"/>
                </a:moveTo>
                <a:cubicBezTo>
                  <a:pt x="1820598" y="0"/>
                  <a:pt x="1865072" y="44474"/>
                  <a:pt x="1865072" y="99336"/>
                </a:cubicBezTo>
                <a:lnTo>
                  <a:pt x="1865072" y="1145199"/>
                </a:lnTo>
                <a:cubicBezTo>
                  <a:pt x="1927584" y="1198906"/>
                  <a:pt x="2002197" y="1234373"/>
                  <a:pt x="2081262" y="1252128"/>
                </a:cubicBezTo>
                <a:cubicBezTo>
                  <a:pt x="2096727" y="1219747"/>
                  <a:pt x="2112543" y="1186289"/>
                  <a:pt x="2123992" y="1149920"/>
                </a:cubicBezTo>
                <a:cubicBezTo>
                  <a:pt x="1899600" y="1041464"/>
                  <a:pt x="1832282" y="585198"/>
                  <a:pt x="1933258" y="437473"/>
                </a:cubicBezTo>
                <a:cubicBezTo>
                  <a:pt x="2028156" y="327848"/>
                  <a:pt x="2131647" y="265468"/>
                  <a:pt x="2345195" y="261608"/>
                </a:cubicBezTo>
                <a:cubicBezTo>
                  <a:pt x="2375702" y="261056"/>
                  <a:pt x="2408455" y="261699"/>
                  <a:pt x="2443750" y="263569"/>
                </a:cubicBezTo>
                <a:cubicBezTo>
                  <a:pt x="2954244" y="291618"/>
                  <a:pt x="3189856" y="886259"/>
                  <a:pt x="3206686" y="1323824"/>
                </a:cubicBezTo>
                <a:cubicBezTo>
                  <a:pt x="3247823" y="2015701"/>
                  <a:pt x="3103839" y="2270013"/>
                  <a:pt x="2853267" y="2462617"/>
                </a:cubicBezTo>
                <a:cubicBezTo>
                  <a:pt x="2511068" y="2735627"/>
                  <a:pt x="2157650" y="2470097"/>
                  <a:pt x="2084722" y="2170906"/>
                </a:cubicBezTo>
                <a:cubicBezTo>
                  <a:pt x="2058544" y="2038140"/>
                  <a:pt x="2127730" y="1922204"/>
                  <a:pt x="2202528" y="1800658"/>
                </a:cubicBezTo>
                <a:lnTo>
                  <a:pt x="2143866" y="1730900"/>
                </a:lnTo>
                <a:cubicBezTo>
                  <a:pt x="2096151" y="1741682"/>
                  <a:pt x="2046910" y="1746675"/>
                  <a:pt x="1997032" y="1746402"/>
                </a:cubicBezTo>
                <a:lnTo>
                  <a:pt x="1887189" y="1736891"/>
                </a:lnTo>
                <a:lnTo>
                  <a:pt x="1887189" y="2619722"/>
                </a:lnTo>
                <a:cubicBezTo>
                  <a:pt x="1887189" y="2674584"/>
                  <a:pt x="1842715" y="2719058"/>
                  <a:pt x="1787853" y="2719058"/>
                </a:cubicBezTo>
                <a:cubicBezTo>
                  <a:pt x="1732991" y="2719058"/>
                  <a:pt x="1688517" y="2674584"/>
                  <a:pt x="1688517" y="2619722"/>
                </a:cubicBezTo>
                <a:lnTo>
                  <a:pt x="1688517" y="1730093"/>
                </a:lnTo>
                <a:cubicBezTo>
                  <a:pt x="1688517" y="1710960"/>
                  <a:pt x="1693926" y="1693091"/>
                  <a:pt x="1704798" y="1678857"/>
                </a:cubicBezTo>
                <a:cubicBezTo>
                  <a:pt x="1659024" y="1659660"/>
                  <a:pt x="1616387" y="1633873"/>
                  <a:pt x="1576823" y="1603655"/>
                </a:cubicBezTo>
                <a:lnTo>
                  <a:pt x="1576823" y="2619723"/>
                </a:lnTo>
                <a:cubicBezTo>
                  <a:pt x="1576823" y="2674585"/>
                  <a:pt x="1532349" y="2719059"/>
                  <a:pt x="1477487" y="2719059"/>
                </a:cubicBezTo>
                <a:cubicBezTo>
                  <a:pt x="1422625" y="2719059"/>
                  <a:pt x="1378151" y="2674585"/>
                  <a:pt x="1378151" y="2619723"/>
                </a:cubicBezTo>
                <a:lnTo>
                  <a:pt x="1378151" y="1615564"/>
                </a:lnTo>
                <a:cubicBezTo>
                  <a:pt x="1313743" y="1650180"/>
                  <a:pt x="1240907" y="1668612"/>
                  <a:pt x="1165758" y="1668570"/>
                </a:cubicBezTo>
                <a:lnTo>
                  <a:pt x="1143358" y="1665899"/>
                </a:lnTo>
                <a:cubicBezTo>
                  <a:pt x="1108602" y="1733381"/>
                  <a:pt x="1056017" y="1769960"/>
                  <a:pt x="1011125" y="1833465"/>
                </a:cubicBezTo>
                <a:cubicBezTo>
                  <a:pt x="1085923" y="1955011"/>
                  <a:pt x="1155109" y="2070947"/>
                  <a:pt x="1128931" y="2203713"/>
                </a:cubicBezTo>
                <a:cubicBezTo>
                  <a:pt x="1056003" y="2502904"/>
                  <a:pt x="702585" y="2768434"/>
                  <a:pt x="360386" y="2495424"/>
                </a:cubicBezTo>
                <a:cubicBezTo>
                  <a:pt x="109814" y="2302820"/>
                  <a:pt x="-34170" y="2048508"/>
                  <a:pt x="6967" y="1356631"/>
                </a:cubicBezTo>
                <a:cubicBezTo>
                  <a:pt x="23797" y="919066"/>
                  <a:pt x="259409" y="324425"/>
                  <a:pt x="769903" y="296376"/>
                </a:cubicBezTo>
                <a:cubicBezTo>
                  <a:pt x="805198" y="294506"/>
                  <a:pt x="837951" y="293863"/>
                  <a:pt x="868458" y="294415"/>
                </a:cubicBezTo>
                <a:cubicBezTo>
                  <a:pt x="1082006" y="298276"/>
                  <a:pt x="1185497" y="360655"/>
                  <a:pt x="1280395" y="470280"/>
                </a:cubicBezTo>
                <a:cubicBezTo>
                  <a:pt x="1381371" y="618005"/>
                  <a:pt x="1314053" y="1074271"/>
                  <a:pt x="1089661" y="1182727"/>
                </a:cubicBezTo>
                <a:cubicBezTo>
                  <a:pt x="1098183" y="1209798"/>
                  <a:pt x="1109125" y="1235256"/>
                  <a:pt x="1120578" y="1259840"/>
                </a:cubicBezTo>
                <a:cubicBezTo>
                  <a:pt x="1123656" y="1260899"/>
                  <a:pt x="1126770" y="1260948"/>
                  <a:pt x="1129891" y="1260950"/>
                </a:cubicBezTo>
                <a:cubicBezTo>
                  <a:pt x="1227949" y="1261006"/>
                  <a:pt x="1320161" y="1214330"/>
                  <a:pt x="1378151" y="1135267"/>
                </a:cubicBezTo>
                <a:lnTo>
                  <a:pt x="1378151" y="118395"/>
                </a:lnTo>
                <a:cubicBezTo>
                  <a:pt x="1378151" y="63533"/>
                  <a:pt x="1422625" y="19059"/>
                  <a:pt x="1477487" y="19059"/>
                </a:cubicBezTo>
                <a:cubicBezTo>
                  <a:pt x="1532349" y="19059"/>
                  <a:pt x="1576823" y="63533"/>
                  <a:pt x="1576823" y="118395"/>
                </a:cubicBezTo>
                <a:lnTo>
                  <a:pt x="1576823" y="1413063"/>
                </a:lnTo>
                <a:cubicBezTo>
                  <a:pt x="1680597" y="1536757"/>
                  <a:pt x="1834575" y="1607590"/>
                  <a:pt x="1997786" y="1608484"/>
                </a:cubicBezTo>
                <a:lnTo>
                  <a:pt x="2057480" y="1605248"/>
                </a:lnTo>
                <a:cubicBezTo>
                  <a:pt x="2038910" y="1561698"/>
                  <a:pt x="2027992" y="1505121"/>
                  <a:pt x="2028624" y="1424801"/>
                </a:cubicBezTo>
                <a:lnTo>
                  <a:pt x="2034537" y="1382501"/>
                </a:lnTo>
                <a:cubicBezTo>
                  <a:pt x="1972012" y="1367348"/>
                  <a:pt x="1912047" y="1342676"/>
                  <a:pt x="1856155" y="1310037"/>
                </a:cubicBezTo>
                <a:cubicBezTo>
                  <a:pt x="1840993" y="1344880"/>
                  <a:pt x="1806188" y="1369059"/>
                  <a:pt x="1765736" y="1369059"/>
                </a:cubicBezTo>
                <a:cubicBezTo>
                  <a:pt x="1710874" y="1369059"/>
                  <a:pt x="1666400" y="1324585"/>
                  <a:pt x="1666400" y="1269723"/>
                </a:cubicBezTo>
                <a:lnTo>
                  <a:pt x="1666400" y="99336"/>
                </a:lnTo>
                <a:cubicBezTo>
                  <a:pt x="1666400" y="44474"/>
                  <a:pt x="1710874" y="0"/>
                  <a:pt x="17657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/>
          </a:p>
        </p:txBody>
      </p:sp>
      <p:sp>
        <p:nvSpPr>
          <p:cNvPr id="70" name="Teardrop 9">
            <a:extLst>
              <a:ext uri="{FF2B5EF4-FFF2-40B4-BE49-F238E27FC236}">
                <a16:creationId xmlns:a16="http://schemas.microsoft.com/office/drawing/2014/main" id="{82836910-14BC-4F69-A6FB-1282171F40BA}"/>
              </a:ext>
            </a:extLst>
          </p:cNvPr>
          <p:cNvSpPr>
            <a:spLocks noChangeAspect="1"/>
          </p:cNvSpPr>
          <p:nvPr/>
        </p:nvSpPr>
        <p:spPr>
          <a:xfrm rot="18900000">
            <a:off x="6023939" y="2076781"/>
            <a:ext cx="348493" cy="297430"/>
          </a:xfrm>
          <a:custGeom>
            <a:avLst/>
            <a:gdLst/>
            <a:ahLst/>
            <a:cxnLst/>
            <a:rect l="l" t="t" r="r" b="b"/>
            <a:pathLst>
              <a:path w="3552042" h="3031575">
                <a:moveTo>
                  <a:pt x="1499560" y="1284945"/>
                </a:moveTo>
                <a:lnTo>
                  <a:pt x="1272419" y="1057805"/>
                </a:lnTo>
                <a:lnTo>
                  <a:pt x="1054631" y="1275593"/>
                </a:lnTo>
                <a:lnTo>
                  <a:pt x="836843" y="1057805"/>
                </a:lnTo>
                <a:lnTo>
                  <a:pt x="609703" y="1284945"/>
                </a:lnTo>
                <a:lnTo>
                  <a:pt x="827491" y="1502733"/>
                </a:lnTo>
                <a:lnTo>
                  <a:pt x="609703" y="1720522"/>
                </a:lnTo>
                <a:lnTo>
                  <a:pt x="836843" y="1947662"/>
                </a:lnTo>
                <a:lnTo>
                  <a:pt x="1054631" y="1729874"/>
                </a:lnTo>
                <a:lnTo>
                  <a:pt x="1272419" y="1947662"/>
                </a:lnTo>
                <a:lnTo>
                  <a:pt x="1499560" y="1720522"/>
                </a:lnTo>
                <a:lnTo>
                  <a:pt x="1281771" y="1502733"/>
                </a:lnTo>
                <a:close/>
                <a:moveTo>
                  <a:pt x="3552042" y="1021270"/>
                </a:moveTo>
                <a:cubicBezTo>
                  <a:pt x="3346428" y="1488389"/>
                  <a:pt x="3240687" y="1885112"/>
                  <a:pt x="3146822" y="2229032"/>
                </a:cubicBezTo>
                <a:cubicBezTo>
                  <a:pt x="3047091" y="2666397"/>
                  <a:pt x="2787512" y="3031575"/>
                  <a:pt x="2344279" y="3031575"/>
                </a:cubicBezTo>
                <a:cubicBezTo>
                  <a:pt x="1991740" y="3031575"/>
                  <a:pt x="1692293" y="2804263"/>
                  <a:pt x="1587926" y="2487045"/>
                </a:cubicBezTo>
                <a:cubicBezTo>
                  <a:pt x="1859795" y="2308350"/>
                  <a:pt x="2033031" y="1980125"/>
                  <a:pt x="2117061" y="1611614"/>
                </a:cubicBezTo>
                <a:cubicBezTo>
                  <a:pt x="2127904" y="1571883"/>
                  <a:pt x="2138872" y="1531598"/>
                  <a:pt x="2150086" y="1490753"/>
                </a:cubicBezTo>
                <a:cubicBezTo>
                  <a:pt x="2212338" y="1465032"/>
                  <a:pt x="2277652" y="1444164"/>
                  <a:pt x="2344279" y="1426490"/>
                </a:cubicBezTo>
                <a:cubicBezTo>
                  <a:pt x="2764465" y="1315024"/>
                  <a:pt x="3073190" y="1226884"/>
                  <a:pt x="3552042" y="1021270"/>
                </a:cubicBezTo>
                <a:close/>
                <a:moveTo>
                  <a:pt x="2557365" y="0"/>
                </a:moveTo>
                <a:cubicBezTo>
                  <a:pt x="2295797" y="594236"/>
                  <a:pt x="2161281" y="1098917"/>
                  <a:pt x="2041873" y="1536428"/>
                </a:cubicBezTo>
                <a:cubicBezTo>
                  <a:pt x="1915003" y="2092812"/>
                  <a:pt x="1584785" y="2557364"/>
                  <a:pt x="1020937" y="2557364"/>
                </a:cubicBezTo>
                <a:cubicBezTo>
                  <a:pt x="457089" y="2557364"/>
                  <a:pt x="0" y="2100276"/>
                  <a:pt x="0" y="1536428"/>
                </a:cubicBezTo>
                <a:cubicBezTo>
                  <a:pt x="0" y="972580"/>
                  <a:pt x="475939" y="660066"/>
                  <a:pt x="1020937" y="515492"/>
                </a:cubicBezTo>
                <a:cubicBezTo>
                  <a:pt x="1555467" y="373694"/>
                  <a:pt x="1948204" y="261568"/>
                  <a:pt x="255736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/>
          </a:p>
        </p:txBody>
      </p:sp>
      <p:sp>
        <p:nvSpPr>
          <p:cNvPr id="71" name="Freeform 97">
            <a:extLst>
              <a:ext uri="{FF2B5EF4-FFF2-40B4-BE49-F238E27FC236}">
                <a16:creationId xmlns:a16="http://schemas.microsoft.com/office/drawing/2014/main" id="{8C861AF5-31B3-41DC-B4A5-C5E995E45ACB}"/>
              </a:ext>
            </a:extLst>
          </p:cNvPr>
          <p:cNvSpPr>
            <a:spLocks noChangeAspect="1"/>
          </p:cNvSpPr>
          <p:nvPr/>
        </p:nvSpPr>
        <p:spPr>
          <a:xfrm>
            <a:off x="6513205" y="1376236"/>
            <a:ext cx="420675" cy="314355"/>
          </a:xfrm>
          <a:custGeom>
            <a:avLst/>
            <a:gdLst/>
            <a:ahLst/>
            <a:cxnLst/>
            <a:rect l="l" t="t" r="r" b="b"/>
            <a:pathLst>
              <a:path w="3246245" h="2425805">
                <a:moveTo>
                  <a:pt x="2545666" y="706851"/>
                </a:moveTo>
                <a:cubicBezTo>
                  <a:pt x="2704742" y="706851"/>
                  <a:pt x="2833698" y="835807"/>
                  <a:pt x="2833698" y="994883"/>
                </a:cubicBezTo>
                <a:cubicBezTo>
                  <a:pt x="2833698" y="1153959"/>
                  <a:pt x="2704742" y="1282915"/>
                  <a:pt x="2545666" y="1282915"/>
                </a:cubicBezTo>
                <a:cubicBezTo>
                  <a:pt x="2386590" y="1282915"/>
                  <a:pt x="2257634" y="1153959"/>
                  <a:pt x="2257634" y="994883"/>
                </a:cubicBezTo>
                <a:cubicBezTo>
                  <a:pt x="2257634" y="835807"/>
                  <a:pt x="2386590" y="706851"/>
                  <a:pt x="2545666" y="706851"/>
                </a:cubicBezTo>
                <a:close/>
                <a:moveTo>
                  <a:pt x="700580" y="706851"/>
                </a:moveTo>
                <a:cubicBezTo>
                  <a:pt x="859656" y="706851"/>
                  <a:pt x="988612" y="835807"/>
                  <a:pt x="988612" y="994883"/>
                </a:cubicBezTo>
                <a:cubicBezTo>
                  <a:pt x="988612" y="1153959"/>
                  <a:pt x="859656" y="1282915"/>
                  <a:pt x="700580" y="1282915"/>
                </a:cubicBezTo>
                <a:cubicBezTo>
                  <a:pt x="541504" y="1282915"/>
                  <a:pt x="412548" y="1153959"/>
                  <a:pt x="412548" y="994883"/>
                </a:cubicBezTo>
                <a:cubicBezTo>
                  <a:pt x="412548" y="835807"/>
                  <a:pt x="541504" y="706851"/>
                  <a:pt x="700580" y="706851"/>
                </a:cubicBezTo>
                <a:close/>
                <a:moveTo>
                  <a:pt x="1619971" y="0"/>
                </a:moveTo>
                <a:cubicBezTo>
                  <a:pt x="1621025" y="5"/>
                  <a:pt x="1622076" y="12"/>
                  <a:pt x="1623123" y="141"/>
                </a:cubicBezTo>
                <a:cubicBezTo>
                  <a:pt x="1624170" y="12"/>
                  <a:pt x="1625221" y="5"/>
                  <a:pt x="1626275" y="0"/>
                </a:cubicBezTo>
                <a:lnTo>
                  <a:pt x="1626274" y="282"/>
                </a:lnTo>
                <a:cubicBezTo>
                  <a:pt x="1966825" y="4283"/>
                  <a:pt x="1974816" y="220494"/>
                  <a:pt x="2177568" y="171426"/>
                </a:cubicBezTo>
                <a:cubicBezTo>
                  <a:pt x="2600959" y="50212"/>
                  <a:pt x="2963165" y="85364"/>
                  <a:pt x="3172404" y="310875"/>
                </a:cubicBezTo>
                <a:cubicBezTo>
                  <a:pt x="3300075" y="473051"/>
                  <a:pt x="3301971" y="794993"/>
                  <a:pt x="2851767" y="1164523"/>
                </a:cubicBezTo>
                <a:cubicBezTo>
                  <a:pt x="2918303" y="1029844"/>
                  <a:pt x="2927052" y="857771"/>
                  <a:pt x="2799829" y="746887"/>
                </a:cubicBezTo>
                <a:cubicBezTo>
                  <a:pt x="3115459" y="786295"/>
                  <a:pt x="3165949" y="533368"/>
                  <a:pt x="3049873" y="419809"/>
                </a:cubicBezTo>
                <a:cubicBezTo>
                  <a:pt x="2811516" y="207658"/>
                  <a:pt x="2338612" y="298041"/>
                  <a:pt x="2253222" y="493802"/>
                </a:cubicBezTo>
                <a:cubicBezTo>
                  <a:pt x="2139861" y="783555"/>
                  <a:pt x="2165869" y="1185485"/>
                  <a:pt x="2076302" y="1369861"/>
                </a:cubicBezTo>
                <a:cubicBezTo>
                  <a:pt x="1906668" y="1634081"/>
                  <a:pt x="1716639" y="1881305"/>
                  <a:pt x="1713569" y="2080938"/>
                </a:cubicBezTo>
                <a:cubicBezTo>
                  <a:pt x="1706472" y="2158984"/>
                  <a:pt x="1709123" y="2405980"/>
                  <a:pt x="1625847" y="2423204"/>
                </a:cubicBezTo>
                <a:cubicBezTo>
                  <a:pt x="1625847" y="2424071"/>
                  <a:pt x="1625843" y="2424938"/>
                  <a:pt x="1625839" y="2425805"/>
                </a:cubicBezTo>
                <a:lnTo>
                  <a:pt x="1623123" y="2424507"/>
                </a:lnTo>
                <a:lnTo>
                  <a:pt x="1620407" y="2425805"/>
                </a:lnTo>
                <a:cubicBezTo>
                  <a:pt x="1620403" y="2424938"/>
                  <a:pt x="1620399" y="2424071"/>
                  <a:pt x="1620399" y="2423204"/>
                </a:cubicBezTo>
                <a:cubicBezTo>
                  <a:pt x="1537123" y="2405980"/>
                  <a:pt x="1539774" y="2158984"/>
                  <a:pt x="1532677" y="2080938"/>
                </a:cubicBezTo>
                <a:cubicBezTo>
                  <a:pt x="1529607" y="1881305"/>
                  <a:pt x="1339578" y="1634081"/>
                  <a:pt x="1169944" y="1369861"/>
                </a:cubicBezTo>
                <a:cubicBezTo>
                  <a:pt x="1080377" y="1185485"/>
                  <a:pt x="1106385" y="783555"/>
                  <a:pt x="993024" y="493802"/>
                </a:cubicBezTo>
                <a:cubicBezTo>
                  <a:pt x="907634" y="298041"/>
                  <a:pt x="434730" y="207658"/>
                  <a:pt x="196373" y="419809"/>
                </a:cubicBezTo>
                <a:cubicBezTo>
                  <a:pt x="80297" y="533368"/>
                  <a:pt x="130787" y="786295"/>
                  <a:pt x="446417" y="746887"/>
                </a:cubicBezTo>
                <a:cubicBezTo>
                  <a:pt x="319194" y="857771"/>
                  <a:pt x="327943" y="1029844"/>
                  <a:pt x="394479" y="1164523"/>
                </a:cubicBezTo>
                <a:cubicBezTo>
                  <a:pt x="-55725" y="794993"/>
                  <a:pt x="-53829" y="473051"/>
                  <a:pt x="73842" y="310875"/>
                </a:cubicBezTo>
                <a:cubicBezTo>
                  <a:pt x="283081" y="85364"/>
                  <a:pt x="645287" y="50212"/>
                  <a:pt x="1068678" y="171426"/>
                </a:cubicBezTo>
                <a:cubicBezTo>
                  <a:pt x="1271430" y="220494"/>
                  <a:pt x="1279421" y="4283"/>
                  <a:pt x="1619972" y="2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/>
          </a:p>
        </p:txBody>
      </p:sp>
      <p:sp>
        <p:nvSpPr>
          <p:cNvPr id="72" name="Donut 22">
            <a:extLst>
              <a:ext uri="{FF2B5EF4-FFF2-40B4-BE49-F238E27FC236}">
                <a16:creationId xmlns:a16="http://schemas.microsoft.com/office/drawing/2014/main" id="{26B7E5C9-51D2-454A-83FC-931B40E06C66}"/>
              </a:ext>
            </a:extLst>
          </p:cNvPr>
          <p:cNvSpPr>
            <a:spLocks noChangeAspect="1"/>
          </p:cNvSpPr>
          <p:nvPr/>
        </p:nvSpPr>
        <p:spPr>
          <a:xfrm>
            <a:off x="7679627" y="1441217"/>
            <a:ext cx="360000" cy="184392"/>
          </a:xfrm>
          <a:custGeom>
            <a:avLst/>
            <a:gdLst/>
            <a:ahLst/>
            <a:cxnLst/>
            <a:rect l="l" t="t" r="r" b="b"/>
            <a:pathLst>
              <a:path w="3372524" h="1727404">
                <a:moveTo>
                  <a:pt x="1758003" y="666958"/>
                </a:moveTo>
                <a:cubicBezTo>
                  <a:pt x="1703684" y="666958"/>
                  <a:pt x="1659649" y="710993"/>
                  <a:pt x="1659649" y="765312"/>
                </a:cubicBezTo>
                <a:cubicBezTo>
                  <a:pt x="1659649" y="819631"/>
                  <a:pt x="1703684" y="863666"/>
                  <a:pt x="1758003" y="863666"/>
                </a:cubicBezTo>
                <a:cubicBezTo>
                  <a:pt x="1812322" y="863666"/>
                  <a:pt x="1856357" y="819631"/>
                  <a:pt x="1856357" y="765312"/>
                </a:cubicBezTo>
                <a:cubicBezTo>
                  <a:pt x="1856357" y="710993"/>
                  <a:pt x="1812322" y="666958"/>
                  <a:pt x="1758003" y="666958"/>
                </a:cubicBezTo>
                <a:close/>
                <a:moveTo>
                  <a:pt x="1686261" y="586208"/>
                </a:moveTo>
                <a:cubicBezTo>
                  <a:pt x="1849880" y="586208"/>
                  <a:pt x="1982519" y="718847"/>
                  <a:pt x="1982519" y="882466"/>
                </a:cubicBezTo>
                <a:cubicBezTo>
                  <a:pt x="1982519" y="1046085"/>
                  <a:pt x="1849880" y="1178724"/>
                  <a:pt x="1686261" y="1178724"/>
                </a:cubicBezTo>
                <a:cubicBezTo>
                  <a:pt x="1522642" y="1178724"/>
                  <a:pt x="1390003" y="1046085"/>
                  <a:pt x="1390003" y="882466"/>
                </a:cubicBezTo>
                <a:cubicBezTo>
                  <a:pt x="1390003" y="718847"/>
                  <a:pt x="1522642" y="586208"/>
                  <a:pt x="1686261" y="586208"/>
                </a:cubicBezTo>
                <a:close/>
                <a:moveTo>
                  <a:pt x="1686262" y="448985"/>
                </a:moveTo>
                <a:cubicBezTo>
                  <a:pt x="1446857" y="448985"/>
                  <a:pt x="1252780" y="643062"/>
                  <a:pt x="1252780" y="882467"/>
                </a:cubicBezTo>
                <a:cubicBezTo>
                  <a:pt x="1252780" y="1121872"/>
                  <a:pt x="1446857" y="1315949"/>
                  <a:pt x="1686262" y="1315949"/>
                </a:cubicBezTo>
                <a:cubicBezTo>
                  <a:pt x="1925667" y="1315949"/>
                  <a:pt x="2119744" y="1121872"/>
                  <a:pt x="2119744" y="882467"/>
                </a:cubicBezTo>
                <a:cubicBezTo>
                  <a:pt x="2119744" y="643062"/>
                  <a:pt x="1925667" y="448985"/>
                  <a:pt x="1686262" y="448985"/>
                </a:cubicBezTo>
                <a:close/>
                <a:moveTo>
                  <a:pt x="1893261" y="271274"/>
                </a:moveTo>
                <a:cubicBezTo>
                  <a:pt x="2150128" y="355123"/>
                  <a:pt x="2334334" y="597283"/>
                  <a:pt x="2334334" y="882467"/>
                </a:cubicBezTo>
                <a:cubicBezTo>
                  <a:pt x="2334334" y="1103921"/>
                  <a:pt x="2223259" y="1299432"/>
                  <a:pt x="2053457" y="1415856"/>
                </a:cubicBezTo>
                <a:cubicBezTo>
                  <a:pt x="2494577" y="1286853"/>
                  <a:pt x="2931337" y="1005905"/>
                  <a:pt x="2940842" y="882353"/>
                </a:cubicBezTo>
                <a:lnTo>
                  <a:pt x="2946401" y="882364"/>
                </a:lnTo>
                <a:lnTo>
                  <a:pt x="2943679" y="877137"/>
                </a:lnTo>
                <a:lnTo>
                  <a:pt x="2946401" y="872130"/>
                </a:lnTo>
                <a:lnTo>
                  <a:pt x="2941077" y="872141"/>
                </a:lnTo>
                <a:cubicBezTo>
                  <a:pt x="2875996" y="732702"/>
                  <a:pt x="2369865" y="377972"/>
                  <a:pt x="1893261" y="271274"/>
                </a:cubicBezTo>
                <a:close/>
                <a:moveTo>
                  <a:pt x="1525754" y="256843"/>
                </a:moveTo>
                <a:cubicBezTo>
                  <a:pt x="984953" y="339274"/>
                  <a:pt x="426123" y="752145"/>
                  <a:pt x="426123" y="877021"/>
                </a:cubicBezTo>
                <a:lnTo>
                  <a:pt x="426123" y="877247"/>
                </a:lnTo>
                <a:cubicBezTo>
                  <a:pt x="439083" y="984175"/>
                  <a:pt x="877625" y="1311577"/>
                  <a:pt x="1355183" y="1436828"/>
                </a:cubicBezTo>
                <a:cubicBezTo>
                  <a:pt x="1164798" y="1325758"/>
                  <a:pt x="1038190" y="1118898"/>
                  <a:pt x="1038190" y="882467"/>
                </a:cubicBezTo>
                <a:cubicBezTo>
                  <a:pt x="1038190" y="580157"/>
                  <a:pt x="1245184" y="326193"/>
                  <a:pt x="1525754" y="256843"/>
                </a:cubicBezTo>
                <a:close/>
                <a:moveTo>
                  <a:pt x="1682713" y="0"/>
                </a:moveTo>
                <a:cubicBezTo>
                  <a:pt x="2385858" y="36225"/>
                  <a:pt x="3265322" y="653066"/>
                  <a:pt x="3365400" y="875412"/>
                </a:cubicBezTo>
                <a:lnTo>
                  <a:pt x="3372524" y="875397"/>
                </a:lnTo>
                <a:lnTo>
                  <a:pt x="3368881" y="882344"/>
                </a:lnTo>
                <a:lnTo>
                  <a:pt x="3372524" y="889597"/>
                </a:lnTo>
                <a:lnTo>
                  <a:pt x="3365086" y="889581"/>
                </a:lnTo>
                <a:cubicBezTo>
                  <a:pt x="3348713" y="1110249"/>
                  <a:pt x="2385134" y="1692746"/>
                  <a:pt x="1682713" y="1727404"/>
                </a:cubicBezTo>
                <a:cubicBezTo>
                  <a:pt x="901706" y="1708470"/>
                  <a:pt x="21301" y="1064732"/>
                  <a:pt x="0" y="882497"/>
                </a:cubicBezTo>
                <a:lnTo>
                  <a:pt x="0" y="882184"/>
                </a:lnTo>
                <a:cubicBezTo>
                  <a:pt x="0" y="691908"/>
                  <a:pt x="901706" y="19770"/>
                  <a:pt x="168271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73" name="Freeform 99">
            <a:extLst>
              <a:ext uri="{FF2B5EF4-FFF2-40B4-BE49-F238E27FC236}">
                <a16:creationId xmlns:a16="http://schemas.microsoft.com/office/drawing/2014/main" id="{BB8E7920-B2DD-4EAF-A457-9569CFF2A16A}"/>
              </a:ext>
            </a:extLst>
          </p:cNvPr>
          <p:cNvSpPr>
            <a:spLocks noChangeAspect="1"/>
          </p:cNvSpPr>
          <p:nvPr/>
        </p:nvSpPr>
        <p:spPr>
          <a:xfrm>
            <a:off x="6066104" y="1368148"/>
            <a:ext cx="264162" cy="330530"/>
          </a:xfrm>
          <a:custGeom>
            <a:avLst/>
            <a:gdLst/>
            <a:ahLst/>
            <a:cxnLst/>
            <a:rect l="l" t="t" r="r" b="b"/>
            <a:pathLst>
              <a:path w="2427821" h="3249943">
                <a:moveTo>
                  <a:pt x="1783445" y="477276"/>
                </a:moveTo>
                <a:cubicBezTo>
                  <a:pt x="1867295" y="479049"/>
                  <a:pt x="1940306" y="495815"/>
                  <a:pt x="1995323" y="528655"/>
                </a:cubicBezTo>
                <a:cubicBezTo>
                  <a:pt x="2375187" y="892595"/>
                  <a:pt x="1478983" y="963108"/>
                  <a:pt x="1620010" y="1047270"/>
                </a:cubicBezTo>
                <a:cubicBezTo>
                  <a:pt x="1920260" y="1267909"/>
                  <a:pt x="2179568" y="1563610"/>
                  <a:pt x="2275102" y="1879783"/>
                </a:cubicBezTo>
                <a:cubicBezTo>
                  <a:pt x="2386559" y="2264195"/>
                  <a:pt x="2620845" y="2969329"/>
                  <a:pt x="2118153" y="3196792"/>
                </a:cubicBezTo>
                <a:cubicBezTo>
                  <a:pt x="862559" y="3474297"/>
                  <a:pt x="146052" y="2612212"/>
                  <a:pt x="9574" y="1838839"/>
                </a:cubicBezTo>
                <a:cubicBezTo>
                  <a:pt x="-38192" y="1613652"/>
                  <a:pt x="98284" y="1313401"/>
                  <a:pt x="296177" y="1170100"/>
                </a:cubicBezTo>
                <a:cubicBezTo>
                  <a:pt x="391711" y="1081390"/>
                  <a:pt x="330296" y="876673"/>
                  <a:pt x="323472" y="671956"/>
                </a:cubicBezTo>
                <a:cubicBezTo>
                  <a:pt x="296177" y="474063"/>
                  <a:pt x="760199" y="351234"/>
                  <a:pt x="664666" y="1211043"/>
                </a:cubicBezTo>
                <a:cubicBezTo>
                  <a:pt x="853176" y="743465"/>
                  <a:pt x="1420091" y="469595"/>
                  <a:pt x="1783445" y="477276"/>
                </a:cubicBezTo>
                <a:close/>
                <a:moveTo>
                  <a:pt x="1024970" y="33"/>
                </a:moveTo>
                <a:cubicBezTo>
                  <a:pt x="1115949" y="3590"/>
                  <a:pt x="1140206" y="286408"/>
                  <a:pt x="1176458" y="269348"/>
                </a:cubicBezTo>
                <a:cubicBezTo>
                  <a:pt x="1251521" y="278446"/>
                  <a:pt x="1265168" y="21414"/>
                  <a:pt x="1401646" y="44160"/>
                </a:cubicBezTo>
                <a:cubicBezTo>
                  <a:pt x="1469884" y="71456"/>
                  <a:pt x="1374351" y="221581"/>
                  <a:pt x="1360703" y="310292"/>
                </a:cubicBezTo>
                <a:lnTo>
                  <a:pt x="1517652" y="453593"/>
                </a:lnTo>
                <a:cubicBezTo>
                  <a:pt x="974016" y="540030"/>
                  <a:pt x="901229" y="790238"/>
                  <a:pt x="753379" y="951737"/>
                </a:cubicBezTo>
                <a:lnTo>
                  <a:pt x="705610" y="644662"/>
                </a:lnTo>
                <a:lnTo>
                  <a:pt x="787497" y="521832"/>
                </a:lnTo>
                <a:cubicBezTo>
                  <a:pt x="712435" y="433122"/>
                  <a:pt x="446303" y="364883"/>
                  <a:pt x="562310" y="255701"/>
                </a:cubicBezTo>
                <a:cubicBezTo>
                  <a:pt x="739730" y="98751"/>
                  <a:pt x="862560" y="337587"/>
                  <a:pt x="1012685" y="378530"/>
                </a:cubicBezTo>
                <a:cubicBezTo>
                  <a:pt x="1010410" y="253426"/>
                  <a:pt x="796596" y="101025"/>
                  <a:pt x="1005861" y="3217"/>
                </a:cubicBezTo>
                <a:cubicBezTo>
                  <a:pt x="1012543" y="800"/>
                  <a:pt x="1018905" y="-204"/>
                  <a:pt x="1024970" y="3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/>
          </a:p>
        </p:txBody>
      </p:sp>
      <p:sp>
        <p:nvSpPr>
          <p:cNvPr id="74" name="Oval 10">
            <a:extLst>
              <a:ext uri="{FF2B5EF4-FFF2-40B4-BE49-F238E27FC236}">
                <a16:creationId xmlns:a16="http://schemas.microsoft.com/office/drawing/2014/main" id="{B6573A62-8611-4503-B898-7C370BA8FA73}"/>
              </a:ext>
            </a:extLst>
          </p:cNvPr>
          <p:cNvSpPr/>
          <p:nvPr/>
        </p:nvSpPr>
        <p:spPr>
          <a:xfrm>
            <a:off x="7124399" y="1368839"/>
            <a:ext cx="330674" cy="329148"/>
          </a:xfrm>
          <a:custGeom>
            <a:avLst/>
            <a:gdLst/>
            <a:ahLst/>
            <a:cxnLst/>
            <a:rect l="l" t="t" r="r" b="b"/>
            <a:pathLst>
              <a:path w="3229769" h="3214867">
                <a:moveTo>
                  <a:pt x="388922" y="0"/>
                </a:moveTo>
                <a:cubicBezTo>
                  <a:pt x="481031" y="0"/>
                  <a:pt x="564991" y="34887"/>
                  <a:pt x="627459" y="93109"/>
                </a:cubicBezTo>
                <a:cubicBezTo>
                  <a:pt x="689927" y="34887"/>
                  <a:pt x="773888" y="0"/>
                  <a:pt x="865996" y="0"/>
                </a:cubicBezTo>
                <a:cubicBezTo>
                  <a:pt x="958105" y="0"/>
                  <a:pt x="1042065" y="34887"/>
                  <a:pt x="1104533" y="93109"/>
                </a:cubicBezTo>
                <a:cubicBezTo>
                  <a:pt x="1167001" y="34887"/>
                  <a:pt x="1250962" y="0"/>
                  <a:pt x="1343070" y="0"/>
                </a:cubicBezTo>
                <a:cubicBezTo>
                  <a:pt x="1435179" y="0"/>
                  <a:pt x="1519139" y="34887"/>
                  <a:pt x="1581607" y="93109"/>
                </a:cubicBezTo>
                <a:cubicBezTo>
                  <a:pt x="1644075" y="34887"/>
                  <a:pt x="1728036" y="0"/>
                  <a:pt x="1820144" y="0"/>
                </a:cubicBezTo>
                <a:cubicBezTo>
                  <a:pt x="1912253" y="0"/>
                  <a:pt x="1996213" y="34887"/>
                  <a:pt x="2058681" y="93109"/>
                </a:cubicBezTo>
                <a:cubicBezTo>
                  <a:pt x="2121149" y="34887"/>
                  <a:pt x="2205110" y="0"/>
                  <a:pt x="2297218" y="0"/>
                </a:cubicBezTo>
                <a:cubicBezTo>
                  <a:pt x="2389326" y="0"/>
                  <a:pt x="2473286" y="34887"/>
                  <a:pt x="2535755" y="93108"/>
                </a:cubicBezTo>
                <a:cubicBezTo>
                  <a:pt x="2598223" y="34887"/>
                  <a:pt x="2682183" y="0"/>
                  <a:pt x="2774291" y="0"/>
                </a:cubicBezTo>
                <a:cubicBezTo>
                  <a:pt x="2971429" y="0"/>
                  <a:pt x="3131241" y="159812"/>
                  <a:pt x="3131241" y="356950"/>
                </a:cubicBezTo>
                <a:cubicBezTo>
                  <a:pt x="3131241" y="414550"/>
                  <a:pt x="3117598" y="468963"/>
                  <a:pt x="3092026" y="516460"/>
                </a:cubicBezTo>
                <a:cubicBezTo>
                  <a:pt x="3176259" y="580602"/>
                  <a:pt x="3229769" y="682177"/>
                  <a:pt x="3229769" y="796250"/>
                </a:cubicBezTo>
                <a:cubicBezTo>
                  <a:pt x="3229769" y="902465"/>
                  <a:pt x="3183377" y="997845"/>
                  <a:pt x="3108820" y="1062184"/>
                </a:cubicBezTo>
                <a:cubicBezTo>
                  <a:pt x="3183377" y="1126523"/>
                  <a:pt x="3229769" y="1221903"/>
                  <a:pt x="3229769" y="1328118"/>
                </a:cubicBezTo>
                <a:cubicBezTo>
                  <a:pt x="3229769" y="1434333"/>
                  <a:pt x="3183377" y="1529713"/>
                  <a:pt x="3108820" y="1594052"/>
                </a:cubicBezTo>
                <a:cubicBezTo>
                  <a:pt x="3183377" y="1658391"/>
                  <a:pt x="3229769" y="1753771"/>
                  <a:pt x="3229769" y="1859986"/>
                </a:cubicBezTo>
                <a:cubicBezTo>
                  <a:pt x="3229769" y="2057124"/>
                  <a:pt x="3069957" y="2216936"/>
                  <a:pt x="2872819" y="2216936"/>
                </a:cubicBezTo>
                <a:lnTo>
                  <a:pt x="2849067" y="2214542"/>
                </a:lnTo>
                <a:cubicBezTo>
                  <a:pt x="2790894" y="2329236"/>
                  <a:pt x="2671548" y="2406987"/>
                  <a:pt x="2534043" y="2406987"/>
                </a:cubicBezTo>
                <a:cubicBezTo>
                  <a:pt x="2483158" y="2406987"/>
                  <a:pt x="2434760" y="2396340"/>
                  <a:pt x="2391120" y="2376775"/>
                </a:cubicBezTo>
                <a:cubicBezTo>
                  <a:pt x="2326908" y="2456876"/>
                  <a:pt x="2228003" y="2507238"/>
                  <a:pt x="2117336" y="2507238"/>
                </a:cubicBezTo>
                <a:lnTo>
                  <a:pt x="2081608" y="2503636"/>
                </a:lnTo>
                <a:cubicBezTo>
                  <a:pt x="2058765" y="2546355"/>
                  <a:pt x="2027330" y="2583686"/>
                  <a:pt x="1987704" y="2611019"/>
                </a:cubicBezTo>
                <a:cubicBezTo>
                  <a:pt x="2049806" y="2674751"/>
                  <a:pt x="2087711" y="2761907"/>
                  <a:pt x="2087711" y="2857917"/>
                </a:cubicBezTo>
                <a:cubicBezTo>
                  <a:pt x="2087711" y="3055055"/>
                  <a:pt x="1927899" y="3214867"/>
                  <a:pt x="1730761" y="3214867"/>
                </a:cubicBezTo>
                <a:cubicBezTo>
                  <a:pt x="1533623" y="3214867"/>
                  <a:pt x="1373811" y="3055055"/>
                  <a:pt x="1373811" y="2857917"/>
                </a:cubicBezTo>
                <a:cubicBezTo>
                  <a:pt x="1373811" y="2743560"/>
                  <a:pt x="1427588" y="2641764"/>
                  <a:pt x="1512161" y="2577627"/>
                </a:cubicBezTo>
                <a:cubicBezTo>
                  <a:pt x="1450743" y="2514125"/>
                  <a:pt x="1413385" y="2427536"/>
                  <a:pt x="1413385" y="2332221"/>
                </a:cubicBezTo>
                <a:cubicBezTo>
                  <a:pt x="1413385" y="2135083"/>
                  <a:pt x="1573197" y="1975271"/>
                  <a:pt x="1770335" y="1975271"/>
                </a:cubicBezTo>
                <a:lnTo>
                  <a:pt x="1806063" y="1978873"/>
                </a:lnTo>
                <a:cubicBezTo>
                  <a:pt x="1865384" y="1867935"/>
                  <a:pt x="1982649" y="1793338"/>
                  <a:pt x="2117336" y="1793338"/>
                </a:cubicBezTo>
                <a:cubicBezTo>
                  <a:pt x="2168221" y="1793338"/>
                  <a:pt x="2216619" y="1803986"/>
                  <a:pt x="2260259" y="1823550"/>
                </a:cubicBezTo>
                <a:cubicBezTo>
                  <a:pt x="2324471" y="1743450"/>
                  <a:pt x="2423376" y="1693087"/>
                  <a:pt x="2534043" y="1693087"/>
                </a:cubicBezTo>
                <a:lnTo>
                  <a:pt x="2557875" y="1695490"/>
                </a:lnTo>
                <a:cubicBezTo>
                  <a:pt x="2576891" y="1656391"/>
                  <a:pt x="2604151" y="1622242"/>
                  <a:pt x="2636819" y="1594052"/>
                </a:cubicBezTo>
                <a:cubicBezTo>
                  <a:pt x="2562261" y="1529713"/>
                  <a:pt x="2515869" y="1434333"/>
                  <a:pt x="2515869" y="1328118"/>
                </a:cubicBezTo>
                <a:cubicBezTo>
                  <a:pt x="2515869" y="1221903"/>
                  <a:pt x="2562261" y="1126523"/>
                  <a:pt x="2636819" y="1062184"/>
                </a:cubicBezTo>
                <a:cubicBezTo>
                  <a:pt x="2562261" y="997845"/>
                  <a:pt x="2515869" y="902465"/>
                  <a:pt x="2515869" y="796250"/>
                </a:cubicBezTo>
                <a:cubicBezTo>
                  <a:pt x="2515869" y="738650"/>
                  <a:pt x="2529512" y="684237"/>
                  <a:pt x="2555084" y="636740"/>
                </a:cubicBezTo>
                <a:lnTo>
                  <a:pt x="2537209" y="619592"/>
                </a:lnTo>
                <a:cubicBezTo>
                  <a:pt x="2474524" y="678496"/>
                  <a:pt x="2390006" y="713900"/>
                  <a:pt x="2297218" y="713900"/>
                </a:cubicBezTo>
                <a:cubicBezTo>
                  <a:pt x="2205110" y="713900"/>
                  <a:pt x="2121149" y="679013"/>
                  <a:pt x="2058681" y="620791"/>
                </a:cubicBezTo>
                <a:cubicBezTo>
                  <a:pt x="1996213" y="679013"/>
                  <a:pt x="1912253" y="713900"/>
                  <a:pt x="1820144" y="713900"/>
                </a:cubicBezTo>
                <a:cubicBezTo>
                  <a:pt x="1728036" y="713900"/>
                  <a:pt x="1644075" y="679013"/>
                  <a:pt x="1581607" y="620791"/>
                </a:cubicBezTo>
                <a:cubicBezTo>
                  <a:pt x="1519139" y="679013"/>
                  <a:pt x="1435179" y="713900"/>
                  <a:pt x="1343070" y="713900"/>
                </a:cubicBezTo>
                <a:cubicBezTo>
                  <a:pt x="1250962" y="713900"/>
                  <a:pt x="1167001" y="679013"/>
                  <a:pt x="1104533" y="620791"/>
                </a:cubicBezTo>
                <a:cubicBezTo>
                  <a:pt x="1042065" y="679013"/>
                  <a:pt x="958105" y="713900"/>
                  <a:pt x="865996" y="713900"/>
                </a:cubicBezTo>
                <a:cubicBezTo>
                  <a:pt x="773370" y="713900"/>
                  <a:pt x="688985" y="678620"/>
                  <a:pt x="626352" y="619878"/>
                </a:cubicBezTo>
                <a:cubicBezTo>
                  <a:pt x="623659" y="623930"/>
                  <a:pt x="620064" y="626957"/>
                  <a:pt x="616405" y="629911"/>
                </a:cubicBezTo>
                <a:cubicBezTo>
                  <a:pt x="686492" y="694366"/>
                  <a:pt x="729886" y="786957"/>
                  <a:pt x="729886" y="889683"/>
                </a:cubicBezTo>
                <a:cubicBezTo>
                  <a:pt x="729886" y="993972"/>
                  <a:pt x="685162" y="1087815"/>
                  <a:pt x="613058" y="1152216"/>
                </a:cubicBezTo>
                <a:cubicBezTo>
                  <a:pt x="675622" y="1216104"/>
                  <a:pt x="713900" y="1303645"/>
                  <a:pt x="713900" y="1400126"/>
                </a:cubicBezTo>
                <a:cubicBezTo>
                  <a:pt x="713900" y="1487795"/>
                  <a:pt x="682295" y="1568081"/>
                  <a:pt x="628622" y="1629172"/>
                </a:cubicBezTo>
                <a:cubicBezTo>
                  <a:pt x="691419" y="1693140"/>
                  <a:pt x="729886" y="1780874"/>
                  <a:pt x="729886" y="1877593"/>
                </a:cubicBezTo>
                <a:cubicBezTo>
                  <a:pt x="729886" y="2034043"/>
                  <a:pt x="629234" y="2166985"/>
                  <a:pt x="488639" y="2213706"/>
                </a:cubicBezTo>
                <a:lnTo>
                  <a:pt x="488639" y="2375547"/>
                </a:lnTo>
                <a:cubicBezTo>
                  <a:pt x="488639" y="2448277"/>
                  <a:pt x="429679" y="2507237"/>
                  <a:pt x="356949" y="2507237"/>
                </a:cubicBezTo>
                <a:cubicBezTo>
                  <a:pt x="284219" y="2507237"/>
                  <a:pt x="225259" y="2448277"/>
                  <a:pt x="225259" y="2375547"/>
                </a:cubicBezTo>
                <a:lnTo>
                  <a:pt x="225259" y="2201750"/>
                </a:lnTo>
                <a:cubicBezTo>
                  <a:pt x="101654" y="2146256"/>
                  <a:pt x="15986" y="2021929"/>
                  <a:pt x="15986" y="1877593"/>
                </a:cubicBezTo>
                <a:cubicBezTo>
                  <a:pt x="15986" y="1789924"/>
                  <a:pt x="47591" y="1709638"/>
                  <a:pt x="101264" y="1648547"/>
                </a:cubicBezTo>
                <a:cubicBezTo>
                  <a:pt x="38467" y="1584579"/>
                  <a:pt x="0" y="1496845"/>
                  <a:pt x="0" y="1400126"/>
                </a:cubicBezTo>
                <a:cubicBezTo>
                  <a:pt x="0" y="1295837"/>
                  <a:pt x="44724" y="1201994"/>
                  <a:pt x="116828" y="1137593"/>
                </a:cubicBezTo>
                <a:cubicBezTo>
                  <a:pt x="54264" y="1073704"/>
                  <a:pt x="15986" y="986164"/>
                  <a:pt x="15986" y="889683"/>
                </a:cubicBezTo>
                <a:cubicBezTo>
                  <a:pt x="15986" y="779482"/>
                  <a:pt x="65925" y="680945"/>
                  <a:pt x="145453" y="616722"/>
                </a:cubicBezTo>
                <a:cubicBezTo>
                  <a:pt x="75366" y="552267"/>
                  <a:pt x="31972" y="459676"/>
                  <a:pt x="31972" y="356950"/>
                </a:cubicBezTo>
                <a:cubicBezTo>
                  <a:pt x="31972" y="159812"/>
                  <a:pt x="191784" y="0"/>
                  <a:pt x="38892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/>
          </a:p>
        </p:txBody>
      </p:sp>
      <p:sp>
        <p:nvSpPr>
          <p:cNvPr id="77" name="Freeform 101">
            <a:extLst>
              <a:ext uri="{FF2B5EF4-FFF2-40B4-BE49-F238E27FC236}">
                <a16:creationId xmlns:a16="http://schemas.microsoft.com/office/drawing/2014/main" id="{52EE9648-5774-4AD6-B648-447B00053D67}"/>
              </a:ext>
            </a:extLst>
          </p:cNvPr>
          <p:cNvSpPr/>
          <p:nvPr/>
        </p:nvSpPr>
        <p:spPr>
          <a:xfrm>
            <a:off x="8293275" y="1404641"/>
            <a:ext cx="193444" cy="257545"/>
          </a:xfrm>
          <a:custGeom>
            <a:avLst/>
            <a:gdLst>
              <a:gd name="connsiteX0" fmla="*/ 143301 w 1910686"/>
              <a:gd name="connsiteY0" fmla="*/ 0 h 3268639"/>
              <a:gd name="connsiteX1" fmla="*/ 0 w 1910686"/>
              <a:gd name="connsiteY1" fmla="*/ 1705970 h 3268639"/>
              <a:gd name="connsiteX2" fmla="*/ 436728 w 1910686"/>
              <a:gd name="connsiteY2" fmla="*/ 3268639 h 3268639"/>
              <a:gd name="connsiteX3" fmla="*/ 928047 w 1910686"/>
              <a:gd name="connsiteY3" fmla="*/ 1944806 h 3268639"/>
              <a:gd name="connsiteX4" fmla="*/ 1364776 w 1910686"/>
              <a:gd name="connsiteY4" fmla="*/ 3268639 h 3268639"/>
              <a:gd name="connsiteX5" fmla="*/ 1910686 w 1910686"/>
              <a:gd name="connsiteY5" fmla="*/ 1726442 h 3268639"/>
              <a:gd name="connsiteX6" fmla="*/ 1603612 w 1910686"/>
              <a:gd name="connsiteY6" fmla="*/ 6824 h 3268639"/>
              <a:gd name="connsiteX7" fmla="*/ 1521725 w 1910686"/>
              <a:gd name="connsiteY7" fmla="*/ 20472 h 3268639"/>
              <a:gd name="connsiteX8" fmla="*/ 907576 w 1910686"/>
              <a:gd name="connsiteY8" fmla="*/ 163773 h 3268639"/>
              <a:gd name="connsiteX9" fmla="*/ 143301 w 1910686"/>
              <a:gd name="connsiteY9" fmla="*/ 0 h 3268639"/>
              <a:gd name="connsiteX0" fmla="*/ 143301 w 1910686"/>
              <a:gd name="connsiteY0" fmla="*/ 27296 h 3261815"/>
              <a:gd name="connsiteX1" fmla="*/ 0 w 1910686"/>
              <a:gd name="connsiteY1" fmla="*/ 1699146 h 3261815"/>
              <a:gd name="connsiteX2" fmla="*/ 436728 w 1910686"/>
              <a:gd name="connsiteY2" fmla="*/ 3261815 h 3261815"/>
              <a:gd name="connsiteX3" fmla="*/ 928047 w 1910686"/>
              <a:gd name="connsiteY3" fmla="*/ 1937982 h 3261815"/>
              <a:gd name="connsiteX4" fmla="*/ 1364776 w 1910686"/>
              <a:gd name="connsiteY4" fmla="*/ 3261815 h 3261815"/>
              <a:gd name="connsiteX5" fmla="*/ 1910686 w 1910686"/>
              <a:gd name="connsiteY5" fmla="*/ 1719618 h 3261815"/>
              <a:gd name="connsiteX6" fmla="*/ 1603612 w 1910686"/>
              <a:gd name="connsiteY6" fmla="*/ 0 h 3261815"/>
              <a:gd name="connsiteX7" fmla="*/ 1521725 w 1910686"/>
              <a:gd name="connsiteY7" fmla="*/ 13648 h 3261815"/>
              <a:gd name="connsiteX8" fmla="*/ 907576 w 1910686"/>
              <a:gd name="connsiteY8" fmla="*/ 156949 h 3261815"/>
              <a:gd name="connsiteX9" fmla="*/ 143301 w 1910686"/>
              <a:gd name="connsiteY9" fmla="*/ 27296 h 3261815"/>
              <a:gd name="connsiteX0" fmla="*/ 143301 w 1910686"/>
              <a:gd name="connsiteY0" fmla="*/ 27296 h 3261815"/>
              <a:gd name="connsiteX1" fmla="*/ 0 w 1910686"/>
              <a:gd name="connsiteY1" fmla="*/ 1699146 h 3261815"/>
              <a:gd name="connsiteX2" fmla="*/ 436728 w 1910686"/>
              <a:gd name="connsiteY2" fmla="*/ 3261815 h 3261815"/>
              <a:gd name="connsiteX3" fmla="*/ 928047 w 1910686"/>
              <a:gd name="connsiteY3" fmla="*/ 1937982 h 3261815"/>
              <a:gd name="connsiteX4" fmla="*/ 1364776 w 1910686"/>
              <a:gd name="connsiteY4" fmla="*/ 3261815 h 3261815"/>
              <a:gd name="connsiteX5" fmla="*/ 1910686 w 1910686"/>
              <a:gd name="connsiteY5" fmla="*/ 1719618 h 3261815"/>
              <a:gd name="connsiteX6" fmla="*/ 1603612 w 1910686"/>
              <a:gd name="connsiteY6" fmla="*/ 0 h 3261815"/>
              <a:gd name="connsiteX7" fmla="*/ 1521725 w 1910686"/>
              <a:gd name="connsiteY7" fmla="*/ 13648 h 3261815"/>
              <a:gd name="connsiteX8" fmla="*/ 907576 w 1910686"/>
              <a:gd name="connsiteY8" fmla="*/ 156949 h 3261815"/>
              <a:gd name="connsiteX9" fmla="*/ 143301 w 1910686"/>
              <a:gd name="connsiteY9" fmla="*/ 27296 h 3261815"/>
              <a:gd name="connsiteX0" fmla="*/ 326627 w 2094012"/>
              <a:gd name="connsiteY0" fmla="*/ 27296 h 3261815"/>
              <a:gd name="connsiteX1" fmla="*/ 183326 w 2094012"/>
              <a:gd name="connsiteY1" fmla="*/ 1699146 h 3261815"/>
              <a:gd name="connsiteX2" fmla="*/ 620054 w 2094012"/>
              <a:gd name="connsiteY2" fmla="*/ 3261815 h 3261815"/>
              <a:gd name="connsiteX3" fmla="*/ 1111373 w 2094012"/>
              <a:gd name="connsiteY3" fmla="*/ 1937982 h 3261815"/>
              <a:gd name="connsiteX4" fmla="*/ 1548102 w 2094012"/>
              <a:gd name="connsiteY4" fmla="*/ 3261815 h 3261815"/>
              <a:gd name="connsiteX5" fmla="*/ 2094012 w 2094012"/>
              <a:gd name="connsiteY5" fmla="*/ 1719618 h 3261815"/>
              <a:gd name="connsiteX6" fmla="*/ 1786938 w 2094012"/>
              <a:gd name="connsiteY6" fmla="*/ 0 h 3261815"/>
              <a:gd name="connsiteX7" fmla="*/ 1705051 w 2094012"/>
              <a:gd name="connsiteY7" fmla="*/ 13648 h 3261815"/>
              <a:gd name="connsiteX8" fmla="*/ 1090902 w 2094012"/>
              <a:gd name="connsiteY8" fmla="*/ 156949 h 3261815"/>
              <a:gd name="connsiteX9" fmla="*/ 326627 w 2094012"/>
              <a:gd name="connsiteY9" fmla="*/ 27296 h 3261815"/>
              <a:gd name="connsiteX0" fmla="*/ 402442 w 2169827"/>
              <a:gd name="connsiteY0" fmla="*/ 27296 h 3261815"/>
              <a:gd name="connsiteX1" fmla="*/ 259141 w 2169827"/>
              <a:gd name="connsiteY1" fmla="*/ 1699146 h 3261815"/>
              <a:gd name="connsiteX2" fmla="*/ 695869 w 2169827"/>
              <a:gd name="connsiteY2" fmla="*/ 3261815 h 3261815"/>
              <a:gd name="connsiteX3" fmla="*/ 1187188 w 2169827"/>
              <a:gd name="connsiteY3" fmla="*/ 1937982 h 3261815"/>
              <a:gd name="connsiteX4" fmla="*/ 1623917 w 2169827"/>
              <a:gd name="connsiteY4" fmla="*/ 3261815 h 3261815"/>
              <a:gd name="connsiteX5" fmla="*/ 2169827 w 2169827"/>
              <a:gd name="connsiteY5" fmla="*/ 1719618 h 3261815"/>
              <a:gd name="connsiteX6" fmla="*/ 1862753 w 2169827"/>
              <a:gd name="connsiteY6" fmla="*/ 0 h 3261815"/>
              <a:gd name="connsiteX7" fmla="*/ 1780866 w 2169827"/>
              <a:gd name="connsiteY7" fmla="*/ 13648 h 3261815"/>
              <a:gd name="connsiteX8" fmla="*/ 1166717 w 2169827"/>
              <a:gd name="connsiteY8" fmla="*/ 156949 h 3261815"/>
              <a:gd name="connsiteX9" fmla="*/ 402442 w 2169827"/>
              <a:gd name="connsiteY9" fmla="*/ 27296 h 3261815"/>
              <a:gd name="connsiteX0" fmla="*/ 402442 w 2169827"/>
              <a:gd name="connsiteY0" fmla="*/ 27296 h 3261815"/>
              <a:gd name="connsiteX1" fmla="*/ 259141 w 2169827"/>
              <a:gd name="connsiteY1" fmla="*/ 1699146 h 3261815"/>
              <a:gd name="connsiteX2" fmla="*/ 695869 w 2169827"/>
              <a:gd name="connsiteY2" fmla="*/ 3261815 h 3261815"/>
              <a:gd name="connsiteX3" fmla="*/ 1187188 w 2169827"/>
              <a:gd name="connsiteY3" fmla="*/ 1937982 h 3261815"/>
              <a:gd name="connsiteX4" fmla="*/ 1623917 w 2169827"/>
              <a:gd name="connsiteY4" fmla="*/ 3261815 h 3261815"/>
              <a:gd name="connsiteX5" fmla="*/ 2169827 w 2169827"/>
              <a:gd name="connsiteY5" fmla="*/ 1719618 h 3261815"/>
              <a:gd name="connsiteX6" fmla="*/ 1862753 w 2169827"/>
              <a:gd name="connsiteY6" fmla="*/ 0 h 3261815"/>
              <a:gd name="connsiteX7" fmla="*/ 1780866 w 2169827"/>
              <a:gd name="connsiteY7" fmla="*/ 13648 h 3261815"/>
              <a:gd name="connsiteX8" fmla="*/ 1166717 w 2169827"/>
              <a:gd name="connsiteY8" fmla="*/ 156949 h 3261815"/>
              <a:gd name="connsiteX9" fmla="*/ 402442 w 2169827"/>
              <a:gd name="connsiteY9" fmla="*/ 27296 h 3261815"/>
              <a:gd name="connsiteX0" fmla="*/ 377501 w 2144886"/>
              <a:gd name="connsiteY0" fmla="*/ 27296 h 3261815"/>
              <a:gd name="connsiteX1" fmla="*/ 295615 w 2144886"/>
              <a:gd name="connsiteY1" fmla="*/ 1774209 h 3261815"/>
              <a:gd name="connsiteX2" fmla="*/ 670928 w 2144886"/>
              <a:gd name="connsiteY2" fmla="*/ 3261815 h 3261815"/>
              <a:gd name="connsiteX3" fmla="*/ 1162247 w 2144886"/>
              <a:gd name="connsiteY3" fmla="*/ 1937982 h 3261815"/>
              <a:gd name="connsiteX4" fmla="*/ 1598976 w 2144886"/>
              <a:gd name="connsiteY4" fmla="*/ 3261815 h 3261815"/>
              <a:gd name="connsiteX5" fmla="*/ 2144886 w 2144886"/>
              <a:gd name="connsiteY5" fmla="*/ 1719618 h 3261815"/>
              <a:gd name="connsiteX6" fmla="*/ 1837812 w 2144886"/>
              <a:gd name="connsiteY6" fmla="*/ 0 h 3261815"/>
              <a:gd name="connsiteX7" fmla="*/ 1755925 w 2144886"/>
              <a:gd name="connsiteY7" fmla="*/ 13648 h 3261815"/>
              <a:gd name="connsiteX8" fmla="*/ 1141776 w 2144886"/>
              <a:gd name="connsiteY8" fmla="*/ 156949 h 3261815"/>
              <a:gd name="connsiteX9" fmla="*/ 377501 w 2144886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80396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205171"/>
              <a:gd name="connsiteY0" fmla="*/ 27296 h 3261815"/>
              <a:gd name="connsiteX1" fmla="*/ 322444 w 2205171"/>
              <a:gd name="connsiteY1" fmla="*/ 1801504 h 3261815"/>
              <a:gd name="connsiteX2" fmla="*/ 704581 w 2205171"/>
              <a:gd name="connsiteY2" fmla="*/ 3261815 h 3261815"/>
              <a:gd name="connsiteX3" fmla="*/ 1216372 w 2205171"/>
              <a:gd name="connsiteY3" fmla="*/ 1951629 h 3261815"/>
              <a:gd name="connsiteX4" fmla="*/ 1707692 w 2205171"/>
              <a:gd name="connsiteY4" fmla="*/ 3254991 h 3261815"/>
              <a:gd name="connsiteX5" fmla="*/ 2144420 w 2205171"/>
              <a:gd name="connsiteY5" fmla="*/ 1753737 h 3261815"/>
              <a:gd name="connsiteX6" fmla="*/ 1871465 w 2205171"/>
              <a:gd name="connsiteY6" fmla="*/ 0 h 3261815"/>
              <a:gd name="connsiteX7" fmla="*/ 1789578 w 2205171"/>
              <a:gd name="connsiteY7" fmla="*/ 13648 h 3261815"/>
              <a:gd name="connsiteX8" fmla="*/ 1175429 w 2205171"/>
              <a:gd name="connsiteY8" fmla="*/ 156949 h 3261815"/>
              <a:gd name="connsiteX9" fmla="*/ 411154 w 2205171"/>
              <a:gd name="connsiteY9" fmla="*/ 27296 h 3261815"/>
              <a:gd name="connsiteX0" fmla="*/ 411154 w 2145061"/>
              <a:gd name="connsiteY0" fmla="*/ 23869 h 3258388"/>
              <a:gd name="connsiteX1" fmla="*/ 322444 w 2145061"/>
              <a:gd name="connsiteY1" fmla="*/ 1798077 h 3258388"/>
              <a:gd name="connsiteX2" fmla="*/ 704581 w 2145061"/>
              <a:gd name="connsiteY2" fmla="*/ 3258388 h 3258388"/>
              <a:gd name="connsiteX3" fmla="*/ 1216372 w 2145061"/>
              <a:gd name="connsiteY3" fmla="*/ 1948202 h 3258388"/>
              <a:gd name="connsiteX4" fmla="*/ 1707692 w 2145061"/>
              <a:gd name="connsiteY4" fmla="*/ 3251564 h 3258388"/>
              <a:gd name="connsiteX5" fmla="*/ 2144420 w 2145061"/>
              <a:gd name="connsiteY5" fmla="*/ 1750310 h 3258388"/>
              <a:gd name="connsiteX6" fmla="*/ 1789578 w 2145061"/>
              <a:gd name="connsiteY6" fmla="*/ 10221 h 3258388"/>
              <a:gd name="connsiteX7" fmla="*/ 1175429 w 2145061"/>
              <a:gd name="connsiteY7" fmla="*/ 153522 h 3258388"/>
              <a:gd name="connsiteX8" fmla="*/ 411154 w 2145061"/>
              <a:gd name="connsiteY8" fmla="*/ 23869 h 3258388"/>
              <a:gd name="connsiteX0" fmla="*/ 411154 w 2146076"/>
              <a:gd name="connsiteY0" fmla="*/ 23869 h 3258388"/>
              <a:gd name="connsiteX1" fmla="*/ 322444 w 2146076"/>
              <a:gd name="connsiteY1" fmla="*/ 1798077 h 3258388"/>
              <a:gd name="connsiteX2" fmla="*/ 704581 w 2146076"/>
              <a:gd name="connsiteY2" fmla="*/ 3258388 h 3258388"/>
              <a:gd name="connsiteX3" fmla="*/ 1216372 w 2146076"/>
              <a:gd name="connsiteY3" fmla="*/ 1948202 h 3258388"/>
              <a:gd name="connsiteX4" fmla="*/ 1707692 w 2146076"/>
              <a:gd name="connsiteY4" fmla="*/ 3251564 h 3258388"/>
              <a:gd name="connsiteX5" fmla="*/ 2144420 w 2146076"/>
              <a:gd name="connsiteY5" fmla="*/ 1750310 h 3258388"/>
              <a:gd name="connsiteX6" fmla="*/ 1926056 w 2146076"/>
              <a:gd name="connsiteY6" fmla="*/ 17045 h 3258388"/>
              <a:gd name="connsiteX7" fmla="*/ 1175429 w 2146076"/>
              <a:gd name="connsiteY7" fmla="*/ 153522 h 3258388"/>
              <a:gd name="connsiteX8" fmla="*/ 411154 w 2146076"/>
              <a:gd name="connsiteY8" fmla="*/ 23869 h 3258388"/>
              <a:gd name="connsiteX0" fmla="*/ 411154 w 2374416"/>
              <a:gd name="connsiteY0" fmla="*/ 23869 h 3258388"/>
              <a:gd name="connsiteX1" fmla="*/ 322444 w 2374416"/>
              <a:gd name="connsiteY1" fmla="*/ 1798077 h 3258388"/>
              <a:gd name="connsiteX2" fmla="*/ 704581 w 2374416"/>
              <a:gd name="connsiteY2" fmla="*/ 3258388 h 3258388"/>
              <a:gd name="connsiteX3" fmla="*/ 1216372 w 2374416"/>
              <a:gd name="connsiteY3" fmla="*/ 1948202 h 3258388"/>
              <a:gd name="connsiteX4" fmla="*/ 1707692 w 2374416"/>
              <a:gd name="connsiteY4" fmla="*/ 3251564 h 3258388"/>
              <a:gd name="connsiteX5" fmla="*/ 2144420 w 2374416"/>
              <a:gd name="connsiteY5" fmla="*/ 1750310 h 3258388"/>
              <a:gd name="connsiteX6" fmla="*/ 1926056 w 2374416"/>
              <a:gd name="connsiteY6" fmla="*/ 17045 h 3258388"/>
              <a:gd name="connsiteX7" fmla="*/ 1175429 w 2374416"/>
              <a:gd name="connsiteY7" fmla="*/ 153522 h 3258388"/>
              <a:gd name="connsiteX8" fmla="*/ 411154 w 2374416"/>
              <a:gd name="connsiteY8" fmla="*/ 23869 h 3258388"/>
              <a:gd name="connsiteX0" fmla="*/ 411154 w 2441693"/>
              <a:gd name="connsiteY0" fmla="*/ 23869 h 3258388"/>
              <a:gd name="connsiteX1" fmla="*/ 322444 w 2441693"/>
              <a:gd name="connsiteY1" fmla="*/ 1798077 h 3258388"/>
              <a:gd name="connsiteX2" fmla="*/ 704581 w 2441693"/>
              <a:gd name="connsiteY2" fmla="*/ 3258388 h 3258388"/>
              <a:gd name="connsiteX3" fmla="*/ 1216372 w 2441693"/>
              <a:gd name="connsiteY3" fmla="*/ 1948202 h 3258388"/>
              <a:gd name="connsiteX4" fmla="*/ 1707692 w 2441693"/>
              <a:gd name="connsiteY4" fmla="*/ 3251564 h 3258388"/>
              <a:gd name="connsiteX5" fmla="*/ 2144420 w 2441693"/>
              <a:gd name="connsiteY5" fmla="*/ 1750310 h 3258388"/>
              <a:gd name="connsiteX6" fmla="*/ 1926056 w 2441693"/>
              <a:gd name="connsiteY6" fmla="*/ 17045 h 3258388"/>
              <a:gd name="connsiteX7" fmla="*/ 1175429 w 2441693"/>
              <a:gd name="connsiteY7" fmla="*/ 153522 h 3258388"/>
              <a:gd name="connsiteX8" fmla="*/ 411154 w 2441693"/>
              <a:gd name="connsiteY8" fmla="*/ 23869 h 3258388"/>
              <a:gd name="connsiteX0" fmla="*/ 411154 w 2377348"/>
              <a:gd name="connsiteY0" fmla="*/ 23869 h 3258388"/>
              <a:gd name="connsiteX1" fmla="*/ 322444 w 2377348"/>
              <a:gd name="connsiteY1" fmla="*/ 1798077 h 3258388"/>
              <a:gd name="connsiteX2" fmla="*/ 704581 w 2377348"/>
              <a:gd name="connsiteY2" fmla="*/ 3258388 h 3258388"/>
              <a:gd name="connsiteX3" fmla="*/ 1216372 w 2377348"/>
              <a:gd name="connsiteY3" fmla="*/ 1948202 h 3258388"/>
              <a:gd name="connsiteX4" fmla="*/ 1707692 w 2377348"/>
              <a:gd name="connsiteY4" fmla="*/ 3251564 h 3258388"/>
              <a:gd name="connsiteX5" fmla="*/ 2144420 w 2377348"/>
              <a:gd name="connsiteY5" fmla="*/ 1750310 h 3258388"/>
              <a:gd name="connsiteX6" fmla="*/ 1926056 w 2377348"/>
              <a:gd name="connsiteY6" fmla="*/ 17045 h 3258388"/>
              <a:gd name="connsiteX7" fmla="*/ 1175429 w 2377348"/>
              <a:gd name="connsiteY7" fmla="*/ 153522 h 3258388"/>
              <a:gd name="connsiteX8" fmla="*/ 411154 w 2377348"/>
              <a:gd name="connsiteY8" fmla="*/ 23869 h 3258388"/>
              <a:gd name="connsiteX0" fmla="*/ 411154 w 2424220"/>
              <a:gd name="connsiteY0" fmla="*/ 23869 h 3258388"/>
              <a:gd name="connsiteX1" fmla="*/ 322444 w 2424220"/>
              <a:gd name="connsiteY1" fmla="*/ 1798077 h 3258388"/>
              <a:gd name="connsiteX2" fmla="*/ 704581 w 2424220"/>
              <a:gd name="connsiteY2" fmla="*/ 3258388 h 3258388"/>
              <a:gd name="connsiteX3" fmla="*/ 1216372 w 2424220"/>
              <a:gd name="connsiteY3" fmla="*/ 1948202 h 3258388"/>
              <a:gd name="connsiteX4" fmla="*/ 1707692 w 2424220"/>
              <a:gd name="connsiteY4" fmla="*/ 3251564 h 3258388"/>
              <a:gd name="connsiteX5" fmla="*/ 2144420 w 2424220"/>
              <a:gd name="connsiteY5" fmla="*/ 1750310 h 3258388"/>
              <a:gd name="connsiteX6" fmla="*/ 1926056 w 2424220"/>
              <a:gd name="connsiteY6" fmla="*/ 17045 h 3258388"/>
              <a:gd name="connsiteX7" fmla="*/ 1175429 w 2424220"/>
              <a:gd name="connsiteY7" fmla="*/ 153522 h 3258388"/>
              <a:gd name="connsiteX8" fmla="*/ 411154 w 2424220"/>
              <a:gd name="connsiteY8" fmla="*/ 23869 h 3258388"/>
              <a:gd name="connsiteX0" fmla="*/ 411154 w 2449010"/>
              <a:gd name="connsiteY0" fmla="*/ 23869 h 3258388"/>
              <a:gd name="connsiteX1" fmla="*/ 322444 w 2449010"/>
              <a:gd name="connsiteY1" fmla="*/ 1798077 h 3258388"/>
              <a:gd name="connsiteX2" fmla="*/ 704581 w 2449010"/>
              <a:gd name="connsiteY2" fmla="*/ 3258388 h 3258388"/>
              <a:gd name="connsiteX3" fmla="*/ 1216372 w 2449010"/>
              <a:gd name="connsiteY3" fmla="*/ 1948202 h 3258388"/>
              <a:gd name="connsiteX4" fmla="*/ 1707692 w 2449010"/>
              <a:gd name="connsiteY4" fmla="*/ 3251564 h 3258388"/>
              <a:gd name="connsiteX5" fmla="*/ 2144420 w 2449010"/>
              <a:gd name="connsiteY5" fmla="*/ 1750310 h 3258388"/>
              <a:gd name="connsiteX6" fmla="*/ 1926056 w 2449010"/>
              <a:gd name="connsiteY6" fmla="*/ 17045 h 3258388"/>
              <a:gd name="connsiteX7" fmla="*/ 1175429 w 2449010"/>
              <a:gd name="connsiteY7" fmla="*/ 153522 h 3258388"/>
              <a:gd name="connsiteX8" fmla="*/ 411154 w 2449010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3593" h="3258388">
                <a:moveTo>
                  <a:pt x="411154" y="23869"/>
                </a:moveTo>
                <a:cubicBezTo>
                  <a:pt x="-257586" y="355964"/>
                  <a:pt x="22194" y="1036078"/>
                  <a:pt x="322444" y="1798077"/>
                </a:cubicBezTo>
                <a:cubicBezTo>
                  <a:pt x="338366" y="2660163"/>
                  <a:pt x="545357" y="3249289"/>
                  <a:pt x="704581" y="3258388"/>
                </a:cubicBezTo>
                <a:cubicBezTo>
                  <a:pt x="1018479" y="3247015"/>
                  <a:pt x="779644" y="1925457"/>
                  <a:pt x="1216372" y="1948202"/>
                </a:cubicBezTo>
                <a:cubicBezTo>
                  <a:pt x="1580313" y="1945929"/>
                  <a:pt x="1473406" y="3281133"/>
                  <a:pt x="1707692" y="3251564"/>
                </a:cubicBezTo>
                <a:cubicBezTo>
                  <a:pt x="2048886" y="3121910"/>
                  <a:pt x="2001118" y="2180214"/>
                  <a:pt x="2144420" y="1750310"/>
                </a:cubicBezTo>
                <a:cubicBezTo>
                  <a:pt x="2451495" y="1080432"/>
                  <a:pt x="2681232" y="64812"/>
                  <a:pt x="1926056" y="17045"/>
                </a:cubicBezTo>
                <a:lnTo>
                  <a:pt x="1175429" y="153522"/>
                </a:lnTo>
                <a:cubicBezTo>
                  <a:pt x="920671" y="110304"/>
                  <a:pt x="679560" y="-62566"/>
                  <a:pt x="411154" y="2386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/>
          </a:p>
        </p:txBody>
      </p:sp>
      <p:grpSp>
        <p:nvGrpSpPr>
          <p:cNvPr id="78" name="Group 102">
            <a:extLst>
              <a:ext uri="{FF2B5EF4-FFF2-40B4-BE49-F238E27FC236}">
                <a16:creationId xmlns:a16="http://schemas.microsoft.com/office/drawing/2014/main" id="{BA8C6C77-2145-4BC4-A250-A6F1489D4B8B}"/>
              </a:ext>
            </a:extLst>
          </p:cNvPr>
          <p:cNvGrpSpPr>
            <a:grpSpLocks noChangeAspect="1"/>
          </p:cNvGrpSpPr>
          <p:nvPr/>
        </p:nvGrpSpPr>
        <p:grpSpPr>
          <a:xfrm>
            <a:off x="6612876" y="2045497"/>
            <a:ext cx="221332" cy="360000"/>
            <a:chOff x="2071598" y="2060848"/>
            <a:chExt cx="1917605" cy="3137144"/>
          </a:xfrm>
          <a:solidFill>
            <a:schemeClr val="accent4"/>
          </a:solidFill>
        </p:grpSpPr>
        <p:sp>
          <p:nvSpPr>
            <p:cNvPr id="79" name="Freeform 103">
              <a:extLst>
                <a:ext uri="{FF2B5EF4-FFF2-40B4-BE49-F238E27FC236}">
                  <a16:creationId xmlns:a16="http://schemas.microsoft.com/office/drawing/2014/main" id="{913F2273-40E5-43C2-8FA7-28FE4FE756FC}"/>
                </a:ext>
              </a:extLst>
            </p:cNvPr>
            <p:cNvSpPr/>
            <p:nvPr/>
          </p:nvSpPr>
          <p:spPr>
            <a:xfrm>
              <a:off x="2483768" y="2060848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/>
            </a:p>
          </p:txBody>
        </p:sp>
        <p:sp>
          <p:nvSpPr>
            <p:cNvPr id="80" name="Freeform 104">
              <a:extLst>
                <a:ext uri="{FF2B5EF4-FFF2-40B4-BE49-F238E27FC236}">
                  <a16:creationId xmlns:a16="http://schemas.microsoft.com/office/drawing/2014/main" id="{AD4A5DA0-D4B4-4DA8-BA3C-CF8B99554909}"/>
                </a:ext>
              </a:extLst>
            </p:cNvPr>
            <p:cNvSpPr/>
            <p:nvPr/>
          </p:nvSpPr>
          <p:spPr>
            <a:xfrm rot="21253755">
              <a:off x="2170737" y="2710023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/>
            </a:p>
          </p:txBody>
        </p:sp>
        <p:sp>
          <p:nvSpPr>
            <p:cNvPr id="81" name="Freeform 105">
              <a:extLst>
                <a:ext uri="{FF2B5EF4-FFF2-40B4-BE49-F238E27FC236}">
                  <a16:creationId xmlns:a16="http://schemas.microsoft.com/office/drawing/2014/main" id="{A20DC428-6D4E-47F1-B4C3-DC6BDF96F0B9}"/>
                </a:ext>
              </a:extLst>
            </p:cNvPr>
            <p:cNvSpPr/>
            <p:nvPr/>
          </p:nvSpPr>
          <p:spPr>
            <a:xfrm rot="20634645">
              <a:off x="2071598" y="3466865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/>
            </a:p>
          </p:txBody>
        </p:sp>
        <p:sp>
          <p:nvSpPr>
            <p:cNvPr id="82" name="Freeform 106">
              <a:extLst>
                <a:ext uri="{FF2B5EF4-FFF2-40B4-BE49-F238E27FC236}">
                  <a16:creationId xmlns:a16="http://schemas.microsoft.com/office/drawing/2014/main" id="{8BE088C3-8210-4CEF-9754-6F52BB317F3C}"/>
                </a:ext>
              </a:extLst>
            </p:cNvPr>
            <p:cNvSpPr/>
            <p:nvPr/>
          </p:nvSpPr>
          <p:spPr>
            <a:xfrm rot="19632933">
              <a:off x="2257651" y="4182238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/>
            </a:p>
          </p:txBody>
        </p:sp>
      </p:grpSp>
      <p:sp>
        <p:nvSpPr>
          <p:cNvPr id="83" name="Freeform 107">
            <a:extLst>
              <a:ext uri="{FF2B5EF4-FFF2-40B4-BE49-F238E27FC236}">
                <a16:creationId xmlns:a16="http://schemas.microsoft.com/office/drawing/2014/main" id="{24150B3E-EDF9-414C-B97F-44920B612908}"/>
              </a:ext>
            </a:extLst>
          </p:cNvPr>
          <p:cNvSpPr>
            <a:spLocks noChangeAspect="1"/>
          </p:cNvSpPr>
          <p:nvPr/>
        </p:nvSpPr>
        <p:spPr>
          <a:xfrm>
            <a:off x="7232016" y="2045497"/>
            <a:ext cx="115441" cy="360000"/>
          </a:xfrm>
          <a:custGeom>
            <a:avLst/>
            <a:gdLst>
              <a:gd name="connsiteX0" fmla="*/ 430619 w 798902"/>
              <a:gd name="connsiteY0" fmla="*/ 1331843 h 2449001"/>
              <a:gd name="connsiteX1" fmla="*/ 541938 w 798902"/>
              <a:gd name="connsiteY1" fmla="*/ 1379551 h 2449001"/>
              <a:gd name="connsiteX2" fmla="*/ 780476 w 798902"/>
              <a:gd name="connsiteY2" fmla="*/ 1375575 h 2449001"/>
              <a:gd name="connsiteX3" fmla="*/ 625426 w 798902"/>
              <a:gd name="connsiteY3" fmla="*/ 1741335 h 2449001"/>
              <a:gd name="connsiteX4" fmla="*/ 609523 w 798902"/>
              <a:gd name="connsiteY4" fmla="*/ 2441050 h 2449001"/>
              <a:gd name="connsiteX5" fmla="*/ 319301 w 798902"/>
              <a:gd name="connsiteY5" fmla="*/ 2445025 h 2449001"/>
              <a:gd name="connsiteX6" fmla="*/ 211958 w 798902"/>
              <a:gd name="connsiteY6" fmla="*/ 1673750 h 2449001"/>
              <a:gd name="connsiteX7" fmla="*/ 207983 w 798902"/>
              <a:gd name="connsiteY7" fmla="*/ 2441050 h 2449001"/>
              <a:gd name="connsiteX8" fmla="*/ 136421 w 798902"/>
              <a:gd name="connsiteY8" fmla="*/ 2449001 h 2449001"/>
              <a:gd name="connsiteX9" fmla="*/ 5224 w 798902"/>
              <a:gd name="connsiteY9" fmla="*/ 1701579 h 2449001"/>
              <a:gd name="connsiteX10" fmla="*/ 37029 w 798902"/>
              <a:gd name="connsiteY10" fmla="*/ 1582309 h 2449001"/>
              <a:gd name="connsiteX11" fmla="*/ 76786 w 798902"/>
              <a:gd name="connsiteY11" fmla="*/ 1566407 h 2449001"/>
              <a:gd name="connsiteX12" fmla="*/ 89266 w 798902"/>
              <a:gd name="connsiteY12" fmla="*/ 1389262 h 2449001"/>
              <a:gd name="connsiteX13" fmla="*/ 339179 w 798902"/>
              <a:gd name="connsiteY13" fmla="*/ 1375575 h 2449001"/>
              <a:gd name="connsiteX14" fmla="*/ 430619 w 798902"/>
              <a:gd name="connsiteY14" fmla="*/ 1331843 h 2449001"/>
              <a:gd name="connsiteX15" fmla="*/ 243762 w 798902"/>
              <a:gd name="connsiteY15" fmla="*/ 0 h 2449001"/>
              <a:gd name="connsiteX16" fmla="*/ 557838 w 798902"/>
              <a:gd name="connsiteY16" fmla="*/ 0 h 2449001"/>
              <a:gd name="connsiteX17" fmla="*/ 689036 w 798902"/>
              <a:gd name="connsiteY17" fmla="*/ 962108 h 2449001"/>
              <a:gd name="connsiteX18" fmla="*/ 724816 w 798902"/>
              <a:gd name="connsiteY18" fmla="*/ 1307990 h 2449001"/>
              <a:gd name="connsiteX19" fmla="*/ 414715 w 798902"/>
              <a:gd name="connsiteY19" fmla="*/ 1268233 h 2449001"/>
              <a:gd name="connsiteX20" fmla="*/ 104615 w 798902"/>
              <a:gd name="connsiteY20" fmla="*/ 1288111 h 2449001"/>
              <a:gd name="connsiteX21" fmla="*/ 124493 w 798902"/>
              <a:gd name="connsiteY21" fmla="*/ 1017766 h 2449001"/>
              <a:gd name="connsiteX22" fmla="*/ 243762 w 798902"/>
              <a:gd name="connsiteY22" fmla="*/ 0 h 2449001"/>
              <a:gd name="connsiteX0" fmla="*/ 430619 w 798902"/>
              <a:gd name="connsiteY0" fmla="*/ 1331843 h 2449001"/>
              <a:gd name="connsiteX1" fmla="*/ 541938 w 798902"/>
              <a:gd name="connsiteY1" fmla="*/ 1379551 h 2449001"/>
              <a:gd name="connsiteX2" fmla="*/ 780476 w 798902"/>
              <a:gd name="connsiteY2" fmla="*/ 1375575 h 2449001"/>
              <a:gd name="connsiteX3" fmla="*/ 625426 w 798902"/>
              <a:gd name="connsiteY3" fmla="*/ 1741335 h 2449001"/>
              <a:gd name="connsiteX4" fmla="*/ 609523 w 798902"/>
              <a:gd name="connsiteY4" fmla="*/ 2441050 h 2449001"/>
              <a:gd name="connsiteX5" fmla="*/ 319301 w 798902"/>
              <a:gd name="connsiteY5" fmla="*/ 2445025 h 2449001"/>
              <a:gd name="connsiteX6" fmla="*/ 211958 w 798902"/>
              <a:gd name="connsiteY6" fmla="*/ 1673750 h 2449001"/>
              <a:gd name="connsiteX7" fmla="*/ 207983 w 798902"/>
              <a:gd name="connsiteY7" fmla="*/ 2441050 h 2449001"/>
              <a:gd name="connsiteX8" fmla="*/ 136421 w 798902"/>
              <a:gd name="connsiteY8" fmla="*/ 2449001 h 2449001"/>
              <a:gd name="connsiteX9" fmla="*/ 5224 w 798902"/>
              <a:gd name="connsiteY9" fmla="*/ 1701579 h 2449001"/>
              <a:gd name="connsiteX10" fmla="*/ 37029 w 798902"/>
              <a:gd name="connsiteY10" fmla="*/ 1582309 h 2449001"/>
              <a:gd name="connsiteX11" fmla="*/ 76786 w 798902"/>
              <a:gd name="connsiteY11" fmla="*/ 1566407 h 2449001"/>
              <a:gd name="connsiteX12" fmla="*/ 89266 w 798902"/>
              <a:gd name="connsiteY12" fmla="*/ 1389262 h 2449001"/>
              <a:gd name="connsiteX13" fmla="*/ 339179 w 798902"/>
              <a:gd name="connsiteY13" fmla="*/ 1375575 h 2449001"/>
              <a:gd name="connsiteX14" fmla="*/ 430619 w 798902"/>
              <a:gd name="connsiteY14" fmla="*/ 1331843 h 2449001"/>
              <a:gd name="connsiteX15" fmla="*/ 243762 w 798902"/>
              <a:gd name="connsiteY15" fmla="*/ 0 h 2449001"/>
              <a:gd name="connsiteX16" fmla="*/ 557838 w 798902"/>
              <a:gd name="connsiteY16" fmla="*/ 0 h 2449001"/>
              <a:gd name="connsiteX17" fmla="*/ 689036 w 798902"/>
              <a:gd name="connsiteY17" fmla="*/ 962108 h 2449001"/>
              <a:gd name="connsiteX18" fmla="*/ 724816 w 798902"/>
              <a:gd name="connsiteY18" fmla="*/ 1307990 h 2449001"/>
              <a:gd name="connsiteX19" fmla="*/ 414715 w 798902"/>
              <a:gd name="connsiteY19" fmla="*/ 1268233 h 2449001"/>
              <a:gd name="connsiteX20" fmla="*/ 104615 w 798902"/>
              <a:gd name="connsiteY20" fmla="*/ 1288111 h 2449001"/>
              <a:gd name="connsiteX21" fmla="*/ 124493 w 798902"/>
              <a:gd name="connsiteY21" fmla="*/ 1017766 h 2449001"/>
              <a:gd name="connsiteX22" fmla="*/ 243762 w 798902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997 w 785142"/>
              <a:gd name="connsiteY0" fmla="*/ 1331843 h 2449001"/>
              <a:gd name="connsiteX1" fmla="*/ 542316 w 785142"/>
              <a:gd name="connsiteY1" fmla="*/ 1379551 h 2449001"/>
              <a:gd name="connsiteX2" fmla="*/ 763746 w 785142"/>
              <a:gd name="connsiteY2" fmla="*/ 1406369 h 2449001"/>
              <a:gd name="connsiteX3" fmla="*/ 625804 w 785142"/>
              <a:gd name="connsiteY3" fmla="*/ 1741335 h 2449001"/>
              <a:gd name="connsiteX4" fmla="*/ 609901 w 785142"/>
              <a:gd name="connsiteY4" fmla="*/ 2441050 h 2449001"/>
              <a:gd name="connsiteX5" fmla="*/ 319679 w 785142"/>
              <a:gd name="connsiteY5" fmla="*/ 2445025 h 2449001"/>
              <a:gd name="connsiteX6" fmla="*/ 212336 w 785142"/>
              <a:gd name="connsiteY6" fmla="*/ 1673750 h 2449001"/>
              <a:gd name="connsiteX7" fmla="*/ 208361 w 785142"/>
              <a:gd name="connsiteY7" fmla="*/ 2441050 h 2449001"/>
              <a:gd name="connsiteX8" fmla="*/ 136799 w 785142"/>
              <a:gd name="connsiteY8" fmla="*/ 2449001 h 2449001"/>
              <a:gd name="connsiteX9" fmla="*/ 5602 w 785142"/>
              <a:gd name="connsiteY9" fmla="*/ 1701579 h 2449001"/>
              <a:gd name="connsiteX10" fmla="*/ 37407 w 785142"/>
              <a:gd name="connsiteY10" fmla="*/ 1582309 h 2449001"/>
              <a:gd name="connsiteX11" fmla="*/ 101115 w 785142"/>
              <a:gd name="connsiteY11" fmla="*/ 1597201 h 2449001"/>
              <a:gd name="connsiteX12" fmla="*/ 89644 w 785142"/>
              <a:gd name="connsiteY12" fmla="*/ 1389262 h 2449001"/>
              <a:gd name="connsiteX13" fmla="*/ 339557 w 785142"/>
              <a:gd name="connsiteY13" fmla="*/ 1375575 h 2449001"/>
              <a:gd name="connsiteX14" fmla="*/ 430997 w 785142"/>
              <a:gd name="connsiteY14" fmla="*/ 1331843 h 2449001"/>
              <a:gd name="connsiteX15" fmla="*/ 244140 w 785142"/>
              <a:gd name="connsiteY15" fmla="*/ 0 h 2449001"/>
              <a:gd name="connsiteX16" fmla="*/ 558216 w 785142"/>
              <a:gd name="connsiteY16" fmla="*/ 0 h 2449001"/>
              <a:gd name="connsiteX17" fmla="*/ 689414 w 785142"/>
              <a:gd name="connsiteY17" fmla="*/ 962108 h 2449001"/>
              <a:gd name="connsiteX18" fmla="*/ 725194 w 785142"/>
              <a:gd name="connsiteY18" fmla="*/ 1307990 h 2449001"/>
              <a:gd name="connsiteX19" fmla="*/ 415093 w 785142"/>
              <a:gd name="connsiteY19" fmla="*/ 1268233 h 2449001"/>
              <a:gd name="connsiteX20" fmla="*/ 104993 w 785142"/>
              <a:gd name="connsiteY20" fmla="*/ 1288111 h 2449001"/>
              <a:gd name="connsiteX21" fmla="*/ 124871 w 785142"/>
              <a:gd name="connsiteY21" fmla="*/ 1017766 h 2449001"/>
              <a:gd name="connsiteX22" fmla="*/ 244140 w 785142"/>
              <a:gd name="connsiteY22" fmla="*/ 0 h 2449001"/>
              <a:gd name="connsiteX0" fmla="*/ 430997 w 785142"/>
              <a:gd name="connsiteY0" fmla="*/ 1331843 h 2449001"/>
              <a:gd name="connsiteX1" fmla="*/ 542316 w 785142"/>
              <a:gd name="connsiteY1" fmla="*/ 1379551 h 2449001"/>
              <a:gd name="connsiteX2" fmla="*/ 763746 w 785142"/>
              <a:gd name="connsiteY2" fmla="*/ 1406369 h 2449001"/>
              <a:gd name="connsiteX3" fmla="*/ 625804 w 785142"/>
              <a:gd name="connsiteY3" fmla="*/ 1741335 h 2449001"/>
              <a:gd name="connsiteX4" fmla="*/ 609901 w 785142"/>
              <a:gd name="connsiteY4" fmla="*/ 2441050 h 2449001"/>
              <a:gd name="connsiteX5" fmla="*/ 319679 w 785142"/>
              <a:gd name="connsiteY5" fmla="*/ 2445025 h 2449001"/>
              <a:gd name="connsiteX6" fmla="*/ 212336 w 785142"/>
              <a:gd name="connsiteY6" fmla="*/ 1673750 h 2449001"/>
              <a:gd name="connsiteX7" fmla="*/ 208361 w 785142"/>
              <a:gd name="connsiteY7" fmla="*/ 2441050 h 2449001"/>
              <a:gd name="connsiteX8" fmla="*/ 136799 w 785142"/>
              <a:gd name="connsiteY8" fmla="*/ 2449001 h 2449001"/>
              <a:gd name="connsiteX9" fmla="*/ 5602 w 785142"/>
              <a:gd name="connsiteY9" fmla="*/ 1701579 h 2449001"/>
              <a:gd name="connsiteX10" fmla="*/ 37407 w 785142"/>
              <a:gd name="connsiteY10" fmla="*/ 1582309 h 2449001"/>
              <a:gd name="connsiteX11" fmla="*/ 101115 w 785142"/>
              <a:gd name="connsiteY11" fmla="*/ 1597201 h 2449001"/>
              <a:gd name="connsiteX12" fmla="*/ 89644 w 785142"/>
              <a:gd name="connsiteY12" fmla="*/ 1389262 h 2449001"/>
              <a:gd name="connsiteX13" fmla="*/ 339557 w 785142"/>
              <a:gd name="connsiteY13" fmla="*/ 1375575 h 2449001"/>
              <a:gd name="connsiteX14" fmla="*/ 430997 w 785142"/>
              <a:gd name="connsiteY14" fmla="*/ 1331843 h 2449001"/>
              <a:gd name="connsiteX15" fmla="*/ 244140 w 785142"/>
              <a:gd name="connsiteY15" fmla="*/ 0 h 2449001"/>
              <a:gd name="connsiteX16" fmla="*/ 558216 w 785142"/>
              <a:gd name="connsiteY16" fmla="*/ 0 h 2449001"/>
              <a:gd name="connsiteX17" fmla="*/ 689414 w 785142"/>
              <a:gd name="connsiteY17" fmla="*/ 962108 h 2449001"/>
              <a:gd name="connsiteX18" fmla="*/ 725194 w 785142"/>
              <a:gd name="connsiteY18" fmla="*/ 1307990 h 2449001"/>
              <a:gd name="connsiteX19" fmla="*/ 415093 w 785142"/>
              <a:gd name="connsiteY19" fmla="*/ 1268233 h 2449001"/>
              <a:gd name="connsiteX20" fmla="*/ 104993 w 785142"/>
              <a:gd name="connsiteY20" fmla="*/ 1288111 h 2449001"/>
              <a:gd name="connsiteX21" fmla="*/ 124871 w 785142"/>
              <a:gd name="connsiteY21" fmla="*/ 1017766 h 2449001"/>
              <a:gd name="connsiteX22" fmla="*/ 244140 w 785142"/>
              <a:gd name="connsiteY22" fmla="*/ 0 h 2449001"/>
              <a:gd name="connsiteX0" fmla="*/ 425685 w 779830"/>
              <a:gd name="connsiteY0" fmla="*/ 1331843 h 2449001"/>
              <a:gd name="connsiteX1" fmla="*/ 537004 w 779830"/>
              <a:gd name="connsiteY1" fmla="*/ 1379551 h 2449001"/>
              <a:gd name="connsiteX2" fmla="*/ 758434 w 779830"/>
              <a:gd name="connsiteY2" fmla="*/ 1406369 h 2449001"/>
              <a:gd name="connsiteX3" fmla="*/ 620492 w 779830"/>
              <a:gd name="connsiteY3" fmla="*/ 1741335 h 2449001"/>
              <a:gd name="connsiteX4" fmla="*/ 604589 w 779830"/>
              <a:gd name="connsiteY4" fmla="*/ 2441050 h 2449001"/>
              <a:gd name="connsiteX5" fmla="*/ 314367 w 779830"/>
              <a:gd name="connsiteY5" fmla="*/ 2445025 h 2449001"/>
              <a:gd name="connsiteX6" fmla="*/ 207024 w 779830"/>
              <a:gd name="connsiteY6" fmla="*/ 1673750 h 2449001"/>
              <a:gd name="connsiteX7" fmla="*/ 203049 w 779830"/>
              <a:gd name="connsiteY7" fmla="*/ 2441050 h 2449001"/>
              <a:gd name="connsiteX8" fmla="*/ 131487 w 779830"/>
              <a:gd name="connsiteY8" fmla="*/ 2449001 h 2449001"/>
              <a:gd name="connsiteX9" fmla="*/ 290 w 779830"/>
              <a:gd name="connsiteY9" fmla="*/ 1701579 h 2449001"/>
              <a:gd name="connsiteX10" fmla="*/ 95803 w 779830"/>
              <a:gd name="connsiteY10" fmla="*/ 1597201 h 2449001"/>
              <a:gd name="connsiteX11" fmla="*/ 84332 w 779830"/>
              <a:gd name="connsiteY11" fmla="*/ 1389262 h 2449001"/>
              <a:gd name="connsiteX12" fmla="*/ 334245 w 779830"/>
              <a:gd name="connsiteY12" fmla="*/ 1375575 h 2449001"/>
              <a:gd name="connsiteX13" fmla="*/ 425685 w 779830"/>
              <a:gd name="connsiteY13" fmla="*/ 1331843 h 2449001"/>
              <a:gd name="connsiteX14" fmla="*/ 238828 w 779830"/>
              <a:gd name="connsiteY14" fmla="*/ 0 h 2449001"/>
              <a:gd name="connsiteX15" fmla="*/ 552904 w 779830"/>
              <a:gd name="connsiteY15" fmla="*/ 0 h 2449001"/>
              <a:gd name="connsiteX16" fmla="*/ 684102 w 779830"/>
              <a:gd name="connsiteY16" fmla="*/ 962108 h 2449001"/>
              <a:gd name="connsiteX17" fmla="*/ 719882 w 779830"/>
              <a:gd name="connsiteY17" fmla="*/ 1307990 h 2449001"/>
              <a:gd name="connsiteX18" fmla="*/ 409781 w 779830"/>
              <a:gd name="connsiteY18" fmla="*/ 1268233 h 2449001"/>
              <a:gd name="connsiteX19" fmla="*/ 99681 w 779830"/>
              <a:gd name="connsiteY19" fmla="*/ 1288111 h 2449001"/>
              <a:gd name="connsiteX20" fmla="*/ 119559 w 779830"/>
              <a:gd name="connsiteY20" fmla="*/ 1017766 h 2449001"/>
              <a:gd name="connsiteX21" fmla="*/ 238828 w 779830"/>
              <a:gd name="connsiteY21" fmla="*/ 0 h 2449001"/>
              <a:gd name="connsiteX0" fmla="*/ 425766 w 779911"/>
              <a:gd name="connsiteY0" fmla="*/ 1331843 h 2449001"/>
              <a:gd name="connsiteX1" fmla="*/ 537085 w 779911"/>
              <a:gd name="connsiteY1" fmla="*/ 1379551 h 2449001"/>
              <a:gd name="connsiteX2" fmla="*/ 758515 w 779911"/>
              <a:gd name="connsiteY2" fmla="*/ 1406369 h 2449001"/>
              <a:gd name="connsiteX3" fmla="*/ 620573 w 779911"/>
              <a:gd name="connsiteY3" fmla="*/ 1741335 h 2449001"/>
              <a:gd name="connsiteX4" fmla="*/ 604670 w 779911"/>
              <a:gd name="connsiteY4" fmla="*/ 2441050 h 2449001"/>
              <a:gd name="connsiteX5" fmla="*/ 314448 w 779911"/>
              <a:gd name="connsiteY5" fmla="*/ 2445025 h 2449001"/>
              <a:gd name="connsiteX6" fmla="*/ 207105 w 779911"/>
              <a:gd name="connsiteY6" fmla="*/ 1673750 h 2449001"/>
              <a:gd name="connsiteX7" fmla="*/ 203130 w 779911"/>
              <a:gd name="connsiteY7" fmla="*/ 2441050 h 2449001"/>
              <a:gd name="connsiteX8" fmla="*/ 131568 w 779911"/>
              <a:gd name="connsiteY8" fmla="*/ 2449001 h 2449001"/>
              <a:gd name="connsiteX9" fmla="*/ 371 w 779911"/>
              <a:gd name="connsiteY9" fmla="*/ 1701579 h 2449001"/>
              <a:gd name="connsiteX10" fmla="*/ 95884 w 779911"/>
              <a:gd name="connsiteY10" fmla="*/ 1597201 h 2449001"/>
              <a:gd name="connsiteX11" fmla="*/ 84413 w 779911"/>
              <a:gd name="connsiteY11" fmla="*/ 1389262 h 2449001"/>
              <a:gd name="connsiteX12" fmla="*/ 334326 w 779911"/>
              <a:gd name="connsiteY12" fmla="*/ 1375575 h 2449001"/>
              <a:gd name="connsiteX13" fmla="*/ 425766 w 779911"/>
              <a:gd name="connsiteY13" fmla="*/ 1331843 h 2449001"/>
              <a:gd name="connsiteX14" fmla="*/ 238909 w 779911"/>
              <a:gd name="connsiteY14" fmla="*/ 0 h 2449001"/>
              <a:gd name="connsiteX15" fmla="*/ 552985 w 779911"/>
              <a:gd name="connsiteY15" fmla="*/ 0 h 2449001"/>
              <a:gd name="connsiteX16" fmla="*/ 684183 w 779911"/>
              <a:gd name="connsiteY16" fmla="*/ 962108 h 2449001"/>
              <a:gd name="connsiteX17" fmla="*/ 719963 w 779911"/>
              <a:gd name="connsiteY17" fmla="*/ 1307990 h 2449001"/>
              <a:gd name="connsiteX18" fmla="*/ 409862 w 779911"/>
              <a:gd name="connsiteY18" fmla="*/ 1268233 h 2449001"/>
              <a:gd name="connsiteX19" fmla="*/ 99762 w 779911"/>
              <a:gd name="connsiteY19" fmla="*/ 1288111 h 2449001"/>
              <a:gd name="connsiteX20" fmla="*/ 119640 w 779911"/>
              <a:gd name="connsiteY20" fmla="*/ 1017766 h 2449001"/>
              <a:gd name="connsiteX21" fmla="*/ 238909 w 779911"/>
              <a:gd name="connsiteY21" fmla="*/ 0 h 2449001"/>
              <a:gd name="connsiteX0" fmla="*/ 425696 w 779841"/>
              <a:gd name="connsiteY0" fmla="*/ 1331843 h 2449001"/>
              <a:gd name="connsiteX1" fmla="*/ 537015 w 779841"/>
              <a:gd name="connsiteY1" fmla="*/ 1379551 h 2449001"/>
              <a:gd name="connsiteX2" fmla="*/ 758445 w 779841"/>
              <a:gd name="connsiteY2" fmla="*/ 1406369 h 2449001"/>
              <a:gd name="connsiteX3" fmla="*/ 620503 w 779841"/>
              <a:gd name="connsiteY3" fmla="*/ 1741335 h 2449001"/>
              <a:gd name="connsiteX4" fmla="*/ 604600 w 779841"/>
              <a:gd name="connsiteY4" fmla="*/ 2441050 h 2449001"/>
              <a:gd name="connsiteX5" fmla="*/ 314378 w 779841"/>
              <a:gd name="connsiteY5" fmla="*/ 2445025 h 2449001"/>
              <a:gd name="connsiteX6" fmla="*/ 207035 w 779841"/>
              <a:gd name="connsiteY6" fmla="*/ 1673750 h 2449001"/>
              <a:gd name="connsiteX7" fmla="*/ 203060 w 779841"/>
              <a:gd name="connsiteY7" fmla="*/ 2441050 h 2449001"/>
              <a:gd name="connsiteX8" fmla="*/ 131498 w 779841"/>
              <a:gd name="connsiteY8" fmla="*/ 2449001 h 2449001"/>
              <a:gd name="connsiteX9" fmla="*/ 301 w 779841"/>
              <a:gd name="connsiteY9" fmla="*/ 1701579 h 2449001"/>
              <a:gd name="connsiteX10" fmla="*/ 95814 w 779841"/>
              <a:gd name="connsiteY10" fmla="*/ 1597201 h 2449001"/>
              <a:gd name="connsiteX11" fmla="*/ 84343 w 779841"/>
              <a:gd name="connsiteY11" fmla="*/ 1389262 h 2449001"/>
              <a:gd name="connsiteX12" fmla="*/ 334256 w 779841"/>
              <a:gd name="connsiteY12" fmla="*/ 1375575 h 2449001"/>
              <a:gd name="connsiteX13" fmla="*/ 425696 w 779841"/>
              <a:gd name="connsiteY13" fmla="*/ 1331843 h 2449001"/>
              <a:gd name="connsiteX14" fmla="*/ 238839 w 779841"/>
              <a:gd name="connsiteY14" fmla="*/ 0 h 2449001"/>
              <a:gd name="connsiteX15" fmla="*/ 552915 w 779841"/>
              <a:gd name="connsiteY15" fmla="*/ 0 h 2449001"/>
              <a:gd name="connsiteX16" fmla="*/ 684113 w 779841"/>
              <a:gd name="connsiteY16" fmla="*/ 962108 h 2449001"/>
              <a:gd name="connsiteX17" fmla="*/ 719893 w 779841"/>
              <a:gd name="connsiteY17" fmla="*/ 1307990 h 2449001"/>
              <a:gd name="connsiteX18" fmla="*/ 409792 w 779841"/>
              <a:gd name="connsiteY18" fmla="*/ 1268233 h 2449001"/>
              <a:gd name="connsiteX19" fmla="*/ 99692 w 779841"/>
              <a:gd name="connsiteY19" fmla="*/ 1288111 h 2449001"/>
              <a:gd name="connsiteX20" fmla="*/ 119570 w 779841"/>
              <a:gd name="connsiteY20" fmla="*/ 1017766 h 2449001"/>
              <a:gd name="connsiteX21" fmla="*/ 238839 w 779841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19570 w 794874"/>
              <a:gd name="connsiteY20" fmla="*/ 1017766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1314"/>
              <a:gd name="connsiteY0" fmla="*/ 1331843 h 2449001"/>
              <a:gd name="connsiteX1" fmla="*/ 537015 w 791314"/>
              <a:gd name="connsiteY1" fmla="*/ 1379551 h 2449001"/>
              <a:gd name="connsiteX2" fmla="*/ 758445 w 791314"/>
              <a:gd name="connsiteY2" fmla="*/ 1406369 h 2449001"/>
              <a:gd name="connsiteX3" fmla="*/ 620503 w 791314"/>
              <a:gd name="connsiteY3" fmla="*/ 1741335 h 2449001"/>
              <a:gd name="connsiteX4" fmla="*/ 604600 w 791314"/>
              <a:gd name="connsiteY4" fmla="*/ 2441050 h 2449001"/>
              <a:gd name="connsiteX5" fmla="*/ 314378 w 791314"/>
              <a:gd name="connsiteY5" fmla="*/ 2445025 h 2449001"/>
              <a:gd name="connsiteX6" fmla="*/ 207035 w 791314"/>
              <a:gd name="connsiteY6" fmla="*/ 1673750 h 2449001"/>
              <a:gd name="connsiteX7" fmla="*/ 203060 w 791314"/>
              <a:gd name="connsiteY7" fmla="*/ 2441050 h 2449001"/>
              <a:gd name="connsiteX8" fmla="*/ 131498 w 791314"/>
              <a:gd name="connsiteY8" fmla="*/ 2449001 h 2449001"/>
              <a:gd name="connsiteX9" fmla="*/ 301 w 791314"/>
              <a:gd name="connsiteY9" fmla="*/ 1701579 h 2449001"/>
              <a:gd name="connsiteX10" fmla="*/ 95814 w 791314"/>
              <a:gd name="connsiteY10" fmla="*/ 1597201 h 2449001"/>
              <a:gd name="connsiteX11" fmla="*/ 84343 w 791314"/>
              <a:gd name="connsiteY11" fmla="*/ 1389262 h 2449001"/>
              <a:gd name="connsiteX12" fmla="*/ 334256 w 791314"/>
              <a:gd name="connsiteY12" fmla="*/ 1375575 h 2449001"/>
              <a:gd name="connsiteX13" fmla="*/ 425696 w 791314"/>
              <a:gd name="connsiteY13" fmla="*/ 1331843 h 2449001"/>
              <a:gd name="connsiteX14" fmla="*/ 218310 w 791314"/>
              <a:gd name="connsiteY14" fmla="*/ 0 h 2449001"/>
              <a:gd name="connsiteX15" fmla="*/ 570023 w 791314"/>
              <a:gd name="connsiteY15" fmla="*/ 3422 h 2449001"/>
              <a:gd name="connsiteX16" fmla="*/ 677271 w 791314"/>
              <a:gd name="connsiteY16" fmla="*/ 938156 h 2449001"/>
              <a:gd name="connsiteX17" fmla="*/ 719893 w 791314"/>
              <a:gd name="connsiteY17" fmla="*/ 1307990 h 2449001"/>
              <a:gd name="connsiteX18" fmla="*/ 409792 w 791314"/>
              <a:gd name="connsiteY18" fmla="*/ 1268233 h 2449001"/>
              <a:gd name="connsiteX19" fmla="*/ 99692 w 791314"/>
              <a:gd name="connsiteY19" fmla="*/ 1288111 h 2449001"/>
              <a:gd name="connsiteX20" fmla="*/ 133257 w 791314"/>
              <a:gd name="connsiteY20" fmla="*/ 945913 h 2449001"/>
              <a:gd name="connsiteX21" fmla="*/ 218310 w 791314"/>
              <a:gd name="connsiteY21" fmla="*/ 0 h 2449001"/>
              <a:gd name="connsiteX0" fmla="*/ 425696 w 791740"/>
              <a:gd name="connsiteY0" fmla="*/ 1331843 h 2449001"/>
              <a:gd name="connsiteX1" fmla="*/ 537015 w 791740"/>
              <a:gd name="connsiteY1" fmla="*/ 1379551 h 2449001"/>
              <a:gd name="connsiteX2" fmla="*/ 775553 w 791740"/>
              <a:gd name="connsiteY2" fmla="*/ 1406369 h 2449001"/>
              <a:gd name="connsiteX3" fmla="*/ 620503 w 791740"/>
              <a:gd name="connsiteY3" fmla="*/ 1741335 h 2449001"/>
              <a:gd name="connsiteX4" fmla="*/ 604600 w 791740"/>
              <a:gd name="connsiteY4" fmla="*/ 2441050 h 2449001"/>
              <a:gd name="connsiteX5" fmla="*/ 314378 w 791740"/>
              <a:gd name="connsiteY5" fmla="*/ 2445025 h 2449001"/>
              <a:gd name="connsiteX6" fmla="*/ 207035 w 791740"/>
              <a:gd name="connsiteY6" fmla="*/ 1673750 h 2449001"/>
              <a:gd name="connsiteX7" fmla="*/ 203060 w 791740"/>
              <a:gd name="connsiteY7" fmla="*/ 2441050 h 2449001"/>
              <a:gd name="connsiteX8" fmla="*/ 131498 w 791740"/>
              <a:gd name="connsiteY8" fmla="*/ 2449001 h 2449001"/>
              <a:gd name="connsiteX9" fmla="*/ 301 w 791740"/>
              <a:gd name="connsiteY9" fmla="*/ 1701579 h 2449001"/>
              <a:gd name="connsiteX10" fmla="*/ 95814 w 791740"/>
              <a:gd name="connsiteY10" fmla="*/ 1597201 h 2449001"/>
              <a:gd name="connsiteX11" fmla="*/ 84343 w 791740"/>
              <a:gd name="connsiteY11" fmla="*/ 1389262 h 2449001"/>
              <a:gd name="connsiteX12" fmla="*/ 334256 w 791740"/>
              <a:gd name="connsiteY12" fmla="*/ 1375575 h 2449001"/>
              <a:gd name="connsiteX13" fmla="*/ 425696 w 791740"/>
              <a:gd name="connsiteY13" fmla="*/ 1331843 h 2449001"/>
              <a:gd name="connsiteX14" fmla="*/ 218310 w 791740"/>
              <a:gd name="connsiteY14" fmla="*/ 0 h 2449001"/>
              <a:gd name="connsiteX15" fmla="*/ 570023 w 791740"/>
              <a:gd name="connsiteY15" fmla="*/ 3422 h 2449001"/>
              <a:gd name="connsiteX16" fmla="*/ 677271 w 791740"/>
              <a:gd name="connsiteY16" fmla="*/ 938156 h 2449001"/>
              <a:gd name="connsiteX17" fmla="*/ 719893 w 791740"/>
              <a:gd name="connsiteY17" fmla="*/ 1307990 h 2449001"/>
              <a:gd name="connsiteX18" fmla="*/ 409792 w 791740"/>
              <a:gd name="connsiteY18" fmla="*/ 1268233 h 2449001"/>
              <a:gd name="connsiteX19" fmla="*/ 99692 w 791740"/>
              <a:gd name="connsiteY19" fmla="*/ 1288111 h 2449001"/>
              <a:gd name="connsiteX20" fmla="*/ 133257 w 791740"/>
              <a:gd name="connsiteY20" fmla="*/ 945913 h 2449001"/>
              <a:gd name="connsiteX21" fmla="*/ 218310 w 791740"/>
              <a:gd name="connsiteY21" fmla="*/ 0 h 2449001"/>
              <a:gd name="connsiteX0" fmla="*/ 425696 w 798638"/>
              <a:gd name="connsiteY0" fmla="*/ 1331843 h 2449001"/>
              <a:gd name="connsiteX1" fmla="*/ 537015 w 798638"/>
              <a:gd name="connsiteY1" fmla="*/ 1379551 h 2449001"/>
              <a:gd name="connsiteX2" fmla="*/ 775553 w 798638"/>
              <a:gd name="connsiteY2" fmla="*/ 1406369 h 2449001"/>
              <a:gd name="connsiteX3" fmla="*/ 620503 w 798638"/>
              <a:gd name="connsiteY3" fmla="*/ 1741335 h 2449001"/>
              <a:gd name="connsiteX4" fmla="*/ 604600 w 798638"/>
              <a:gd name="connsiteY4" fmla="*/ 2441050 h 2449001"/>
              <a:gd name="connsiteX5" fmla="*/ 314378 w 798638"/>
              <a:gd name="connsiteY5" fmla="*/ 2445025 h 2449001"/>
              <a:gd name="connsiteX6" fmla="*/ 207035 w 798638"/>
              <a:gd name="connsiteY6" fmla="*/ 1673750 h 2449001"/>
              <a:gd name="connsiteX7" fmla="*/ 203060 w 798638"/>
              <a:gd name="connsiteY7" fmla="*/ 2441050 h 2449001"/>
              <a:gd name="connsiteX8" fmla="*/ 131498 w 798638"/>
              <a:gd name="connsiteY8" fmla="*/ 2449001 h 2449001"/>
              <a:gd name="connsiteX9" fmla="*/ 301 w 798638"/>
              <a:gd name="connsiteY9" fmla="*/ 1701579 h 2449001"/>
              <a:gd name="connsiteX10" fmla="*/ 95814 w 798638"/>
              <a:gd name="connsiteY10" fmla="*/ 1597201 h 2449001"/>
              <a:gd name="connsiteX11" fmla="*/ 84343 w 798638"/>
              <a:gd name="connsiteY11" fmla="*/ 1389262 h 2449001"/>
              <a:gd name="connsiteX12" fmla="*/ 334256 w 798638"/>
              <a:gd name="connsiteY12" fmla="*/ 1375575 h 2449001"/>
              <a:gd name="connsiteX13" fmla="*/ 425696 w 798638"/>
              <a:gd name="connsiteY13" fmla="*/ 1331843 h 2449001"/>
              <a:gd name="connsiteX14" fmla="*/ 218310 w 798638"/>
              <a:gd name="connsiteY14" fmla="*/ 0 h 2449001"/>
              <a:gd name="connsiteX15" fmla="*/ 570023 w 798638"/>
              <a:gd name="connsiteY15" fmla="*/ 3422 h 2449001"/>
              <a:gd name="connsiteX16" fmla="*/ 677271 w 798638"/>
              <a:gd name="connsiteY16" fmla="*/ 938156 h 2449001"/>
              <a:gd name="connsiteX17" fmla="*/ 719893 w 798638"/>
              <a:gd name="connsiteY17" fmla="*/ 1307990 h 2449001"/>
              <a:gd name="connsiteX18" fmla="*/ 409792 w 798638"/>
              <a:gd name="connsiteY18" fmla="*/ 1268233 h 2449001"/>
              <a:gd name="connsiteX19" fmla="*/ 99692 w 798638"/>
              <a:gd name="connsiteY19" fmla="*/ 1288111 h 2449001"/>
              <a:gd name="connsiteX20" fmla="*/ 133257 w 798638"/>
              <a:gd name="connsiteY20" fmla="*/ 945913 h 2449001"/>
              <a:gd name="connsiteX21" fmla="*/ 218310 w 798638"/>
              <a:gd name="connsiteY21" fmla="*/ 0 h 2449001"/>
              <a:gd name="connsiteX0" fmla="*/ 425696 w 798137"/>
              <a:gd name="connsiteY0" fmla="*/ 1331843 h 2449001"/>
              <a:gd name="connsiteX1" fmla="*/ 537015 w 798137"/>
              <a:gd name="connsiteY1" fmla="*/ 1379551 h 2449001"/>
              <a:gd name="connsiteX2" fmla="*/ 775553 w 798137"/>
              <a:gd name="connsiteY2" fmla="*/ 1406369 h 2449001"/>
              <a:gd name="connsiteX3" fmla="*/ 613659 w 798137"/>
              <a:gd name="connsiteY3" fmla="*/ 1785816 h 2449001"/>
              <a:gd name="connsiteX4" fmla="*/ 604600 w 798137"/>
              <a:gd name="connsiteY4" fmla="*/ 2441050 h 2449001"/>
              <a:gd name="connsiteX5" fmla="*/ 314378 w 798137"/>
              <a:gd name="connsiteY5" fmla="*/ 2445025 h 2449001"/>
              <a:gd name="connsiteX6" fmla="*/ 207035 w 798137"/>
              <a:gd name="connsiteY6" fmla="*/ 1673750 h 2449001"/>
              <a:gd name="connsiteX7" fmla="*/ 203060 w 798137"/>
              <a:gd name="connsiteY7" fmla="*/ 2441050 h 2449001"/>
              <a:gd name="connsiteX8" fmla="*/ 131498 w 798137"/>
              <a:gd name="connsiteY8" fmla="*/ 2449001 h 2449001"/>
              <a:gd name="connsiteX9" fmla="*/ 301 w 798137"/>
              <a:gd name="connsiteY9" fmla="*/ 1701579 h 2449001"/>
              <a:gd name="connsiteX10" fmla="*/ 95814 w 798137"/>
              <a:gd name="connsiteY10" fmla="*/ 1597201 h 2449001"/>
              <a:gd name="connsiteX11" fmla="*/ 84343 w 798137"/>
              <a:gd name="connsiteY11" fmla="*/ 1389262 h 2449001"/>
              <a:gd name="connsiteX12" fmla="*/ 334256 w 798137"/>
              <a:gd name="connsiteY12" fmla="*/ 1375575 h 2449001"/>
              <a:gd name="connsiteX13" fmla="*/ 425696 w 798137"/>
              <a:gd name="connsiteY13" fmla="*/ 1331843 h 2449001"/>
              <a:gd name="connsiteX14" fmla="*/ 218310 w 798137"/>
              <a:gd name="connsiteY14" fmla="*/ 0 h 2449001"/>
              <a:gd name="connsiteX15" fmla="*/ 570023 w 798137"/>
              <a:gd name="connsiteY15" fmla="*/ 3422 h 2449001"/>
              <a:gd name="connsiteX16" fmla="*/ 677271 w 798137"/>
              <a:gd name="connsiteY16" fmla="*/ 938156 h 2449001"/>
              <a:gd name="connsiteX17" fmla="*/ 719893 w 798137"/>
              <a:gd name="connsiteY17" fmla="*/ 1307990 h 2449001"/>
              <a:gd name="connsiteX18" fmla="*/ 409792 w 798137"/>
              <a:gd name="connsiteY18" fmla="*/ 1268233 h 2449001"/>
              <a:gd name="connsiteX19" fmla="*/ 99692 w 798137"/>
              <a:gd name="connsiteY19" fmla="*/ 1288111 h 2449001"/>
              <a:gd name="connsiteX20" fmla="*/ 133257 w 798137"/>
              <a:gd name="connsiteY20" fmla="*/ 945913 h 2449001"/>
              <a:gd name="connsiteX21" fmla="*/ 218310 w 798137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07035 w 797686"/>
              <a:gd name="connsiteY6" fmla="*/ 1673750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13878 w 797686"/>
              <a:gd name="connsiteY6" fmla="*/ 1707967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13878 w 797686"/>
              <a:gd name="connsiteY6" fmla="*/ 1707967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24143 w 797686"/>
              <a:gd name="connsiteY6" fmla="*/ 1721654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05179 w 777169"/>
              <a:gd name="connsiteY0" fmla="*/ 1331843 h 2449001"/>
              <a:gd name="connsiteX1" fmla="*/ 516498 w 777169"/>
              <a:gd name="connsiteY1" fmla="*/ 1379551 h 2449001"/>
              <a:gd name="connsiteX2" fmla="*/ 755036 w 777169"/>
              <a:gd name="connsiteY2" fmla="*/ 1406369 h 2449001"/>
              <a:gd name="connsiteX3" fmla="*/ 593142 w 777169"/>
              <a:gd name="connsiteY3" fmla="*/ 1785816 h 2449001"/>
              <a:gd name="connsiteX4" fmla="*/ 584083 w 777169"/>
              <a:gd name="connsiteY4" fmla="*/ 2441050 h 2449001"/>
              <a:gd name="connsiteX5" fmla="*/ 293861 w 777169"/>
              <a:gd name="connsiteY5" fmla="*/ 2445025 h 2449001"/>
              <a:gd name="connsiteX6" fmla="*/ 203626 w 777169"/>
              <a:gd name="connsiteY6" fmla="*/ 1721654 h 2449001"/>
              <a:gd name="connsiteX7" fmla="*/ 182543 w 777169"/>
              <a:gd name="connsiteY7" fmla="*/ 2441050 h 2449001"/>
              <a:gd name="connsiteX8" fmla="*/ 110981 w 777169"/>
              <a:gd name="connsiteY8" fmla="*/ 2449001 h 2449001"/>
              <a:gd name="connsiteX9" fmla="*/ 313 w 777169"/>
              <a:gd name="connsiteY9" fmla="*/ 1749481 h 2449001"/>
              <a:gd name="connsiteX10" fmla="*/ 92405 w 777169"/>
              <a:gd name="connsiteY10" fmla="*/ 1641682 h 2449001"/>
              <a:gd name="connsiteX11" fmla="*/ 63826 w 777169"/>
              <a:gd name="connsiteY11" fmla="*/ 1389262 h 2449001"/>
              <a:gd name="connsiteX12" fmla="*/ 313739 w 777169"/>
              <a:gd name="connsiteY12" fmla="*/ 1375575 h 2449001"/>
              <a:gd name="connsiteX13" fmla="*/ 405179 w 777169"/>
              <a:gd name="connsiteY13" fmla="*/ 1331843 h 2449001"/>
              <a:gd name="connsiteX14" fmla="*/ 197793 w 777169"/>
              <a:gd name="connsiteY14" fmla="*/ 0 h 2449001"/>
              <a:gd name="connsiteX15" fmla="*/ 549506 w 777169"/>
              <a:gd name="connsiteY15" fmla="*/ 3422 h 2449001"/>
              <a:gd name="connsiteX16" fmla="*/ 656754 w 777169"/>
              <a:gd name="connsiteY16" fmla="*/ 938156 h 2449001"/>
              <a:gd name="connsiteX17" fmla="*/ 699376 w 777169"/>
              <a:gd name="connsiteY17" fmla="*/ 1307990 h 2449001"/>
              <a:gd name="connsiteX18" fmla="*/ 389275 w 777169"/>
              <a:gd name="connsiteY18" fmla="*/ 1268233 h 2449001"/>
              <a:gd name="connsiteX19" fmla="*/ 79175 w 777169"/>
              <a:gd name="connsiteY19" fmla="*/ 1288111 h 2449001"/>
              <a:gd name="connsiteX20" fmla="*/ 112740 w 777169"/>
              <a:gd name="connsiteY20" fmla="*/ 945913 h 2449001"/>
              <a:gd name="connsiteX21" fmla="*/ 197793 w 777169"/>
              <a:gd name="connsiteY21" fmla="*/ 0 h 2449001"/>
              <a:gd name="connsiteX0" fmla="*/ 413332 w 785322"/>
              <a:gd name="connsiteY0" fmla="*/ 1331843 h 2449001"/>
              <a:gd name="connsiteX1" fmla="*/ 524651 w 785322"/>
              <a:gd name="connsiteY1" fmla="*/ 1379551 h 2449001"/>
              <a:gd name="connsiteX2" fmla="*/ 763189 w 785322"/>
              <a:gd name="connsiteY2" fmla="*/ 1406369 h 2449001"/>
              <a:gd name="connsiteX3" fmla="*/ 601295 w 785322"/>
              <a:gd name="connsiteY3" fmla="*/ 1785816 h 2449001"/>
              <a:gd name="connsiteX4" fmla="*/ 592236 w 785322"/>
              <a:gd name="connsiteY4" fmla="*/ 2441050 h 2449001"/>
              <a:gd name="connsiteX5" fmla="*/ 302014 w 785322"/>
              <a:gd name="connsiteY5" fmla="*/ 2445025 h 2449001"/>
              <a:gd name="connsiteX6" fmla="*/ 211779 w 785322"/>
              <a:gd name="connsiteY6" fmla="*/ 1721654 h 2449001"/>
              <a:gd name="connsiteX7" fmla="*/ 190696 w 785322"/>
              <a:gd name="connsiteY7" fmla="*/ 2441050 h 2449001"/>
              <a:gd name="connsiteX8" fmla="*/ 119134 w 785322"/>
              <a:gd name="connsiteY8" fmla="*/ 2449001 h 2449001"/>
              <a:gd name="connsiteX9" fmla="*/ 8466 w 785322"/>
              <a:gd name="connsiteY9" fmla="*/ 1749481 h 2449001"/>
              <a:gd name="connsiteX10" fmla="*/ 100558 w 785322"/>
              <a:gd name="connsiteY10" fmla="*/ 1641682 h 2449001"/>
              <a:gd name="connsiteX11" fmla="*/ 71979 w 785322"/>
              <a:gd name="connsiteY11" fmla="*/ 1389262 h 2449001"/>
              <a:gd name="connsiteX12" fmla="*/ 321892 w 785322"/>
              <a:gd name="connsiteY12" fmla="*/ 1375575 h 2449001"/>
              <a:gd name="connsiteX13" fmla="*/ 413332 w 785322"/>
              <a:gd name="connsiteY13" fmla="*/ 1331843 h 2449001"/>
              <a:gd name="connsiteX14" fmla="*/ 205946 w 785322"/>
              <a:gd name="connsiteY14" fmla="*/ 0 h 2449001"/>
              <a:gd name="connsiteX15" fmla="*/ 557659 w 785322"/>
              <a:gd name="connsiteY15" fmla="*/ 3422 h 2449001"/>
              <a:gd name="connsiteX16" fmla="*/ 664907 w 785322"/>
              <a:gd name="connsiteY16" fmla="*/ 938156 h 2449001"/>
              <a:gd name="connsiteX17" fmla="*/ 707529 w 785322"/>
              <a:gd name="connsiteY17" fmla="*/ 1307990 h 2449001"/>
              <a:gd name="connsiteX18" fmla="*/ 397428 w 785322"/>
              <a:gd name="connsiteY18" fmla="*/ 1268233 h 2449001"/>
              <a:gd name="connsiteX19" fmla="*/ 87328 w 785322"/>
              <a:gd name="connsiteY19" fmla="*/ 1288111 h 2449001"/>
              <a:gd name="connsiteX20" fmla="*/ 120893 w 785322"/>
              <a:gd name="connsiteY20" fmla="*/ 945913 h 2449001"/>
              <a:gd name="connsiteX21" fmla="*/ 205946 w 785322"/>
              <a:gd name="connsiteY21" fmla="*/ 0 h 244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85322" h="2449001">
                <a:moveTo>
                  <a:pt x="413332" y="1331843"/>
                </a:moveTo>
                <a:cubicBezTo>
                  <a:pt x="470316" y="1339795"/>
                  <a:pt x="487545" y="1363648"/>
                  <a:pt x="524651" y="1379551"/>
                </a:cubicBezTo>
                <a:cubicBezTo>
                  <a:pt x="598461" y="1388490"/>
                  <a:pt x="730438" y="1342684"/>
                  <a:pt x="763189" y="1406369"/>
                </a:cubicBezTo>
                <a:cubicBezTo>
                  <a:pt x="860365" y="1644887"/>
                  <a:pt x="606378" y="1660931"/>
                  <a:pt x="601295" y="1785816"/>
                </a:cubicBezTo>
                <a:cubicBezTo>
                  <a:pt x="592018" y="1995200"/>
                  <a:pt x="585610" y="2024932"/>
                  <a:pt x="592236" y="2441050"/>
                </a:cubicBezTo>
                <a:lnTo>
                  <a:pt x="302014" y="2445025"/>
                </a:lnTo>
                <a:cubicBezTo>
                  <a:pt x="266233" y="2198535"/>
                  <a:pt x="340856" y="1660357"/>
                  <a:pt x="211779" y="1721654"/>
                </a:cubicBezTo>
                <a:cubicBezTo>
                  <a:pt x="170697" y="1762736"/>
                  <a:pt x="192021" y="2185283"/>
                  <a:pt x="190696" y="2441050"/>
                </a:cubicBezTo>
                <a:cubicBezTo>
                  <a:pt x="146301" y="2445688"/>
                  <a:pt x="179432" y="2445688"/>
                  <a:pt x="119134" y="2449001"/>
                </a:cubicBezTo>
                <a:cubicBezTo>
                  <a:pt x="103231" y="1623390"/>
                  <a:pt x="60150" y="1875377"/>
                  <a:pt x="8466" y="1749481"/>
                </a:cubicBezTo>
                <a:cubicBezTo>
                  <a:pt x="-31697" y="1604092"/>
                  <a:pt x="83130" y="1642413"/>
                  <a:pt x="100558" y="1641682"/>
                </a:cubicBezTo>
                <a:cubicBezTo>
                  <a:pt x="5622" y="1561516"/>
                  <a:pt x="-3874" y="1450657"/>
                  <a:pt x="71979" y="1389262"/>
                </a:cubicBezTo>
                <a:cubicBezTo>
                  <a:pt x="119567" y="1358010"/>
                  <a:pt x="239728" y="1375575"/>
                  <a:pt x="321892" y="1375575"/>
                </a:cubicBezTo>
                <a:cubicBezTo>
                  <a:pt x="347071" y="1360998"/>
                  <a:pt x="364299" y="1334493"/>
                  <a:pt x="413332" y="1331843"/>
                </a:cubicBezTo>
                <a:close/>
                <a:moveTo>
                  <a:pt x="205946" y="0"/>
                </a:moveTo>
                <a:lnTo>
                  <a:pt x="557659" y="3422"/>
                </a:lnTo>
                <a:cubicBezTo>
                  <a:pt x="580863" y="327547"/>
                  <a:pt x="489978" y="820211"/>
                  <a:pt x="664907" y="938156"/>
                </a:cubicBezTo>
                <a:cubicBezTo>
                  <a:pt x="834535" y="1061401"/>
                  <a:pt x="785141" y="1256861"/>
                  <a:pt x="707529" y="1307990"/>
                </a:cubicBezTo>
                <a:cubicBezTo>
                  <a:pt x="596211" y="1362324"/>
                  <a:pt x="496819" y="1313291"/>
                  <a:pt x="397428" y="1268233"/>
                </a:cubicBezTo>
                <a:cubicBezTo>
                  <a:pt x="324542" y="1317265"/>
                  <a:pt x="192020" y="1358347"/>
                  <a:pt x="87328" y="1288111"/>
                </a:cubicBezTo>
                <a:cubicBezTo>
                  <a:pt x="-33267" y="1184744"/>
                  <a:pt x="58608" y="985670"/>
                  <a:pt x="120893" y="945913"/>
                </a:cubicBezTo>
                <a:cubicBezTo>
                  <a:pt x="259584" y="846619"/>
                  <a:pt x="211126" y="365206"/>
                  <a:pt x="20594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/>
          </a:p>
        </p:txBody>
      </p:sp>
      <p:sp>
        <p:nvSpPr>
          <p:cNvPr id="84" name="Freeform 108">
            <a:extLst>
              <a:ext uri="{FF2B5EF4-FFF2-40B4-BE49-F238E27FC236}">
                <a16:creationId xmlns:a16="http://schemas.microsoft.com/office/drawing/2014/main" id="{09AAD879-21CF-4C4C-A30B-DF9E5F22659A}"/>
              </a:ext>
            </a:extLst>
          </p:cNvPr>
          <p:cNvSpPr/>
          <p:nvPr/>
        </p:nvSpPr>
        <p:spPr>
          <a:xfrm>
            <a:off x="4861480" y="2037091"/>
            <a:ext cx="341005" cy="376812"/>
          </a:xfrm>
          <a:custGeom>
            <a:avLst/>
            <a:gdLst/>
            <a:ahLst/>
            <a:cxnLst/>
            <a:rect l="l" t="t" r="r" b="b"/>
            <a:pathLst>
              <a:path w="341005" h="376812">
                <a:moveTo>
                  <a:pt x="179590" y="105941"/>
                </a:moveTo>
                <a:cubicBezTo>
                  <a:pt x="189466" y="103284"/>
                  <a:pt x="200229" y="106383"/>
                  <a:pt x="207502" y="113978"/>
                </a:cubicBezTo>
                <a:lnTo>
                  <a:pt x="205155" y="116193"/>
                </a:lnTo>
                <a:cubicBezTo>
                  <a:pt x="198727" y="109493"/>
                  <a:pt x="189244" y="106732"/>
                  <a:pt x="180543" y="109027"/>
                </a:cubicBezTo>
                <a:cubicBezTo>
                  <a:pt x="171284" y="111470"/>
                  <a:pt x="164597" y="119184"/>
                  <a:pt x="163491" y="128699"/>
                </a:cubicBezTo>
                <a:lnTo>
                  <a:pt x="160301" y="128192"/>
                </a:lnTo>
                <a:cubicBezTo>
                  <a:pt x="160626" y="125509"/>
                  <a:pt x="161343" y="122953"/>
                  <a:pt x="162397" y="120583"/>
                </a:cubicBezTo>
                <a:cubicBezTo>
                  <a:pt x="163188" y="118806"/>
                  <a:pt x="164168" y="117134"/>
                  <a:pt x="165317" y="115593"/>
                </a:cubicBezTo>
                <a:close/>
                <a:moveTo>
                  <a:pt x="184774" y="76800"/>
                </a:moveTo>
                <a:cubicBezTo>
                  <a:pt x="189722" y="75892"/>
                  <a:pt x="194950" y="76276"/>
                  <a:pt x="199898" y="78055"/>
                </a:cubicBezTo>
                <a:lnTo>
                  <a:pt x="198784" y="81085"/>
                </a:lnTo>
                <a:cubicBezTo>
                  <a:pt x="190044" y="77951"/>
                  <a:pt x="180324" y="79705"/>
                  <a:pt x="173557" y="85636"/>
                </a:cubicBezTo>
                <a:cubicBezTo>
                  <a:pt x="166357" y="91948"/>
                  <a:pt x="163808" y="101834"/>
                  <a:pt x="167057" y="110845"/>
                </a:cubicBezTo>
                <a:lnTo>
                  <a:pt x="163976" y="111813"/>
                </a:lnTo>
                <a:cubicBezTo>
                  <a:pt x="161264" y="104174"/>
                  <a:pt x="162206" y="95982"/>
                  <a:pt x="166259" y="89343"/>
                </a:cubicBezTo>
                <a:lnTo>
                  <a:pt x="171329" y="83298"/>
                </a:lnTo>
                <a:cubicBezTo>
                  <a:pt x="175158" y="79908"/>
                  <a:pt x="179826" y="77708"/>
                  <a:pt x="184774" y="76800"/>
                </a:cubicBezTo>
                <a:close/>
                <a:moveTo>
                  <a:pt x="179076" y="24908"/>
                </a:moveTo>
                <a:cubicBezTo>
                  <a:pt x="173882" y="25821"/>
                  <a:pt x="169065" y="28595"/>
                  <a:pt x="165693" y="33023"/>
                </a:cubicBezTo>
                <a:lnTo>
                  <a:pt x="165081" y="32645"/>
                </a:lnTo>
                <a:lnTo>
                  <a:pt x="164343" y="33841"/>
                </a:lnTo>
                <a:lnTo>
                  <a:pt x="159156" y="28989"/>
                </a:lnTo>
                <a:cubicBezTo>
                  <a:pt x="147650" y="21890"/>
                  <a:pt x="132568" y="25462"/>
                  <a:pt x="125468" y="36968"/>
                </a:cubicBezTo>
                <a:cubicBezTo>
                  <a:pt x="125028" y="37682"/>
                  <a:pt x="124628" y="38410"/>
                  <a:pt x="124607" y="39302"/>
                </a:cubicBezTo>
                <a:cubicBezTo>
                  <a:pt x="121192" y="53871"/>
                  <a:pt x="126621" y="67918"/>
                  <a:pt x="137512" y="72288"/>
                </a:cubicBezTo>
                <a:lnTo>
                  <a:pt x="136408" y="75373"/>
                </a:lnTo>
                <a:cubicBezTo>
                  <a:pt x="125065" y="70889"/>
                  <a:pt x="118824" y="57470"/>
                  <a:pt x="120792" y="42874"/>
                </a:cubicBezTo>
                <a:cubicBezTo>
                  <a:pt x="110219" y="38045"/>
                  <a:pt x="97555" y="41998"/>
                  <a:pt x="91229" y="52250"/>
                </a:cubicBezTo>
                <a:cubicBezTo>
                  <a:pt x="86215" y="60377"/>
                  <a:pt x="87164" y="68019"/>
                  <a:pt x="90995" y="75559"/>
                </a:cubicBezTo>
                <a:cubicBezTo>
                  <a:pt x="88405" y="77546"/>
                  <a:pt x="86197" y="80074"/>
                  <a:pt x="84391" y="83001"/>
                </a:cubicBezTo>
                <a:cubicBezTo>
                  <a:pt x="75261" y="97799"/>
                  <a:pt x="79855" y="117197"/>
                  <a:pt x="94653" y="126328"/>
                </a:cubicBezTo>
                <a:cubicBezTo>
                  <a:pt x="99603" y="129383"/>
                  <a:pt x="105068" y="130901"/>
                  <a:pt x="110449" y="130283"/>
                </a:cubicBezTo>
                <a:cubicBezTo>
                  <a:pt x="111461" y="121556"/>
                  <a:pt x="114239" y="112980"/>
                  <a:pt x="118788" y="105103"/>
                </a:cubicBezTo>
                <a:lnTo>
                  <a:pt x="122060" y="106993"/>
                </a:lnTo>
                <a:cubicBezTo>
                  <a:pt x="117549" y="114804"/>
                  <a:pt x="114885" y="123345"/>
                  <a:pt x="114602" y="132066"/>
                </a:cubicBezTo>
                <a:cubicBezTo>
                  <a:pt x="118189" y="142541"/>
                  <a:pt x="127538" y="149533"/>
                  <a:pt x="138054" y="150704"/>
                </a:cubicBezTo>
                <a:lnTo>
                  <a:pt x="138622" y="157584"/>
                </a:lnTo>
                <a:cubicBezTo>
                  <a:pt x="141809" y="168599"/>
                  <a:pt x="152592" y="175355"/>
                  <a:pt x="163536" y="173320"/>
                </a:cubicBezTo>
                <a:lnTo>
                  <a:pt x="163736" y="174011"/>
                </a:lnTo>
                <a:lnTo>
                  <a:pt x="165086" y="173621"/>
                </a:lnTo>
                <a:lnTo>
                  <a:pt x="165671" y="180699"/>
                </a:lnTo>
                <a:cubicBezTo>
                  <a:pt x="169429" y="193686"/>
                  <a:pt x="183003" y="201168"/>
                  <a:pt x="195990" y="197411"/>
                </a:cubicBezTo>
                <a:cubicBezTo>
                  <a:pt x="196796" y="197178"/>
                  <a:pt x="197581" y="196907"/>
                  <a:pt x="198196" y="196260"/>
                </a:cubicBezTo>
                <a:cubicBezTo>
                  <a:pt x="209934" y="188156"/>
                  <a:pt x="215400" y="175007"/>
                  <a:pt x="211155" y="164763"/>
                </a:cubicBezTo>
                <a:cubicBezTo>
                  <a:pt x="205121" y="170199"/>
                  <a:pt x="196738" y="172687"/>
                  <a:pt x="188343" y="171472"/>
                </a:cubicBezTo>
                <a:lnTo>
                  <a:pt x="188829" y="168281"/>
                </a:lnTo>
                <a:cubicBezTo>
                  <a:pt x="198020" y="169602"/>
                  <a:pt x="207192" y="165939"/>
                  <a:pt x="212635" y="158774"/>
                </a:cubicBezTo>
                <a:cubicBezTo>
                  <a:pt x="218427" y="151149"/>
                  <a:pt x="218946" y="140953"/>
                  <a:pt x="213960" y="132774"/>
                </a:cubicBezTo>
                <a:lnTo>
                  <a:pt x="216785" y="131210"/>
                </a:lnTo>
                <a:cubicBezTo>
                  <a:pt x="222366" y="140465"/>
                  <a:pt x="221779" y="151983"/>
                  <a:pt x="215286" y="160619"/>
                </a:cubicBezTo>
                <a:lnTo>
                  <a:pt x="213805" y="162105"/>
                </a:lnTo>
                <a:cubicBezTo>
                  <a:pt x="218946" y="172938"/>
                  <a:pt x="214526" y="186813"/>
                  <a:pt x="203421" y="196175"/>
                </a:cubicBezTo>
                <a:cubicBezTo>
                  <a:pt x="208012" y="206854"/>
                  <a:pt x="220050" y="212429"/>
                  <a:pt x="231622" y="209082"/>
                </a:cubicBezTo>
                <a:cubicBezTo>
                  <a:pt x="239377" y="206838"/>
                  <a:pt x="243741" y="201989"/>
                  <a:pt x="246092" y="195539"/>
                </a:cubicBezTo>
                <a:cubicBezTo>
                  <a:pt x="255042" y="199507"/>
                  <a:pt x="265290" y="198199"/>
                  <a:pt x="272958" y="192601"/>
                </a:cubicBezTo>
                <a:lnTo>
                  <a:pt x="276795" y="193971"/>
                </a:lnTo>
                <a:cubicBezTo>
                  <a:pt x="289009" y="194016"/>
                  <a:pt x="298363" y="193248"/>
                  <a:pt x="304258" y="183694"/>
                </a:cubicBezTo>
                <a:cubicBezTo>
                  <a:pt x="309343" y="175453"/>
                  <a:pt x="308953" y="165378"/>
                  <a:pt x="303795" y="157923"/>
                </a:cubicBezTo>
                <a:cubicBezTo>
                  <a:pt x="298315" y="164420"/>
                  <a:pt x="291041" y="168177"/>
                  <a:pt x="283702" y="168174"/>
                </a:cubicBezTo>
                <a:lnTo>
                  <a:pt x="283555" y="164527"/>
                </a:lnTo>
                <a:cubicBezTo>
                  <a:pt x="293404" y="164978"/>
                  <a:pt x="303289" y="157339"/>
                  <a:pt x="308110" y="145450"/>
                </a:cubicBezTo>
                <a:cubicBezTo>
                  <a:pt x="311022" y="136198"/>
                  <a:pt x="308752" y="126109"/>
                  <a:pt x="302169" y="119023"/>
                </a:cubicBezTo>
                <a:cubicBezTo>
                  <a:pt x="296249" y="127191"/>
                  <a:pt x="286098" y="131525"/>
                  <a:pt x="275782" y="130309"/>
                </a:cubicBezTo>
                <a:lnTo>
                  <a:pt x="276183" y="127106"/>
                </a:lnTo>
                <a:cubicBezTo>
                  <a:pt x="285405" y="128184"/>
                  <a:pt x="294478" y="124281"/>
                  <a:pt x="299730" y="116974"/>
                </a:cubicBezTo>
                <a:lnTo>
                  <a:pt x="300207" y="116045"/>
                </a:lnTo>
                <a:cubicBezTo>
                  <a:pt x="300079" y="107222"/>
                  <a:pt x="295342" y="98867"/>
                  <a:pt x="287259" y="93880"/>
                </a:cubicBezTo>
                <a:cubicBezTo>
                  <a:pt x="284295" y="92051"/>
                  <a:pt x="281129" y="90828"/>
                  <a:pt x="277855" y="90561"/>
                </a:cubicBezTo>
                <a:cubicBezTo>
                  <a:pt x="271916" y="104194"/>
                  <a:pt x="259881" y="112708"/>
                  <a:pt x="248172" y="111695"/>
                </a:cubicBezTo>
                <a:cubicBezTo>
                  <a:pt x="248002" y="114741"/>
                  <a:pt x="246936" y="117719"/>
                  <a:pt x="245089" y="120348"/>
                </a:cubicBezTo>
                <a:cubicBezTo>
                  <a:pt x="241307" y="125729"/>
                  <a:pt x="234825" y="128827"/>
                  <a:pt x="228007" y="128511"/>
                </a:cubicBezTo>
                <a:lnTo>
                  <a:pt x="228158" y="125380"/>
                </a:lnTo>
                <a:cubicBezTo>
                  <a:pt x="233848" y="125642"/>
                  <a:pt x="239262" y="123097"/>
                  <a:pt x="242439" y="118667"/>
                </a:cubicBezTo>
                <a:cubicBezTo>
                  <a:pt x="244071" y="116391"/>
                  <a:pt x="244987" y="113796"/>
                  <a:pt x="245116" y="111152"/>
                </a:cubicBezTo>
                <a:lnTo>
                  <a:pt x="243716" y="110904"/>
                </a:lnTo>
                <a:lnTo>
                  <a:pt x="244539" y="108155"/>
                </a:lnTo>
                <a:cubicBezTo>
                  <a:pt x="244792" y="106166"/>
                  <a:pt x="244131" y="104285"/>
                  <a:pt x="243078" y="102544"/>
                </a:cubicBezTo>
                <a:cubicBezTo>
                  <a:pt x="240257" y="97875"/>
                  <a:pt x="235048" y="94922"/>
                  <a:pt x="229344" y="94755"/>
                </a:cubicBezTo>
                <a:lnTo>
                  <a:pt x="229436" y="91621"/>
                </a:lnTo>
                <a:cubicBezTo>
                  <a:pt x="236268" y="91821"/>
                  <a:pt x="242499" y="95409"/>
                  <a:pt x="245850" y="101072"/>
                </a:cubicBezTo>
                <a:cubicBezTo>
                  <a:pt x="247129" y="103235"/>
                  <a:pt x="247915" y="105575"/>
                  <a:pt x="248037" y="107973"/>
                </a:cubicBezTo>
                <a:cubicBezTo>
                  <a:pt x="258268" y="109553"/>
                  <a:pt x="268981" y="102051"/>
                  <a:pt x="274232" y="89778"/>
                </a:cubicBezTo>
                <a:cubicBezTo>
                  <a:pt x="278708" y="77339"/>
                  <a:pt x="274020" y="63056"/>
                  <a:pt x="262316" y="55834"/>
                </a:cubicBezTo>
                <a:cubicBezTo>
                  <a:pt x="257734" y="53007"/>
                  <a:pt x="252666" y="51626"/>
                  <a:pt x="247691" y="52231"/>
                </a:cubicBezTo>
                <a:cubicBezTo>
                  <a:pt x="248705" y="60913"/>
                  <a:pt x="245967" y="69020"/>
                  <a:pt x="239739" y="74185"/>
                </a:cubicBezTo>
                <a:lnTo>
                  <a:pt x="237649" y="71664"/>
                </a:lnTo>
                <a:cubicBezTo>
                  <a:pt x="244579" y="65918"/>
                  <a:pt x="246481" y="55888"/>
                  <a:pt x="243151" y="45920"/>
                </a:cubicBezTo>
                <a:cubicBezTo>
                  <a:pt x="241194" y="40124"/>
                  <a:pt x="237183" y="35004"/>
                  <a:pt x="231542" y="31523"/>
                </a:cubicBezTo>
                <a:cubicBezTo>
                  <a:pt x="221392" y="25261"/>
                  <a:pt x="208864" y="26095"/>
                  <a:pt x="199763" y="32668"/>
                </a:cubicBezTo>
                <a:lnTo>
                  <a:pt x="194721" y="27952"/>
                </a:lnTo>
                <a:cubicBezTo>
                  <a:pt x="189842" y="24941"/>
                  <a:pt x="184271" y="23995"/>
                  <a:pt x="179076" y="24908"/>
                </a:cubicBezTo>
                <a:close/>
                <a:moveTo>
                  <a:pt x="190632" y="62"/>
                </a:moveTo>
                <a:cubicBezTo>
                  <a:pt x="300121" y="2329"/>
                  <a:pt x="391248" y="125645"/>
                  <a:pt x="309641" y="225160"/>
                </a:cubicBezTo>
                <a:cubicBezTo>
                  <a:pt x="282892" y="251229"/>
                  <a:pt x="279266" y="288859"/>
                  <a:pt x="302841" y="374772"/>
                </a:cubicBezTo>
                <a:lnTo>
                  <a:pt x="121266" y="376812"/>
                </a:lnTo>
                <a:lnTo>
                  <a:pt x="109025" y="322355"/>
                </a:lnTo>
                <a:cubicBezTo>
                  <a:pt x="76580" y="333165"/>
                  <a:pt x="40716" y="329924"/>
                  <a:pt x="28778" y="318327"/>
                </a:cubicBezTo>
                <a:cubicBezTo>
                  <a:pt x="22923" y="311868"/>
                  <a:pt x="25422" y="291738"/>
                  <a:pt x="32859" y="276164"/>
                </a:cubicBezTo>
                <a:cubicBezTo>
                  <a:pt x="35235" y="270344"/>
                  <a:pt x="23179" y="268321"/>
                  <a:pt x="20618" y="259843"/>
                </a:cubicBezTo>
                <a:cubicBezTo>
                  <a:pt x="19440" y="251965"/>
                  <a:pt x="27377" y="251682"/>
                  <a:pt x="30757" y="247602"/>
                </a:cubicBezTo>
                <a:lnTo>
                  <a:pt x="18516" y="238938"/>
                </a:lnTo>
                <a:cubicBezTo>
                  <a:pt x="12669" y="232923"/>
                  <a:pt x="25811" y="221592"/>
                  <a:pt x="29458" y="212919"/>
                </a:cubicBezTo>
                <a:cubicBezTo>
                  <a:pt x="16679" y="208924"/>
                  <a:pt x="7006" y="203466"/>
                  <a:pt x="307" y="196983"/>
                </a:cubicBezTo>
                <a:cubicBezTo>
                  <a:pt x="-2572" y="186228"/>
                  <a:pt x="15339" y="171234"/>
                  <a:pt x="31089" y="151672"/>
                </a:cubicBezTo>
                <a:cubicBezTo>
                  <a:pt x="47602" y="132201"/>
                  <a:pt x="33821" y="117353"/>
                  <a:pt x="46470" y="75544"/>
                </a:cubicBezTo>
                <a:cubicBezTo>
                  <a:pt x="66559" y="23813"/>
                  <a:pt x="114124" y="-1423"/>
                  <a:pt x="190632" y="6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/>
          </a:p>
        </p:txBody>
      </p:sp>
      <p:sp>
        <p:nvSpPr>
          <p:cNvPr id="85" name="Oval 8">
            <a:extLst>
              <a:ext uri="{FF2B5EF4-FFF2-40B4-BE49-F238E27FC236}">
                <a16:creationId xmlns:a16="http://schemas.microsoft.com/office/drawing/2014/main" id="{A08EA2CA-8ACC-4E84-80B4-97569C990EE6}"/>
              </a:ext>
            </a:extLst>
          </p:cNvPr>
          <p:cNvSpPr/>
          <p:nvPr/>
        </p:nvSpPr>
        <p:spPr>
          <a:xfrm>
            <a:off x="5430443" y="2045477"/>
            <a:ext cx="358193" cy="360040"/>
          </a:xfrm>
          <a:custGeom>
            <a:avLst/>
            <a:gdLst/>
            <a:ahLst/>
            <a:cxnLst/>
            <a:rect l="l" t="t" r="r" b="b"/>
            <a:pathLst>
              <a:path w="3068057" h="3083879">
                <a:moveTo>
                  <a:pt x="1943022" y="0"/>
                </a:moveTo>
                <a:cubicBezTo>
                  <a:pt x="2091435" y="0"/>
                  <a:pt x="2214809" y="107202"/>
                  <a:pt x="2232575" y="249298"/>
                </a:cubicBezTo>
                <a:cubicBezTo>
                  <a:pt x="2066806" y="323095"/>
                  <a:pt x="1966497" y="475331"/>
                  <a:pt x="1992863" y="623272"/>
                </a:cubicBezTo>
                <a:lnTo>
                  <a:pt x="2032344" y="614884"/>
                </a:lnTo>
                <a:cubicBezTo>
                  <a:pt x="2007703" y="472429"/>
                  <a:pt x="2119863" y="324636"/>
                  <a:pt x="2294697" y="266187"/>
                </a:cubicBezTo>
                <a:cubicBezTo>
                  <a:pt x="2304190" y="260641"/>
                  <a:pt x="2314409" y="260119"/>
                  <a:pt x="2324748" y="260119"/>
                </a:cubicBezTo>
                <a:cubicBezTo>
                  <a:pt x="2491310" y="260119"/>
                  <a:pt x="2626336" y="395145"/>
                  <a:pt x="2626336" y="561708"/>
                </a:cubicBezTo>
                <a:lnTo>
                  <a:pt x="2609021" y="647481"/>
                </a:lnTo>
                <a:lnTo>
                  <a:pt x="2626336" y="647481"/>
                </a:lnTo>
                <a:lnTo>
                  <a:pt x="2626336" y="656343"/>
                </a:lnTo>
                <a:cubicBezTo>
                  <a:pt x="2762823" y="669742"/>
                  <a:pt x="2867295" y="786613"/>
                  <a:pt x="2867295" y="927882"/>
                </a:cubicBezTo>
                <a:lnTo>
                  <a:pt x="2850464" y="1011252"/>
                </a:lnTo>
                <a:cubicBezTo>
                  <a:pt x="2978255" y="1064152"/>
                  <a:pt x="3068057" y="1190111"/>
                  <a:pt x="3068057" y="1337042"/>
                </a:cubicBezTo>
                <a:cubicBezTo>
                  <a:pt x="3068057" y="1418703"/>
                  <a:pt x="3040320" y="1493884"/>
                  <a:pt x="2992210" y="1551889"/>
                </a:cubicBezTo>
                <a:cubicBezTo>
                  <a:pt x="2909241" y="1651289"/>
                  <a:pt x="2791782" y="1696238"/>
                  <a:pt x="2686704" y="1660749"/>
                </a:cubicBezTo>
                <a:lnTo>
                  <a:pt x="2673794" y="1698968"/>
                </a:lnTo>
                <a:cubicBezTo>
                  <a:pt x="2768232" y="1730865"/>
                  <a:pt x="2870956" y="1707121"/>
                  <a:pt x="2955415" y="1640323"/>
                </a:cubicBezTo>
                <a:cubicBezTo>
                  <a:pt x="2993943" y="1688574"/>
                  <a:pt x="3012247" y="1750635"/>
                  <a:pt x="3012247" y="1816968"/>
                </a:cubicBezTo>
                <a:cubicBezTo>
                  <a:pt x="3012247" y="1986406"/>
                  <a:pt x="2892829" y="2127952"/>
                  <a:pt x="2733451" y="2161496"/>
                </a:cubicBezTo>
                <a:cubicBezTo>
                  <a:pt x="2570803" y="2185843"/>
                  <a:pt x="2422847" y="2122052"/>
                  <a:pt x="2373218" y="2004561"/>
                </a:cubicBezTo>
                <a:cubicBezTo>
                  <a:pt x="2397575" y="1987765"/>
                  <a:pt x="2417022" y="1964396"/>
                  <a:pt x="2431421" y="1936987"/>
                </a:cubicBezTo>
                <a:cubicBezTo>
                  <a:pt x="2469123" y="1865220"/>
                  <a:pt x="2466430" y="1776674"/>
                  <a:pt x="2424327" y="1703750"/>
                </a:cubicBezTo>
                <a:lnTo>
                  <a:pt x="2390880" y="1723060"/>
                </a:lnTo>
                <a:cubicBezTo>
                  <a:pt x="2426033" y="1783948"/>
                  <a:pt x="2428758" y="1857660"/>
                  <a:pt x="2398065" y="1917447"/>
                </a:cubicBezTo>
                <a:cubicBezTo>
                  <a:pt x="2386618" y="1939743"/>
                  <a:pt x="2371177" y="1958844"/>
                  <a:pt x="2348681" y="1969064"/>
                </a:cubicBezTo>
                <a:lnTo>
                  <a:pt x="2314536" y="1978212"/>
                </a:lnTo>
                <a:lnTo>
                  <a:pt x="2320989" y="1994504"/>
                </a:lnTo>
                <a:cubicBezTo>
                  <a:pt x="2292439" y="2010252"/>
                  <a:pt x="2259301" y="2017439"/>
                  <a:pt x="2224883" y="2015050"/>
                </a:cubicBezTo>
                <a:cubicBezTo>
                  <a:pt x="2157880" y="2010397"/>
                  <a:pt x="2096183" y="1970105"/>
                  <a:pt x="2062112" y="1908746"/>
                </a:cubicBezTo>
                <a:lnTo>
                  <a:pt x="2028307" y="1927422"/>
                </a:lnTo>
                <a:cubicBezTo>
                  <a:pt x="2069101" y="2000945"/>
                  <a:pt x="2143517" y="2048870"/>
                  <a:pt x="2224395" y="2053708"/>
                </a:cubicBezTo>
                <a:cubicBezTo>
                  <a:pt x="2263912" y="2056070"/>
                  <a:pt x="2302036" y="2047984"/>
                  <a:pt x="2335071" y="2030056"/>
                </a:cubicBezTo>
                <a:cubicBezTo>
                  <a:pt x="2400196" y="2159379"/>
                  <a:pt x="2567325" y="2230480"/>
                  <a:pt x="2748680" y="2204554"/>
                </a:cubicBezTo>
                <a:cubicBezTo>
                  <a:pt x="2767068" y="2240602"/>
                  <a:pt x="2774723" y="2281713"/>
                  <a:pt x="2774723" y="2324613"/>
                </a:cubicBezTo>
                <a:cubicBezTo>
                  <a:pt x="2774723" y="2444667"/>
                  <a:pt x="2714770" y="2550720"/>
                  <a:pt x="2619461" y="2609132"/>
                </a:cubicBezTo>
                <a:cubicBezTo>
                  <a:pt x="2594093" y="2739763"/>
                  <a:pt x="2496512" y="2844553"/>
                  <a:pt x="2368919" y="2876858"/>
                </a:cubicBezTo>
                <a:cubicBezTo>
                  <a:pt x="2184369" y="2908073"/>
                  <a:pt x="2016372" y="2826285"/>
                  <a:pt x="1978290" y="2684161"/>
                </a:cubicBezTo>
                <a:lnTo>
                  <a:pt x="1939323" y="2694602"/>
                </a:lnTo>
                <a:cubicBezTo>
                  <a:pt x="1970494" y="2810931"/>
                  <a:pt x="2075973" y="2892306"/>
                  <a:pt x="2210223" y="2912307"/>
                </a:cubicBezTo>
                <a:cubicBezTo>
                  <a:pt x="2165434" y="3014618"/>
                  <a:pt x="2062317" y="3083879"/>
                  <a:pt x="1943022" y="3083879"/>
                </a:cubicBezTo>
                <a:cubicBezTo>
                  <a:pt x="1804718" y="3083879"/>
                  <a:pt x="1736151" y="2990782"/>
                  <a:pt x="1657612" y="2862428"/>
                </a:cubicBezTo>
                <a:cubicBezTo>
                  <a:pt x="1632100" y="2775963"/>
                  <a:pt x="1598588" y="2449530"/>
                  <a:pt x="1653064" y="2147091"/>
                </a:cubicBezTo>
                <a:cubicBezTo>
                  <a:pt x="1775302" y="2294672"/>
                  <a:pt x="1947360" y="2360889"/>
                  <a:pt x="2101389" y="2319520"/>
                </a:cubicBezTo>
                <a:lnTo>
                  <a:pt x="2085913" y="2268654"/>
                </a:lnTo>
                <a:cubicBezTo>
                  <a:pt x="1935632" y="2308197"/>
                  <a:pt x="1765039" y="2228547"/>
                  <a:pt x="1652548" y="2065927"/>
                </a:cubicBezTo>
                <a:cubicBezTo>
                  <a:pt x="1594744" y="1988631"/>
                  <a:pt x="1552933" y="1543383"/>
                  <a:pt x="1647107" y="1210118"/>
                </a:cubicBezTo>
                <a:cubicBezTo>
                  <a:pt x="1757451" y="1073526"/>
                  <a:pt x="1924310" y="1023711"/>
                  <a:pt x="2044795" y="1095494"/>
                </a:cubicBezTo>
                <a:lnTo>
                  <a:pt x="2046624" y="1092427"/>
                </a:lnTo>
                <a:cubicBezTo>
                  <a:pt x="2044963" y="1115904"/>
                  <a:pt x="2049817" y="1139574"/>
                  <a:pt x="2059741" y="1162003"/>
                </a:cubicBezTo>
                <a:cubicBezTo>
                  <a:pt x="2085174" y="1219476"/>
                  <a:pt x="2140055" y="1259997"/>
                  <a:pt x="2204060" y="1268556"/>
                </a:cubicBezTo>
                <a:lnTo>
                  <a:pt x="2208020" y="1238949"/>
                </a:lnTo>
                <a:cubicBezTo>
                  <a:pt x="2154665" y="1231814"/>
                  <a:pt x="2108853" y="1198319"/>
                  <a:pt x="2087448" y="1150798"/>
                </a:cubicBezTo>
                <a:cubicBezTo>
                  <a:pt x="2064784" y="1100476"/>
                  <a:pt x="2073123" y="1042569"/>
                  <a:pt x="2109077" y="1000639"/>
                </a:cubicBezTo>
                <a:cubicBezTo>
                  <a:pt x="2142987" y="961090"/>
                  <a:pt x="2196315" y="941798"/>
                  <a:pt x="2249471" y="949847"/>
                </a:cubicBezTo>
                <a:lnTo>
                  <a:pt x="2253988" y="920317"/>
                </a:lnTo>
                <a:cubicBezTo>
                  <a:pt x="2190211" y="910645"/>
                  <a:pt x="2126205" y="934132"/>
                  <a:pt x="2085632" y="982099"/>
                </a:cubicBezTo>
                <a:lnTo>
                  <a:pt x="2052614" y="1055246"/>
                </a:lnTo>
                <a:cubicBezTo>
                  <a:pt x="1928226" y="988072"/>
                  <a:pt x="1765306" y="1028878"/>
                  <a:pt x="1646726" y="1149851"/>
                </a:cubicBezTo>
                <a:cubicBezTo>
                  <a:pt x="1576863" y="1018908"/>
                  <a:pt x="1584053" y="461235"/>
                  <a:pt x="1633436" y="269593"/>
                </a:cubicBezTo>
                <a:cubicBezTo>
                  <a:pt x="1697428" y="119029"/>
                  <a:pt x="1776459" y="0"/>
                  <a:pt x="1943022" y="0"/>
                </a:cubicBezTo>
                <a:close/>
                <a:moveTo>
                  <a:pt x="1125035" y="0"/>
                </a:moveTo>
                <a:cubicBezTo>
                  <a:pt x="1263339" y="0"/>
                  <a:pt x="1331906" y="93097"/>
                  <a:pt x="1410445" y="221451"/>
                </a:cubicBezTo>
                <a:cubicBezTo>
                  <a:pt x="1435957" y="307916"/>
                  <a:pt x="1469469" y="634350"/>
                  <a:pt x="1414993" y="936788"/>
                </a:cubicBezTo>
                <a:cubicBezTo>
                  <a:pt x="1292755" y="789207"/>
                  <a:pt x="1120697" y="722990"/>
                  <a:pt x="966668" y="764359"/>
                </a:cubicBezTo>
                <a:lnTo>
                  <a:pt x="982144" y="815225"/>
                </a:lnTo>
                <a:cubicBezTo>
                  <a:pt x="1132425" y="775682"/>
                  <a:pt x="1303018" y="855332"/>
                  <a:pt x="1415509" y="1017952"/>
                </a:cubicBezTo>
                <a:cubicBezTo>
                  <a:pt x="1473313" y="1095249"/>
                  <a:pt x="1515123" y="1540497"/>
                  <a:pt x="1420950" y="1873762"/>
                </a:cubicBezTo>
                <a:cubicBezTo>
                  <a:pt x="1310606" y="2010353"/>
                  <a:pt x="1143747" y="2060168"/>
                  <a:pt x="1023262" y="1988385"/>
                </a:cubicBezTo>
                <a:lnTo>
                  <a:pt x="1021433" y="1991453"/>
                </a:lnTo>
                <a:cubicBezTo>
                  <a:pt x="1023094" y="1967976"/>
                  <a:pt x="1018240" y="1944306"/>
                  <a:pt x="1008316" y="1921877"/>
                </a:cubicBezTo>
                <a:cubicBezTo>
                  <a:pt x="982883" y="1864403"/>
                  <a:pt x="928002" y="1823883"/>
                  <a:pt x="863997" y="1815323"/>
                </a:cubicBezTo>
                <a:lnTo>
                  <a:pt x="860037" y="1844930"/>
                </a:lnTo>
                <a:cubicBezTo>
                  <a:pt x="913392" y="1852066"/>
                  <a:pt x="959204" y="1885560"/>
                  <a:pt x="980609" y="1933082"/>
                </a:cubicBezTo>
                <a:cubicBezTo>
                  <a:pt x="1003273" y="1983404"/>
                  <a:pt x="994934" y="2041310"/>
                  <a:pt x="958980" y="2083241"/>
                </a:cubicBezTo>
                <a:cubicBezTo>
                  <a:pt x="925070" y="2122789"/>
                  <a:pt x="871742" y="2142082"/>
                  <a:pt x="818586" y="2134033"/>
                </a:cubicBezTo>
                <a:lnTo>
                  <a:pt x="814069" y="2163562"/>
                </a:lnTo>
                <a:cubicBezTo>
                  <a:pt x="877846" y="2173235"/>
                  <a:pt x="941852" y="2149747"/>
                  <a:pt x="982425" y="2101780"/>
                </a:cubicBezTo>
                <a:lnTo>
                  <a:pt x="1015443" y="2028633"/>
                </a:lnTo>
                <a:cubicBezTo>
                  <a:pt x="1139831" y="2095808"/>
                  <a:pt x="1302751" y="2055001"/>
                  <a:pt x="1421331" y="1934029"/>
                </a:cubicBezTo>
                <a:cubicBezTo>
                  <a:pt x="1491194" y="2064971"/>
                  <a:pt x="1484003" y="2622644"/>
                  <a:pt x="1434621" y="2814287"/>
                </a:cubicBezTo>
                <a:cubicBezTo>
                  <a:pt x="1370629" y="2964850"/>
                  <a:pt x="1291598" y="3083879"/>
                  <a:pt x="1125035" y="3083879"/>
                </a:cubicBezTo>
                <a:cubicBezTo>
                  <a:pt x="976622" y="3083879"/>
                  <a:pt x="853248" y="2976677"/>
                  <a:pt x="835482" y="2834581"/>
                </a:cubicBezTo>
                <a:cubicBezTo>
                  <a:pt x="1001251" y="2760784"/>
                  <a:pt x="1101560" y="2608549"/>
                  <a:pt x="1075194" y="2460607"/>
                </a:cubicBezTo>
                <a:lnTo>
                  <a:pt x="1035713" y="2468996"/>
                </a:lnTo>
                <a:cubicBezTo>
                  <a:pt x="1060354" y="2611450"/>
                  <a:pt x="948194" y="2759243"/>
                  <a:pt x="773360" y="2817692"/>
                </a:cubicBezTo>
                <a:cubicBezTo>
                  <a:pt x="763867" y="2823239"/>
                  <a:pt x="753648" y="2823760"/>
                  <a:pt x="743309" y="2823760"/>
                </a:cubicBezTo>
                <a:cubicBezTo>
                  <a:pt x="576747" y="2823760"/>
                  <a:pt x="441721" y="2688734"/>
                  <a:pt x="441721" y="2522172"/>
                </a:cubicBezTo>
                <a:lnTo>
                  <a:pt x="459036" y="2436399"/>
                </a:lnTo>
                <a:lnTo>
                  <a:pt x="441721" y="2436399"/>
                </a:lnTo>
                <a:lnTo>
                  <a:pt x="441721" y="2427537"/>
                </a:lnTo>
                <a:cubicBezTo>
                  <a:pt x="305234" y="2414137"/>
                  <a:pt x="200762" y="2297266"/>
                  <a:pt x="200762" y="2155997"/>
                </a:cubicBezTo>
                <a:lnTo>
                  <a:pt x="217593" y="2072628"/>
                </a:lnTo>
                <a:cubicBezTo>
                  <a:pt x="89802" y="2019727"/>
                  <a:pt x="0" y="1893768"/>
                  <a:pt x="0" y="1746838"/>
                </a:cubicBezTo>
                <a:cubicBezTo>
                  <a:pt x="0" y="1665177"/>
                  <a:pt x="27737" y="1589996"/>
                  <a:pt x="75847" y="1531990"/>
                </a:cubicBezTo>
                <a:cubicBezTo>
                  <a:pt x="158816" y="1432590"/>
                  <a:pt x="276275" y="1387641"/>
                  <a:pt x="381353" y="1423131"/>
                </a:cubicBezTo>
                <a:lnTo>
                  <a:pt x="394263" y="1384911"/>
                </a:lnTo>
                <a:cubicBezTo>
                  <a:pt x="299825" y="1353014"/>
                  <a:pt x="197101" y="1376758"/>
                  <a:pt x="112642" y="1443556"/>
                </a:cubicBezTo>
                <a:cubicBezTo>
                  <a:pt x="74114" y="1395305"/>
                  <a:pt x="55810" y="1333244"/>
                  <a:pt x="55810" y="1266911"/>
                </a:cubicBezTo>
                <a:cubicBezTo>
                  <a:pt x="55810" y="1097473"/>
                  <a:pt x="175228" y="955927"/>
                  <a:pt x="334606" y="922383"/>
                </a:cubicBezTo>
                <a:cubicBezTo>
                  <a:pt x="497254" y="898036"/>
                  <a:pt x="645210" y="961827"/>
                  <a:pt x="694839" y="1079319"/>
                </a:cubicBezTo>
                <a:cubicBezTo>
                  <a:pt x="670482" y="1096114"/>
                  <a:pt x="651035" y="1119484"/>
                  <a:pt x="636636" y="1146893"/>
                </a:cubicBezTo>
                <a:cubicBezTo>
                  <a:pt x="598934" y="1218660"/>
                  <a:pt x="601627" y="1307205"/>
                  <a:pt x="643730" y="1380130"/>
                </a:cubicBezTo>
                <a:lnTo>
                  <a:pt x="677177" y="1360819"/>
                </a:lnTo>
                <a:cubicBezTo>
                  <a:pt x="642024" y="1299932"/>
                  <a:pt x="639299" y="1226219"/>
                  <a:pt x="669992" y="1166433"/>
                </a:cubicBezTo>
                <a:cubicBezTo>
                  <a:pt x="681439" y="1144136"/>
                  <a:pt x="696880" y="1125036"/>
                  <a:pt x="719376" y="1114815"/>
                </a:cubicBezTo>
                <a:lnTo>
                  <a:pt x="753521" y="1105667"/>
                </a:lnTo>
                <a:lnTo>
                  <a:pt x="747068" y="1089375"/>
                </a:lnTo>
                <a:cubicBezTo>
                  <a:pt x="775618" y="1073627"/>
                  <a:pt x="808756" y="1066440"/>
                  <a:pt x="843174" y="1068829"/>
                </a:cubicBezTo>
                <a:cubicBezTo>
                  <a:pt x="910177" y="1073482"/>
                  <a:pt x="971874" y="1113774"/>
                  <a:pt x="1005945" y="1175134"/>
                </a:cubicBezTo>
                <a:lnTo>
                  <a:pt x="1039750" y="1156458"/>
                </a:lnTo>
                <a:cubicBezTo>
                  <a:pt x="998956" y="1082934"/>
                  <a:pt x="924540" y="1035010"/>
                  <a:pt x="843662" y="1030172"/>
                </a:cubicBezTo>
                <a:cubicBezTo>
                  <a:pt x="804145" y="1027809"/>
                  <a:pt x="766021" y="1035895"/>
                  <a:pt x="732986" y="1053824"/>
                </a:cubicBezTo>
                <a:cubicBezTo>
                  <a:pt x="667861" y="924500"/>
                  <a:pt x="500732" y="853399"/>
                  <a:pt x="319377" y="879325"/>
                </a:cubicBezTo>
                <a:cubicBezTo>
                  <a:pt x="300989" y="843277"/>
                  <a:pt x="293334" y="802167"/>
                  <a:pt x="293334" y="759266"/>
                </a:cubicBezTo>
                <a:cubicBezTo>
                  <a:pt x="293334" y="639212"/>
                  <a:pt x="353287" y="533159"/>
                  <a:pt x="448596" y="474747"/>
                </a:cubicBezTo>
                <a:cubicBezTo>
                  <a:pt x="473964" y="344116"/>
                  <a:pt x="571545" y="239326"/>
                  <a:pt x="699138" y="207021"/>
                </a:cubicBezTo>
                <a:cubicBezTo>
                  <a:pt x="883688" y="175806"/>
                  <a:pt x="1051685" y="257594"/>
                  <a:pt x="1089767" y="399718"/>
                </a:cubicBezTo>
                <a:lnTo>
                  <a:pt x="1128734" y="389277"/>
                </a:lnTo>
                <a:cubicBezTo>
                  <a:pt x="1097563" y="272948"/>
                  <a:pt x="992084" y="191573"/>
                  <a:pt x="857834" y="171572"/>
                </a:cubicBezTo>
                <a:cubicBezTo>
                  <a:pt x="902623" y="69261"/>
                  <a:pt x="1005740" y="0"/>
                  <a:pt x="112503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/>
          </a:p>
        </p:txBody>
      </p:sp>
      <p:grpSp>
        <p:nvGrpSpPr>
          <p:cNvPr id="86" name="Group 110">
            <a:extLst>
              <a:ext uri="{FF2B5EF4-FFF2-40B4-BE49-F238E27FC236}">
                <a16:creationId xmlns:a16="http://schemas.microsoft.com/office/drawing/2014/main" id="{296C2DDF-A79C-45EF-BF53-4E48EC21D3ED}"/>
              </a:ext>
            </a:extLst>
          </p:cNvPr>
          <p:cNvGrpSpPr/>
          <p:nvPr/>
        </p:nvGrpSpPr>
        <p:grpSpPr>
          <a:xfrm>
            <a:off x="4292080" y="2037091"/>
            <a:ext cx="341005" cy="376812"/>
            <a:chOff x="4835382" y="73243"/>
            <a:chExt cx="2920830" cy="3227535"/>
          </a:xfrm>
          <a:solidFill>
            <a:schemeClr val="accent4"/>
          </a:solidFill>
        </p:grpSpPr>
        <p:sp>
          <p:nvSpPr>
            <p:cNvPr id="87" name="Freeform 111">
              <a:extLst>
                <a:ext uri="{FF2B5EF4-FFF2-40B4-BE49-F238E27FC236}">
                  <a16:creationId xmlns:a16="http://schemas.microsoft.com/office/drawing/2014/main" id="{2BD80AB1-81B0-4BEE-9F96-94656E4D4F22}"/>
                </a:ext>
              </a:extLst>
            </p:cNvPr>
            <p:cNvSpPr/>
            <p:nvPr/>
          </p:nvSpPr>
          <p:spPr>
            <a:xfrm>
              <a:off x="4835382" y="73243"/>
              <a:ext cx="2920830" cy="3227535"/>
            </a:xfrm>
            <a:custGeom>
              <a:avLst/>
              <a:gdLst>
                <a:gd name="connsiteX0" fmla="*/ 3030279 w 4784651"/>
                <a:gd name="connsiteY0" fmla="*/ 0 h 5890437"/>
                <a:gd name="connsiteX1" fmla="*/ 765544 w 4784651"/>
                <a:gd name="connsiteY1" fmla="*/ 1935126 h 5890437"/>
                <a:gd name="connsiteX2" fmla="*/ 0 w 4784651"/>
                <a:gd name="connsiteY2" fmla="*/ 3051544 h 5890437"/>
                <a:gd name="connsiteX3" fmla="*/ 510363 w 4784651"/>
                <a:gd name="connsiteY3" fmla="*/ 3327991 h 5890437"/>
                <a:gd name="connsiteX4" fmla="*/ 297711 w 4784651"/>
                <a:gd name="connsiteY4" fmla="*/ 3657600 h 5890437"/>
                <a:gd name="connsiteX5" fmla="*/ 489097 w 4784651"/>
                <a:gd name="connsiteY5" fmla="*/ 3870251 h 5890437"/>
                <a:gd name="connsiteX6" fmla="*/ 372139 w 4784651"/>
                <a:gd name="connsiteY6" fmla="*/ 4061637 h 5890437"/>
                <a:gd name="connsiteX7" fmla="*/ 563525 w 4784651"/>
                <a:gd name="connsiteY7" fmla="*/ 4316819 h 5890437"/>
                <a:gd name="connsiteX8" fmla="*/ 499730 w 4784651"/>
                <a:gd name="connsiteY8" fmla="*/ 4976037 h 5890437"/>
                <a:gd name="connsiteX9" fmla="*/ 1754372 w 4784651"/>
                <a:gd name="connsiteY9" fmla="*/ 5199321 h 5890437"/>
                <a:gd name="connsiteX10" fmla="*/ 1945758 w 4784651"/>
                <a:gd name="connsiteY10" fmla="*/ 5890437 h 5890437"/>
                <a:gd name="connsiteX11" fmla="*/ 4784651 w 4784651"/>
                <a:gd name="connsiteY11" fmla="*/ 5858540 h 5890437"/>
                <a:gd name="connsiteX12" fmla="*/ 4561367 w 4784651"/>
                <a:gd name="connsiteY12" fmla="*/ 4189228 h 5890437"/>
                <a:gd name="connsiteX13" fmla="*/ 3030279 w 4784651"/>
                <a:gd name="connsiteY13" fmla="*/ 0 h 5890437"/>
                <a:gd name="connsiteX0" fmla="*/ 3030279 w 4784651"/>
                <a:gd name="connsiteY0" fmla="*/ 114 h 5890551"/>
                <a:gd name="connsiteX1" fmla="*/ 765544 w 4784651"/>
                <a:gd name="connsiteY1" fmla="*/ 1935240 h 5890551"/>
                <a:gd name="connsiteX2" fmla="*/ 0 w 4784651"/>
                <a:gd name="connsiteY2" fmla="*/ 3051658 h 5890551"/>
                <a:gd name="connsiteX3" fmla="*/ 510363 w 4784651"/>
                <a:gd name="connsiteY3" fmla="*/ 3328105 h 5890551"/>
                <a:gd name="connsiteX4" fmla="*/ 297711 w 4784651"/>
                <a:gd name="connsiteY4" fmla="*/ 3657714 h 5890551"/>
                <a:gd name="connsiteX5" fmla="*/ 489097 w 4784651"/>
                <a:gd name="connsiteY5" fmla="*/ 3870365 h 5890551"/>
                <a:gd name="connsiteX6" fmla="*/ 372139 w 4784651"/>
                <a:gd name="connsiteY6" fmla="*/ 4061751 h 5890551"/>
                <a:gd name="connsiteX7" fmla="*/ 563525 w 4784651"/>
                <a:gd name="connsiteY7" fmla="*/ 4316933 h 5890551"/>
                <a:gd name="connsiteX8" fmla="*/ 499730 w 4784651"/>
                <a:gd name="connsiteY8" fmla="*/ 4976151 h 5890551"/>
                <a:gd name="connsiteX9" fmla="*/ 1754372 w 4784651"/>
                <a:gd name="connsiteY9" fmla="*/ 5199435 h 5890551"/>
                <a:gd name="connsiteX10" fmla="*/ 1945758 w 4784651"/>
                <a:gd name="connsiteY10" fmla="*/ 5890551 h 5890551"/>
                <a:gd name="connsiteX11" fmla="*/ 4784651 w 4784651"/>
                <a:gd name="connsiteY11" fmla="*/ 5858654 h 5890551"/>
                <a:gd name="connsiteX12" fmla="*/ 4561367 w 4784651"/>
                <a:gd name="connsiteY12" fmla="*/ 4189342 h 5890551"/>
                <a:gd name="connsiteX13" fmla="*/ 3030279 w 4784651"/>
                <a:gd name="connsiteY13" fmla="*/ 114 h 5890551"/>
                <a:gd name="connsiteX0" fmla="*/ 3030279 w 4784651"/>
                <a:gd name="connsiteY0" fmla="*/ 398 h 5890835"/>
                <a:gd name="connsiteX1" fmla="*/ 765544 w 4784651"/>
                <a:gd name="connsiteY1" fmla="*/ 1935524 h 5890835"/>
                <a:gd name="connsiteX2" fmla="*/ 0 w 4784651"/>
                <a:gd name="connsiteY2" fmla="*/ 3051942 h 5890835"/>
                <a:gd name="connsiteX3" fmla="*/ 510363 w 4784651"/>
                <a:gd name="connsiteY3" fmla="*/ 3328389 h 5890835"/>
                <a:gd name="connsiteX4" fmla="*/ 297711 w 4784651"/>
                <a:gd name="connsiteY4" fmla="*/ 3657998 h 5890835"/>
                <a:gd name="connsiteX5" fmla="*/ 489097 w 4784651"/>
                <a:gd name="connsiteY5" fmla="*/ 3870649 h 5890835"/>
                <a:gd name="connsiteX6" fmla="*/ 372139 w 4784651"/>
                <a:gd name="connsiteY6" fmla="*/ 4062035 h 5890835"/>
                <a:gd name="connsiteX7" fmla="*/ 563525 w 4784651"/>
                <a:gd name="connsiteY7" fmla="*/ 4317217 h 5890835"/>
                <a:gd name="connsiteX8" fmla="*/ 499730 w 4784651"/>
                <a:gd name="connsiteY8" fmla="*/ 4976435 h 5890835"/>
                <a:gd name="connsiteX9" fmla="*/ 1754372 w 4784651"/>
                <a:gd name="connsiteY9" fmla="*/ 5199719 h 5890835"/>
                <a:gd name="connsiteX10" fmla="*/ 1945758 w 4784651"/>
                <a:gd name="connsiteY10" fmla="*/ 5890835 h 5890835"/>
                <a:gd name="connsiteX11" fmla="*/ 4784651 w 4784651"/>
                <a:gd name="connsiteY11" fmla="*/ 5858938 h 5890835"/>
                <a:gd name="connsiteX12" fmla="*/ 4561367 w 4784651"/>
                <a:gd name="connsiteY12" fmla="*/ 4189626 h 5890835"/>
                <a:gd name="connsiteX13" fmla="*/ 3030279 w 4784651"/>
                <a:gd name="connsiteY13" fmla="*/ 398 h 5890835"/>
                <a:gd name="connsiteX0" fmla="*/ 3030279 w 5042277"/>
                <a:gd name="connsiteY0" fmla="*/ 663 h 5891100"/>
                <a:gd name="connsiteX1" fmla="*/ 765544 w 5042277"/>
                <a:gd name="connsiteY1" fmla="*/ 1935789 h 5891100"/>
                <a:gd name="connsiteX2" fmla="*/ 0 w 5042277"/>
                <a:gd name="connsiteY2" fmla="*/ 3052207 h 5891100"/>
                <a:gd name="connsiteX3" fmla="*/ 510363 w 5042277"/>
                <a:gd name="connsiteY3" fmla="*/ 3328654 h 5891100"/>
                <a:gd name="connsiteX4" fmla="*/ 297711 w 5042277"/>
                <a:gd name="connsiteY4" fmla="*/ 3658263 h 5891100"/>
                <a:gd name="connsiteX5" fmla="*/ 489097 w 5042277"/>
                <a:gd name="connsiteY5" fmla="*/ 3870914 h 5891100"/>
                <a:gd name="connsiteX6" fmla="*/ 372139 w 5042277"/>
                <a:gd name="connsiteY6" fmla="*/ 4062300 h 5891100"/>
                <a:gd name="connsiteX7" fmla="*/ 563525 w 5042277"/>
                <a:gd name="connsiteY7" fmla="*/ 4317482 h 5891100"/>
                <a:gd name="connsiteX8" fmla="*/ 499730 w 5042277"/>
                <a:gd name="connsiteY8" fmla="*/ 4976700 h 5891100"/>
                <a:gd name="connsiteX9" fmla="*/ 1754372 w 5042277"/>
                <a:gd name="connsiteY9" fmla="*/ 5199984 h 5891100"/>
                <a:gd name="connsiteX10" fmla="*/ 1945758 w 5042277"/>
                <a:gd name="connsiteY10" fmla="*/ 5891100 h 5891100"/>
                <a:gd name="connsiteX11" fmla="*/ 4784651 w 5042277"/>
                <a:gd name="connsiteY11" fmla="*/ 5859203 h 5891100"/>
                <a:gd name="connsiteX12" fmla="*/ 4561367 w 5042277"/>
                <a:gd name="connsiteY12" fmla="*/ 4189891 h 5891100"/>
                <a:gd name="connsiteX13" fmla="*/ 3030279 w 5042277"/>
                <a:gd name="connsiteY13" fmla="*/ 663 h 5891100"/>
                <a:gd name="connsiteX0" fmla="*/ 3030279 w 5316637"/>
                <a:gd name="connsiteY0" fmla="*/ 1079 h 5891516"/>
                <a:gd name="connsiteX1" fmla="*/ 765544 w 5316637"/>
                <a:gd name="connsiteY1" fmla="*/ 1936205 h 5891516"/>
                <a:gd name="connsiteX2" fmla="*/ 0 w 5316637"/>
                <a:gd name="connsiteY2" fmla="*/ 3052623 h 5891516"/>
                <a:gd name="connsiteX3" fmla="*/ 510363 w 5316637"/>
                <a:gd name="connsiteY3" fmla="*/ 3329070 h 5891516"/>
                <a:gd name="connsiteX4" fmla="*/ 297711 w 5316637"/>
                <a:gd name="connsiteY4" fmla="*/ 3658679 h 5891516"/>
                <a:gd name="connsiteX5" fmla="*/ 489097 w 5316637"/>
                <a:gd name="connsiteY5" fmla="*/ 3871330 h 5891516"/>
                <a:gd name="connsiteX6" fmla="*/ 372139 w 5316637"/>
                <a:gd name="connsiteY6" fmla="*/ 4062716 h 5891516"/>
                <a:gd name="connsiteX7" fmla="*/ 563525 w 5316637"/>
                <a:gd name="connsiteY7" fmla="*/ 4317898 h 5891516"/>
                <a:gd name="connsiteX8" fmla="*/ 499730 w 5316637"/>
                <a:gd name="connsiteY8" fmla="*/ 4977116 h 5891516"/>
                <a:gd name="connsiteX9" fmla="*/ 1754372 w 5316637"/>
                <a:gd name="connsiteY9" fmla="*/ 5200400 h 5891516"/>
                <a:gd name="connsiteX10" fmla="*/ 1945758 w 5316637"/>
                <a:gd name="connsiteY10" fmla="*/ 5891516 h 5891516"/>
                <a:gd name="connsiteX11" fmla="*/ 4784651 w 5316637"/>
                <a:gd name="connsiteY11" fmla="*/ 5859619 h 5891516"/>
                <a:gd name="connsiteX12" fmla="*/ 4890977 w 5316637"/>
                <a:gd name="connsiteY12" fmla="*/ 3520456 h 5891516"/>
                <a:gd name="connsiteX13" fmla="*/ 3030279 w 5316637"/>
                <a:gd name="connsiteY13" fmla="*/ 1079 h 5891516"/>
                <a:gd name="connsiteX0" fmla="*/ 3030279 w 5338934"/>
                <a:gd name="connsiteY0" fmla="*/ 561 h 5890998"/>
                <a:gd name="connsiteX1" fmla="*/ 765544 w 5338934"/>
                <a:gd name="connsiteY1" fmla="*/ 1935687 h 5890998"/>
                <a:gd name="connsiteX2" fmla="*/ 0 w 5338934"/>
                <a:gd name="connsiteY2" fmla="*/ 3052105 h 5890998"/>
                <a:gd name="connsiteX3" fmla="*/ 510363 w 5338934"/>
                <a:gd name="connsiteY3" fmla="*/ 3328552 h 5890998"/>
                <a:gd name="connsiteX4" fmla="*/ 297711 w 5338934"/>
                <a:gd name="connsiteY4" fmla="*/ 3658161 h 5890998"/>
                <a:gd name="connsiteX5" fmla="*/ 489097 w 5338934"/>
                <a:gd name="connsiteY5" fmla="*/ 3870812 h 5890998"/>
                <a:gd name="connsiteX6" fmla="*/ 372139 w 5338934"/>
                <a:gd name="connsiteY6" fmla="*/ 4062198 h 5890998"/>
                <a:gd name="connsiteX7" fmla="*/ 563525 w 5338934"/>
                <a:gd name="connsiteY7" fmla="*/ 4317380 h 5890998"/>
                <a:gd name="connsiteX8" fmla="*/ 499730 w 5338934"/>
                <a:gd name="connsiteY8" fmla="*/ 4976598 h 5890998"/>
                <a:gd name="connsiteX9" fmla="*/ 1754372 w 5338934"/>
                <a:gd name="connsiteY9" fmla="*/ 5199882 h 5890998"/>
                <a:gd name="connsiteX10" fmla="*/ 1945758 w 5338934"/>
                <a:gd name="connsiteY10" fmla="*/ 5890998 h 5890998"/>
                <a:gd name="connsiteX11" fmla="*/ 4784651 w 5338934"/>
                <a:gd name="connsiteY11" fmla="*/ 5859101 h 5890998"/>
                <a:gd name="connsiteX12" fmla="*/ 4890977 w 5338934"/>
                <a:gd name="connsiteY12" fmla="*/ 3519938 h 5890998"/>
                <a:gd name="connsiteX13" fmla="*/ 3030279 w 5338934"/>
                <a:gd name="connsiteY13" fmla="*/ 561 h 5890998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75 h 5890612"/>
                <a:gd name="connsiteX1" fmla="*/ 765544 w 5381346"/>
                <a:gd name="connsiteY1" fmla="*/ 1935301 h 5890612"/>
                <a:gd name="connsiteX2" fmla="*/ 0 w 5381346"/>
                <a:gd name="connsiteY2" fmla="*/ 3051719 h 5890612"/>
                <a:gd name="connsiteX3" fmla="*/ 510363 w 5381346"/>
                <a:gd name="connsiteY3" fmla="*/ 3328166 h 5890612"/>
                <a:gd name="connsiteX4" fmla="*/ 297711 w 5381346"/>
                <a:gd name="connsiteY4" fmla="*/ 3657775 h 5890612"/>
                <a:gd name="connsiteX5" fmla="*/ 489097 w 5381346"/>
                <a:gd name="connsiteY5" fmla="*/ 3870426 h 5890612"/>
                <a:gd name="connsiteX6" fmla="*/ 372139 w 5381346"/>
                <a:gd name="connsiteY6" fmla="*/ 4061812 h 5890612"/>
                <a:gd name="connsiteX7" fmla="*/ 563525 w 5381346"/>
                <a:gd name="connsiteY7" fmla="*/ 4316994 h 5890612"/>
                <a:gd name="connsiteX8" fmla="*/ 499730 w 5381346"/>
                <a:gd name="connsiteY8" fmla="*/ 4976212 h 5890612"/>
                <a:gd name="connsiteX9" fmla="*/ 1754372 w 5381346"/>
                <a:gd name="connsiteY9" fmla="*/ 5199496 h 5890612"/>
                <a:gd name="connsiteX10" fmla="*/ 1945758 w 5381346"/>
                <a:gd name="connsiteY10" fmla="*/ 5890612 h 5890612"/>
                <a:gd name="connsiteX11" fmla="*/ 4784651 w 5381346"/>
                <a:gd name="connsiteY11" fmla="*/ 5858715 h 5890612"/>
                <a:gd name="connsiteX12" fmla="*/ 4890977 w 5381346"/>
                <a:gd name="connsiteY12" fmla="*/ 3519552 h 5890612"/>
                <a:gd name="connsiteX13" fmla="*/ 3030279 w 5381346"/>
                <a:gd name="connsiteY13" fmla="*/ 175 h 5890612"/>
                <a:gd name="connsiteX0" fmla="*/ 3030279 w 5381346"/>
                <a:gd name="connsiteY0" fmla="*/ 1733 h 5892170"/>
                <a:gd name="connsiteX1" fmla="*/ 0 w 5381346"/>
                <a:gd name="connsiteY1" fmla="*/ 3053277 h 5892170"/>
                <a:gd name="connsiteX2" fmla="*/ 510363 w 5381346"/>
                <a:gd name="connsiteY2" fmla="*/ 3329724 h 5892170"/>
                <a:gd name="connsiteX3" fmla="*/ 297711 w 5381346"/>
                <a:gd name="connsiteY3" fmla="*/ 3659333 h 5892170"/>
                <a:gd name="connsiteX4" fmla="*/ 489097 w 5381346"/>
                <a:gd name="connsiteY4" fmla="*/ 3871984 h 5892170"/>
                <a:gd name="connsiteX5" fmla="*/ 372139 w 5381346"/>
                <a:gd name="connsiteY5" fmla="*/ 4063370 h 5892170"/>
                <a:gd name="connsiteX6" fmla="*/ 563525 w 5381346"/>
                <a:gd name="connsiteY6" fmla="*/ 4318552 h 5892170"/>
                <a:gd name="connsiteX7" fmla="*/ 499730 w 5381346"/>
                <a:gd name="connsiteY7" fmla="*/ 4977770 h 5892170"/>
                <a:gd name="connsiteX8" fmla="*/ 1754372 w 5381346"/>
                <a:gd name="connsiteY8" fmla="*/ 5201054 h 5892170"/>
                <a:gd name="connsiteX9" fmla="*/ 1945758 w 5381346"/>
                <a:gd name="connsiteY9" fmla="*/ 5892170 h 5892170"/>
                <a:gd name="connsiteX10" fmla="*/ 4784651 w 5381346"/>
                <a:gd name="connsiteY10" fmla="*/ 5860273 h 5892170"/>
                <a:gd name="connsiteX11" fmla="*/ 4890977 w 5381346"/>
                <a:gd name="connsiteY11" fmla="*/ 3521110 h 5892170"/>
                <a:gd name="connsiteX12" fmla="*/ 3030279 w 5381346"/>
                <a:gd name="connsiteY12" fmla="*/ 1733 h 5892170"/>
                <a:gd name="connsiteX0" fmla="*/ 3030279 w 5381346"/>
                <a:gd name="connsiteY0" fmla="*/ 4 h 5890441"/>
                <a:gd name="connsiteX1" fmla="*/ 0 w 5381346"/>
                <a:gd name="connsiteY1" fmla="*/ 3051548 h 5890441"/>
                <a:gd name="connsiteX2" fmla="*/ 510363 w 5381346"/>
                <a:gd name="connsiteY2" fmla="*/ 3327995 h 5890441"/>
                <a:gd name="connsiteX3" fmla="*/ 297711 w 5381346"/>
                <a:gd name="connsiteY3" fmla="*/ 3657604 h 5890441"/>
                <a:gd name="connsiteX4" fmla="*/ 489097 w 5381346"/>
                <a:gd name="connsiteY4" fmla="*/ 3870255 h 5890441"/>
                <a:gd name="connsiteX5" fmla="*/ 372139 w 5381346"/>
                <a:gd name="connsiteY5" fmla="*/ 4061641 h 5890441"/>
                <a:gd name="connsiteX6" fmla="*/ 563525 w 5381346"/>
                <a:gd name="connsiteY6" fmla="*/ 4316823 h 5890441"/>
                <a:gd name="connsiteX7" fmla="*/ 499730 w 5381346"/>
                <a:gd name="connsiteY7" fmla="*/ 4976041 h 5890441"/>
                <a:gd name="connsiteX8" fmla="*/ 1754372 w 5381346"/>
                <a:gd name="connsiteY8" fmla="*/ 5199325 h 5890441"/>
                <a:gd name="connsiteX9" fmla="*/ 1945758 w 5381346"/>
                <a:gd name="connsiteY9" fmla="*/ 5890441 h 5890441"/>
                <a:gd name="connsiteX10" fmla="*/ 4784651 w 5381346"/>
                <a:gd name="connsiteY10" fmla="*/ 5858544 h 5890441"/>
                <a:gd name="connsiteX11" fmla="*/ 4890977 w 5381346"/>
                <a:gd name="connsiteY11" fmla="*/ 3519381 h 5890441"/>
                <a:gd name="connsiteX12" fmla="*/ 3030279 w 5381346"/>
                <a:gd name="connsiteY12" fmla="*/ 4 h 5890441"/>
                <a:gd name="connsiteX0" fmla="*/ 3040277 w 5391344"/>
                <a:gd name="connsiteY0" fmla="*/ 4 h 5890441"/>
                <a:gd name="connsiteX1" fmla="*/ 9998 w 5391344"/>
                <a:gd name="connsiteY1" fmla="*/ 3051548 h 5890441"/>
                <a:gd name="connsiteX2" fmla="*/ 520361 w 5391344"/>
                <a:gd name="connsiteY2" fmla="*/ 3327995 h 5890441"/>
                <a:gd name="connsiteX3" fmla="*/ 307709 w 5391344"/>
                <a:gd name="connsiteY3" fmla="*/ 3657604 h 5890441"/>
                <a:gd name="connsiteX4" fmla="*/ 499095 w 5391344"/>
                <a:gd name="connsiteY4" fmla="*/ 3870255 h 5890441"/>
                <a:gd name="connsiteX5" fmla="*/ 382137 w 5391344"/>
                <a:gd name="connsiteY5" fmla="*/ 4061641 h 5890441"/>
                <a:gd name="connsiteX6" fmla="*/ 573523 w 5391344"/>
                <a:gd name="connsiteY6" fmla="*/ 4316823 h 5890441"/>
                <a:gd name="connsiteX7" fmla="*/ 509728 w 5391344"/>
                <a:gd name="connsiteY7" fmla="*/ 4976041 h 5890441"/>
                <a:gd name="connsiteX8" fmla="*/ 1764370 w 5391344"/>
                <a:gd name="connsiteY8" fmla="*/ 5199325 h 5890441"/>
                <a:gd name="connsiteX9" fmla="*/ 1955756 w 5391344"/>
                <a:gd name="connsiteY9" fmla="*/ 5890441 h 5890441"/>
                <a:gd name="connsiteX10" fmla="*/ 4794649 w 5391344"/>
                <a:gd name="connsiteY10" fmla="*/ 5858544 h 5890441"/>
                <a:gd name="connsiteX11" fmla="*/ 4900975 w 5391344"/>
                <a:gd name="connsiteY11" fmla="*/ 3519381 h 5890441"/>
                <a:gd name="connsiteX12" fmla="*/ 3040277 w 5391344"/>
                <a:gd name="connsiteY12" fmla="*/ 4 h 5890441"/>
                <a:gd name="connsiteX0" fmla="*/ 3040277 w 5391344"/>
                <a:gd name="connsiteY0" fmla="*/ 4 h 5890441"/>
                <a:gd name="connsiteX1" fmla="*/ 9998 w 5391344"/>
                <a:gd name="connsiteY1" fmla="*/ 3051548 h 5890441"/>
                <a:gd name="connsiteX2" fmla="*/ 520361 w 5391344"/>
                <a:gd name="connsiteY2" fmla="*/ 3327995 h 5890441"/>
                <a:gd name="connsiteX3" fmla="*/ 307709 w 5391344"/>
                <a:gd name="connsiteY3" fmla="*/ 3657604 h 5890441"/>
                <a:gd name="connsiteX4" fmla="*/ 499095 w 5391344"/>
                <a:gd name="connsiteY4" fmla="*/ 3870255 h 5890441"/>
                <a:gd name="connsiteX5" fmla="*/ 382137 w 5391344"/>
                <a:gd name="connsiteY5" fmla="*/ 4061641 h 5890441"/>
                <a:gd name="connsiteX6" fmla="*/ 573523 w 5391344"/>
                <a:gd name="connsiteY6" fmla="*/ 4316823 h 5890441"/>
                <a:gd name="connsiteX7" fmla="*/ 509728 w 5391344"/>
                <a:gd name="connsiteY7" fmla="*/ 4976041 h 5890441"/>
                <a:gd name="connsiteX8" fmla="*/ 1764370 w 5391344"/>
                <a:gd name="connsiteY8" fmla="*/ 5199325 h 5890441"/>
                <a:gd name="connsiteX9" fmla="*/ 1955756 w 5391344"/>
                <a:gd name="connsiteY9" fmla="*/ 5890441 h 5890441"/>
                <a:gd name="connsiteX10" fmla="*/ 4794649 w 5391344"/>
                <a:gd name="connsiteY10" fmla="*/ 5858544 h 5890441"/>
                <a:gd name="connsiteX11" fmla="*/ 4900975 w 5391344"/>
                <a:gd name="connsiteY11" fmla="*/ 3519381 h 5890441"/>
                <a:gd name="connsiteX12" fmla="*/ 3040277 w 5391344"/>
                <a:gd name="connsiteY12" fmla="*/ 4 h 5890441"/>
                <a:gd name="connsiteX0" fmla="*/ 3030279 w 5381346"/>
                <a:gd name="connsiteY0" fmla="*/ 92120 h 5982557"/>
                <a:gd name="connsiteX1" fmla="*/ 914399 w 5381346"/>
                <a:gd name="connsiteY1" fmla="*/ 1187274 h 5982557"/>
                <a:gd name="connsiteX2" fmla="*/ 0 w 5381346"/>
                <a:gd name="connsiteY2" fmla="*/ 3143664 h 5982557"/>
                <a:gd name="connsiteX3" fmla="*/ 510363 w 5381346"/>
                <a:gd name="connsiteY3" fmla="*/ 3420111 h 5982557"/>
                <a:gd name="connsiteX4" fmla="*/ 297711 w 5381346"/>
                <a:gd name="connsiteY4" fmla="*/ 3749720 h 5982557"/>
                <a:gd name="connsiteX5" fmla="*/ 489097 w 5381346"/>
                <a:gd name="connsiteY5" fmla="*/ 3962371 h 5982557"/>
                <a:gd name="connsiteX6" fmla="*/ 372139 w 5381346"/>
                <a:gd name="connsiteY6" fmla="*/ 4153757 h 5982557"/>
                <a:gd name="connsiteX7" fmla="*/ 563525 w 5381346"/>
                <a:gd name="connsiteY7" fmla="*/ 4408939 h 5982557"/>
                <a:gd name="connsiteX8" fmla="*/ 499730 w 5381346"/>
                <a:gd name="connsiteY8" fmla="*/ 5068157 h 5982557"/>
                <a:gd name="connsiteX9" fmla="*/ 1754372 w 5381346"/>
                <a:gd name="connsiteY9" fmla="*/ 5291441 h 5982557"/>
                <a:gd name="connsiteX10" fmla="*/ 1945758 w 5381346"/>
                <a:gd name="connsiteY10" fmla="*/ 5982557 h 5982557"/>
                <a:gd name="connsiteX11" fmla="*/ 4784651 w 5381346"/>
                <a:gd name="connsiteY11" fmla="*/ 5950660 h 5982557"/>
                <a:gd name="connsiteX12" fmla="*/ 4890977 w 5381346"/>
                <a:gd name="connsiteY12" fmla="*/ 3611497 h 5982557"/>
                <a:gd name="connsiteX13" fmla="*/ 3030279 w 5381346"/>
                <a:gd name="connsiteY13" fmla="*/ 92120 h 5982557"/>
                <a:gd name="connsiteX0" fmla="*/ 3030279 w 5381346"/>
                <a:gd name="connsiteY0" fmla="*/ 94250 h 5984687"/>
                <a:gd name="connsiteX1" fmla="*/ 914399 w 5381346"/>
                <a:gd name="connsiteY1" fmla="*/ 1189404 h 5984687"/>
                <a:gd name="connsiteX2" fmla="*/ 0 w 5381346"/>
                <a:gd name="connsiteY2" fmla="*/ 3145794 h 5984687"/>
                <a:gd name="connsiteX3" fmla="*/ 510363 w 5381346"/>
                <a:gd name="connsiteY3" fmla="*/ 3422241 h 5984687"/>
                <a:gd name="connsiteX4" fmla="*/ 297711 w 5381346"/>
                <a:gd name="connsiteY4" fmla="*/ 3751850 h 5984687"/>
                <a:gd name="connsiteX5" fmla="*/ 489097 w 5381346"/>
                <a:gd name="connsiteY5" fmla="*/ 3964501 h 5984687"/>
                <a:gd name="connsiteX6" fmla="*/ 372139 w 5381346"/>
                <a:gd name="connsiteY6" fmla="*/ 4155887 h 5984687"/>
                <a:gd name="connsiteX7" fmla="*/ 563525 w 5381346"/>
                <a:gd name="connsiteY7" fmla="*/ 4411069 h 5984687"/>
                <a:gd name="connsiteX8" fmla="*/ 499730 w 5381346"/>
                <a:gd name="connsiteY8" fmla="*/ 5070287 h 5984687"/>
                <a:gd name="connsiteX9" fmla="*/ 1754372 w 5381346"/>
                <a:gd name="connsiteY9" fmla="*/ 5293571 h 5984687"/>
                <a:gd name="connsiteX10" fmla="*/ 1945758 w 5381346"/>
                <a:gd name="connsiteY10" fmla="*/ 5984687 h 5984687"/>
                <a:gd name="connsiteX11" fmla="*/ 4784651 w 5381346"/>
                <a:gd name="connsiteY11" fmla="*/ 5952790 h 5984687"/>
                <a:gd name="connsiteX12" fmla="*/ 4890977 w 5381346"/>
                <a:gd name="connsiteY12" fmla="*/ 3613627 h 5984687"/>
                <a:gd name="connsiteX13" fmla="*/ 3030279 w 5381346"/>
                <a:gd name="connsiteY13" fmla="*/ 94250 h 5984687"/>
                <a:gd name="connsiteX0" fmla="*/ 3030279 w 5381346"/>
                <a:gd name="connsiteY0" fmla="*/ 0 h 5890437"/>
                <a:gd name="connsiteX1" fmla="*/ 914399 w 5381346"/>
                <a:gd name="connsiteY1" fmla="*/ 1095154 h 5890437"/>
                <a:gd name="connsiteX2" fmla="*/ 0 w 5381346"/>
                <a:gd name="connsiteY2" fmla="*/ 3051544 h 5890437"/>
                <a:gd name="connsiteX3" fmla="*/ 510363 w 5381346"/>
                <a:gd name="connsiteY3" fmla="*/ 3327991 h 5890437"/>
                <a:gd name="connsiteX4" fmla="*/ 297711 w 5381346"/>
                <a:gd name="connsiteY4" fmla="*/ 3657600 h 5890437"/>
                <a:gd name="connsiteX5" fmla="*/ 489097 w 5381346"/>
                <a:gd name="connsiteY5" fmla="*/ 3870251 h 5890437"/>
                <a:gd name="connsiteX6" fmla="*/ 372139 w 5381346"/>
                <a:gd name="connsiteY6" fmla="*/ 4061637 h 5890437"/>
                <a:gd name="connsiteX7" fmla="*/ 563525 w 5381346"/>
                <a:gd name="connsiteY7" fmla="*/ 4316819 h 5890437"/>
                <a:gd name="connsiteX8" fmla="*/ 499730 w 5381346"/>
                <a:gd name="connsiteY8" fmla="*/ 4976037 h 5890437"/>
                <a:gd name="connsiteX9" fmla="*/ 1754372 w 5381346"/>
                <a:gd name="connsiteY9" fmla="*/ 5199321 h 5890437"/>
                <a:gd name="connsiteX10" fmla="*/ 1945758 w 5381346"/>
                <a:gd name="connsiteY10" fmla="*/ 5890437 h 5890437"/>
                <a:gd name="connsiteX11" fmla="*/ 4784651 w 5381346"/>
                <a:gd name="connsiteY11" fmla="*/ 5858540 h 5890437"/>
                <a:gd name="connsiteX12" fmla="*/ 4890977 w 5381346"/>
                <a:gd name="connsiteY12" fmla="*/ 3519377 h 5890437"/>
                <a:gd name="connsiteX13" fmla="*/ 3030279 w 5381346"/>
                <a:gd name="connsiteY13" fmla="*/ 0 h 5890437"/>
                <a:gd name="connsiteX0" fmla="*/ 3030279 w 5381346"/>
                <a:gd name="connsiteY0" fmla="*/ 0 h 5890437"/>
                <a:gd name="connsiteX1" fmla="*/ 914399 w 5381346"/>
                <a:gd name="connsiteY1" fmla="*/ 1095154 h 5890437"/>
                <a:gd name="connsiteX2" fmla="*/ 0 w 5381346"/>
                <a:gd name="connsiteY2" fmla="*/ 3051544 h 5890437"/>
                <a:gd name="connsiteX3" fmla="*/ 510363 w 5381346"/>
                <a:gd name="connsiteY3" fmla="*/ 3327991 h 5890437"/>
                <a:gd name="connsiteX4" fmla="*/ 297711 w 5381346"/>
                <a:gd name="connsiteY4" fmla="*/ 3657600 h 5890437"/>
                <a:gd name="connsiteX5" fmla="*/ 489097 w 5381346"/>
                <a:gd name="connsiteY5" fmla="*/ 3870251 h 5890437"/>
                <a:gd name="connsiteX6" fmla="*/ 372139 w 5381346"/>
                <a:gd name="connsiteY6" fmla="*/ 4061637 h 5890437"/>
                <a:gd name="connsiteX7" fmla="*/ 563525 w 5381346"/>
                <a:gd name="connsiteY7" fmla="*/ 4316819 h 5890437"/>
                <a:gd name="connsiteX8" fmla="*/ 499730 w 5381346"/>
                <a:gd name="connsiteY8" fmla="*/ 4976037 h 5890437"/>
                <a:gd name="connsiteX9" fmla="*/ 1754372 w 5381346"/>
                <a:gd name="connsiteY9" fmla="*/ 5199321 h 5890437"/>
                <a:gd name="connsiteX10" fmla="*/ 1945758 w 5381346"/>
                <a:gd name="connsiteY10" fmla="*/ 5890437 h 5890437"/>
                <a:gd name="connsiteX11" fmla="*/ 4784651 w 5381346"/>
                <a:gd name="connsiteY11" fmla="*/ 5858540 h 5890437"/>
                <a:gd name="connsiteX12" fmla="*/ 4890977 w 5381346"/>
                <a:gd name="connsiteY12" fmla="*/ 3519377 h 5890437"/>
                <a:gd name="connsiteX13" fmla="*/ 3030279 w 5381346"/>
                <a:gd name="connsiteY13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90128 w 5381793"/>
                <a:gd name="connsiteY1" fmla="*/ 1098883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90128 w 5381793"/>
                <a:gd name="connsiteY1" fmla="*/ 1098883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64 w 5381831"/>
                <a:gd name="connsiteY0" fmla="*/ 0 h 5890437"/>
                <a:gd name="connsiteX1" fmla="*/ 890166 w 5381831"/>
                <a:gd name="connsiteY1" fmla="*/ 1098883 h 5890437"/>
                <a:gd name="connsiteX2" fmla="*/ 607506 w 5381831"/>
                <a:gd name="connsiteY2" fmla="*/ 2172770 h 5890437"/>
                <a:gd name="connsiteX3" fmla="*/ 485 w 5381831"/>
                <a:gd name="connsiteY3" fmla="*/ 3051544 h 5890437"/>
                <a:gd name="connsiteX4" fmla="*/ 510848 w 5381831"/>
                <a:gd name="connsiteY4" fmla="*/ 3327991 h 5890437"/>
                <a:gd name="connsiteX5" fmla="*/ 298196 w 5381831"/>
                <a:gd name="connsiteY5" fmla="*/ 3657600 h 5890437"/>
                <a:gd name="connsiteX6" fmla="*/ 489582 w 5381831"/>
                <a:gd name="connsiteY6" fmla="*/ 3870251 h 5890437"/>
                <a:gd name="connsiteX7" fmla="*/ 372624 w 5381831"/>
                <a:gd name="connsiteY7" fmla="*/ 4061637 h 5890437"/>
                <a:gd name="connsiteX8" fmla="*/ 564010 w 5381831"/>
                <a:gd name="connsiteY8" fmla="*/ 4316819 h 5890437"/>
                <a:gd name="connsiteX9" fmla="*/ 500215 w 5381831"/>
                <a:gd name="connsiteY9" fmla="*/ 4976037 h 5890437"/>
                <a:gd name="connsiteX10" fmla="*/ 1754857 w 5381831"/>
                <a:gd name="connsiteY10" fmla="*/ 5199321 h 5890437"/>
                <a:gd name="connsiteX11" fmla="*/ 1946243 w 5381831"/>
                <a:gd name="connsiteY11" fmla="*/ 5890437 h 5890437"/>
                <a:gd name="connsiteX12" fmla="*/ 4785136 w 5381831"/>
                <a:gd name="connsiteY12" fmla="*/ 5858540 h 5890437"/>
                <a:gd name="connsiteX13" fmla="*/ 4891462 w 5381831"/>
                <a:gd name="connsiteY13" fmla="*/ 3519377 h 5890437"/>
                <a:gd name="connsiteX14" fmla="*/ 3030764 w 5381831"/>
                <a:gd name="connsiteY14" fmla="*/ 0 h 5890437"/>
                <a:gd name="connsiteX0" fmla="*/ 3030764 w 5381831"/>
                <a:gd name="connsiteY0" fmla="*/ 0 h 5890437"/>
                <a:gd name="connsiteX1" fmla="*/ 890166 w 5381831"/>
                <a:gd name="connsiteY1" fmla="*/ 1098883 h 5890437"/>
                <a:gd name="connsiteX2" fmla="*/ 607506 w 5381831"/>
                <a:gd name="connsiteY2" fmla="*/ 2172770 h 5890437"/>
                <a:gd name="connsiteX3" fmla="*/ 485 w 5381831"/>
                <a:gd name="connsiteY3" fmla="*/ 3051544 h 5890437"/>
                <a:gd name="connsiteX4" fmla="*/ 510848 w 5381831"/>
                <a:gd name="connsiteY4" fmla="*/ 3327991 h 5890437"/>
                <a:gd name="connsiteX5" fmla="*/ 298196 w 5381831"/>
                <a:gd name="connsiteY5" fmla="*/ 3657600 h 5890437"/>
                <a:gd name="connsiteX6" fmla="*/ 489582 w 5381831"/>
                <a:gd name="connsiteY6" fmla="*/ 3870251 h 5890437"/>
                <a:gd name="connsiteX7" fmla="*/ 372624 w 5381831"/>
                <a:gd name="connsiteY7" fmla="*/ 4061637 h 5890437"/>
                <a:gd name="connsiteX8" fmla="*/ 564010 w 5381831"/>
                <a:gd name="connsiteY8" fmla="*/ 4316819 h 5890437"/>
                <a:gd name="connsiteX9" fmla="*/ 500215 w 5381831"/>
                <a:gd name="connsiteY9" fmla="*/ 4976037 h 5890437"/>
                <a:gd name="connsiteX10" fmla="*/ 1754857 w 5381831"/>
                <a:gd name="connsiteY10" fmla="*/ 5199321 h 5890437"/>
                <a:gd name="connsiteX11" fmla="*/ 1946243 w 5381831"/>
                <a:gd name="connsiteY11" fmla="*/ 5890437 h 5890437"/>
                <a:gd name="connsiteX12" fmla="*/ 4785136 w 5381831"/>
                <a:gd name="connsiteY12" fmla="*/ 5858540 h 5890437"/>
                <a:gd name="connsiteX13" fmla="*/ 4891462 w 5381831"/>
                <a:gd name="connsiteY13" fmla="*/ 3519377 h 5890437"/>
                <a:gd name="connsiteX14" fmla="*/ 3030764 w 5381831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765 w 5381832"/>
                <a:gd name="connsiteY0" fmla="*/ 0 h 5890437"/>
                <a:gd name="connsiteX1" fmla="*/ 890167 w 5381832"/>
                <a:gd name="connsiteY1" fmla="*/ 1098883 h 5890437"/>
                <a:gd name="connsiteX2" fmla="*/ 672821 w 5381832"/>
                <a:gd name="connsiteY2" fmla="*/ 2220272 h 5890437"/>
                <a:gd name="connsiteX3" fmla="*/ 486 w 5381832"/>
                <a:gd name="connsiteY3" fmla="*/ 3051544 h 5890437"/>
                <a:gd name="connsiteX4" fmla="*/ 510849 w 5381832"/>
                <a:gd name="connsiteY4" fmla="*/ 3327991 h 5890437"/>
                <a:gd name="connsiteX5" fmla="*/ 339761 w 5381832"/>
                <a:gd name="connsiteY5" fmla="*/ 3734790 h 5890437"/>
                <a:gd name="connsiteX6" fmla="*/ 531147 w 5381832"/>
                <a:gd name="connsiteY6" fmla="*/ 3870251 h 5890437"/>
                <a:gd name="connsiteX7" fmla="*/ 372625 w 5381832"/>
                <a:gd name="connsiteY7" fmla="*/ 4061637 h 5890437"/>
                <a:gd name="connsiteX8" fmla="*/ 564011 w 5381832"/>
                <a:gd name="connsiteY8" fmla="*/ 4316819 h 5890437"/>
                <a:gd name="connsiteX9" fmla="*/ 500216 w 5381832"/>
                <a:gd name="connsiteY9" fmla="*/ 4976037 h 5890437"/>
                <a:gd name="connsiteX10" fmla="*/ 1754858 w 5381832"/>
                <a:gd name="connsiteY10" fmla="*/ 5039004 h 5890437"/>
                <a:gd name="connsiteX11" fmla="*/ 1946244 w 5381832"/>
                <a:gd name="connsiteY11" fmla="*/ 5890437 h 5890437"/>
                <a:gd name="connsiteX12" fmla="*/ 4785137 w 5381832"/>
                <a:gd name="connsiteY12" fmla="*/ 5858540 h 5890437"/>
                <a:gd name="connsiteX13" fmla="*/ 4891463 w 5381832"/>
                <a:gd name="connsiteY13" fmla="*/ 3519377 h 5890437"/>
                <a:gd name="connsiteX14" fmla="*/ 3030765 w 5381832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72451 w 5381929"/>
                <a:gd name="connsiteY1" fmla="*/ 1057320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72451 w 5381929"/>
                <a:gd name="connsiteY1" fmla="*/ 1057320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81633 w 5381929"/>
                <a:gd name="connsiteY1" fmla="*/ 920842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81633 w 5381929"/>
                <a:gd name="connsiteY1" fmla="*/ 920842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1751 h 5892188"/>
                <a:gd name="connsiteX1" fmla="*/ 927042 w 5381929"/>
                <a:gd name="connsiteY1" fmla="*/ 868002 h 5892188"/>
                <a:gd name="connsiteX2" fmla="*/ 672918 w 5381929"/>
                <a:gd name="connsiteY2" fmla="*/ 2222023 h 5892188"/>
                <a:gd name="connsiteX3" fmla="*/ 583 w 5381929"/>
                <a:gd name="connsiteY3" fmla="*/ 3053295 h 5892188"/>
                <a:gd name="connsiteX4" fmla="*/ 510946 w 5381929"/>
                <a:gd name="connsiteY4" fmla="*/ 3329742 h 5892188"/>
                <a:gd name="connsiteX5" fmla="*/ 339858 w 5381929"/>
                <a:gd name="connsiteY5" fmla="*/ 3736541 h 5892188"/>
                <a:gd name="connsiteX6" fmla="*/ 531244 w 5381929"/>
                <a:gd name="connsiteY6" fmla="*/ 3872002 h 5892188"/>
                <a:gd name="connsiteX7" fmla="*/ 372722 w 5381929"/>
                <a:gd name="connsiteY7" fmla="*/ 4063388 h 5892188"/>
                <a:gd name="connsiteX8" fmla="*/ 564108 w 5381929"/>
                <a:gd name="connsiteY8" fmla="*/ 4318570 h 5892188"/>
                <a:gd name="connsiteX9" fmla="*/ 500313 w 5381929"/>
                <a:gd name="connsiteY9" fmla="*/ 4977788 h 5892188"/>
                <a:gd name="connsiteX10" fmla="*/ 1754955 w 5381929"/>
                <a:gd name="connsiteY10" fmla="*/ 5040755 h 5892188"/>
                <a:gd name="connsiteX11" fmla="*/ 1946341 w 5381929"/>
                <a:gd name="connsiteY11" fmla="*/ 5892188 h 5892188"/>
                <a:gd name="connsiteX12" fmla="*/ 4785234 w 5381929"/>
                <a:gd name="connsiteY12" fmla="*/ 5860291 h 5892188"/>
                <a:gd name="connsiteX13" fmla="*/ 4891560 w 5381929"/>
                <a:gd name="connsiteY13" fmla="*/ 3521128 h 5892188"/>
                <a:gd name="connsiteX14" fmla="*/ 3030862 w 5381929"/>
                <a:gd name="connsiteY14" fmla="*/ 1751 h 5892188"/>
                <a:gd name="connsiteX0" fmla="*/ 3031042 w 5382109"/>
                <a:gd name="connsiteY0" fmla="*/ 1751 h 5892188"/>
                <a:gd name="connsiteX1" fmla="*/ 927222 w 5382109"/>
                <a:gd name="connsiteY1" fmla="*/ 868002 h 5892188"/>
                <a:gd name="connsiteX2" fmla="*/ 577563 w 5382109"/>
                <a:gd name="connsiteY2" fmla="*/ 2303910 h 5892188"/>
                <a:gd name="connsiteX3" fmla="*/ 763 w 5382109"/>
                <a:gd name="connsiteY3" fmla="*/ 3053295 h 5892188"/>
                <a:gd name="connsiteX4" fmla="*/ 511126 w 5382109"/>
                <a:gd name="connsiteY4" fmla="*/ 3329742 h 5892188"/>
                <a:gd name="connsiteX5" fmla="*/ 340038 w 5382109"/>
                <a:gd name="connsiteY5" fmla="*/ 3736541 h 5892188"/>
                <a:gd name="connsiteX6" fmla="*/ 531424 w 5382109"/>
                <a:gd name="connsiteY6" fmla="*/ 3872002 h 5892188"/>
                <a:gd name="connsiteX7" fmla="*/ 372902 w 5382109"/>
                <a:gd name="connsiteY7" fmla="*/ 4063388 h 5892188"/>
                <a:gd name="connsiteX8" fmla="*/ 564288 w 5382109"/>
                <a:gd name="connsiteY8" fmla="*/ 4318570 h 5892188"/>
                <a:gd name="connsiteX9" fmla="*/ 500493 w 5382109"/>
                <a:gd name="connsiteY9" fmla="*/ 4977788 h 5892188"/>
                <a:gd name="connsiteX10" fmla="*/ 1755135 w 5382109"/>
                <a:gd name="connsiteY10" fmla="*/ 5040755 h 5892188"/>
                <a:gd name="connsiteX11" fmla="*/ 1946521 w 5382109"/>
                <a:gd name="connsiteY11" fmla="*/ 5892188 h 5892188"/>
                <a:gd name="connsiteX12" fmla="*/ 4785414 w 5382109"/>
                <a:gd name="connsiteY12" fmla="*/ 5860291 h 5892188"/>
                <a:gd name="connsiteX13" fmla="*/ 4891740 w 5382109"/>
                <a:gd name="connsiteY13" fmla="*/ 3521128 h 5892188"/>
                <a:gd name="connsiteX14" fmla="*/ 3031042 w 5382109"/>
                <a:gd name="connsiteY14" fmla="*/ 1751 h 5892188"/>
                <a:gd name="connsiteX0" fmla="*/ 3031042 w 5382109"/>
                <a:gd name="connsiteY0" fmla="*/ 2101 h 5892538"/>
                <a:gd name="connsiteX1" fmla="*/ 913575 w 5382109"/>
                <a:gd name="connsiteY1" fmla="*/ 827408 h 5892538"/>
                <a:gd name="connsiteX2" fmla="*/ 577563 w 5382109"/>
                <a:gd name="connsiteY2" fmla="*/ 2304260 h 5892538"/>
                <a:gd name="connsiteX3" fmla="*/ 763 w 5382109"/>
                <a:gd name="connsiteY3" fmla="*/ 3053645 h 5892538"/>
                <a:gd name="connsiteX4" fmla="*/ 511126 w 5382109"/>
                <a:gd name="connsiteY4" fmla="*/ 3330092 h 5892538"/>
                <a:gd name="connsiteX5" fmla="*/ 340038 w 5382109"/>
                <a:gd name="connsiteY5" fmla="*/ 3736891 h 5892538"/>
                <a:gd name="connsiteX6" fmla="*/ 531424 w 5382109"/>
                <a:gd name="connsiteY6" fmla="*/ 3872352 h 5892538"/>
                <a:gd name="connsiteX7" fmla="*/ 372902 w 5382109"/>
                <a:gd name="connsiteY7" fmla="*/ 4063738 h 5892538"/>
                <a:gd name="connsiteX8" fmla="*/ 564288 w 5382109"/>
                <a:gd name="connsiteY8" fmla="*/ 4318920 h 5892538"/>
                <a:gd name="connsiteX9" fmla="*/ 500493 w 5382109"/>
                <a:gd name="connsiteY9" fmla="*/ 4978138 h 5892538"/>
                <a:gd name="connsiteX10" fmla="*/ 1755135 w 5382109"/>
                <a:gd name="connsiteY10" fmla="*/ 5041105 h 5892538"/>
                <a:gd name="connsiteX11" fmla="*/ 1946521 w 5382109"/>
                <a:gd name="connsiteY11" fmla="*/ 5892538 h 5892538"/>
                <a:gd name="connsiteX12" fmla="*/ 4785414 w 5382109"/>
                <a:gd name="connsiteY12" fmla="*/ 5860641 h 5892538"/>
                <a:gd name="connsiteX13" fmla="*/ 4891740 w 5382109"/>
                <a:gd name="connsiteY13" fmla="*/ 3521478 h 5892538"/>
                <a:gd name="connsiteX14" fmla="*/ 3031042 w 5382109"/>
                <a:gd name="connsiteY14" fmla="*/ 2101 h 5892538"/>
                <a:gd name="connsiteX0" fmla="*/ 3031042 w 5382109"/>
                <a:gd name="connsiteY0" fmla="*/ 941 h 5891378"/>
                <a:gd name="connsiteX1" fmla="*/ 886280 w 5382109"/>
                <a:gd name="connsiteY1" fmla="*/ 1071908 h 5891378"/>
                <a:gd name="connsiteX2" fmla="*/ 577563 w 5382109"/>
                <a:gd name="connsiteY2" fmla="*/ 2303100 h 5891378"/>
                <a:gd name="connsiteX3" fmla="*/ 763 w 5382109"/>
                <a:gd name="connsiteY3" fmla="*/ 3052485 h 5891378"/>
                <a:gd name="connsiteX4" fmla="*/ 511126 w 5382109"/>
                <a:gd name="connsiteY4" fmla="*/ 3328932 h 5891378"/>
                <a:gd name="connsiteX5" fmla="*/ 340038 w 5382109"/>
                <a:gd name="connsiteY5" fmla="*/ 3735731 h 5891378"/>
                <a:gd name="connsiteX6" fmla="*/ 531424 w 5382109"/>
                <a:gd name="connsiteY6" fmla="*/ 3871192 h 5891378"/>
                <a:gd name="connsiteX7" fmla="*/ 372902 w 5382109"/>
                <a:gd name="connsiteY7" fmla="*/ 4062578 h 5891378"/>
                <a:gd name="connsiteX8" fmla="*/ 564288 w 5382109"/>
                <a:gd name="connsiteY8" fmla="*/ 4317760 h 5891378"/>
                <a:gd name="connsiteX9" fmla="*/ 500493 w 5382109"/>
                <a:gd name="connsiteY9" fmla="*/ 4976978 h 5891378"/>
                <a:gd name="connsiteX10" fmla="*/ 1755135 w 5382109"/>
                <a:gd name="connsiteY10" fmla="*/ 5039945 h 5891378"/>
                <a:gd name="connsiteX11" fmla="*/ 1946521 w 5382109"/>
                <a:gd name="connsiteY11" fmla="*/ 5891378 h 5891378"/>
                <a:gd name="connsiteX12" fmla="*/ 4785414 w 5382109"/>
                <a:gd name="connsiteY12" fmla="*/ 5859481 h 5891378"/>
                <a:gd name="connsiteX13" fmla="*/ 4891740 w 5382109"/>
                <a:gd name="connsiteY13" fmla="*/ 3520318 h 5891378"/>
                <a:gd name="connsiteX14" fmla="*/ 3031042 w 5382109"/>
                <a:gd name="connsiteY14" fmla="*/ 941 h 5891378"/>
                <a:gd name="connsiteX0" fmla="*/ 3031042 w 5382109"/>
                <a:gd name="connsiteY0" fmla="*/ 753 h 5891190"/>
                <a:gd name="connsiteX1" fmla="*/ 886280 w 5382109"/>
                <a:gd name="connsiteY1" fmla="*/ 1071720 h 5891190"/>
                <a:gd name="connsiteX2" fmla="*/ 577563 w 5382109"/>
                <a:gd name="connsiteY2" fmla="*/ 2302912 h 5891190"/>
                <a:gd name="connsiteX3" fmla="*/ 763 w 5382109"/>
                <a:gd name="connsiteY3" fmla="*/ 3052297 h 5891190"/>
                <a:gd name="connsiteX4" fmla="*/ 511126 w 5382109"/>
                <a:gd name="connsiteY4" fmla="*/ 3328744 h 5891190"/>
                <a:gd name="connsiteX5" fmla="*/ 340038 w 5382109"/>
                <a:gd name="connsiteY5" fmla="*/ 3735543 h 5891190"/>
                <a:gd name="connsiteX6" fmla="*/ 531424 w 5382109"/>
                <a:gd name="connsiteY6" fmla="*/ 3871004 h 5891190"/>
                <a:gd name="connsiteX7" fmla="*/ 372902 w 5382109"/>
                <a:gd name="connsiteY7" fmla="*/ 4062390 h 5891190"/>
                <a:gd name="connsiteX8" fmla="*/ 564288 w 5382109"/>
                <a:gd name="connsiteY8" fmla="*/ 4317572 h 5891190"/>
                <a:gd name="connsiteX9" fmla="*/ 500493 w 5382109"/>
                <a:gd name="connsiteY9" fmla="*/ 4976790 h 5891190"/>
                <a:gd name="connsiteX10" fmla="*/ 1755135 w 5382109"/>
                <a:gd name="connsiteY10" fmla="*/ 5039757 h 5891190"/>
                <a:gd name="connsiteX11" fmla="*/ 1946521 w 5382109"/>
                <a:gd name="connsiteY11" fmla="*/ 5891190 h 5891190"/>
                <a:gd name="connsiteX12" fmla="*/ 4785414 w 5382109"/>
                <a:gd name="connsiteY12" fmla="*/ 5859293 h 5891190"/>
                <a:gd name="connsiteX13" fmla="*/ 4891740 w 5382109"/>
                <a:gd name="connsiteY13" fmla="*/ 3520130 h 5891190"/>
                <a:gd name="connsiteX14" fmla="*/ 3031042 w 5382109"/>
                <a:gd name="connsiteY14" fmla="*/ 753 h 5891190"/>
                <a:gd name="connsiteX0" fmla="*/ 3031042 w 5382109"/>
                <a:gd name="connsiteY0" fmla="*/ 753 h 5891190"/>
                <a:gd name="connsiteX1" fmla="*/ 886280 w 5382109"/>
                <a:gd name="connsiteY1" fmla="*/ 1071720 h 5891190"/>
                <a:gd name="connsiteX2" fmla="*/ 577563 w 5382109"/>
                <a:gd name="connsiteY2" fmla="*/ 2302912 h 5891190"/>
                <a:gd name="connsiteX3" fmla="*/ 763 w 5382109"/>
                <a:gd name="connsiteY3" fmla="*/ 3052297 h 5891190"/>
                <a:gd name="connsiteX4" fmla="*/ 511126 w 5382109"/>
                <a:gd name="connsiteY4" fmla="*/ 3328744 h 5891190"/>
                <a:gd name="connsiteX5" fmla="*/ 340038 w 5382109"/>
                <a:gd name="connsiteY5" fmla="*/ 3735543 h 5891190"/>
                <a:gd name="connsiteX6" fmla="*/ 531424 w 5382109"/>
                <a:gd name="connsiteY6" fmla="*/ 3871004 h 5891190"/>
                <a:gd name="connsiteX7" fmla="*/ 372902 w 5382109"/>
                <a:gd name="connsiteY7" fmla="*/ 4062390 h 5891190"/>
                <a:gd name="connsiteX8" fmla="*/ 564288 w 5382109"/>
                <a:gd name="connsiteY8" fmla="*/ 4317572 h 5891190"/>
                <a:gd name="connsiteX9" fmla="*/ 500493 w 5382109"/>
                <a:gd name="connsiteY9" fmla="*/ 4976790 h 5891190"/>
                <a:gd name="connsiteX10" fmla="*/ 1755135 w 5382109"/>
                <a:gd name="connsiteY10" fmla="*/ 5039757 h 5891190"/>
                <a:gd name="connsiteX11" fmla="*/ 1946521 w 5382109"/>
                <a:gd name="connsiteY11" fmla="*/ 5891190 h 5891190"/>
                <a:gd name="connsiteX12" fmla="*/ 4785414 w 5382109"/>
                <a:gd name="connsiteY12" fmla="*/ 5859293 h 5891190"/>
                <a:gd name="connsiteX13" fmla="*/ 4891740 w 5382109"/>
                <a:gd name="connsiteY13" fmla="*/ 3520130 h 5891190"/>
                <a:gd name="connsiteX14" fmla="*/ 3031042 w 5382109"/>
                <a:gd name="connsiteY14" fmla="*/ 753 h 5891190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627 h 5891064"/>
                <a:gd name="connsiteX1" fmla="*/ 777098 w 5382109"/>
                <a:gd name="connsiteY1" fmla="*/ 1180776 h 5891064"/>
                <a:gd name="connsiteX2" fmla="*/ 577563 w 5382109"/>
                <a:gd name="connsiteY2" fmla="*/ 2302786 h 5891064"/>
                <a:gd name="connsiteX3" fmla="*/ 763 w 5382109"/>
                <a:gd name="connsiteY3" fmla="*/ 3052171 h 5891064"/>
                <a:gd name="connsiteX4" fmla="*/ 511126 w 5382109"/>
                <a:gd name="connsiteY4" fmla="*/ 3328618 h 5891064"/>
                <a:gd name="connsiteX5" fmla="*/ 340038 w 5382109"/>
                <a:gd name="connsiteY5" fmla="*/ 3735417 h 5891064"/>
                <a:gd name="connsiteX6" fmla="*/ 531424 w 5382109"/>
                <a:gd name="connsiteY6" fmla="*/ 3870878 h 5891064"/>
                <a:gd name="connsiteX7" fmla="*/ 372902 w 5382109"/>
                <a:gd name="connsiteY7" fmla="*/ 4062264 h 5891064"/>
                <a:gd name="connsiteX8" fmla="*/ 564288 w 5382109"/>
                <a:gd name="connsiteY8" fmla="*/ 4317446 h 5891064"/>
                <a:gd name="connsiteX9" fmla="*/ 500493 w 5382109"/>
                <a:gd name="connsiteY9" fmla="*/ 4976664 h 5891064"/>
                <a:gd name="connsiteX10" fmla="*/ 1755135 w 5382109"/>
                <a:gd name="connsiteY10" fmla="*/ 5039631 h 5891064"/>
                <a:gd name="connsiteX11" fmla="*/ 1946521 w 5382109"/>
                <a:gd name="connsiteY11" fmla="*/ 5891064 h 5891064"/>
                <a:gd name="connsiteX12" fmla="*/ 4785414 w 5382109"/>
                <a:gd name="connsiteY12" fmla="*/ 5859167 h 5891064"/>
                <a:gd name="connsiteX13" fmla="*/ 4891740 w 5382109"/>
                <a:gd name="connsiteY13" fmla="*/ 3520004 h 5891064"/>
                <a:gd name="connsiteX14" fmla="*/ 3031042 w 5382109"/>
                <a:gd name="connsiteY14" fmla="*/ 627 h 5891064"/>
                <a:gd name="connsiteX0" fmla="*/ 3031042 w 5382109"/>
                <a:gd name="connsiteY0" fmla="*/ 968 h 5891405"/>
                <a:gd name="connsiteX1" fmla="*/ 777098 w 5382109"/>
                <a:gd name="connsiteY1" fmla="*/ 1181117 h 5891405"/>
                <a:gd name="connsiteX2" fmla="*/ 577563 w 5382109"/>
                <a:gd name="connsiteY2" fmla="*/ 2303127 h 5891405"/>
                <a:gd name="connsiteX3" fmla="*/ 763 w 5382109"/>
                <a:gd name="connsiteY3" fmla="*/ 3052512 h 5891405"/>
                <a:gd name="connsiteX4" fmla="*/ 511126 w 5382109"/>
                <a:gd name="connsiteY4" fmla="*/ 3328959 h 5891405"/>
                <a:gd name="connsiteX5" fmla="*/ 340038 w 5382109"/>
                <a:gd name="connsiteY5" fmla="*/ 3735758 h 5891405"/>
                <a:gd name="connsiteX6" fmla="*/ 531424 w 5382109"/>
                <a:gd name="connsiteY6" fmla="*/ 3871219 h 5891405"/>
                <a:gd name="connsiteX7" fmla="*/ 372902 w 5382109"/>
                <a:gd name="connsiteY7" fmla="*/ 4062605 h 5891405"/>
                <a:gd name="connsiteX8" fmla="*/ 564288 w 5382109"/>
                <a:gd name="connsiteY8" fmla="*/ 4317787 h 5891405"/>
                <a:gd name="connsiteX9" fmla="*/ 500493 w 5382109"/>
                <a:gd name="connsiteY9" fmla="*/ 4977005 h 5891405"/>
                <a:gd name="connsiteX10" fmla="*/ 1755135 w 5382109"/>
                <a:gd name="connsiteY10" fmla="*/ 5039972 h 5891405"/>
                <a:gd name="connsiteX11" fmla="*/ 1946521 w 5382109"/>
                <a:gd name="connsiteY11" fmla="*/ 5891405 h 5891405"/>
                <a:gd name="connsiteX12" fmla="*/ 4785414 w 5382109"/>
                <a:gd name="connsiteY12" fmla="*/ 5859508 h 5891405"/>
                <a:gd name="connsiteX13" fmla="*/ 4891740 w 5382109"/>
                <a:gd name="connsiteY13" fmla="*/ 3520345 h 5891405"/>
                <a:gd name="connsiteX14" fmla="*/ 3031042 w 5382109"/>
                <a:gd name="connsiteY14" fmla="*/ 968 h 5891405"/>
                <a:gd name="connsiteX0" fmla="*/ 3031042 w 5382109"/>
                <a:gd name="connsiteY0" fmla="*/ 968 h 5891405"/>
                <a:gd name="connsiteX1" fmla="*/ 777098 w 5382109"/>
                <a:gd name="connsiteY1" fmla="*/ 1181117 h 5891405"/>
                <a:gd name="connsiteX2" fmla="*/ 577563 w 5382109"/>
                <a:gd name="connsiteY2" fmla="*/ 2303127 h 5891405"/>
                <a:gd name="connsiteX3" fmla="*/ 763 w 5382109"/>
                <a:gd name="connsiteY3" fmla="*/ 3052512 h 5891405"/>
                <a:gd name="connsiteX4" fmla="*/ 511126 w 5382109"/>
                <a:gd name="connsiteY4" fmla="*/ 3328959 h 5891405"/>
                <a:gd name="connsiteX5" fmla="*/ 340038 w 5382109"/>
                <a:gd name="connsiteY5" fmla="*/ 3735758 h 5891405"/>
                <a:gd name="connsiteX6" fmla="*/ 531424 w 5382109"/>
                <a:gd name="connsiteY6" fmla="*/ 3871219 h 5891405"/>
                <a:gd name="connsiteX7" fmla="*/ 372902 w 5382109"/>
                <a:gd name="connsiteY7" fmla="*/ 4062605 h 5891405"/>
                <a:gd name="connsiteX8" fmla="*/ 564288 w 5382109"/>
                <a:gd name="connsiteY8" fmla="*/ 4317787 h 5891405"/>
                <a:gd name="connsiteX9" fmla="*/ 500493 w 5382109"/>
                <a:gd name="connsiteY9" fmla="*/ 4977005 h 5891405"/>
                <a:gd name="connsiteX10" fmla="*/ 1755135 w 5382109"/>
                <a:gd name="connsiteY10" fmla="*/ 5039972 h 5891405"/>
                <a:gd name="connsiteX11" fmla="*/ 1946521 w 5382109"/>
                <a:gd name="connsiteY11" fmla="*/ 5891405 h 5891405"/>
                <a:gd name="connsiteX12" fmla="*/ 4785414 w 5382109"/>
                <a:gd name="connsiteY12" fmla="*/ 5859508 h 5891405"/>
                <a:gd name="connsiteX13" fmla="*/ 4891740 w 5382109"/>
                <a:gd name="connsiteY13" fmla="*/ 3520345 h 5891405"/>
                <a:gd name="connsiteX14" fmla="*/ 3031042 w 5382109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8119 w 5389186"/>
                <a:gd name="connsiteY0" fmla="*/ 968 h 5891405"/>
                <a:gd name="connsiteX1" fmla="*/ 784175 w 5389186"/>
                <a:gd name="connsiteY1" fmla="*/ 1181117 h 5891405"/>
                <a:gd name="connsiteX2" fmla="*/ 530049 w 5389186"/>
                <a:gd name="connsiteY2" fmla="*/ 2303127 h 5891405"/>
                <a:gd name="connsiteX3" fmla="*/ 7840 w 5389186"/>
                <a:gd name="connsiteY3" fmla="*/ 3052512 h 5891405"/>
                <a:gd name="connsiteX4" fmla="*/ 518203 w 5389186"/>
                <a:gd name="connsiteY4" fmla="*/ 3328959 h 5891405"/>
                <a:gd name="connsiteX5" fmla="*/ 347115 w 5389186"/>
                <a:gd name="connsiteY5" fmla="*/ 3735758 h 5891405"/>
                <a:gd name="connsiteX6" fmla="*/ 538501 w 5389186"/>
                <a:gd name="connsiteY6" fmla="*/ 3871219 h 5891405"/>
                <a:gd name="connsiteX7" fmla="*/ 379979 w 5389186"/>
                <a:gd name="connsiteY7" fmla="*/ 4062605 h 5891405"/>
                <a:gd name="connsiteX8" fmla="*/ 571365 w 5389186"/>
                <a:gd name="connsiteY8" fmla="*/ 4317787 h 5891405"/>
                <a:gd name="connsiteX9" fmla="*/ 507570 w 5389186"/>
                <a:gd name="connsiteY9" fmla="*/ 4977005 h 5891405"/>
                <a:gd name="connsiteX10" fmla="*/ 1762212 w 5389186"/>
                <a:gd name="connsiteY10" fmla="*/ 5039972 h 5891405"/>
                <a:gd name="connsiteX11" fmla="*/ 1953598 w 5389186"/>
                <a:gd name="connsiteY11" fmla="*/ 5891405 h 5891405"/>
                <a:gd name="connsiteX12" fmla="*/ 4792491 w 5389186"/>
                <a:gd name="connsiteY12" fmla="*/ 5859508 h 5891405"/>
                <a:gd name="connsiteX13" fmla="*/ 4898817 w 5389186"/>
                <a:gd name="connsiteY13" fmla="*/ 3520345 h 5891405"/>
                <a:gd name="connsiteX14" fmla="*/ 3038119 w 5389186"/>
                <a:gd name="connsiteY14" fmla="*/ 968 h 5891405"/>
                <a:gd name="connsiteX0" fmla="*/ 3037057 w 5388124"/>
                <a:gd name="connsiteY0" fmla="*/ 968 h 5891405"/>
                <a:gd name="connsiteX1" fmla="*/ 783113 w 5388124"/>
                <a:gd name="connsiteY1" fmla="*/ 1181117 h 5891405"/>
                <a:gd name="connsiteX2" fmla="*/ 528987 w 5388124"/>
                <a:gd name="connsiteY2" fmla="*/ 2303127 h 5891405"/>
                <a:gd name="connsiteX3" fmla="*/ 6778 w 5388124"/>
                <a:gd name="connsiteY3" fmla="*/ 3052512 h 5891405"/>
                <a:gd name="connsiteX4" fmla="*/ 517141 w 5388124"/>
                <a:gd name="connsiteY4" fmla="*/ 3328959 h 5891405"/>
                <a:gd name="connsiteX5" fmla="*/ 346053 w 5388124"/>
                <a:gd name="connsiteY5" fmla="*/ 3735758 h 5891405"/>
                <a:gd name="connsiteX6" fmla="*/ 537439 w 5388124"/>
                <a:gd name="connsiteY6" fmla="*/ 3871219 h 5891405"/>
                <a:gd name="connsiteX7" fmla="*/ 378917 w 5388124"/>
                <a:gd name="connsiteY7" fmla="*/ 4062605 h 5891405"/>
                <a:gd name="connsiteX8" fmla="*/ 570303 w 5388124"/>
                <a:gd name="connsiteY8" fmla="*/ 4317787 h 5891405"/>
                <a:gd name="connsiteX9" fmla="*/ 506508 w 5388124"/>
                <a:gd name="connsiteY9" fmla="*/ 4977005 h 5891405"/>
                <a:gd name="connsiteX10" fmla="*/ 1761150 w 5388124"/>
                <a:gd name="connsiteY10" fmla="*/ 5039972 h 5891405"/>
                <a:gd name="connsiteX11" fmla="*/ 1952536 w 5388124"/>
                <a:gd name="connsiteY11" fmla="*/ 5891405 h 5891405"/>
                <a:gd name="connsiteX12" fmla="*/ 4791429 w 5388124"/>
                <a:gd name="connsiteY12" fmla="*/ 5859508 h 5891405"/>
                <a:gd name="connsiteX13" fmla="*/ 4897755 w 5388124"/>
                <a:gd name="connsiteY13" fmla="*/ 3520345 h 5891405"/>
                <a:gd name="connsiteX14" fmla="*/ 3037057 w 5388124"/>
                <a:gd name="connsiteY14" fmla="*/ 968 h 5891405"/>
                <a:gd name="connsiteX0" fmla="*/ 3034541 w 5385608"/>
                <a:gd name="connsiteY0" fmla="*/ 968 h 5891405"/>
                <a:gd name="connsiteX1" fmla="*/ 780597 w 5385608"/>
                <a:gd name="connsiteY1" fmla="*/ 1181117 h 5891405"/>
                <a:gd name="connsiteX2" fmla="*/ 526471 w 5385608"/>
                <a:gd name="connsiteY2" fmla="*/ 2303127 h 5891405"/>
                <a:gd name="connsiteX3" fmla="*/ 4262 w 5385608"/>
                <a:gd name="connsiteY3" fmla="*/ 3052512 h 5891405"/>
                <a:gd name="connsiteX4" fmla="*/ 514625 w 5385608"/>
                <a:gd name="connsiteY4" fmla="*/ 3328959 h 5891405"/>
                <a:gd name="connsiteX5" fmla="*/ 343537 w 5385608"/>
                <a:gd name="connsiteY5" fmla="*/ 3735758 h 5891405"/>
                <a:gd name="connsiteX6" fmla="*/ 534923 w 5385608"/>
                <a:gd name="connsiteY6" fmla="*/ 3871219 h 5891405"/>
                <a:gd name="connsiteX7" fmla="*/ 376401 w 5385608"/>
                <a:gd name="connsiteY7" fmla="*/ 4062605 h 5891405"/>
                <a:gd name="connsiteX8" fmla="*/ 567787 w 5385608"/>
                <a:gd name="connsiteY8" fmla="*/ 4317787 h 5891405"/>
                <a:gd name="connsiteX9" fmla="*/ 503992 w 5385608"/>
                <a:gd name="connsiteY9" fmla="*/ 4977005 h 5891405"/>
                <a:gd name="connsiteX10" fmla="*/ 1758634 w 5385608"/>
                <a:gd name="connsiteY10" fmla="*/ 5039972 h 5891405"/>
                <a:gd name="connsiteX11" fmla="*/ 1950020 w 5385608"/>
                <a:gd name="connsiteY11" fmla="*/ 5891405 h 5891405"/>
                <a:gd name="connsiteX12" fmla="*/ 4788913 w 5385608"/>
                <a:gd name="connsiteY12" fmla="*/ 5859508 h 5891405"/>
                <a:gd name="connsiteX13" fmla="*/ 4895239 w 5385608"/>
                <a:gd name="connsiteY13" fmla="*/ 3520345 h 5891405"/>
                <a:gd name="connsiteX14" fmla="*/ 3034541 w 5385608"/>
                <a:gd name="connsiteY14" fmla="*/ 968 h 5891405"/>
                <a:gd name="connsiteX0" fmla="*/ 3034541 w 5385608"/>
                <a:gd name="connsiteY0" fmla="*/ 968 h 5891405"/>
                <a:gd name="connsiteX1" fmla="*/ 780597 w 5385608"/>
                <a:gd name="connsiteY1" fmla="*/ 1181117 h 5891405"/>
                <a:gd name="connsiteX2" fmla="*/ 526471 w 5385608"/>
                <a:gd name="connsiteY2" fmla="*/ 2303127 h 5891405"/>
                <a:gd name="connsiteX3" fmla="*/ 4262 w 5385608"/>
                <a:gd name="connsiteY3" fmla="*/ 3052512 h 5891405"/>
                <a:gd name="connsiteX4" fmla="*/ 514625 w 5385608"/>
                <a:gd name="connsiteY4" fmla="*/ 3328959 h 5891405"/>
                <a:gd name="connsiteX5" fmla="*/ 343537 w 5385608"/>
                <a:gd name="connsiteY5" fmla="*/ 3735758 h 5891405"/>
                <a:gd name="connsiteX6" fmla="*/ 534923 w 5385608"/>
                <a:gd name="connsiteY6" fmla="*/ 3871219 h 5891405"/>
                <a:gd name="connsiteX7" fmla="*/ 376401 w 5385608"/>
                <a:gd name="connsiteY7" fmla="*/ 4062605 h 5891405"/>
                <a:gd name="connsiteX8" fmla="*/ 567787 w 5385608"/>
                <a:gd name="connsiteY8" fmla="*/ 4317787 h 5891405"/>
                <a:gd name="connsiteX9" fmla="*/ 503992 w 5385608"/>
                <a:gd name="connsiteY9" fmla="*/ 4977005 h 5891405"/>
                <a:gd name="connsiteX10" fmla="*/ 1758634 w 5385608"/>
                <a:gd name="connsiteY10" fmla="*/ 5039972 h 5891405"/>
                <a:gd name="connsiteX11" fmla="*/ 1950020 w 5385608"/>
                <a:gd name="connsiteY11" fmla="*/ 5891405 h 5891405"/>
                <a:gd name="connsiteX12" fmla="*/ 4788913 w 5385608"/>
                <a:gd name="connsiteY12" fmla="*/ 5859508 h 5891405"/>
                <a:gd name="connsiteX13" fmla="*/ 4895239 w 5385608"/>
                <a:gd name="connsiteY13" fmla="*/ 3520345 h 5891405"/>
                <a:gd name="connsiteX14" fmla="*/ 3034541 w 5385608"/>
                <a:gd name="connsiteY14" fmla="*/ 968 h 5891405"/>
                <a:gd name="connsiteX0" fmla="*/ 2980702 w 5331769"/>
                <a:gd name="connsiteY0" fmla="*/ 968 h 5891405"/>
                <a:gd name="connsiteX1" fmla="*/ 726758 w 5331769"/>
                <a:gd name="connsiteY1" fmla="*/ 1181117 h 5891405"/>
                <a:gd name="connsiteX2" fmla="*/ 472632 w 5331769"/>
                <a:gd name="connsiteY2" fmla="*/ 2303127 h 5891405"/>
                <a:gd name="connsiteX3" fmla="*/ 5014 w 5331769"/>
                <a:gd name="connsiteY3" fmla="*/ 3079808 h 5891405"/>
                <a:gd name="connsiteX4" fmla="*/ 460786 w 5331769"/>
                <a:gd name="connsiteY4" fmla="*/ 3328959 h 5891405"/>
                <a:gd name="connsiteX5" fmla="*/ 289698 w 5331769"/>
                <a:gd name="connsiteY5" fmla="*/ 3735758 h 5891405"/>
                <a:gd name="connsiteX6" fmla="*/ 481084 w 5331769"/>
                <a:gd name="connsiteY6" fmla="*/ 3871219 h 5891405"/>
                <a:gd name="connsiteX7" fmla="*/ 322562 w 5331769"/>
                <a:gd name="connsiteY7" fmla="*/ 4062605 h 5891405"/>
                <a:gd name="connsiteX8" fmla="*/ 513948 w 5331769"/>
                <a:gd name="connsiteY8" fmla="*/ 4317787 h 5891405"/>
                <a:gd name="connsiteX9" fmla="*/ 450153 w 5331769"/>
                <a:gd name="connsiteY9" fmla="*/ 4977005 h 5891405"/>
                <a:gd name="connsiteX10" fmla="*/ 1704795 w 5331769"/>
                <a:gd name="connsiteY10" fmla="*/ 5039972 h 5891405"/>
                <a:gd name="connsiteX11" fmla="*/ 1896181 w 5331769"/>
                <a:gd name="connsiteY11" fmla="*/ 5891405 h 5891405"/>
                <a:gd name="connsiteX12" fmla="*/ 4735074 w 5331769"/>
                <a:gd name="connsiteY12" fmla="*/ 5859508 h 5891405"/>
                <a:gd name="connsiteX13" fmla="*/ 4841400 w 5331769"/>
                <a:gd name="connsiteY13" fmla="*/ 3520345 h 5891405"/>
                <a:gd name="connsiteX14" fmla="*/ 2980702 w 5331769"/>
                <a:gd name="connsiteY14" fmla="*/ 968 h 5891405"/>
                <a:gd name="connsiteX0" fmla="*/ 2980491 w 5331558"/>
                <a:gd name="connsiteY0" fmla="*/ 968 h 5891405"/>
                <a:gd name="connsiteX1" fmla="*/ 726547 w 5331558"/>
                <a:gd name="connsiteY1" fmla="*/ 1181117 h 5891405"/>
                <a:gd name="connsiteX2" fmla="*/ 486068 w 5331558"/>
                <a:gd name="connsiteY2" fmla="*/ 2371366 h 5891405"/>
                <a:gd name="connsiteX3" fmla="*/ 4803 w 5331558"/>
                <a:gd name="connsiteY3" fmla="*/ 3079808 h 5891405"/>
                <a:gd name="connsiteX4" fmla="*/ 460575 w 5331558"/>
                <a:gd name="connsiteY4" fmla="*/ 3328959 h 5891405"/>
                <a:gd name="connsiteX5" fmla="*/ 289487 w 5331558"/>
                <a:gd name="connsiteY5" fmla="*/ 3735758 h 5891405"/>
                <a:gd name="connsiteX6" fmla="*/ 480873 w 5331558"/>
                <a:gd name="connsiteY6" fmla="*/ 3871219 h 5891405"/>
                <a:gd name="connsiteX7" fmla="*/ 322351 w 5331558"/>
                <a:gd name="connsiteY7" fmla="*/ 4062605 h 5891405"/>
                <a:gd name="connsiteX8" fmla="*/ 513737 w 5331558"/>
                <a:gd name="connsiteY8" fmla="*/ 4317787 h 5891405"/>
                <a:gd name="connsiteX9" fmla="*/ 449942 w 5331558"/>
                <a:gd name="connsiteY9" fmla="*/ 4977005 h 5891405"/>
                <a:gd name="connsiteX10" fmla="*/ 1704584 w 5331558"/>
                <a:gd name="connsiteY10" fmla="*/ 5039972 h 5891405"/>
                <a:gd name="connsiteX11" fmla="*/ 1895970 w 5331558"/>
                <a:gd name="connsiteY11" fmla="*/ 5891405 h 5891405"/>
                <a:gd name="connsiteX12" fmla="*/ 4734863 w 5331558"/>
                <a:gd name="connsiteY12" fmla="*/ 5859508 h 5891405"/>
                <a:gd name="connsiteX13" fmla="*/ 4841189 w 5331558"/>
                <a:gd name="connsiteY13" fmla="*/ 3520345 h 5891405"/>
                <a:gd name="connsiteX14" fmla="*/ 2980491 w 5331558"/>
                <a:gd name="connsiteY14" fmla="*/ 968 h 5891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31558" h="5891405">
                  <a:moveTo>
                    <a:pt x="2980491" y="968"/>
                  </a:moveTo>
                  <a:cubicBezTo>
                    <a:pt x="1784302" y="-22254"/>
                    <a:pt x="1040642" y="372305"/>
                    <a:pt x="726547" y="1181117"/>
                  </a:cubicBezTo>
                  <a:cubicBezTo>
                    <a:pt x="528785" y="1834793"/>
                    <a:pt x="744238" y="2066938"/>
                    <a:pt x="486068" y="2371366"/>
                  </a:cubicBezTo>
                  <a:cubicBezTo>
                    <a:pt x="239818" y="2677225"/>
                    <a:pt x="-40213" y="2911644"/>
                    <a:pt x="4803" y="3079808"/>
                  </a:cubicBezTo>
                  <a:cubicBezTo>
                    <a:pt x="109541" y="3181162"/>
                    <a:pt x="260766" y="3266498"/>
                    <a:pt x="460575" y="3328959"/>
                  </a:cubicBezTo>
                  <a:cubicBezTo>
                    <a:pt x="403546" y="3464559"/>
                    <a:pt x="198074" y="3641722"/>
                    <a:pt x="289487" y="3735758"/>
                  </a:cubicBezTo>
                  <a:lnTo>
                    <a:pt x="480873" y="3871219"/>
                  </a:lnTo>
                  <a:cubicBezTo>
                    <a:pt x="428032" y="3935014"/>
                    <a:pt x="303940" y="3939433"/>
                    <a:pt x="322351" y="4062605"/>
                  </a:cubicBezTo>
                  <a:cubicBezTo>
                    <a:pt x="362395" y="4195168"/>
                    <a:pt x="550882" y="4226788"/>
                    <a:pt x="513737" y="4317787"/>
                  </a:cubicBezTo>
                  <a:cubicBezTo>
                    <a:pt x="397470" y="4561276"/>
                    <a:pt x="358392" y="4876020"/>
                    <a:pt x="449942" y="4977005"/>
                  </a:cubicBezTo>
                  <a:cubicBezTo>
                    <a:pt x="636587" y="5158310"/>
                    <a:pt x="1197305" y="5208988"/>
                    <a:pt x="1704584" y="5039972"/>
                  </a:cubicBezTo>
                  <a:lnTo>
                    <a:pt x="1895970" y="5891405"/>
                  </a:lnTo>
                  <a:lnTo>
                    <a:pt x="4734863" y="5859508"/>
                  </a:lnTo>
                  <a:cubicBezTo>
                    <a:pt x="4366268" y="4516262"/>
                    <a:pt x="4422975" y="3927926"/>
                    <a:pt x="4841189" y="3520345"/>
                  </a:cubicBezTo>
                  <a:cubicBezTo>
                    <a:pt x="6117095" y="1964448"/>
                    <a:pt x="4692333" y="36409"/>
                    <a:pt x="2980491" y="9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/>
            </a:p>
          </p:txBody>
        </p:sp>
        <p:sp>
          <p:nvSpPr>
            <p:cNvPr id="88" name="Oval 37">
              <a:extLst>
                <a:ext uri="{FF2B5EF4-FFF2-40B4-BE49-F238E27FC236}">
                  <a16:creationId xmlns:a16="http://schemas.microsoft.com/office/drawing/2014/main" id="{082F6028-A8B2-4AA8-AACD-98EEF9C3D260}"/>
                </a:ext>
              </a:extLst>
            </p:cNvPr>
            <p:cNvSpPr/>
            <p:nvPr/>
          </p:nvSpPr>
          <p:spPr>
            <a:xfrm rot="18100542">
              <a:off x="5907878" y="-58593"/>
              <a:ext cx="1436045" cy="2141152"/>
            </a:xfrm>
            <a:custGeom>
              <a:avLst/>
              <a:gdLst/>
              <a:ahLst/>
              <a:cxnLst/>
              <a:rect l="l" t="t" r="r" b="b"/>
              <a:pathLst>
                <a:path w="1170491" h="1745209">
                  <a:moveTo>
                    <a:pt x="429221" y="671495"/>
                  </a:moveTo>
                  <a:cubicBezTo>
                    <a:pt x="415869" y="670322"/>
                    <a:pt x="402356" y="670624"/>
                    <a:pt x="388917" y="672439"/>
                  </a:cubicBezTo>
                  <a:cubicBezTo>
                    <a:pt x="370997" y="674859"/>
                    <a:pt x="353207" y="679968"/>
                    <a:pt x="336101" y="687858"/>
                  </a:cubicBezTo>
                  <a:lnTo>
                    <a:pt x="344770" y="708640"/>
                  </a:lnTo>
                  <a:cubicBezTo>
                    <a:pt x="405276" y="680369"/>
                    <a:pt x="475531" y="691805"/>
                    <a:pt x="523918" y="737799"/>
                  </a:cubicBezTo>
                  <a:cubicBezTo>
                    <a:pt x="569388" y="781022"/>
                    <a:pt x="587723" y="847396"/>
                    <a:pt x="571504" y="910067"/>
                  </a:cubicBezTo>
                  <a:lnTo>
                    <a:pt x="593243" y="915886"/>
                  </a:lnTo>
                  <a:cubicBezTo>
                    <a:pt x="611678" y="844923"/>
                    <a:pt x="590662" y="769719"/>
                    <a:pt x="538740" y="720849"/>
                  </a:cubicBezTo>
                  <a:cubicBezTo>
                    <a:pt x="507886" y="691808"/>
                    <a:pt x="469277" y="675014"/>
                    <a:pt x="429221" y="671495"/>
                  </a:cubicBezTo>
                  <a:close/>
                  <a:moveTo>
                    <a:pt x="588421" y="580980"/>
                  </a:moveTo>
                  <a:cubicBezTo>
                    <a:pt x="534186" y="581239"/>
                    <a:pt x="482134" y="605639"/>
                    <a:pt x="446738" y="649695"/>
                  </a:cubicBezTo>
                  <a:lnTo>
                    <a:pt x="463760" y="664437"/>
                  </a:lnTo>
                  <a:cubicBezTo>
                    <a:pt x="505329" y="612166"/>
                    <a:pt x="573320" y="591099"/>
                    <a:pt x="637132" y="610714"/>
                  </a:cubicBezTo>
                  <a:cubicBezTo>
                    <a:pt x="697098" y="629147"/>
                    <a:pt x="743088" y="680397"/>
                    <a:pt x="756495" y="743730"/>
                  </a:cubicBezTo>
                  <a:lnTo>
                    <a:pt x="778549" y="739251"/>
                  </a:lnTo>
                  <a:cubicBezTo>
                    <a:pt x="763432" y="667508"/>
                    <a:pt x="711108" y="609548"/>
                    <a:pt x="642848" y="588934"/>
                  </a:cubicBezTo>
                  <a:cubicBezTo>
                    <a:pt x="624821" y="583490"/>
                    <a:pt x="606500" y="580894"/>
                    <a:pt x="588421" y="580980"/>
                  </a:cubicBezTo>
                  <a:close/>
                  <a:moveTo>
                    <a:pt x="533817" y="0"/>
                  </a:moveTo>
                  <a:cubicBezTo>
                    <a:pt x="617807" y="1"/>
                    <a:pt x="687626" y="60667"/>
                    <a:pt x="697680" y="141081"/>
                  </a:cubicBezTo>
                  <a:cubicBezTo>
                    <a:pt x="603869" y="182843"/>
                    <a:pt x="547102" y="268997"/>
                    <a:pt x="562024" y="352718"/>
                  </a:cubicBezTo>
                  <a:lnTo>
                    <a:pt x="584367" y="347971"/>
                  </a:lnTo>
                  <a:cubicBezTo>
                    <a:pt x="570422" y="267354"/>
                    <a:pt x="633895" y="183716"/>
                    <a:pt x="732836" y="150639"/>
                  </a:cubicBezTo>
                  <a:cubicBezTo>
                    <a:pt x="738208" y="147500"/>
                    <a:pt x="743991" y="147205"/>
                    <a:pt x="749842" y="147205"/>
                  </a:cubicBezTo>
                  <a:cubicBezTo>
                    <a:pt x="844103" y="147205"/>
                    <a:pt x="920515" y="223618"/>
                    <a:pt x="920515" y="317877"/>
                  </a:cubicBezTo>
                  <a:lnTo>
                    <a:pt x="910716" y="366417"/>
                  </a:lnTo>
                  <a:lnTo>
                    <a:pt x="920515" y="366418"/>
                  </a:lnTo>
                  <a:lnTo>
                    <a:pt x="920515" y="371433"/>
                  </a:lnTo>
                  <a:cubicBezTo>
                    <a:pt x="997755" y="379016"/>
                    <a:pt x="1056877" y="445155"/>
                    <a:pt x="1056877" y="525101"/>
                  </a:cubicBezTo>
                  <a:lnTo>
                    <a:pt x="1047351" y="572282"/>
                  </a:lnTo>
                  <a:cubicBezTo>
                    <a:pt x="1119671" y="602218"/>
                    <a:pt x="1170491" y="673500"/>
                    <a:pt x="1170491" y="756650"/>
                  </a:cubicBezTo>
                  <a:cubicBezTo>
                    <a:pt x="1170490" y="802863"/>
                    <a:pt x="1154794" y="845409"/>
                    <a:pt x="1127569" y="878235"/>
                  </a:cubicBezTo>
                  <a:cubicBezTo>
                    <a:pt x="1080615" y="934488"/>
                    <a:pt x="1014142" y="959925"/>
                    <a:pt x="954678" y="939840"/>
                  </a:cubicBezTo>
                  <a:lnTo>
                    <a:pt x="947373" y="961469"/>
                  </a:lnTo>
                  <a:cubicBezTo>
                    <a:pt x="1000817" y="979520"/>
                    <a:pt x="1058949" y="966083"/>
                    <a:pt x="1106746" y="928282"/>
                  </a:cubicBezTo>
                  <a:cubicBezTo>
                    <a:pt x="1128548" y="955588"/>
                    <a:pt x="1138907" y="990708"/>
                    <a:pt x="1138907" y="1028247"/>
                  </a:cubicBezTo>
                  <a:cubicBezTo>
                    <a:pt x="1138907" y="1124134"/>
                    <a:pt x="1071328" y="1204237"/>
                    <a:pt x="981133" y="1223220"/>
                  </a:cubicBezTo>
                  <a:cubicBezTo>
                    <a:pt x="889088" y="1236998"/>
                    <a:pt x="805358" y="1200898"/>
                    <a:pt x="777272" y="1134408"/>
                  </a:cubicBezTo>
                  <a:cubicBezTo>
                    <a:pt x="791057" y="1124903"/>
                    <a:pt x="802061" y="1111678"/>
                    <a:pt x="810210" y="1096167"/>
                  </a:cubicBezTo>
                  <a:cubicBezTo>
                    <a:pt x="831546" y="1055553"/>
                    <a:pt x="830022" y="1005443"/>
                    <a:pt x="806195" y="964175"/>
                  </a:cubicBezTo>
                  <a:lnTo>
                    <a:pt x="787267" y="975103"/>
                  </a:lnTo>
                  <a:cubicBezTo>
                    <a:pt x="807161" y="1009560"/>
                    <a:pt x="808703" y="1051275"/>
                    <a:pt x="791333" y="1085110"/>
                  </a:cubicBezTo>
                  <a:cubicBezTo>
                    <a:pt x="784855" y="1097727"/>
                    <a:pt x="776117" y="1108536"/>
                    <a:pt x="763385" y="1114320"/>
                  </a:cubicBezTo>
                  <a:lnTo>
                    <a:pt x="744063" y="1119497"/>
                  </a:lnTo>
                  <a:lnTo>
                    <a:pt x="747716" y="1128718"/>
                  </a:lnTo>
                  <a:cubicBezTo>
                    <a:pt x="731558" y="1137628"/>
                    <a:pt x="712804" y="1141697"/>
                    <a:pt x="693327" y="1140344"/>
                  </a:cubicBezTo>
                  <a:cubicBezTo>
                    <a:pt x="655409" y="1137711"/>
                    <a:pt x="620494" y="1114908"/>
                    <a:pt x="601213" y="1080185"/>
                  </a:cubicBezTo>
                  <a:lnTo>
                    <a:pt x="582082" y="1090754"/>
                  </a:lnTo>
                  <a:cubicBezTo>
                    <a:pt x="605167" y="1132362"/>
                    <a:pt x="647281" y="1159482"/>
                    <a:pt x="693051" y="1162221"/>
                  </a:cubicBezTo>
                  <a:cubicBezTo>
                    <a:pt x="715413" y="1163558"/>
                    <a:pt x="736989" y="1158982"/>
                    <a:pt x="755684" y="1148835"/>
                  </a:cubicBezTo>
                  <a:cubicBezTo>
                    <a:pt x="792539" y="1222022"/>
                    <a:pt x="887119" y="1262260"/>
                    <a:pt x="989751" y="1247587"/>
                  </a:cubicBezTo>
                  <a:cubicBezTo>
                    <a:pt x="1000157" y="1267987"/>
                    <a:pt x="1004489" y="1291252"/>
                    <a:pt x="1004488" y="1315531"/>
                  </a:cubicBezTo>
                  <a:cubicBezTo>
                    <a:pt x="1004488" y="1381750"/>
                    <a:pt x="972258" y="1440443"/>
                    <a:pt x="920375" y="1473506"/>
                  </a:cubicBezTo>
                  <a:lnTo>
                    <a:pt x="913116" y="1474079"/>
                  </a:lnTo>
                  <a:cubicBezTo>
                    <a:pt x="850536" y="1469665"/>
                    <a:pt x="794159" y="1430126"/>
                    <a:pt x="766796" y="1371458"/>
                  </a:cubicBezTo>
                  <a:lnTo>
                    <a:pt x="746323" y="1380801"/>
                  </a:lnTo>
                  <a:cubicBezTo>
                    <a:pt x="776874" y="1446464"/>
                    <a:pt x="839753" y="1490827"/>
                    <a:pt x="909888" y="1496052"/>
                  </a:cubicBezTo>
                  <a:cubicBezTo>
                    <a:pt x="891948" y="1561049"/>
                    <a:pt x="840393" y="1611456"/>
                    <a:pt x="774838" y="1628054"/>
                  </a:cubicBezTo>
                  <a:cubicBezTo>
                    <a:pt x="686646" y="1642970"/>
                    <a:pt x="605133" y="1612285"/>
                    <a:pt x="571751" y="1552195"/>
                  </a:cubicBezTo>
                  <a:lnTo>
                    <a:pt x="550649" y="1566422"/>
                  </a:lnTo>
                  <a:cubicBezTo>
                    <a:pt x="577499" y="1609979"/>
                    <a:pt x="626419" y="1639383"/>
                    <a:pt x="685031" y="1648114"/>
                  </a:cubicBezTo>
                  <a:cubicBezTo>
                    <a:pt x="659684" y="1706013"/>
                    <a:pt x="601329" y="1745210"/>
                    <a:pt x="533818" y="1745209"/>
                  </a:cubicBezTo>
                  <a:cubicBezTo>
                    <a:pt x="455549" y="1745210"/>
                    <a:pt x="416747" y="1692524"/>
                    <a:pt x="372301" y="1619888"/>
                  </a:cubicBezTo>
                  <a:lnTo>
                    <a:pt x="366380" y="1592106"/>
                  </a:lnTo>
                  <a:cubicBezTo>
                    <a:pt x="305091" y="1567105"/>
                    <a:pt x="259811" y="1511085"/>
                    <a:pt x="250590" y="1443452"/>
                  </a:cubicBezTo>
                  <a:cubicBezTo>
                    <a:pt x="203712" y="1453117"/>
                    <a:pt x="158965" y="1444975"/>
                    <a:pt x="117260" y="1407178"/>
                  </a:cubicBezTo>
                  <a:cubicBezTo>
                    <a:pt x="55030" y="1350772"/>
                    <a:pt x="44039" y="1258933"/>
                    <a:pt x="90593" y="1192598"/>
                  </a:cubicBezTo>
                  <a:cubicBezTo>
                    <a:pt x="186799" y="1224213"/>
                    <a:pt x="285304" y="1199642"/>
                    <a:pt x="330760" y="1129474"/>
                  </a:cubicBezTo>
                  <a:lnTo>
                    <a:pt x="344999" y="1132822"/>
                  </a:lnTo>
                  <a:cubicBezTo>
                    <a:pt x="420009" y="1139731"/>
                    <a:pt x="490500" y="1101048"/>
                    <a:pt x="524987" y="1034051"/>
                  </a:cubicBezTo>
                  <a:lnTo>
                    <a:pt x="505360" y="1023014"/>
                  </a:lnTo>
                  <a:cubicBezTo>
                    <a:pt x="475089" y="1082544"/>
                    <a:pt x="412689" y="1116790"/>
                    <a:pt x="346243" y="1110339"/>
                  </a:cubicBezTo>
                  <a:cubicBezTo>
                    <a:pt x="283801" y="1104277"/>
                    <a:pt x="228486" y="1063265"/>
                    <a:pt x="202679" y="1003895"/>
                  </a:cubicBezTo>
                  <a:lnTo>
                    <a:pt x="181967" y="1012696"/>
                  </a:lnTo>
                  <a:cubicBezTo>
                    <a:pt x="205492" y="1066954"/>
                    <a:pt x="250941" y="1107583"/>
                    <a:pt x="305288" y="1123484"/>
                  </a:cubicBezTo>
                  <a:cubicBezTo>
                    <a:pt x="260051" y="1186174"/>
                    <a:pt x="162021" y="1201884"/>
                    <a:pt x="70961" y="1161909"/>
                  </a:cubicBezTo>
                  <a:cubicBezTo>
                    <a:pt x="64874" y="1160625"/>
                    <a:pt x="60391" y="1156961"/>
                    <a:pt x="56055" y="1153032"/>
                  </a:cubicBezTo>
                  <a:cubicBezTo>
                    <a:pt x="-13786" y="1089729"/>
                    <a:pt x="-19088" y="981796"/>
                    <a:pt x="44214" y="911953"/>
                  </a:cubicBezTo>
                  <a:lnTo>
                    <a:pt x="84073" y="882569"/>
                  </a:lnTo>
                  <a:lnTo>
                    <a:pt x="76811" y="875989"/>
                  </a:lnTo>
                  <a:lnTo>
                    <a:pt x="80179" y="872273"/>
                  </a:lnTo>
                  <a:cubicBezTo>
                    <a:pt x="28040" y="814783"/>
                    <a:pt x="28651" y="726072"/>
                    <a:pt x="82340" y="666836"/>
                  </a:cubicBezTo>
                  <a:lnTo>
                    <a:pt x="121082" y="638275"/>
                  </a:lnTo>
                  <a:cubicBezTo>
                    <a:pt x="89526" y="571593"/>
                    <a:pt x="96788" y="490523"/>
                    <a:pt x="145805" y="430894"/>
                  </a:cubicBezTo>
                  <a:cubicBezTo>
                    <a:pt x="198586" y="400645"/>
                    <a:pt x="259015" y="385179"/>
                    <a:pt x="321878" y="383347"/>
                  </a:cubicBezTo>
                  <a:lnTo>
                    <a:pt x="321111" y="357014"/>
                  </a:lnTo>
                  <a:cubicBezTo>
                    <a:pt x="257723" y="358862"/>
                    <a:pt x="196668" y="373772"/>
                    <a:pt x="141180" y="399723"/>
                  </a:cubicBezTo>
                  <a:cubicBezTo>
                    <a:pt x="117813" y="370058"/>
                    <a:pt x="106816" y="332072"/>
                    <a:pt x="106816" y="291518"/>
                  </a:cubicBezTo>
                  <a:cubicBezTo>
                    <a:pt x="106816" y="170286"/>
                    <a:pt x="205094" y="72008"/>
                    <a:pt x="326327" y="72008"/>
                  </a:cubicBezTo>
                  <a:cubicBezTo>
                    <a:pt x="350305" y="72008"/>
                    <a:pt x="373385" y="75853"/>
                    <a:pt x="394659" y="83948"/>
                  </a:cubicBezTo>
                  <a:cubicBezTo>
                    <a:pt x="425371" y="33609"/>
                    <a:pt x="467237" y="0"/>
                    <a:pt x="53381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/>
            </a:p>
          </p:txBody>
        </p:sp>
      </p:grpSp>
      <p:sp>
        <p:nvSpPr>
          <p:cNvPr id="89" name="Rectangle 19">
            <a:extLst>
              <a:ext uri="{FF2B5EF4-FFF2-40B4-BE49-F238E27FC236}">
                <a16:creationId xmlns:a16="http://schemas.microsoft.com/office/drawing/2014/main" id="{8AA2794B-0222-4B63-8718-86EA1A106962}"/>
              </a:ext>
            </a:extLst>
          </p:cNvPr>
          <p:cNvSpPr/>
          <p:nvPr/>
        </p:nvSpPr>
        <p:spPr>
          <a:xfrm>
            <a:off x="3734269" y="2057538"/>
            <a:ext cx="305600" cy="335918"/>
          </a:xfrm>
          <a:custGeom>
            <a:avLst/>
            <a:gdLst/>
            <a:ahLst/>
            <a:cxnLst/>
            <a:rect l="l" t="t" r="r" b="b"/>
            <a:pathLst>
              <a:path w="2926108" h="3216409">
                <a:moveTo>
                  <a:pt x="1150286" y="2039882"/>
                </a:moveTo>
                <a:cubicBezTo>
                  <a:pt x="1216487" y="2110220"/>
                  <a:pt x="1249586" y="2238485"/>
                  <a:pt x="1348889" y="2250897"/>
                </a:cubicBezTo>
                <a:cubicBezTo>
                  <a:pt x="1452327" y="2213659"/>
                  <a:pt x="1530941" y="2147458"/>
                  <a:pt x="1597142" y="2052295"/>
                </a:cubicBezTo>
                <a:cubicBezTo>
                  <a:pt x="1634380" y="2030228"/>
                  <a:pt x="1712994" y="2049536"/>
                  <a:pt x="1721269" y="2072982"/>
                </a:cubicBezTo>
                <a:cubicBezTo>
                  <a:pt x="1533700" y="2362611"/>
                  <a:pt x="1615072" y="2763954"/>
                  <a:pt x="1568179" y="2830155"/>
                </a:cubicBezTo>
                <a:cubicBezTo>
                  <a:pt x="1391644" y="2965315"/>
                  <a:pt x="1231658" y="2893598"/>
                  <a:pt x="1063398" y="2925319"/>
                </a:cubicBezTo>
                <a:cubicBezTo>
                  <a:pt x="925479" y="2954282"/>
                  <a:pt x="820660" y="3107371"/>
                  <a:pt x="686879" y="3148747"/>
                </a:cubicBezTo>
                <a:cubicBezTo>
                  <a:pt x="536548" y="3184606"/>
                  <a:pt x="373804" y="3224602"/>
                  <a:pt x="215198" y="3214948"/>
                </a:cubicBezTo>
                <a:cubicBezTo>
                  <a:pt x="93829" y="3209431"/>
                  <a:pt x="71763" y="3046687"/>
                  <a:pt x="136584" y="2925318"/>
                </a:cubicBezTo>
                <a:cubicBezTo>
                  <a:pt x="168305" y="2828775"/>
                  <a:pt x="121415" y="2802571"/>
                  <a:pt x="107623" y="2710165"/>
                </a:cubicBezTo>
                <a:cubicBezTo>
                  <a:pt x="111150" y="2693172"/>
                  <a:pt x="127647" y="2691385"/>
                  <a:pt x="158288" y="2695563"/>
                </a:cubicBezTo>
                <a:lnTo>
                  <a:pt x="158288" y="2626239"/>
                </a:lnTo>
                <a:lnTo>
                  <a:pt x="266288" y="2626239"/>
                </a:lnTo>
                <a:lnTo>
                  <a:pt x="266288" y="2708276"/>
                </a:lnTo>
                <a:lnTo>
                  <a:pt x="307224" y="2711894"/>
                </a:lnTo>
                <a:lnTo>
                  <a:pt x="307224" y="2626239"/>
                </a:lnTo>
                <a:lnTo>
                  <a:pt x="415224" y="2626239"/>
                </a:lnTo>
                <a:lnTo>
                  <a:pt x="415224" y="2711420"/>
                </a:lnTo>
                <a:cubicBezTo>
                  <a:pt x="428487" y="2711947"/>
                  <a:pt x="442136" y="2710942"/>
                  <a:pt x="456160" y="2708700"/>
                </a:cubicBezTo>
                <a:lnTo>
                  <a:pt x="456160" y="2617963"/>
                </a:lnTo>
                <a:lnTo>
                  <a:pt x="564160" y="2617963"/>
                </a:lnTo>
                <a:lnTo>
                  <a:pt x="564160" y="2692500"/>
                </a:lnTo>
                <a:cubicBezTo>
                  <a:pt x="577696" y="2691220"/>
                  <a:pt x="591289" y="2688332"/>
                  <a:pt x="605096" y="2684680"/>
                </a:cubicBezTo>
                <a:lnTo>
                  <a:pt x="605096" y="2601411"/>
                </a:lnTo>
                <a:lnTo>
                  <a:pt x="713096" y="2601411"/>
                </a:lnTo>
                <a:lnTo>
                  <a:pt x="713096" y="2654658"/>
                </a:lnTo>
                <a:lnTo>
                  <a:pt x="754032" y="2641463"/>
                </a:lnTo>
                <a:lnTo>
                  <a:pt x="754032" y="2580721"/>
                </a:lnTo>
                <a:lnTo>
                  <a:pt x="862032" y="2580721"/>
                </a:lnTo>
                <a:lnTo>
                  <a:pt x="862032" y="2599792"/>
                </a:lnTo>
                <a:cubicBezTo>
                  <a:pt x="897454" y="2584791"/>
                  <a:pt x="934214" y="2567836"/>
                  <a:pt x="972371" y="2548802"/>
                </a:cubicBezTo>
                <a:cubicBezTo>
                  <a:pt x="1030297" y="2506047"/>
                  <a:pt x="939271" y="2219176"/>
                  <a:pt x="947546" y="2122633"/>
                </a:cubicBezTo>
                <a:cubicBezTo>
                  <a:pt x="957201" y="2082636"/>
                  <a:pt x="1082706" y="2067466"/>
                  <a:pt x="1150286" y="2039882"/>
                </a:cubicBezTo>
                <a:close/>
                <a:moveTo>
                  <a:pt x="394278" y="1320337"/>
                </a:moveTo>
                <a:cubicBezTo>
                  <a:pt x="356565" y="1315036"/>
                  <a:pt x="316914" y="1320983"/>
                  <a:pt x="277262" y="1344774"/>
                </a:cubicBezTo>
                <a:cubicBezTo>
                  <a:pt x="169686" y="1368221"/>
                  <a:pt x="281399" y="1532343"/>
                  <a:pt x="314500" y="1626128"/>
                </a:cubicBezTo>
                <a:cubicBezTo>
                  <a:pt x="335188" y="1715776"/>
                  <a:pt x="306225" y="1838523"/>
                  <a:pt x="376563" y="1820593"/>
                </a:cubicBezTo>
                <a:cubicBezTo>
                  <a:pt x="535169" y="1786113"/>
                  <a:pt x="681363" y="1673020"/>
                  <a:pt x="628954" y="1493726"/>
                </a:cubicBezTo>
                <a:cubicBezTo>
                  <a:pt x="603094" y="1453384"/>
                  <a:pt x="507414" y="1336241"/>
                  <a:pt x="394278" y="1320337"/>
                </a:cubicBezTo>
                <a:close/>
                <a:moveTo>
                  <a:pt x="1526804" y="66"/>
                </a:moveTo>
                <a:cubicBezTo>
                  <a:pt x="2066065" y="2824"/>
                  <a:pt x="2621877" y="129710"/>
                  <a:pt x="2896335" y="1038593"/>
                </a:cubicBezTo>
                <a:cubicBezTo>
                  <a:pt x="3057700" y="1564063"/>
                  <a:pt x="2532230" y="2366749"/>
                  <a:pt x="2064686" y="2292273"/>
                </a:cubicBezTo>
                <a:cubicBezTo>
                  <a:pt x="1885392" y="2267447"/>
                  <a:pt x="1950214" y="2015056"/>
                  <a:pt x="1555767" y="1940580"/>
                </a:cubicBezTo>
                <a:cubicBezTo>
                  <a:pt x="1179249" y="1868862"/>
                  <a:pt x="732393" y="2186075"/>
                  <a:pt x="554478" y="2159871"/>
                </a:cubicBezTo>
                <a:cubicBezTo>
                  <a:pt x="466211" y="2141942"/>
                  <a:pt x="394493" y="1904722"/>
                  <a:pt x="364151" y="1932305"/>
                </a:cubicBezTo>
                <a:cubicBezTo>
                  <a:pt x="322774" y="1970922"/>
                  <a:pt x="405526" y="2146079"/>
                  <a:pt x="467589" y="2205384"/>
                </a:cubicBezTo>
                <a:cubicBezTo>
                  <a:pt x="525515" y="2241243"/>
                  <a:pt x="732393" y="2202626"/>
                  <a:pt x="873070" y="2139183"/>
                </a:cubicBezTo>
                <a:cubicBezTo>
                  <a:pt x="913066" y="2128149"/>
                  <a:pt x="870312" y="2253655"/>
                  <a:pt x="877208" y="2333648"/>
                </a:cubicBezTo>
                <a:lnTo>
                  <a:pt x="862033" y="2337135"/>
                </a:lnTo>
                <a:lnTo>
                  <a:pt x="862033" y="2415799"/>
                </a:lnTo>
                <a:lnTo>
                  <a:pt x="754033" y="2415799"/>
                </a:lnTo>
                <a:lnTo>
                  <a:pt x="754033" y="2360695"/>
                </a:lnTo>
                <a:lnTo>
                  <a:pt x="713097" y="2366601"/>
                </a:lnTo>
                <a:lnTo>
                  <a:pt x="713097" y="2428213"/>
                </a:lnTo>
                <a:lnTo>
                  <a:pt x="605097" y="2428213"/>
                </a:lnTo>
                <a:lnTo>
                  <a:pt x="605097" y="2379641"/>
                </a:lnTo>
                <a:lnTo>
                  <a:pt x="564161" y="2382960"/>
                </a:lnTo>
                <a:lnTo>
                  <a:pt x="564161" y="2436489"/>
                </a:lnTo>
                <a:lnTo>
                  <a:pt x="456161" y="2436489"/>
                </a:lnTo>
                <a:lnTo>
                  <a:pt x="456161" y="2388351"/>
                </a:lnTo>
                <a:lnTo>
                  <a:pt x="415225" y="2389346"/>
                </a:lnTo>
                <a:lnTo>
                  <a:pt x="415225" y="2436489"/>
                </a:lnTo>
                <a:lnTo>
                  <a:pt x="307225" y="2436489"/>
                </a:lnTo>
                <a:lnTo>
                  <a:pt x="307225" y="2386989"/>
                </a:lnTo>
                <a:cubicBezTo>
                  <a:pt x="293173" y="2387203"/>
                  <a:pt x="279516" y="2386340"/>
                  <a:pt x="266289" y="2385150"/>
                </a:cubicBezTo>
                <a:lnTo>
                  <a:pt x="266289" y="2428213"/>
                </a:lnTo>
                <a:lnTo>
                  <a:pt x="158289" y="2428213"/>
                </a:lnTo>
                <a:lnTo>
                  <a:pt x="158289" y="2370613"/>
                </a:lnTo>
                <a:cubicBezTo>
                  <a:pt x="107017" y="2360332"/>
                  <a:pt x="72014" y="2345184"/>
                  <a:pt x="62108" y="2325373"/>
                </a:cubicBezTo>
                <a:cubicBezTo>
                  <a:pt x="37284" y="2261930"/>
                  <a:pt x="103484" y="2223314"/>
                  <a:pt x="124172" y="2172284"/>
                </a:cubicBezTo>
                <a:cubicBezTo>
                  <a:pt x="111759" y="2144700"/>
                  <a:pt x="74522" y="2141942"/>
                  <a:pt x="86934" y="2089533"/>
                </a:cubicBezTo>
                <a:cubicBezTo>
                  <a:pt x="96588" y="2053674"/>
                  <a:pt x="242782" y="2030228"/>
                  <a:pt x="264849" y="1994369"/>
                </a:cubicBezTo>
                <a:cubicBezTo>
                  <a:pt x="273125" y="1919892"/>
                  <a:pt x="-4093" y="1721291"/>
                  <a:pt x="45" y="1671639"/>
                </a:cubicBezTo>
                <a:cubicBezTo>
                  <a:pt x="12458" y="1619230"/>
                  <a:pt x="124172" y="1558546"/>
                  <a:pt x="190373" y="1477174"/>
                </a:cubicBezTo>
                <a:cubicBezTo>
                  <a:pt x="222094" y="1438557"/>
                  <a:pt x="80038" y="1267538"/>
                  <a:pt x="91072" y="1224783"/>
                </a:cubicBezTo>
                <a:cubicBezTo>
                  <a:pt x="111760" y="1092381"/>
                  <a:pt x="240023" y="943429"/>
                  <a:pt x="264849" y="703451"/>
                </a:cubicBezTo>
                <a:cubicBezTo>
                  <a:pt x="342084" y="332450"/>
                  <a:pt x="961338" y="-5451"/>
                  <a:pt x="1526804" y="6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/>
          </a:p>
        </p:txBody>
      </p:sp>
      <p:sp>
        <p:nvSpPr>
          <p:cNvPr id="90" name="Freeform 114">
            <a:extLst>
              <a:ext uri="{FF2B5EF4-FFF2-40B4-BE49-F238E27FC236}">
                <a16:creationId xmlns:a16="http://schemas.microsoft.com/office/drawing/2014/main" id="{B522C78A-6E39-48BB-AFEF-3822696AFBD0}"/>
              </a:ext>
            </a:extLst>
          </p:cNvPr>
          <p:cNvSpPr>
            <a:spLocks noChangeAspect="1"/>
          </p:cNvSpPr>
          <p:nvPr/>
        </p:nvSpPr>
        <p:spPr>
          <a:xfrm>
            <a:off x="7672979" y="2045497"/>
            <a:ext cx="373296" cy="360000"/>
          </a:xfrm>
          <a:custGeom>
            <a:avLst/>
            <a:gdLst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8154 w 3745816"/>
              <a:gd name="connsiteY64" fmla="*/ 1151989 h 3316502"/>
              <a:gd name="connsiteX65" fmla="*/ 289767 w 3745816"/>
              <a:gd name="connsiteY65" fmla="*/ 955441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8154 w 3745816"/>
              <a:gd name="connsiteY64" fmla="*/ 1151989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0265 w 3745816"/>
              <a:gd name="connsiteY64" fmla="*/ 1173717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0265 w 3745816"/>
              <a:gd name="connsiteY64" fmla="*/ 1173717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370271 w 3745816"/>
              <a:gd name="connsiteY51" fmla="*/ 1159232 h 3316502"/>
              <a:gd name="connsiteX52" fmla="*/ 3189917 w 3745816"/>
              <a:gd name="connsiteY52" fmla="*/ 1317105 h 3316502"/>
              <a:gd name="connsiteX53" fmla="*/ 3155798 w 3745816"/>
              <a:gd name="connsiteY53" fmla="*/ 1596884 h 3316502"/>
              <a:gd name="connsiteX54" fmla="*/ 2848723 w 3745816"/>
              <a:gd name="connsiteY54" fmla="*/ 1842544 h 3316502"/>
              <a:gd name="connsiteX55" fmla="*/ 2650831 w 3745816"/>
              <a:gd name="connsiteY55" fmla="*/ 2518108 h 3316502"/>
              <a:gd name="connsiteX56" fmla="*/ 2193630 w 3745816"/>
              <a:gd name="connsiteY56" fmla="*/ 2531756 h 3316502"/>
              <a:gd name="connsiteX57" fmla="*/ 1941147 w 3745816"/>
              <a:gd name="connsiteY57" fmla="*/ 2211033 h 3316502"/>
              <a:gd name="connsiteX58" fmla="*/ 1872908 w 3745816"/>
              <a:gd name="connsiteY58" fmla="*/ 2313392 h 3316502"/>
              <a:gd name="connsiteX59" fmla="*/ 1804669 w 3745816"/>
              <a:gd name="connsiteY59" fmla="*/ 2211033 h 3316502"/>
              <a:gd name="connsiteX60" fmla="*/ 1552186 w 3745816"/>
              <a:gd name="connsiteY60" fmla="*/ 2531756 h 3316502"/>
              <a:gd name="connsiteX61" fmla="*/ 1094985 w 3745816"/>
              <a:gd name="connsiteY61" fmla="*/ 2518108 h 3316502"/>
              <a:gd name="connsiteX62" fmla="*/ 897093 w 3745816"/>
              <a:gd name="connsiteY62" fmla="*/ 1842544 h 3316502"/>
              <a:gd name="connsiteX63" fmla="*/ 590018 w 3745816"/>
              <a:gd name="connsiteY63" fmla="*/ 1596884 h 3316502"/>
              <a:gd name="connsiteX64" fmla="*/ 555899 w 3745816"/>
              <a:gd name="connsiteY64" fmla="*/ 1317105 h 3316502"/>
              <a:gd name="connsiteX65" fmla="*/ 380265 w 3745816"/>
              <a:gd name="connsiteY65" fmla="*/ 1173717 h 3316502"/>
              <a:gd name="connsiteX66" fmla="*/ 289767 w 3745816"/>
              <a:gd name="connsiteY66" fmla="*/ 1006142 h 3316502"/>
              <a:gd name="connsiteX67" fmla="*/ 125994 w 3745816"/>
              <a:gd name="connsiteY67" fmla="*/ 921320 h 3316502"/>
              <a:gd name="connsiteX68" fmla="*/ 665081 w 3745816"/>
              <a:gd name="connsiteY68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370271 w 3745816"/>
              <a:gd name="connsiteY51" fmla="*/ 1159232 h 3316502"/>
              <a:gd name="connsiteX52" fmla="*/ 3189917 w 3745816"/>
              <a:gd name="connsiteY52" fmla="*/ 1317105 h 3316502"/>
              <a:gd name="connsiteX53" fmla="*/ 3155798 w 3745816"/>
              <a:gd name="connsiteY53" fmla="*/ 1596884 h 3316502"/>
              <a:gd name="connsiteX54" fmla="*/ 2848723 w 3745816"/>
              <a:gd name="connsiteY54" fmla="*/ 1842544 h 3316502"/>
              <a:gd name="connsiteX55" fmla="*/ 2650831 w 3745816"/>
              <a:gd name="connsiteY55" fmla="*/ 2518108 h 3316502"/>
              <a:gd name="connsiteX56" fmla="*/ 2193630 w 3745816"/>
              <a:gd name="connsiteY56" fmla="*/ 2531756 h 3316502"/>
              <a:gd name="connsiteX57" fmla="*/ 1941147 w 3745816"/>
              <a:gd name="connsiteY57" fmla="*/ 2211033 h 3316502"/>
              <a:gd name="connsiteX58" fmla="*/ 1872908 w 3745816"/>
              <a:gd name="connsiteY58" fmla="*/ 2313392 h 3316502"/>
              <a:gd name="connsiteX59" fmla="*/ 1804669 w 3745816"/>
              <a:gd name="connsiteY59" fmla="*/ 2211033 h 3316502"/>
              <a:gd name="connsiteX60" fmla="*/ 1552186 w 3745816"/>
              <a:gd name="connsiteY60" fmla="*/ 2531756 h 3316502"/>
              <a:gd name="connsiteX61" fmla="*/ 1094985 w 3745816"/>
              <a:gd name="connsiteY61" fmla="*/ 2518108 h 3316502"/>
              <a:gd name="connsiteX62" fmla="*/ 897093 w 3745816"/>
              <a:gd name="connsiteY62" fmla="*/ 1842544 h 3316502"/>
              <a:gd name="connsiteX63" fmla="*/ 590018 w 3745816"/>
              <a:gd name="connsiteY63" fmla="*/ 1596884 h 3316502"/>
              <a:gd name="connsiteX64" fmla="*/ 555899 w 3745816"/>
              <a:gd name="connsiteY64" fmla="*/ 1317105 h 3316502"/>
              <a:gd name="connsiteX65" fmla="*/ 380265 w 3745816"/>
              <a:gd name="connsiteY65" fmla="*/ 1173717 h 3316502"/>
              <a:gd name="connsiteX66" fmla="*/ 289767 w 3745816"/>
              <a:gd name="connsiteY66" fmla="*/ 1006142 h 3316502"/>
              <a:gd name="connsiteX67" fmla="*/ 125994 w 3745816"/>
              <a:gd name="connsiteY67" fmla="*/ 921320 h 3316502"/>
              <a:gd name="connsiteX68" fmla="*/ 665081 w 3745816"/>
              <a:gd name="connsiteY68" fmla="*/ 96 h 3316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745816" h="3316502">
                <a:moveTo>
                  <a:pt x="2500704" y="2026790"/>
                </a:moveTo>
                <a:cubicBezTo>
                  <a:pt x="2380149" y="2047261"/>
                  <a:pt x="2334656" y="2081381"/>
                  <a:pt x="2261868" y="2108676"/>
                </a:cubicBezTo>
                <a:cubicBezTo>
                  <a:pt x="2220926" y="2245154"/>
                  <a:pt x="2248220" y="2327040"/>
                  <a:pt x="2364227" y="2313393"/>
                </a:cubicBezTo>
                <a:cubicBezTo>
                  <a:pt x="2491606" y="2272450"/>
                  <a:pt x="2502979" y="2190563"/>
                  <a:pt x="2500704" y="2026790"/>
                </a:cubicBezTo>
                <a:close/>
                <a:moveTo>
                  <a:pt x="1245112" y="2026790"/>
                </a:moveTo>
                <a:cubicBezTo>
                  <a:pt x="1242837" y="2190563"/>
                  <a:pt x="1254210" y="2272450"/>
                  <a:pt x="1381589" y="2313393"/>
                </a:cubicBezTo>
                <a:cubicBezTo>
                  <a:pt x="1497596" y="2327040"/>
                  <a:pt x="1524890" y="2245154"/>
                  <a:pt x="1483948" y="2108676"/>
                </a:cubicBezTo>
                <a:cubicBezTo>
                  <a:pt x="1411160" y="2081381"/>
                  <a:pt x="1365667" y="2047261"/>
                  <a:pt x="1245112" y="2026790"/>
                </a:cubicBezTo>
                <a:close/>
                <a:moveTo>
                  <a:pt x="3185000" y="1670667"/>
                </a:moveTo>
                <a:cubicBezTo>
                  <a:pt x="3206444" y="1672444"/>
                  <a:pt x="3226596" y="1679339"/>
                  <a:pt x="3244509" y="1692418"/>
                </a:cubicBezTo>
                <a:cubicBezTo>
                  <a:pt x="3340044" y="1731086"/>
                  <a:pt x="3210389" y="1885761"/>
                  <a:pt x="3380986" y="1856191"/>
                </a:cubicBezTo>
                <a:cubicBezTo>
                  <a:pt x="3424203" y="1826621"/>
                  <a:pt x="3528837" y="1837994"/>
                  <a:pt x="3599350" y="1903959"/>
                </a:cubicBezTo>
                <a:cubicBezTo>
                  <a:pt x="3647117" y="1983571"/>
                  <a:pt x="3783594" y="2056359"/>
                  <a:pt x="3735827" y="2142795"/>
                </a:cubicBezTo>
                <a:cubicBezTo>
                  <a:pt x="3653941" y="2374806"/>
                  <a:pt x="3606173" y="2422574"/>
                  <a:pt x="3572054" y="2620466"/>
                </a:cubicBezTo>
                <a:cubicBezTo>
                  <a:pt x="3574328" y="2882048"/>
                  <a:pt x="3542485" y="3061744"/>
                  <a:pt x="3551583" y="3316502"/>
                </a:cubicBezTo>
                <a:lnTo>
                  <a:pt x="3292276" y="3302855"/>
                </a:lnTo>
                <a:cubicBezTo>
                  <a:pt x="3310472" y="3025350"/>
                  <a:pt x="3315022" y="2788789"/>
                  <a:pt x="3271804" y="2511284"/>
                </a:cubicBezTo>
                <a:cubicBezTo>
                  <a:pt x="3217213" y="2465791"/>
                  <a:pt x="3189917" y="2399828"/>
                  <a:pt x="3278628" y="2272449"/>
                </a:cubicBezTo>
                <a:cubicBezTo>
                  <a:pt x="3244509" y="2190562"/>
                  <a:pt x="3271804" y="2142795"/>
                  <a:pt x="3128502" y="2108675"/>
                </a:cubicBezTo>
                <a:cubicBezTo>
                  <a:pt x="3042066" y="2051809"/>
                  <a:pt x="2921512" y="2165541"/>
                  <a:pt x="2869195" y="2019965"/>
                </a:cubicBezTo>
                <a:cubicBezTo>
                  <a:pt x="2821427" y="1896567"/>
                  <a:pt x="3034887" y="1658228"/>
                  <a:pt x="3185000" y="1670667"/>
                </a:cubicBezTo>
                <a:close/>
                <a:moveTo>
                  <a:pt x="560816" y="1670667"/>
                </a:moveTo>
                <a:cubicBezTo>
                  <a:pt x="710929" y="1658228"/>
                  <a:pt x="924389" y="1896567"/>
                  <a:pt x="876621" y="2019965"/>
                </a:cubicBezTo>
                <a:cubicBezTo>
                  <a:pt x="824304" y="2165541"/>
                  <a:pt x="703750" y="2051809"/>
                  <a:pt x="617314" y="2108675"/>
                </a:cubicBezTo>
                <a:cubicBezTo>
                  <a:pt x="474012" y="2142795"/>
                  <a:pt x="501307" y="2190562"/>
                  <a:pt x="467188" y="2272449"/>
                </a:cubicBezTo>
                <a:cubicBezTo>
                  <a:pt x="555899" y="2399828"/>
                  <a:pt x="528603" y="2465791"/>
                  <a:pt x="474012" y="2511284"/>
                </a:cubicBezTo>
                <a:cubicBezTo>
                  <a:pt x="430794" y="2788789"/>
                  <a:pt x="435344" y="3025350"/>
                  <a:pt x="453540" y="3302855"/>
                </a:cubicBezTo>
                <a:lnTo>
                  <a:pt x="194233" y="3316502"/>
                </a:lnTo>
                <a:cubicBezTo>
                  <a:pt x="203331" y="3061744"/>
                  <a:pt x="171488" y="2882048"/>
                  <a:pt x="173762" y="2620466"/>
                </a:cubicBezTo>
                <a:cubicBezTo>
                  <a:pt x="139643" y="2422574"/>
                  <a:pt x="91875" y="2374806"/>
                  <a:pt x="9989" y="2142795"/>
                </a:cubicBezTo>
                <a:cubicBezTo>
                  <a:pt x="-37778" y="2056359"/>
                  <a:pt x="98699" y="1983571"/>
                  <a:pt x="146466" y="1903959"/>
                </a:cubicBezTo>
                <a:cubicBezTo>
                  <a:pt x="216979" y="1837994"/>
                  <a:pt x="321613" y="1826621"/>
                  <a:pt x="364830" y="1856191"/>
                </a:cubicBezTo>
                <a:cubicBezTo>
                  <a:pt x="535427" y="1885761"/>
                  <a:pt x="405772" y="1731086"/>
                  <a:pt x="501307" y="1692418"/>
                </a:cubicBezTo>
                <a:cubicBezTo>
                  <a:pt x="519220" y="1679339"/>
                  <a:pt x="539372" y="1672444"/>
                  <a:pt x="560816" y="1670667"/>
                </a:cubicBezTo>
                <a:close/>
                <a:moveTo>
                  <a:pt x="2609647" y="1003649"/>
                </a:moveTo>
                <a:cubicBezTo>
                  <a:pt x="2444889" y="994437"/>
                  <a:pt x="2381715" y="1312839"/>
                  <a:pt x="2234575" y="1385343"/>
                </a:cubicBezTo>
                <a:cubicBezTo>
                  <a:pt x="2013936" y="1460406"/>
                  <a:pt x="1963895" y="1651474"/>
                  <a:pt x="1968444" y="1951725"/>
                </a:cubicBezTo>
                <a:cubicBezTo>
                  <a:pt x="1979817" y="2035887"/>
                  <a:pt x="2134492" y="1956274"/>
                  <a:pt x="2248223" y="1897134"/>
                </a:cubicBezTo>
                <a:cubicBezTo>
                  <a:pt x="2393799" y="1812972"/>
                  <a:pt x="2839626" y="1121486"/>
                  <a:pt x="2644008" y="1010029"/>
                </a:cubicBezTo>
                <a:cubicBezTo>
                  <a:pt x="2632066" y="1006333"/>
                  <a:pt x="2620631" y="1004263"/>
                  <a:pt x="2609647" y="1003649"/>
                </a:cubicBezTo>
                <a:close/>
                <a:moveTo>
                  <a:pt x="1136169" y="1003649"/>
                </a:moveTo>
                <a:cubicBezTo>
                  <a:pt x="1125185" y="1004263"/>
                  <a:pt x="1113750" y="1006333"/>
                  <a:pt x="1101808" y="1010029"/>
                </a:cubicBezTo>
                <a:cubicBezTo>
                  <a:pt x="906190" y="1121486"/>
                  <a:pt x="1352017" y="1812972"/>
                  <a:pt x="1497593" y="1897134"/>
                </a:cubicBezTo>
                <a:cubicBezTo>
                  <a:pt x="1611324" y="1956274"/>
                  <a:pt x="1765999" y="2035887"/>
                  <a:pt x="1777372" y="1951725"/>
                </a:cubicBezTo>
                <a:cubicBezTo>
                  <a:pt x="1781921" y="1651474"/>
                  <a:pt x="1731880" y="1460406"/>
                  <a:pt x="1511241" y="1385343"/>
                </a:cubicBezTo>
                <a:cubicBezTo>
                  <a:pt x="1364101" y="1312839"/>
                  <a:pt x="1300927" y="994437"/>
                  <a:pt x="1136169" y="1003649"/>
                </a:cubicBezTo>
                <a:close/>
                <a:moveTo>
                  <a:pt x="665081" y="96"/>
                </a:moveTo>
                <a:cubicBezTo>
                  <a:pt x="1486802" y="-2174"/>
                  <a:pt x="1309537" y="573200"/>
                  <a:pt x="1862679" y="634117"/>
                </a:cubicBezTo>
                <a:cubicBezTo>
                  <a:pt x="2415888" y="573192"/>
                  <a:pt x="2259021" y="-2174"/>
                  <a:pt x="3080735" y="96"/>
                </a:cubicBezTo>
                <a:cubicBezTo>
                  <a:pt x="3608448" y="-9003"/>
                  <a:pt x="3767673" y="636991"/>
                  <a:pt x="3619822" y="921320"/>
                </a:cubicBezTo>
                <a:cubicBezTo>
                  <a:pt x="3590251" y="1010030"/>
                  <a:pt x="3519739" y="941793"/>
                  <a:pt x="3456049" y="955441"/>
                </a:cubicBezTo>
                <a:cubicBezTo>
                  <a:pt x="3416937" y="1011300"/>
                  <a:pt x="3385716" y="1096130"/>
                  <a:pt x="3370271" y="1159232"/>
                </a:cubicBezTo>
                <a:lnTo>
                  <a:pt x="3189917" y="1317105"/>
                </a:lnTo>
                <a:cubicBezTo>
                  <a:pt x="3271804" y="1426286"/>
                  <a:pt x="3258156" y="1555942"/>
                  <a:pt x="3155798" y="1596884"/>
                </a:cubicBezTo>
                <a:cubicBezTo>
                  <a:pt x="2973828" y="1651475"/>
                  <a:pt x="2866920" y="1726538"/>
                  <a:pt x="2848723" y="1842544"/>
                </a:cubicBezTo>
                <a:cubicBezTo>
                  <a:pt x="2830525" y="2001768"/>
                  <a:pt x="2832803" y="2481714"/>
                  <a:pt x="2650831" y="2518108"/>
                </a:cubicBezTo>
                <a:cubicBezTo>
                  <a:pt x="2498431" y="2522657"/>
                  <a:pt x="2373325" y="2513559"/>
                  <a:pt x="2193630" y="2531756"/>
                </a:cubicBezTo>
                <a:cubicBezTo>
                  <a:pt x="2088997" y="2522657"/>
                  <a:pt x="1998012" y="2349785"/>
                  <a:pt x="1941147" y="2211033"/>
                </a:cubicBezTo>
                <a:lnTo>
                  <a:pt x="1872908" y="2313392"/>
                </a:lnTo>
                <a:lnTo>
                  <a:pt x="1804669" y="2211033"/>
                </a:lnTo>
                <a:cubicBezTo>
                  <a:pt x="1747804" y="2349785"/>
                  <a:pt x="1656819" y="2522657"/>
                  <a:pt x="1552186" y="2531756"/>
                </a:cubicBezTo>
                <a:cubicBezTo>
                  <a:pt x="1372491" y="2513559"/>
                  <a:pt x="1247385" y="2522657"/>
                  <a:pt x="1094985" y="2518108"/>
                </a:cubicBezTo>
                <a:cubicBezTo>
                  <a:pt x="913013" y="2481714"/>
                  <a:pt x="915291" y="2001768"/>
                  <a:pt x="897093" y="1842544"/>
                </a:cubicBezTo>
                <a:cubicBezTo>
                  <a:pt x="878896" y="1726538"/>
                  <a:pt x="771988" y="1651475"/>
                  <a:pt x="590018" y="1596884"/>
                </a:cubicBezTo>
                <a:cubicBezTo>
                  <a:pt x="487660" y="1555942"/>
                  <a:pt x="474012" y="1426286"/>
                  <a:pt x="555899" y="1317105"/>
                </a:cubicBezTo>
                <a:cubicBezTo>
                  <a:pt x="497354" y="1247580"/>
                  <a:pt x="494034" y="1228756"/>
                  <a:pt x="380265" y="1173717"/>
                </a:cubicBezTo>
                <a:cubicBezTo>
                  <a:pt x="350099" y="1122687"/>
                  <a:pt x="319933" y="1057172"/>
                  <a:pt x="289767" y="1006142"/>
                </a:cubicBezTo>
                <a:cubicBezTo>
                  <a:pt x="226077" y="992494"/>
                  <a:pt x="155565" y="1010030"/>
                  <a:pt x="125994" y="921320"/>
                </a:cubicBezTo>
                <a:cubicBezTo>
                  <a:pt x="-21857" y="636991"/>
                  <a:pt x="137368" y="-9003"/>
                  <a:pt x="665081" y="9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/>
          </a:p>
        </p:txBody>
      </p:sp>
      <p:sp>
        <p:nvSpPr>
          <p:cNvPr id="91" name="Rounded Rectangle 31">
            <a:extLst>
              <a:ext uri="{FF2B5EF4-FFF2-40B4-BE49-F238E27FC236}">
                <a16:creationId xmlns:a16="http://schemas.microsoft.com/office/drawing/2014/main" id="{3F74B011-B3EF-4E69-931E-14CB6455714E}"/>
              </a:ext>
            </a:extLst>
          </p:cNvPr>
          <p:cNvSpPr>
            <a:spLocks noChangeAspect="1"/>
          </p:cNvSpPr>
          <p:nvPr/>
        </p:nvSpPr>
        <p:spPr>
          <a:xfrm>
            <a:off x="3760469" y="2821406"/>
            <a:ext cx="253200" cy="360000"/>
          </a:xfrm>
          <a:custGeom>
            <a:avLst/>
            <a:gdLst/>
            <a:ahLst/>
            <a:cxnLst/>
            <a:rect l="l" t="t" r="r" b="b"/>
            <a:pathLst>
              <a:path w="2273269" h="3232141">
                <a:moveTo>
                  <a:pt x="1301358" y="1224998"/>
                </a:moveTo>
                <a:cubicBezTo>
                  <a:pt x="1288512" y="1224739"/>
                  <a:pt x="1275404" y="1226994"/>
                  <a:pt x="1262722" y="1232060"/>
                </a:cubicBezTo>
                <a:cubicBezTo>
                  <a:pt x="1224020" y="1247517"/>
                  <a:pt x="1200469" y="1284678"/>
                  <a:pt x="1200858" y="1323955"/>
                </a:cubicBezTo>
                <a:lnTo>
                  <a:pt x="1068969" y="1816173"/>
                </a:lnTo>
                <a:lnTo>
                  <a:pt x="975827" y="1468563"/>
                </a:lnTo>
                <a:cubicBezTo>
                  <a:pt x="965224" y="1428990"/>
                  <a:pt x="932065" y="1401484"/>
                  <a:pt x="893889" y="1396168"/>
                </a:cubicBezTo>
                <a:cubicBezTo>
                  <a:pt x="887581" y="1395290"/>
                  <a:pt x="881136" y="1395017"/>
                  <a:pt x="874749" y="1397368"/>
                </a:cubicBezTo>
                <a:lnTo>
                  <a:pt x="873048" y="1397069"/>
                </a:lnTo>
                <a:cubicBezTo>
                  <a:pt x="871822" y="1397102"/>
                  <a:pt x="870599" y="1397158"/>
                  <a:pt x="869409" y="1397702"/>
                </a:cubicBezTo>
                <a:lnTo>
                  <a:pt x="854690" y="1398625"/>
                </a:lnTo>
                <a:cubicBezTo>
                  <a:pt x="852870" y="1399112"/>
                  <a:pt x="851076" y="1399648"/>
                  <a:pt x="849610" y="1401148"/>
                </a:cubicBezTo>
                <a:cubicBezTo>
                  <a:pt x="820426" y="1408603"/>
                  <a:pt x="795399" y="1429720"/>
                  <a:pt x="783580" y="1459921"/>
                </a:cubicBezTo>
                <a:lnTo>
                  <a:pt x="576552" y="1988920"/>
                </a:lnTo>
                <a:lnTo>
                  <a:pt x="360960" y="1988920"/>
                </a:lnTo>
                <a:cubicBezTo>
                  <a:pt x="306335" y="1988920"/>
                  <a:pt x="262052" y="2033203"/>
                  <a:pt x="262052" y="2087828"/>
                </a:cubicBezTo>
                <a:cubicBezTo>
                  <a:pt x="262052" y="2142453"/>
                  <a:pt x="306335" y="2186736"/>
                  <a:pt x="360960" y="2186736"/>
                </a:cubicBezTo>
                <a:lnTo>
                  <a:pt x="624414" y="2186736"/>
                </a:lnTo>
                <a:cubicBezTo>
                  <a:pt x="655679" y="2194749"/>
                  <a:pt x="687884" y="2184847"/>
                  <a:pt x="710155" y="2162843"/>
                </a:cubicBezTo>
                <a:cubicBezTo>
                  <a:pt x="728043" y="2149675"/>
                  <a:pt x="740236" y="2129868"/>
                  <a:pt x="742804" y="2106901"/>
                </a:cubicBezTo>
                <a:lnTo>
                  <a:pt x="861090" y="1804659"/>
                </a:lnTo>
                <a:lnTo>
                  <a:pt x="967256" y="2200878"/>
                </a:lnTo>
                <a:cubicBezTo>
                  <a:pt x="956121" y="2251327"/>
                  <a:pt x="986997" y="2301788"/>
                  <a:pt x="1037612" y="2315350"/>
                </a:cubicBezTo>
                <a:cubicBezTo>
                  <a:pt x="1044252" y="2317129"/>
                  <a:pt x="1050915" y="2318189"/>
                  <a:pt x="1057633" y="2316605"/>
                </a:cubicBezTo>
                <a:cubicBezTo>
                  <a:pt x="1061264" y="2317900"/>
                  <a:pt x="1065062" y="2318350"/>
                  <a:pt x="1068971" y="2317315"/>
                </a:cubicBezTo>
                <a:cubicBezTo>
                  <a:pt x="1072878" y="2318349"/>
                  <a:pt x="1076674" y="2317900"/>
                  <a:pt x="1080303" y="2316605"/>
                </a:cubicBezTo>
                <a:lnTo>
                  <a:pt x="1100326" y="2315350"/>
                </a:lnTo>
                <a:cubicBezTo>
                  <a:pt x="1150941" y="2301788"/>
                  <a:pt x="1181817" y="2251327"/>
                  <a:pt x="1170682" y="2200878"/>
                </a:cubicBezTo>
                <a:lnTo>
                  <a:pt x="1320238" y="1642726"/>
                </a:lnTo>
                <a:lnTo>
                  <a:pt x="1513977" y="2127797"/>
                </a:lnTo>
                <a:cubicBezTo>
                  <a:pt x="1531567" y="2171838"/>
                  <a:pt x="1577262" y="2196260"/>
                  <a:pt x="1621871" y="2186737"/>
                </a:cubicBezTo>
                <a:lnTo>
                  <a:pt x="1878495" y="2186737"/>
                </a:lnTo>
                <a:cubicBezTo>
                  <a:pt x="1933120" y="2186737"/>
                  <a:pt x="1977403" y="2142454"/>
                  <a:pt x="1977403" y="2087829"/>
                </a:cubicBezTo>
                <a:cubicBezTo>
                  <a:pt x="1977403" y="2033204"/>
                  <a:pt x="1933120" y="1988921"/>
                  <a:pt x="1878495" y="1988921"/>
                </a:cubicBezTo>
                <a:lnTo>
                  <a:pt x="1671520" y="1988921"/>
                </a:lnTo>
                <a:lnTo>
                  <a:pt x="1391261" y="1287226"/>
                </a:lnTo>
                <a:cubicBezTo>
                  <a:pt x="1376065" y="1249180"/>
                  <a:pt x="1339894" y="1225775"/>
                  <a:pt x="1301358" y="1224998"/>
                </a:cubicBezTo>
                <a:close/>
                <a:moveTo>
                  <a:pt x="335892" y="524745"/>
                </a:moveTo>
                <a:lnTo>
                  <a:pt x="1937377" y="524745"/>
                </a:lnTo>
                <a:cubicBezTo>
                  <a:pt x="1996486" y="524745"/>
                  <a:pt x="2044403" y="572662"/>
                  <a:pt x="2044403" y="631771"/>
                </a:cubicBezTo>
                <a:lnTo>
                  <a:pt x="2044403" y="2898384"/>
                </a:lnTo>
                <a:cubicBezTo>
                  <a:pt x="2044403" y="2957493"/>
                  <a:pt x="1996486" y="3005410"/>
                  <a:pt x="1937377" y="3005410"/>
                </a:cubicBezTo>
                <a:lnTo>
                  <a:pt x="335892" y="3005410"/>
                </a:lnTo>
                <a:cubicBezTo>
                  <a:pt x="276783" y="3005410"/>
                  <a:pt x="228866" y="2957493"/>
                  <a:pt x="228866" y="2898384"/>
                </a:cubicBezTo>
                <a:lnTo>
                  <a:pt x="228866" y="631771"/>
                </a:lnTo>
                <a:cubicBezTo>
                  <a:pt x="228866" y="572662"/>
                  <a:pt x="276783" y="524745"/>
                  <a:pt x="335892" y="524745"/>
                </a:cubicBezTo>
                <a:close/>
                <a:moveTo>
                  <a:pt x="245659" y="437009"/>
                </a:moveTo>
                <a:cubicBezTo>
                  <a:pt x="179890" y="437009"/>
                  <a:pt x="126573" y="490326"/>
                  <a:pt x="126573" y="556095"/>
                </a:cubicBezTo>
                <a:lnTo>
                  <a:pt x="126573" y="2974061"/>
                </a:lnTo>
                <a:cubicBezTo>
                  <a:pt x="126573" y="3039830"/>
                  <a:pt x="179890" y="3093147"/>
                  <a:pt x="245659" y="3093147"/>
                </a:cubicBezTo>
                <a:lnTo>
                  <a:pt x="2027611" y="3093147"/>
                </a:lnTo>
                <a:cubicBezTo>
                  <a:pt x="2093380" y="3093147"/>
                  <a:pt x="2146697" y="3039830"/>
                  <a:pt x="2146697" y="2974061"/>
                </a:cubicBezTo>
                <a:lnTo>
                  <a:pt x="2146697" y="556095"/>
                </a:lnTo>
                <a:cubicBezTo>
                  <a:pt x="2146697" y="490326"/>
                  <a:pt x="2093380" y="437009"/>
                  <a:pt x="2027611" y="437009"/>
                </a:cubicBezTo>
                <a:close/>
                <a:moveTo>
                  <a:pt x="974181" y="0"/>
                </a:moveTo>
                <a:lnTo>
                  <a:pt x="1299087" y="0"/>
                </a:lnTo>
                <a:cubicBezTo>
                  <a:pt x="1327680" y="0"/>
                  <a:pt x="1350860" y="23180"/>
                  <a:pt x="1350860" y="51773"/>
                </a:cubicBezTo>
                <a:lnTo>
                  <a:pt x="1350860" y="155306"/>
                </a:lnTo>
                <a:lnTo>
                  <a:pt x="1381614" y="155306"/>
                </a:lnTo>
                <a:cubicBezTo>
                  <a:pt x="1410207" y="155306"/>
                  <a:pt x="1433387" y="178486"/>
                  <a:pt x="1433387" y="207079"/>
                </a:cubicBezTo>
                <a:lnTo>
                  <a:pt x="1433387" y="298015"/>
                </a:lnTo>
                <a:lnTo>
                  <a:pt x="2081269" y="298015"/>
                </a:lnTo>
                <a:cubicBezTo>
                  <a:pt x="2187308" y="298015"/>
                  <a:pt x="2273269" y="383976"/>
                  <a:pt x="2273269" y="490015"/>
                </a:cubicBezTo>
                <a:lnTo>
                  <a:pt x="2273269" y="3040141"/>
                </a:lnTo>
                <a:cubicBezTo>
                  <a:pt x="2273269" y="3146180"/>
                  <a:pt x="2187308" y="3232141"/>
                  <a:pt x="2081269" y="3232141"/>
                </a:cubicBezTo>
                <a:lnTo>
                  <a:pt x="192000" y="3232141"/>
                </a:lnTo>
                <a:cubicBezTo>
                  <a:pt x="85961" y="3232141"/>
                  <a:pt x="0" y="3146180"/>
                  <a:pt x="0" y="3040141"/>
                </a:cubicBezTo>
                <a:lnTo>
                  <a:pt x="0" y="490015"/>
                </a:lnTo>
                <a:cubicBezTo>
                  <a:pt x="0" y="383976"/>
                  <a:pt x="85961" y="298015"/>
                  <a:pt x="192000" y="298015"/>
                </a:cubicBezTo>
                <a:lnTo>
                  <a:pt x="839881" y="298015"/>
                </a:lnTo>
                <a:lnTo>
                  <a:pt x="839881" y="207079"/>
                </a:lnTo>
                <a:cubicBezTo>
                  <a:pt x="839881" y="178486"/>
                  <a:pt x="863061" y="155306"/>
                  <a:pt x="891654" y="155306"/>
                </a:cubicBezTo>
                <a:lnTo>
                  <a:pt x="922408" y="155306"/>
                </a:lnTo>
                <a:lnTo>
                  <a:pt x="922408" y="51773"/>
                </a:lnTo>
                <a:cubicBezTo>
                  <a:pt x="922408" y="23180"/>
                  <a:pt x="945588" y="0"/>
                  <a:pt x="97418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/>
          </a:p>
        </p:txBody>
      </p:sp>
      <p:sp>
        <p:nvSpPr>
          <p:cNvPr id="92" name="Oval 47">
            <a:extLst>
              <a:ext uri="{FF2B5EF4-FFF2-40B4-BE49-F238E27FC236}">
                <a16:creationId xmlns:a16="http://schemas.microsoft.com/office/drawing/2014/main" id="{2E86C9D6-5EFB-411C-BF38-96856EC384BC}"/>
              </a:ext>
            </a:extLst>
          </p:cNvPr>
          <p:cNvSpPr>
            <a:spLocks noChangeAspect="1"/>
          </p:cNvSpPr>
          <p:nvPr/>
        </p:nvSpPr>
        <p:spPr>
          <a:xfrm>
            <a:off x="8209997" y="204549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303187" y="480874"/>
                </a:moveTo>
                <a:lnTo>
                  <a:pt x="1303187" y="1303187"/>
                </a:lnTo>
                <a:lnTo>
                  <a:pt x="480874" y="1303187"/>
                </a:lnTo>
                <a:lnTo>
                  <a:pt x="480874" y="1936813"/>
                </a:lnTo>
                <a:lnTo>
                  <a:pt x="1303187" y="1936813"/>
                </a:lnTo>
                <a:lnTo>
                  <a:pt x="1303187" y="2759126"/>
                </a:lnTo>
                <a:lnTo>
                  <a:pt x="1936813" y="2759126"/>
                </a:lnTo>
                <a:lnTo>
                  <a:pt x="1936813" y="1936813"/>
                </a:lnTo>
                <a:lnTo>
                  <a:pt x="2759126" y="1936813"/>
                </a:lnTo>
                <a:lnTo>
                  <a:pt x="2759126" y="1303187"/>
                </a:lnTo>
                <a:lnTo>
                  <a:pt x="1936813" y="1303187"/>
                </a:lnTo>
                <a:lnTo>
                  <a:pt x="1936813" y="480874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/>
          </a:p>
        </p:txBody>
      </p:sp>
      <p:sp>
        <p:nvSpPr>
          <p:cNvPr id="93" name="Oval 50">
            <a:extLst>
              <a:ext uri="{FF2B5EF4-FFF2-40B4-BE49-F238E27FC236}">
                <a16:creationId xmlns:a16="http://schemas.microsoft.com/office/drawing/2014/main" id="{94B50FD2-7027-4FD6-BA6F-11B683AB8160}"/>
              </a:ext>
            </a:extLst>
          </p:cNvPr>
          <p:cNvSpPr>
            <a:spLocks noChangeAspect="1"/>
          </p:cNvSpPr>
          <p:nvPr/>
        </p:nvSpPr>
        <p:spPr>
          <a:xfrm>
            <a:off x="4303211" y="2821406"/>
            <a:ext cx="318743" cy="360000"/>
          </a:xfrm>
          <a:custGeom>
            <a:avLst/>
            <a:gdLst/>
            <a:ahLst/>
            <a:cxnLst/>
            <a:rect l="l" t="t" r="r" b="b"/>
            <a:pathLst>
              <a:path w="2868687" h="3240000">
                <a:moveTo>
                  <a:pt x="1433799" y="2290728"/>
                </a:moveTo>
                <a:cubicBezTo>
                  <a:pt x="1317650" y="2346839"/>
                  <a:pt x="1203301" y="2394700"/>
                  <a:pt x="1093028" y="2434329"/>
                </a:cubicBezTo>
                <a:cubicBezTo>
                  <a:pt x="1167481" y="2812207"/>
                  <a:pt x="1292592" y="3060000"/>
                  <a:pt x="1434343" y="3060000"/>
                </a:cubicBezTo>
                <a:cubicBezTo>
                  <a:pt x="1576138" y="3060000"/>
                  <a:pt x="1701284" y="2812053"/>
                  <a:pt x="1774025" y="2433735"/>
                </a:cubicBezTo>
                <a:cubicBezTo>
                  <a:pt x="1663854" y="2394452"/>
                  <a:pt x="1549823" y="2346469"/>
                  <a:pt x="1433799" y="2290728"/>
                </a:cubicBezTo>
                <a:close/>
                <a:moveTo>
                  <a:pt x="1824954" y="2078037"/>
                </a:moveTo>
                <a:cubicBezTo>
                  <a:pt x="1794480" y="2097450"/>
                  <a:pt x="1763147" y="2116057"/>
                  <a:pt x="1731343" y="2134419"/>
                </a:cubicBezTo>
                <a:lnTo>
                  <a:pt x="1635415" y="2187161"/>
                </a:lnTo>
                <a:cubicBezTo>
                  <a:pt x="1691788" y="2215044"/>
                  <a:pt x="1747931" y="2239109"/>
                  <a:pt x="1803378" y="2259350"/>
                </a:cubicBezTo>
                <a:cubicBezTo>
                  <a:pt x="1812120" y="2201101"/>
                  <a:pt x="1819148" y="2140526"/>
                  <a:pt x="1824954" y="2078037"/>
                </a:cubicBezTo>
                <a:close/>
                <a:moveTo>
                  <a:pt x="1042306" y="2077178"/>
                </a:moveTo>
                <a:cubicBezTo>
                  <a:pt x="1047949" y="2140175"/>
                  <a:pt x="1055328" y="2201182"/>
                  <a:pt x="1063873" y="2259905"/>
                </a:cubicBezTo>
                <a:cubicBezTo>
                  <a:pt x="1119365" y="2238275"/>
                  <a:pt x="1176217" y="2214355"/>
                  <a:pt x="1233887" y="2187801"/>
                </a:cubicBezTo>
                <a:cubicBezTo>
                  <a:pt x="1201538" y="2170955"/>
                  <a:pt x="1169452" y="2152957"/>
                  <a:pt x="1137343" y="2134419"/>
                </a:cubicBezTo>
                <a:close/>
                <a:moveTo>
                  <a:pt x="559768" y="1732679"/>
                </a:moveTo>
                <a:cubicBezTo>
                  <a:pt x="268524" y="1984850"/>
                  <a:pt x="116369" y="2217202"/>
                  <a:pt x="187266" y="2340000"/>
                </a:cubicBezTo>
                <a:cubicBezTo>
                  <a:pt x="258144" y="2462764"/>
                  <a:pt x="535307" y="2447213"/>
                  <a:pt x="899736" y="2322555"/>
                </a:cubicBezTo>
                <a:cubicBezTo>
                  <a:pt x="878937" y="2207297"/>
                  <a:pt x="863223" y="2084405"/>
                  <a:pt x="853746" y="1955834"/>
                </a:cubicBezTo>
                <a:cubicBezTo>
                  <a:pt x="747454" y="1883220"/>
                  <a:pt x="648878" y="1808453"/>
                  <a:pt x="559768" y="1732679"/>
                </a:cubicBezTo>
                <a:close/>
                <a:moveTo>
                  <a:pt x="2309048" y="1730507"/>
                </a:moveTo>
                <a:cubicBezTo>
                  <a:pt x="2220666" y="1807660"/>
                  <a:pt x="2121792" y="1882664"/>
                  <a:pt x="2015235" y="1955625"/>
                </a:cubicBezTo>
                <a:cubicBezTo>
                  <a:pt x="2005364" y="2084180"/>
                  <a:pt x="1989894" y="2207119"/>
                  <a:pt x="1967330" y="2322070"/>
                </a:cubicBezTo>
                <a:lnTo>
                  <a:pt x="2081685" y="2358048"/>
                </a:lnTo>
                <a:cubicBezTo>
                  <a:pt x="2116015" y="2320492"/>
                  <a:pt x="2165526" y="2297468"/>
                  <a:pt x="2220415" y="2297468"/>
                </a:cubicBezTo>
                <a:cubicBezTo>
                  <a:pt x="2302230" y="2297468"/>
                  <a:pt x="2372097" y="2348622"/>
                  <a:pt x="2399287" y="2420880"/>
                </a:cubicBezTo>
                <a:cubicBezTo>
                  <a:pt x="2542053" y="2432945"/>
                  <a:pt x="2642630" y="2407186"/>
                  <a:pt x="2681420" y="2340000"/>
                </a:cubicBezTo>
                <a:cubicBezTo>
                  <a:pt x="2752393" y="2217071"/>
                  <a:pt x="2599836" y="1984353"/>
                  <a:pt x="2309048" y="1730507"/>
                </a:cubicBezTo>
                <a:close/>
                <a:moveTo>
                  <a:pt x="2026056" y="1510554"/>
                </a:moveTo>
                <a:cubicBezTo>
                  <a:pt x="2027893" y="1546708"/>
                  <a:pt x="2028343" y="1583211"/>
                  <a:pt x="2028343" y="1620000"/>
                </a:cubicBezTo>
                <a:lnTo>
                  <a:pt x="2024251" y="1730716"/>
                </a:lnTo>
                <a:lnTo>
                  <a:pt x="2173722" y="1619092"/>
                </a:lnTo>
                <a:cubicBezTo>
                  <a:pt x="2127526" y="1582190"/>
                  <a:pt x="2078507" y="1545517"/>
                  <a:pt x="2026056" y="1510554"/>
                </a:cubicBezTo>
                <a:close/>
                <a:moveTo>
                  <a:pt x="844436" y="1509285"/>
                </a:moveTo>
                <a:lnTo>
                  <a:pt x="694964" y="1620908"/>
                </a:lnTo>
                <a:cubicBezTo>
                  <a:pt x="741160" y="1657811"/>
                  <a:pt x="790179" y="1694484"/>
                  <a:pt x="842630" y="1729447"/>
                </a:cubicBezTo>
                <a:cubicBezTo>
                  <a:pt x="840793" y="1693293"/>
                  <a:pt x="840343" y="1656790"/>
                  <a:pt x="840343" y="1620000"/>
                </a:cubicBezTo>
                <a:close/>
                <a:moveTo>
                  <a:pt x="1434343" y="1361184"/>
                </a:moveTo>
                <a:cubicBezTo>
                  <a:pt x="1573534" y="1361184"/>
                  <a:pt x="1686371" y="1474021"/>
                  <a:pt x="1686371" y="1613212"/>
                </a:cubicBezTo>
                <a:cubicBezTo>
                  <a:pt x="1686371" y="1752403"/>
                  <a:pt x="1573534" y="1865240"/>
                  <a:pt x="1434343" y="1865240"/>
                </a:cubicBezTo>
                <a:cubicBezTo>
                  <a:pt x="1295152" y="1865240"/>
                  <a:pt x="1182315" y="1752403"/>
                  <a:pt x="1182315" y="1613212"/>
                </a:cubicBezTo>
                <a:cubicBezTo>
                  <a:pt x="1182315" y="1474021"/>
                  <a:pt x="1295152" y="1361184"/>
                  <a:pt x="1434343" y="1361184"/>
                </a:cubicBezTo>
                <a:close/>
                <a:moveTo>
                  <a:pt x="1433770" y="1149513"/>
                </a:moveTo>
                <a:cubicBezTo>
                  <a:pt x="1365445" y="1183896"/>
                  <a:pt x="1296585" y="1221489"/>
                  <a:pt x="1227343" y="1261466"/>
                </a:cubicBezTo>
                <a:lnTo>
                  <a:pt x="1027157" y="1384911"/>
                </a:lnTo>
                <a:cubicBezTo>
                  <a:pt x="1022222" y="1461370"/>
                  <a:pt x="1020343" y="1539922"/>
                  <a:pt x="1020343" y="1620000"/>
                </a:cubicBezTo>
                <a:lnTo>
                  <a:pt x="1028287" y="1855786"/>
                </a:lnTo>
                <a:cubicBezTo>
                  <a:pt x="1091680" y="1898065"/>
                  <a:pt x="1158394" y="1938727"/>
                  <a:pt x="1227343" y="1978535"/>
                </a:cubicBezTo>
                <a:lnTo>
                  <a:pt x="1434916" y="2090488"/>
                </a:lnTo>
                <a:cubicBezTo>
                  <a:pt x="1503241" y="2056105"/>
                  <a:pt x="1572101" y="2018511"/>
                  <a:pt x="1641343" y="1978535"/>
                </a:cubicBezTo>
                <a:lnTo>
                  <a:pt x="1841530" y="1855090"/>
                </a:lnTo>
                <a:cubicBezTo>
                  <a:pt x="1846464" y="1778631"/>
                  <a:pt x="1848343" y="1700079"/>
                  <a:pt x="1848343" y="1620000"/>
                </a:cubicBezTo>
                <a:lnTo>
                  <a:pt x="1840399" y="1384214"/>
                </a:lnTo>
                <a:cubicBezTo>
                  <a:pt x="1777006" y="1341936"/>
                  <a:pt x="1710293" y="1301274"/>
                  <a:pt x="1641343" y="1261466"/>
                </a:cubicBezTo>
                <a:close/>
                <a:moveTo>
                  <a:pt x="1065308" y="980650"/>
                </a:moveTo>
                <a:cubicBezTo>
                  <a:pt x="1056566" y="1038899"/>
                  <a:pt x="1049538" y="1099475"/>
                  <a:pt x="1043732" y="1161964"/>
                </a:cubicBezTo>
                <a:cubicBezTo>
                  <a:pt x="1074206" y="1142551"/>
                  <a:pt x="1105539" y="1123943"/>
                  <a:pt x="1137343" y="1105581"/>
                </a:cubicBezTo>
                <a:lnTo>
                  <a:pt x="1233271" y="1052839"/>
                </a:lnTo>
                <a:cubicBezTo>
                  <a:pt x="1176898" y="1024957"/>
                  <a:pt x="1120756" y="1000892"/>
                  <a:pt x="1065308" y="980650"/>
                </a:cubicBezTo>
                <a:close/>
                <a:moveTo>
                  <a:pt x="1804814" y="980095"/>
                </a:moveTo>
                <a:cubicBezTo>
                  <a:pt x="1749321" y="1001726"/>
                  <a:pt x="1692469" y="1025646"/>
                  <a:pt x="1634800" y="1052200"/>
                </a:cubicBezTo>
                <a:cubicBezTo>
                  <a:pt x="1667149" y="1069046"/>
                  <a:pt x="1699234" y="1087043"/>
                  <a:pt x="1731343" y="1105581"/>
                </a:cubicBezTo>
                <a:lnTo>
                  <a:pt x="1826380" y="1162822"/>
                </a:lnTo>
                <a:cubicBezTo>
                  <a:pt x="1820738" y="1099825"/>
                  <a:pt x="1813359" y="1038819"/>
                  <a:pt x="1804814" y="980095"/>
                </a:cubicBezTo>
                <a:close/>
                <a:moveTo>
                  <a:pt x="2432236" y="816002"/>
                </a:moveTo>
                <a:cubicBezTo>
                  <a:pt x="2308930" y="820546"/>
                  <a:pt x="2149627" y="855445"/>
                  <a:pt x="1968950" y="917446"/>
                </a:cubicBezTo>
                <a:cubicBezTo>
                  <a:pt x="1989749" y="1032703"/>
                  <a:pt x="2005463" y="1155596"/>
                  <a:pt x="2014941" y="1284167"/>
                </a:cubicBezTo>
                <a:cubicBezTo>
                  <a:pt x="2121232" y="1356780"/>
                  <a:pt x="2219808" y="1431548"/>
                  <a:pt x="2308918" y="1507322"/>
                </a:cubicBezTo>
                <a:cubicBezTo>
                  <a:pt x="2600162" y="1255150"/>
                  <a:pt x="2752317" y="1022798"/>
                  <a:pt x="2681420" y="900000"/>
                </a:cubicBezTo>
                <a:cubicBezTo>
                  <a:pt x="2645694" y="838121"/>
                  <a:pt x="2557557" y="811383"/>
                  <a:pt x="2432236" y="816002"/>
                </a:cubicBezTo>
                <a:close/>
                <a:moveTo>
                  <a:pt x="436450" y="816001"/>
                </a:moveTo>
                <a:cubicBezTo>
                  <a:pt x="311129" y="811383"/>
                  <a:pt x="222992" y="838121"/>
                  <a:pt x="187266" y="900000"/>
                </a:cubicBezTo>
                <a:cubicBezTo>
                  <a:pt x="158404" y="949991"/>
                  <a:pt x="166508" y="1018139"/>
                  <a:pt x="206887" y="1097970"/>
                </a:cubicBezTo>
                <a:cubicBezTo>
                  <a:pt x="213842" y="1096217"/>
                  <a:pt x="221021" y="1095812"/>
                  <a:pt x="228294" y="1095812"/>
                </a:cubicBezTo>
                <a:cubicBezTo>
                  <a:pt x="334372" y="1095812"/>
                  <a:pt x="420366" y="1181806"/>
                  <a:pt x="420366" y="1287884"/>
                </a:cubicBezTo>
                <a:cubicBezTo>
                  <a:pt x="420366" y="1314219"/>
                  <a:pt x="415066" y="1339317"/>
                  <a:pt x="405427" y="1362148"/>
                </a:cubicBezTo>
                <a:cubicBezTo>
                  <a:pt x="450585" y="1410442"/>
                  <a:pt x="502437" y="1459559"/>
                  <a:pt x="559639" y="1509493"/>
                </a:cubicBezTo>
                <a:cubicBezTo>
                  <a:pt x="648020" y="1432341"/>
                  <a:pt x="746894" y="1357336"/>
                  <a:pt x="853451" y="1284376"/>
                </a:cubicBezTo>
                <a:cubicBezTo>
                  <a:pt x="863322" y="1155820"/>
                  <a:pt x="878792" y="1032881"/>
                  <a:pt x="901357" y="917930"/>
                </a:cubicBezTo>
                <a:cubicBezTo>
                  <a:pt x="719999" y="855651"/>
                  <a:pt x="560119" y="820559"/>
                  <a:pt x="436450" y="816001"/>
                </a:cubicBezTo>
                <a:close/>
                <a:moveTo>
                  <a:pt x="1434343" y="180000"/>
                </a:moveTo>
                <a:cubicBezTo>
                  <a:pt x="1292548" y="180000"/>
                  <a:pt x="1167402" y="427948"/>
                  <a:pt x="1094661" y="806265"/>
                </a:cubicBezTo>
                <a:cubicBezTo>
                  <a:pt x="1204832" y="845548"/>
                  <a:pt x="1318864" y="893532"/>
                  <a:pt x="1434887" y="949272"/>
                </a:cubicBezTo>
                <a:cubicBezTo>
                  <a:pt x="1551037" y="893162"/>
                  <a:pt x="1665385" y="845301"/>
                  <a:pt x="1775658" y="805671"/>
                </a:cubicBezTo>
                <a:cubicBezTo>
                  <a:pt x="1751860" y="684885"/>
                  <a:pt x="1722886" y="577390"/>
                  <a:pt x="1688823" y="487405"/>
                </a:cubicBezTo>
                <a:cubicBezTo>
                  <a:pt x="1688009" y="487647"/>
                  <a:pt x="1687191" y="487652"/>
                  <a:pt x="1686371" y="487652"/>
                </a:cubicBezTo>
                <a:cubicBezTo>
                  <a:pt x="1580293" y="487652"/>
                  <a:pt x="1494299" y="401658"/>
                  <a:pt x="1494299" y="295580"/>
                </a:cubicBezTo>
                <a:cubicBezTo>
                  <a:pt x="1494299" y="264819"/>
                  <a:pt x="1501530" y="235747"/>
                  <a:pt x="1516122" y="210837"/>
                </a:cubicBezTo>
                <a:cubicBezTo>
                  <a:pt x="1490583" y="189985"/>
                  <a:pt x="1462798" y="180000"/>
                  <a:pt x="1434343" y="180000"/>
                </a:cubicBezTo>
                <a:close/>
                <a:moveTo>
                  <a:pt x="1434343" y="0"/>
                </a:moveTo>
                <a:cubicBezTo>
                  <a:pt x="1509303" y="0"/>
                  <a:pt x="1581019" y="37868"/>
                  <a:pt x="1646062" y="107907"/>
                </a:cubicBezTo>
                <a:cubicBezTo>
                  <a:pt x="1659037" y="104972"/>
                  <a:pt x="1672533" y="103508"/>
                  <a:pt x="1686371" y="103508"/>
                </a:cubicBezTo>
                <a:cubicBezTo>
                  <a:pt x="1792449" y="103508"/>
                  <a:pt x="1878443" y="189502"/>
                  <a:pt x="1878443" y="295580"/>
                </a:cubicBezTo>
                <a:cubicBezTo>
                  <a:pt x="1878443" y="342831"/>
                  <a:pt x="1861381" y="386097"/>
                  <a:pt x="1831228" y="417985"/>
                </a:cubicBezTo>
                <a:cubicBezTo>
                  <a:pt x="1871860" y="515668"/>
                  <a:pt x="1906636" y="628220"/>
                  <a:pt x="1935357" y="752219"/>
                </a:cubicBezTo>
                <a:cubicBezTo>
                  <a:pt x="2379384" y="616814"/>
                  <a:pt x="2731816" y="627289"/>
                  <a:pt x="2837304" y="810000"/>
                </a:cubicBezTo>
                <a:cubicBezTo>
                  <a:pt x="2942793" y="992711"/>
                  <a:pt x="2775650" y="1303161"/>
                  <a:pt x="2436521" y="1620139"/>
                </a:cubicBezTo>
                <a:cubicBezTo>
                  <a:pt x="2775698" y="1936928"/>
                  <a:pt x="2942777" y="2247316"/>
                  <a:pt x="2837304" y="2430000"/>
                </a:cubicBezTo>
                <a:cubicBezTo>
                  <a:pt x="2771439" y="2544083"/>
                  <a:pt x="2609300" y="2591017"/>
                  <a:pt x="2388706" y="2577188"/>
                </a:cubicBezTo>
                <a:cubicBezTo>
                  <a:pt x="2358753" y="2639691"/>
                  <a:pt x="2294480" y="2681612"/>
                  <a:pt x="2220415" y="2681612"/>
                </a:cubicBezTo>
                <a:cubicBezTo>
                  <a:pt x="2122541" y="2681612"/>
                  <a:pt x="2041764" y="2608405"/>
                  <a:pt x="2030773" y="2513644"/>
                </a:cubicBezTo>
                <a:cubicBezTo>
                  <a:pt x="1999304" y="2506661"/>
                  <a:pt x="1967635" y="2497623"/>
                  <a:pt x="1935485" y="2487821"/>
                </a:cubicBezTo>
                <a:cubicBezTo>
                  <a:pt x="1830610" y="2940018"/>
                  <a:pt x="1645322" y="3240000"/>
                  <a:pt x="1434343" y="3240000"/>
                </a:cubicBezTo>
                <a:cubicBezTo>
                  <a:pt x="1223366" y="3240000"/>
                  <a:pt x="1038079" y="2940023"/>
                  <a:pt x="933330" y="2487781"/>
                </a:cubicBezTo>
                <a:cubicBezTo>
                  <a:pt x="489302" y="2623186"/>
                  <a:pt x="136870" y="2612712"/>
                  <a:pt x="31382" y="2430000"/>
                </a:cubicBezTo>
                <a:cubicBezTo>
                  <a:pt x="-74106" y="2247290"/>
                  <a:pt x="93037" y="1936840"/>
                  <a:pt x="432165" y="1619862"/>
                </a:cubicBezTo>
                <a:cubicBezTo>
                  <a:pt x="378689" y="1569916"/>
                  <a:pt x="329491" y="1520128"/>
                  <a:pt x="285801" y="1470219"/>
                </a:cubicBezTo>
                <a:cubicBezTo>
                  <a:pt x="267844" y="1476857"/>
                  <a:pt x="248431" y="1479956"/>
                  <a:pt x="228294" y="1479956"/>
                </a:cubicBezTo>
                <a:cubicBezTo>
                  <a:pt x="122216" y="1479956"/>
                  <a:pt x="36222" y="1393962"/>
                  <a:pt x="36222" y="1287884"/>
                </a:cubicBezTo>
                <a:cubicBezTo>
                  <a:pt x="36222" y="1246866"/>
                  <a:pt x="49080" y="1208850"/>
                  <a:pt x="73868" y="1179672"/>
                </a:cubicBezTo>
                <a:cubicBezTo>
                  <a:pt x="-4733" y="1033688"/>
                  <a:pt x="-23287" y="904690"/>
                  <a:pt x="31382" y="810000"/>
                </a:cubicBezTo>
                <a:cubicBezTo>
                  <a:pt x="136860" y="627306"/>
                  <a:pt x="489234" y="616816"/>
                  <a:pt x="933201" y="752179"/>
                </a:cubicBezTo>
                <a:cubicBezTo>
                  <a:pt x="1038076" y="299982"/>
                  <a:pt x="1223365" y="0"/>
                  <a:pt x="14343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/>
          </a:p>
        </p:txBody>
      </p:sp>
      <p:sp>
        <p:nvSpPr>
          <p:cNvPr id="94" name="Heart 17">
            <a:extLst>
              <a:ext uri="{FF2B5EF4-FFF2-40B4-BE49-F238E27FC236}">
                <a16:creationId xmlns:a16="http://schemas.microsoft.com/office/drawing/2014/main" id="{BC5CA1C9-EB48-417E-8FA0-1F47355D8B20}"/>
              </a:ext>
            </a:extLst>
          </p:cNvPr>
          <p:cNvSpPr/>
          <p:nvPr/>
        </p:nvSpPr>
        <p:spPr>
          <a:xfrm>
            <a:off x="6027872" y="2833290"/>
            <a:ext cx="340626" cy="333972"/>
          </a:xfrm>
          <a:custGeom>
            <a:avLst/>
            <a:gdLst/>
            <a:ahLst/>
            <a:cxnLst/>
            <a:rect l="l" t="t" r="r" b="b"/>
            <a:pathLst>
              <a:path w="3263621" h="3199863">
                <a:moveTo>
                  <a:pt x="1896188" y="786599"/>
                </a:moveTo>
                <a:cubicBezTo>
                  <a:pt x="1878938" y="786251"/>
                  <a:pt x="1861335" y="789280"/>
                  <a:pt x="1844305" y="796082"/>
                </a:cubicBezTo>
                <a:cubicBezTo>
                  <a:pt x="1792333" y="816839"/>
                  <a:pt x="1760707" y="866742"/>
                  <a:pt x="1761231" y="919486"/>
                </a:cubicBezTo>
                <a:lnTo>
                  <a:pt x="1573886" y="1618665"/>
                </a:lnTo>
                <a:lnTo>
                  <a:pt x="1438574" y="1113672"/>
                </a:lnTo>
                <a:cubicBezTo>
                  <a:pt x="1424335" y="1060531"/>
                  <a:pt x="1379808" y="1023594"/>
                  <a:pt x="1328543" y="1016456"/>
                </a:cubicBezTo>
                <a:cubicBezTo>
                  <a:pt x="1320071" y="1015276"/>
                  <a:pt x="1311415" y="1014911"/>
                  <a:pt x="1302836" y="1018067"/>
                </a:cubicBezTo>
                <a:lnTo>
                  <a:pt x="1300556" y="1017667"/>
                </a:lnTo>
                <a:cubicBezTo>
                  <a:pt x="1298914" y="1017711"/>
                  <a:pt x="1297275" y="1017786"/>
                  <a:pt x="1295680" y="1018515"/>
                </a:cubicBezTo>
                <a:lnTo>
                  <a:pt x="1275904" y="1019755"/>
                </a:lnTo>
                <a:cubicBezTo>
                  <a:pt x="1273459" y="1020410"/>
                  <a:pt x="1271049" y="1021129"/>
                  <a:pt x="1269080" y="1023145"/>
                </a:cubicBezTo>
                <a:cubicBezTo>
                  <a:pt x="1229892" y="1033156"/>
                  <a:pt x="1196286" y="1061513"/>
                  <a:pt x="1180414" y="1102068"/>
                </a:cubicBezTo>
                <a:lnTo>
                  <a:pt x="902406" y="1812437"/>
                </a:lnTo>
                <a:lnTo>
                  <a:pt x="612897" y="1812437"/>
                </a:lnTo>
                <a:cubicBezTo>
                  <a:pt x="539543" y="1812437"/>
                  <a:pt x="480078" y="1871902"/>
                  <a:pt x="480078" y="1945256"/>
                </a:cubicBezTo>
                <a:cubicBezTo>
                  <a:pt x="480078" y="2018610"/>
                  <a:pt x="539543" y="2078075"/>
                  <a:pt x="612897" y="2078075"/>
                </a:cubicBezTo>
                <a:lnTo>
                  <a:pt x="966673" y="2078075"/>
                </a:lnTo>
                <a:cubicBezTo>
                  <a:pt x="1008666" y="2088839"/>
                  <a:pt x="1051924" y="2075535"/>
                  <a:pt x="1081835" y="2045978"/>
                </a:cubicBezTo>
                <a:cubicBezTo>
                  <a:pt x="1105846" y="2028294"/>
                  <a:pt x="1122213" y="2001701"/>
                  <a:pt x="1125659" y="1970866"/>
                </a:cubicBezTo>
                <a:lnTo>
                  <a:pt x="1284498" y="1565001"/>
                </a:lnTo>
                <a:lnTo>
                  <a:pt x="1443089" y="2156868"/>
                </a:lnTo>
                <a:cubicBezTo>
                  <a:pt x="1455914" y="2204733"/>
                  <a:pt x="1493311" y="2239452"/>
                  <a:pt x="1538593" y="2249086"/>
                </a:cubicBezTo>
                <a:lnTo>
                  <a:pt x="1542015" y="2250785"/>
                </a:lnTo>
                <a:cubicBezTo>
                  <a:pt x="1542604" y="2250943"/>
                  <a:pt x="1543193" y="2251097"/>
                  <a:pt x="1543870" y="2250902"/>
                </a:cubicBezTo>
                <a:cubicBezTo>
                  <a:pt x="1553422" y="2254514"/>
                  <a:pt x="1563610" y="2255524"/>
                  <a:pt x="1573886" y="2252783"/>
                </a:cubicBezTo>
                <a:cubicBezTo>
                  <a:pt x="1584162" y="2255524"/>
                  <a:pt x="1594351" y="2254515"/>
                  <a:pt x="1603903" y="2250901"/>
                </a:cubicBezTo>
                <a:lnTo>
                  <a:pt x="1605758" y="2250785"/>
                </a:lnTo>
                <a:cubicBezTo>
                  <a:pt x="1606974" y="2250459"/>
                  <a:pt x="1608181" y="2250118"/>
                  <a:pt x="1609178" y="2249086"/>
                </a:cubicBezTo>
                <a:cubicBezTo>
                  <a:pt x="1654461" y="2239453"/>
                  <a:pt x="1691859" y="2204734"/>
                  <a:pt x="1704684" y="2156868"/>
                </a:cubicBezTo>
                <a:lnTo>
                  <a:pt x="1921541" y="1347547"/>
                </a:lnTo>
                <a:lnTo>
                  <a:pt x="2181705" y="1998928"/>
                </a:lnTo>
                <a:cubicBezTo>
                  <a:pt x="2205326" y="2058070"/>
                  <a:pt x="2266689" y="2090865"/>
                  <a:pt x="2326593" y="2078075"/>
                </a:cubicBezTo>
                <a:lnTo>
                  <a:pt x="2671200" y="2078075"/>
                </a:lnTo>
                <a:cubicBezTo>
                  <a:pt x="2744554" y="2078075"/>
                  <a:pt x="2804019" y="2018610"/>
                  <a:pt x="2804019" y="1945256"/>
                </a:cubicBezTo>
                <a:cubicBezTo>
                  <a:pt x="2804019" y="1871902"/>
                  <a:pt x="2744554" y="1812437"/>
                  <a:pt x="2671200" y="1812437"/>
                </a:cubicBezTo>
                <a:lnTo>
                  <a:pt x="2393261" y="1812437"/>
                </a:lnTo>
                <a:lnTo>
                  <a:pt x="2016914" y="870162"/>
                </a:lnTo>
                <a:cubicBezTo>
                  <a:pt x="1996508" y="819071"/>
                  <a:pt x="1947937" y="787642"/>
                  <a:pt x="1896188" y="786599"/>
                </a:cubicBezTo>
                <a:close/>
                <a:moveTo>
                  <a:pt x="773454" y="106"/>
                </a:moveTo>
                <a:cubicBezTo>
                  <a:pt x="1097282" y="5742"/>
                  <a:pt x="1441967" y="238301"/>
                  <a:pt x="1631811" y="769863"/>
                </a:cubicBezTo>
                <a:cubicBezTo>
                  <a:pt x="2306811" y="-1120137"/>
                  <a:pt x="4939311" y="769863"/>
                  <a:pt x="1631811" y="3199863"/>
                </a:cubicBezTo>
                <a:cubicBezTo>
                  <a:pt x="-745455" y="1453301"/>
                  <a:pt x="-54107" y="-14297"/>
                  <a:pt x="773454" y="10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/>
          </a:p>
        </p:txBody>
      </p:sp>
      <p:sp>
        <p:nvSpPr>
          <p:cNvPr id="95" name="Rounded Rectangle 25">
            <a:extLst>
              <a:ext uri="{FF2B5EF4-FFF2-40B4-BE49-F238E27FC236}">
                <a16:creationId xmlns:a16="http://schemas.microsoft.com/office/drawing/2014/main" id="{EE9E83C8-FE03-4A66-80B5-543D1E47B0B8}"/>
              </a:ext>
            </a:extLst>
          </p:cNvPr>
          <p:cNvSpPr/>
          <p:nvPr/>
        </p:nvSpPr>
        <p:spPr>
          <a:xfrm>
            <a:off x="5440459" y="2858907"/>
            <a:ext cx="338160" cy="284999"/>
          </a:xfrm>
          <a:custGeom>
            <a:avLst/>
            <a:gdLst/>
            <a:ahLst/>
            <a:cxnLst/>
            <a:rect l="l" t="t" r="r" b="b"/>
            <a:pathLst>
              <a:path w="3240000" h="2730652">
                <a:moveTo>
                  <a:pt x="1452811" y="1541940"/>
                </a:moveTo>
                <a:lnTo>
                  <a:pt x="1452811" y="1831951"/>
                </a:lnTo>
                <a:lnTo>
                  <a:pt x="1162800" y="1831951"/>
                </a:lnTo>
                <a:lnTo>
                  <a:pt x="1162800" y="2166329"/>
                </a:lnTo>
                <a:lnTo>
                  <a:pt x="1452811" y="2166329"/>
                </a:lnTo>
                <a:lnTo>
                  <a:pt x="1452811" y="2456340"/>
                </a:lnTo>
                <a:lnTo>
                  <a:pt x="1787189" y="2456340"/>
                </a:lnTo>
                <a:lnTo>
                  <a:pt x="1787189" y="2166329"/>
                </a:lnTo>
                <a:lnTo>
                  <a:pt x="2077200" y="2166329"/>
                </a:lnTo>
                <a:lnTo>
                  <a:pt x="2077200" y="1831951"/>
                </a:lnTo>
                <a:lnTo>
                  <a:pt x="1787189" y="1831951"/>
                </a:lnTo>
                <a:lnTo>
                  <a:pt x="1787189" y="1541940"/>
                </a:lnTo>
                <a:close/>
                <a:moveTo>
                  <a:pt x="0" y="1278453"/>
                </a:moveTo>
                <a:lnTo>
                  <a:pt x="3240000" y="1278453"/>
                </a:lnTo>
                <a:lnTo>
                  <a:pt x="3240000" y="2376509"/>
                </a:lnTo>
                <a:cubicBezTo>
                  <a:pt x="3240000" y="2572097"/>
                  <a:pt x="3081445" y="2730652"/>
                  <a:pt x="2885857" y="2730652"/>
                </a:cubicBezTo>
                <a:lnTo>
                  <a:pt x="354143" y="2730652"/>
                </a:lnTo>
                <a:cubicBezTo>
                  <a:pt x="158555" y="2730652"/>
                  <a:pt x="0" y="2572097"/>
                  <a:pt x="0" y="2376509"/>
                </a:cubicBezTo>
                <a:close/>
                <a:moveTo>
                  <a:pt x="1001150" y="200505"/>
                </a:moveTo>
                <a:cubicBezTo>
                  <a:pt x="933045" y="200505"/>
                  <a:pt x="877834" y="255715"/>
                  <a:pt x="877834" y="323821"/>
                </a:cubicBezTo>
                <a:lnTo>
                  <a:pt x="877834" y="605836"/>
                </a:lnTo>
                <a:lnTo>
                  <a:pt x="2362163" y="605836"/>
                </a:lnTo>
                <a:lnTo>
                  <a:pt x="2362163" y="323821"/>
                </a:lnTo>
                <a:cubicBezTo>
                  <a:pt x="2362163" y="255715"/>
                  <a:pt x="2306952" y="200505"/>
                  <a:pt x="2238846" y="200505"/>
                </a:cubicBezTo>
                <a:close/>
                <a:moveTo>
                  <a:pt x="843301" y="0"/>
                </a:moveTo>
                <a:lnTo>
                  <a:pt x="2396696" y="0"/>
                </a:lnTo>
                <a:cubicBezTo>
                  <a:pt x="2488075" y="0"/>
                  <a:pt x="2562152" y="74077"/>
                  <a:pt x="2562152" y="165456"/>
                </a:cubicBezTo>
                <a:lnTo>
                  <a:pt x="2562152" y="605836"/>
                </a:lnTo>
                <a:lnTo>
                  <a:pt x="2885857" y="605836"/>
                </a:lnTo>
                <a:cubicBezTo>
                  <a:pt x="3081445" y="605836"/>
                  <a:pt x="3240000" y="764391"/>
                  <a:pt x="3240000" y="959979"/>
                </a:cubicBezTo>
                <a:lnTo>
                  <a:pt x="3240000" y="1134437"/>
                </a:lnTo>
                <a:lnTo>
                  <a:pt x="0" y="1134437"/>
                </a:lnTo>
                <a:lnTo>
                  <a:pt x="0" y="959979"/>
                </a:lnTo>
                <a:cubicBezTo>
                  <a:pt x="0" y="764391"/>
                  <a:pt x="158555" y="605836"/>
                  <a:pt x="354143" y="605836"/>
                </a:cubicBezTo>
                <a:lnTo>
                  <a:pt x="677845" y="605836"/>
                </a:lnTo>
                <a:lnTo>
                  <a:pt x="677845" y="165456"/>
                </a:lnTo>
                <a:cubicBezTo>
                  <a:pt x="677845" y="74077"/>
                  <a:pt x="751923" y="0"/>
                  <a:pt x="84330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/>
          </a:p>
        </p:txBody>
      </p:sp>
      <p:sp>
        <p:nvSpPr>
          <p:cNvPr id="96" name="Chord 32">
            <a:extLst>
              <a:ext uri="{FF2B5EF4-FFF2-40B4-BE49-F238E27FC236}">
                <a16:creationId xmlns:a16="http://schemas.microsoft.com/office/drawing/2014/main" id="{7F2CF3E1-308A-406F-B188-F2BE4562172F}"/>
              </a:ext>
            </a:extLst>
          </p:cNvPr>
          <p:cNvSpPr/>
          <p:nvPr/>
        </p:nvSpPr>
        <p:spPr>
          <a:xfrm>
            <a:off x="4862902" y="2833809"/>
            <a:ext cx="338160" cy="335194"/>
          </a:xfrm>
          <a:custGeom>
            <a:avLst/>
            <a:gdLst/>
            <a:ahLst/>
            <a:cxnLst/>
            <a:rect l="l" t="t" r="r" b="b"/>
            <a:pathLst>
              <a:path w="3240000" h="3211580">
                <a:moveTo>
                  <a:pt x="991906" y="2959580"/>
                </a:moveTo>
                <a:lnTo>
                  <a:pt x="2193254" y="2959580"/>
                </a:lnTo>
                <a:cubicBezTo>
                  <a:pt x="2215674" y="2959580"/>
                  <a:pt x="2233849" y="2977755"/>
                  <a:pt x="2233849" y="3000175"/>
                </a:cubicBezTo>
                <a:lnTo>
                  <a:pt x="2233849" y="3170985"/>
                </a:lnTo>
                <a:cubicBezTo>
                  <a:pt x="2233849" y="3193405"/>
                  <a:pt x="2215674" y="3211580"/>
                  <a:pt x="2193254" y="3211580"/>
                </a:cubicBezTo>
                <a:lnTo>
                  <a:pt x="991906" y="3211580"/>
                </a:lnTo>
                <a:cubicBezTo>
                  <a:pt x="969486" y="3211580"/>
                  <a:pt x="951311" y="3193405"/>
                  <a:pt x="951311" y="3170985"/>
                </a:cubicBezTo>
                <a:lnTo>
                  <a:pt x="951311" y="3000175"/>
                </a:lnTo>
                <a:cubicBezTo>
                  <a:pt x="951311" y="2977755"/>
                  <a:pt x="969486" y="2959580"/>
                  <a:pt x="991906" y="2959580"/>
                </a:cubicBezTo>
                <a:close/>
                <a:moveTo>
                  <a:pt x="1439043" y="1763796"/>
                </a:moveTo>
                <a:lnTo>
                  <a:pt x="1439043" y="2067459"/>
                </a:lnTo>
                <a:lnTo>
                  <a:pt x="1135380" y="2067459"/>
                </a:lnTo>
                <a:lnTo>
                  <a:pt x="1135380" y="2374533"/>
                </a:lnTo>
                <a:lnTo>
                  <a:pt x="1439043" y="2374533"/>
                </a:lnTo>
                <a:lnTo>
                  <a:pt x="1439043" y="2678196"/>
                </a:lnTo>
                <a:lnTo>
                  <a:pt x="1746117" y="2678196"/>
                </a:lnTo>
                <a:lnTo>
                  <a:pt x="1746117" y="2374533"/>
                </a:lnTo>
                <a:lnTo>
                  <a:pt x="2049780" y="2374533"/>
                </a:lnTo>
                <a:lnTo>
                  <a:pt x="2049780" y="2067459"/>
                </a:lnTo>
                <a:lnTo>
                  <a:pt x="1746117" y="2067459"/>
                </a:lnTo>
                <a:lnTo>
                  <a:pt x="1746117" y="1763796"/>
                </a:lnTo>
                <a:close/>
                <a:moveTo>
                  <a:pt x="128358" y="1541040"/>
                </a:moveTo>
                <a:lnTo>
                  <a:pt x="3056915" y="1550917"/>
                </a:lnTo>
                <a:cubicBezTo>
                  <a:pt x="3061111" y="2078028"/>
                  <a:pt x="2781683" y="2566719"/>
                  <a:pt x="2325284" y="2830467"/>
                </a:cubicBezTo>
                <a:lnTo>
                  <a:pt x="2182018" y="2900953"/>
                </a:lnTo>
                <a:lnTo>
                  <a:pt x="1002135" y="2900953"/>
                </a:lnTo>
                <a:cubicBezTo>
                  <a:pt x="950374" y="2879821"/>
                  <a:pt x="900231" y="2854191"/>
                  <a:pt x="851341" y="2825496"/>
                </a:cubicBezTo>
                <a:cubicBezTo>
                  <a:pt x="396732" y="2558675"/>
                  <a:pt x="120607" y="2068110"/>
                  <a:pt x="128358" y="1541040"/>
                </a:cubicBezTo>
                <a:close/>
                <a:moveTo>
                  <a:pt x="61067" y="1230414"/>
                </a:moveTo>
                <a:lnTo>
                  <a:pt x="3178933" y="1230414"/>
                </a:lnTo>
                <a:cubicBezTo>
                  <a:pt x="3212659" y="1230414"/>
                  <a:pt x="3240000" y="1257755"/>
                  <a:pt x="3240000" y="1291481"/>
                </a:cubicBezTo>
                <a:lnTo>
                  <a:pt x="3240000" y="1421347"/>
                </a:lnTo>
                <a:cubicBezTo>
                  <a:pt x="3240000" y="1455073"/>
                  <a:pt x="3212659" y="1482414"/>
                  <a:pt x="3178933" y="1482414"/>
                </a:cubicBezTo>
                <a:lnTo>
                  <a:pt x="61067" y="1482414"/>
                </a:lnTo>
                <a:cubicBezTo>
                  <a:pt x="27341" y="1482414"/>
                  <a:pt x="0" y="1455073"/>
                  <a:pt x="0" y="1421347"/>
                </a:cubicBezTo>
                <a:lnTo>
                  <a:pt x="0" y="1291481"/>
                </a:lnTo>
                <a:cubicBezTo>
                  <a:pt x="0" y="1257755"/>
                  <a:pt x="27341" y="1230414"/>
                  <a:pt x="61067" y="1230414"/>
                </a:cubicBezTo>
                <a:close/>
                <a:moveTo>
                  <a:pt x="2481726" y="315922"/>
                </a:moveTo>
                <a:lnTo>
                  <a:pt x="2862412" y="696608"/>
                </a:lnTo>
                <a:lnTo>
                  <a:pt x="2420437" y="1138584"/>
                </a:lnTo>
                <a:lnTo>
                  <a:pt x="1659064" y="1138584"/>
                </a:lnTo>
                <a:close/>
                <a:moveTo>
                  <a:pt x="2730827" y="0"/>
                </a:moveTo>
                <a:cubicBezTo>
                  <a:pt x="2765703" y="0"/>
                  <a:pt x="2800581" y="13305"/>
                  <a:pt x="2827191" y="39915"/>
                </a:cubicBezTo>
                <a:lnTo>
                  <a:pt x="3143636" y="356360"/>
                </a:lnTo>
                <a:cubicBezTo>
                  <a:pt x="3196857" y="409581"/>
                  <a:pt x="3196857" y="495868"/>
                  <a:pt x="3143636" y="549088"/>
                </a:cubicBezTo>
                <a:lnTo>
                  <a:pt x="3082882" y="609843"/>
                </a:lnTo>
                <a:cubicBezTo>
                  <a:pt x="3029661" y="663063"/>
                  <a:pt x="2943375" y="663064"/>
                  <a:pt x="2890155" y="609843"/>
                </a:cubicBezTo>
                <a:lnTo>
                  <a:pt x="2573708" y="293397"/>
                </a:lnTo>
                <a:cubicBezTo>
                  <a:pt x="2520488" y="240176"/>
                  <a:pt x="2520488" y="153889"/>
                  <a:pt x="2573708" y="100669"/>
                </a:cubicBezTo>
                <a:lnTo>
                  <a:pt x="2634463" y="39914"/>
                </a:lnTo>
                <a:cubicBezTo>
                  <a:pt x="2661073" y="13305"/>
                  <a:pt x="2695950" y="0"/>
                  <a:pt x="273082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/>
          </a:p>
        </p:txBody>
      </p:sp>
      <p:sp>
        <p:nvSpPr>
          <p:cNvPr id="97" name="Rounded Rectangle 40">
            <a:extLst>
              <a:ext uri="{FF2B5EF4-FFF2-40B4-BE49-F238E27FC236}">
                <a16:creationId xmlns:a16="http://schemas.microsoft.com/office/drawing/2014/main" id="{49A51B89-B385-463B-9041-9D6A5B9027DF}"/>
              </a:ext>
            </a:extLst>
          </p:cNvPr>
          <p:cNvSpPr/>
          <p:nvPr/>
        </p:nvSpPr>
        <p:spPr>
          <a:xfrm rot="2942052">
            <a:off x="6566376" y="2834205"/>
            <a:ext cx="314333" cy="334403"/>
          </a:xfrm>
          <a:custGeom>
            <a:avLst/>
            <a:gdLst/>
            <a:ahLst/>
            <a:cxnLst/>
            <a:rect l="l" t="t" r="r" b="b"/>
            <a:pathLst>
              <a:path w="3011706" h="3204001">
                <a:moveTo>
                  <a:pt x="2432249" y="1011942"/>
                </a:moveTo>
                <a:cubicBezTo>
                  <a:pt x="2423608" y="1019482"/>
                  <a:pt x="2416303" y="1028841"/>
                  <a:pt x="2410966" y="1039800"/>
                </a:cubicBezTo>
                <a:lnTo>
                  <a:pt x="1969837" y="1945620"/>
                </a:lnTo>
                <a:cubicBezTo>
                  <a:pt x="1948488" y="1989457"/>
                  <a:pt x="1966719" y="2042300"/>
                  <a:pt x="2010556" y="2063648"/>
                </a:cubicBezTo>
                <a:cubicBezTo>
                  <a:pt x="2054392" y="2084996"/>
                  <a:pt x="2107235" y="2066766"/>
                  <a:pt x="2128583" y="2022929"/>
                </a:cubicBezTo>
                <a:lnTo>
                  <a:pt x="2569712" y="1117109"/>
                </a:lnTo>
                <a:cubicBezTo>
                  <a:pt x="2591061" y="1073271"/>
                  <a:pt x="2572830" y="1020430"/>
                  <a:pt x="2528993" y="999081"/>
                </a:cubicBezTo>
                <a:cubicBezTo>
                  <a:pt x="2496115" y="983070"/>
                  <a:pt x="2458172" y="989322"/>
                  <a:pt x="2432249" y="1011942"/>
                </a:cubicBezTo>
                <a:close/>
                <a:moveTo>
                  <a:pt x="1709549" y="1044955"/>
                </a:moveTo>
                <a:cubicBezTo>
                  <a:pt x="1978186" y="735551"/>
                  <a:pt x="2446780" y="702502"/>
                  <a:pt x="2756184" y="971139"/>
                </a:cubicBezTo>
                <a:cubicBezTo>
                  <a:pt x="3065588" y="1239776"/>
                  <a:pt x="3098636" y="1708370"/>
                  <a:pt x="2830000" y="2017774"/>
                </a:cubicBezTo>
                <a:cubicBezTo>
                  <a:pt x="2561363" y="2327178"/>
                  <a:pt x="2092769" y="2360227"/>
                  <a:pt x="1783365" y="2091590"/>
                </a:cubicBezTo>
                <a:cubicBezTo>
                  <a:pt x="1473960" y="1822953"/>
                  <a:pt x="1440912" y="1354359"/>
                  <a:pt x="1709549" y="1044955"/>
                </a:cubicBezTo>
                <a:close/>
                <a:moveTo>
                  <a:pt x="208197" y="1872243"/>
                </a:moveTo>
                <a:cubicBezTo>
                  <a:pt x="195168" y="1885273"/>
                  <a:pt x="187109" y="1903273"/>
                  <a:pt x="187109" y="1923155"/>
                </a:cubicBezTo>
                <a:lnTo>
                  <a:pt x="187109" y="2715155"/>
                </a:lnTo>
                <a:cubicBezTo>
                  <a:pt x="187109" y="2754920"/>
                  <a:pt x="219344" y="2787155"/>
                  <a:pt x="259109" y="2787155"/>
                </a:cubicBezTo>
                <a:cubicBezTo>
                  <a:pt x="298874" y="2787155"/>
                  <a:pt x="331109" y="2754920"/>
                  <a:pt x="331109" y="2715155"/>
                </a:cubicBezTo>
                <a:lnTo>
                  <a:pt x="331109" y="1923155"/>
                </a:lnTo>
                <a:cubicBezTo>
                  <a:pt x="331109" y="1883390"/>
                  <a:pt x="298874" y="1851155"/>
                  <a:pt x="259109" y="1851155"/>
                </a:cubicBezTo>
                <a:cubicBezTo>
                  <a:pt x="239226" y="1851156"/>
                  <a:pt x="221226" y="1859214"/>
                  <a:pt x="208197" y="1872243"/>
                </a:cubicBezTo>
                <a:close/>
                <a:moveTo>
                  <a:pt x="0" y="1625202"/>
                </a:moveTo>
                <a:cubicBezTo>
                  <a:pt x="418057" y="1737228"/>
                  <a:pt x="858998" y="1737384"/>
                  <a:pt x="1277606" y="1625336"/>
                </a:cubicBezTo>
                <a:cubicBezTo>
                  <a:pt x="1277605" y="1938624"/>
                  <a:pt x="1277605" y="2251911"/>
                  <a:pt x="1277605" y="2565198"/>
                </a:cubicBezTo>
                <a:cubicBezTo>
                  <a:pt x="1277605" y="2917999"/>
                  <a:pt x="991603" y="3204001"/>
                  <a:pt x="638802" y="3204001"/>
                </a:cubicBezTo>
                <a:lnTo>
                  <a:pt x="638803" y="3204000"/>
                </a:lnTo>
                <a:cubicBezTo>
                  <a:pt x="286002" y="3204000"/>
                  <a:pt x="0" y="2917999"/>
                  <a:pt x="0" y="2565197"/>
                </a:cubicBezTo>
                <a:close/>
                <a:moveTo>
                  <a:pt x="208197" y="459897"/>
                </a:moveTo>
                <a:cubicBezTo>
                  <a:pt x="195167" y="472926"/>
                  <a:pt x="187109" y="490926"/>
                  <a:pt x="187109" y="510808"/>
                </a:cubicBezTo>
                <a:lnTo>
                  <a:pt x="187109" y="1302808"/>
                </a:lnTo>
                <a:cubicBezTo>
                  <a:pt x="187109" y="1342573"/>
                  <a:pt x="219344" y="1374808"/>
                  <a:pt x="259109" y="1374808"/>
                </a:cubicBezTo>
                <a:cubicBezTo>
                  <a:pt x="298874" y="1374808"/>
                  <a:pt x="331109" y="1342573"/>
                  <a:pt x="331109" y="1302808"/>
                </a:cubicBezTo>
                <a:lnTo>
                  <a:pt x="331109" y="510808"/>
                </a:lnTo>
                <a:cubicBezTo>
                  <a:pt x="331109" y="471043"/>
                  <a:pt x="298874" y="438808"/>
                  <a:pt x="259109" y="438808"/>
                </a:cubicBezTo>
                <a:cubicBezTo>
                  <a:pt x="239226" y="438808"/>
                  <a:pt x="221226" y="446867"/>
                  <a:pt x="208197" y="459897"/>
                </a:cubicBezTo>
                <a:close/>
                <a:moveTo>
                  <a:pt x="187101" y="187101"/>
                </a:moveTo>
                <a:cubicBezTo>
                  <a:pt x="302701" y="71501"/>
                  <a:pt x="462402" y="0"/>
                  <a:pt x="638803" y="0"/>
                </a:cubicBezTo>
                <a:cubicBezTo>
                  <a:pt x="991604" y="0"/>
                  <a:pt x="1277606" y="286002"/>
                  <a:pt x="1277606" y="638803"/>
                </a:cubicBezTo>
                <a:lnTo>
                  <a:pt x="1277606" y="1497764"/>
                </a:lnTo>
                <a:cubicBezTo>
                  <a:pt x="859958" y="1616355"/>
                  <a:pt x="417375" y="1616210"/>
                  <a:pt x="0" y="1498771"/>
                </a:cubicBezTo>
                <a:lnTo>
                  <a:pt x="0" y="638803"/>
                </a:lnTo>
                <a:cubicBezTo>
                  <a:pt x="0" y="462403"/>
                  <a:pt x="71500" y="302702"/>
                  <a:pt x="187101" y="18710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/>
          </a:p>
        </p:txBody>
      </p:sp>
      <p:sp>
        <p:nvSpPr>
          <p:cNvPr id="98" name="Rounded Rectangle 7">
            <a:extLst>
              <a:ext uri="{FF2B5EF4-FFF2-40B4-BE49-F238E27FC236}">
                <a16:creationId xmlns:a16="http://schemas.microsoft.com/office/drawing/2014/main" id="{08366A07-262C-415A-B56E-04A0EB02253E}"/>
              </a:ext>
            </a:extLst>
          </p:cNvPr>
          <p:cNvSpPr>
            <a:spLocks noChangeAspect="1"/>
          </p:cNvSpPr>
          <p:nvPr/>
        </p:nvSpPr>
        <p:spPr>
          <a:xfrm rot="18924894" flipH="1">
            <a:off x="4976755" y="3535534"/>
            <a:ext cx="110455" cy="432000"/>
          </a:xfrm>
          <a:custGeom>
            <a:avLst/>
            <a:gdLst/>
            <a:ahLst/>
            <a:cxnLst/>
            <a:rect l="l" t="t" r="r" b="b"/>
            <a:pathLst>
              <a:path w="1081111" h="4228323">
                <a:moveTo>
                  <a:pt x="335224" y="1867922"/>
                </a:moveTo>
                <a:cubicBezTo>
                  <a:pt x="355105" y="1839562"/>
                  <a:pt x="441066" y="1818228"/>
                  <a:pt x="544096" y="1818228"/>
                </a:cubicBezTo>
                <a:cubicBezTo>
                  <a:pt x="661845" y="1818228"/>
                  <a:pt x="757300" y="1846093"/>
                  <a:pt x="757300" y="1880465"/>
                </a:cubicBezTo>
                <a:lnTo>
                  <a:pt x="754850" y="1887560"/>
                </a:lnTo>
                <a:lnTo>
                  <a:pt x="757869" y="1887560"/>
                </a:lnTo>
                <a:lnTo>
                  <a:pt x="757869" y="2839818"/>
                </a:lnTo>
                <a:cubicBezTo>
                  <a:pt x="757869" y="2972331"/>
                  <a:pt x="662287" y="3079754"/>
                  <a:pt x="544381" y="3079754"/>
                </a:cubicBezTo>
                <a:cubicBezTo>
                  <a:pt x="426475" y="3079754"/>
                  <a:pt x="330892" y="2972330"/>
                  <a:pt x="330892" y="2839818"/>
                </a:cubicBezTo>
                <a:cubicBezTo>
                  <a:pt x="330892" y="2522399"/>
                  <a:pt x="330893" y="2204979"/>
                  <a:pt x="330893" y="1887560"/>
                </a:cubicBezTo>
                <a:lnTo>
                  <a:pt x="333343" y="1887560"/>
                </a:lnTo>
                <a:cubicBezTo>
                  <a:pt x="331423" y="1885549"/>
                  <a:pt x="330893" y="1883025"/>
                  <a:pt x="330893" y="1880465"/>
                </a:cubicBezTo>
                <a:cubicBezTo>
                  <a:pt x="330893" y="1876168"/>
                  <a:pt x="332384" y="1871973"/>
                  <a:pt x="335224" y="1867922"/>
                </a:cubicBezTo>
                <a:close/>
                <a:moveTo>
                  <a:pt x="40017" y="122059"/>
                </a:moveTo>
                <a:cubicBezTo>
                  <a:pt x="33211" y="132011"/>
                  <a:pt x="29637" y="142314"/>
                  <a:pt x="29637" y="152868"/>
                </a:cubicBezTo>
                <a:cubicBezTo>
                  <a:pt x="29637" y="201406"/>
                  <a:pt x="105246" y="244661"/>
                  <a:pt x="223474" y="271871"/>
                </a:cubicBezTo>
                <a:lnTo>
                  <a:pt x="259635" y="468058"/>
                </a:lnTo>
                <a:cubicBezTo>
                  <a:pt x="103865" y="495856"/>
                  <a:pt x="0" y="547115"/>
                  <a:pt x="0" y="605632"/>
                </a:cubicBezTo>
                <a:cubicBezTo>
                  <a:pt x="0" y="658669"/>
                  <a:pt x="85325" y="705745"/>
                  <a:pt x="217400" y="734580"/>
                </a:cubicBezTo>
                <a:lnTo>
                  <a:pt x="217063" y="737117"/>
                </a:lnTo>
                <a:lnTo>
                  <a:pt x="217063" y="2943282"/>
                </a:lnTo>
                <a:cubicBezTo>
                  <a:pt x="217063" y="3039089"/>
                  <a:pt x="294931" y="3121078"/>
                  <a:pt x="405721" y="3153265"/>
                </a:cubicBezTo>
                <a:cubicBezTo>
                  <a:pt x="400324" y="3160310"/>
                  <a:pt x="397646" y="3168520"/>
                  <a:pt x="397646" y="3177204"/>
                </a:cubicBezTo>
                <a:lnTo>
                  <a:pt x="397646" y="3194256"/>
                </a:lnTo>
                <a:cubicBezTo>
                  <a:pt x="397646" y="3224314"/>
                  <a:pt x="429716" y="3248680"/>
                  <a:pt x="469276" y="3248680"/>
                </a:cubicBezTo>
                <a:lnTo>
                  <a:pt x="496274" y="3248680"/>
                </a:lnTo>
                <a:cubicBezTo>
                  <a:pt x="503831" y="3569617"/>
                  <a:pt x="518631" y="3867052"/>
                  <a:pt x="514761" y="4228323"/>
                </a:cubicBezTo>
                <a:lnTo>
                  <a:pt x="577573" y="4091802"/>
                </a:lnTo>
                <a:cubicBezTo>
                  <a:pt x="580481" y="3794896"/>
                  <a:pt x="583388" y="3537508"/>
                  <a:pt x="586278" y="3248680"/>
                </a:cubicBezTo>
                <a:lnTo>
                  <a:pt x="611834" y="3248680"/>
                </a:lnTo>
                <a:cubicBezTo>
                  <a:pt x="651395" y="3248680"/>
                  <a:pt x="683465" y="3224314"/>
                  <a:pt x="683465" y="3194256"/>
                </a:cubicBezTo>
                <a:lnTo>
                  <a:pt x="683465" y="3177205"/>
                </a:lnTo>
                <a:cubicBezTo>
                  <a:pt x="683465" y="3168518"/>
                  <a:pt x="680787" y="3160307"/>
                  <a:pt x="675388" y="3153262"/>
                </a:cubicBezTo>
                <a:cubicBezTo>
                  <a:pt x="786180" y="3121079"/>
                  <a:pt x="864048" y="3039089"/>
                  <a:pt x="864048" y="2943282"/>
                </a:cubicBezTo>
                <a:lnTo>
                  <a:pt x="864048" y="737117"/>
                </a:lnTo>
                <a:cubicBezTo>
                  <a:pt x="864048" y="736269"/>
                  <a:pt x="864042" y="735422"/>
                  <a:pt x="863712" y="734579"/>
                </a:cubicBezTo>
                <a:cubicBezTo>
                  <a:pt x="995786" y="705744"/>
                  <a:pt x="1081111" y="658669"/>
                  <a:pt x="1081111" y="605632"/>
                </a:cubicBezTo>
                <a:cubicBezTo>
                  <a:pt x="1081111" y="547115"/>
                  <a:pt x="977246" y="495856"/>
                  <a:pt x="821477" y="468058"/>
                </a:cubicBezTo>
                <a:lnTo>
                  <a:pt x="857637" y="271871"/>
                </a:lnTo>
                <a:cubicBezTo>
                  <a:pt x="975865" y="244661"/>
                  <a:pt x="1051474" y="201406"/>
                  <a:pt x="1051474" y="152868"/>
                </a:cubicBezTo>
                <a:cubicBezTo>
                  <a:pt x="1051474" y="68441"/>
                  <a:pt x="822728" y="0"/>
                  <a:pt x="540555" y="0"/>
                </a:cubicBezTo>
                <a:cubicBezTo>
                  <a:pt x="293654" y="0"/>
                  <a:pt x="87658" y="52400"/>
                  <a:pt x="40017" y="1220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/>
          </a:p>
        </p:txBody>
      </p:sp>
      <p:sp>
        <p:nvSpPr>
          <p:cNvPr id="99" name="Rounded Rectangle 17">
            <a:extLst>
              <a:ext uri="{FF2B5EF4-FFF2-40B4-BE49-F238E27FC236}">
                <a16:creationId xmlns:a16="http://schemas.microsoft.com/office/drawing/2014/main" id="{90F79D16-61F3-491C-9B8A-31DCEEA3AB9B}"/>
              </a:ext>
            </a:extLst>
          </p:cNvPr>
          <p:cNvSpPr>
            <a:spLocks noChangeAspect="1"/>
          </p:cNvSpPr>
          <p:nvPr/>
        </p:nvSpPr>
        <p:spPr>
          <a:xfrm>
            <a:off x="8276866" y="2821406"/>
            <a:ext cx="226262" cy="360000"/>
          </a:xfrm>
          <a:custGeom>
            <a:avLst/>
            <a:gdLst/>
            <a:ahLst/>
            <a:cxnLst/>
            <a:rect l="l" t="t" r="r" b="b"/>
            <a:pathLst>
              <a:path w="2016224" h="3207971">
                <a:moveTo>
                  <a:pt x="854575" y="1382799"/>
                </a:moveTo>
                <a:lnTo>
                  <a:pt x="854575" y="1686462"/>
                </a:lnTo>
                <a:lnTo>
                  <a:pt x="550912" y="1686462"/>
                </a:lnTo>
                <a:lnTo>
                  <a:pt x="550912" y="1993536"/>
                </a:lnTo>
                <a:lnTo>
                  <a:pt x="854575" y="1993536"/>
                </a:lnTo>
                <a:lnTo>
                  <a:pt x="854575" y="2297199"/>
                </a:lnTo>
                <a:lnTo>
                  <a:pt x="1161649" y="2297199"/>
                </a:lnTo>
                <a:lnTo>
                  <a:pt x="1161649" y="1993536"/>
                </a:lnTo>
                <a:lnTo>
                  <a:pt x="1465312" y="1993536"/>
                </a:lnTo>
                <a:lnTo>
                  <a:pt x="1465312" y="1686462"/>
                </a:lnTo>
                <a:lnTo>
                  <a:pt x="1161649" y="1686462"/>
                </a:lnTo>
                <a:lnTo>
                  <a:pt x="1161649" y="1382799"/>
                </a:lnTo>
                <a:close/>
                <a:moveTo>
                  <a:pt x="397285" y="941591"/>
                </a:moveTo>
                <a:lnTo>
                  <a:pt x="1618940" y="941591"/>
                </a:lnTo>
                <a:lnTo>
                  <a:pt x="1618940" y="2738407"/>
                </a:lnTo>
                <a:lnTo>
                  <a:pt x="397285" y="2738407"/>
                </a:lnTo>
                <a:close/>
                <a:moveTo>
                  <a:pt x="305673" y="849979"/>
                </a:moveTo>
                <a:lnTo>
                  <a:pt x="305673" y="2830019"/>
                </a:lnTo>
                <a:lnTo>
                  <a:pt x="1710552" y="2830019"/>
                </a:lnTo>
                <a:lnTo>
                  <a:pt x="1710552" y="849979"/>
                </a:lnTo>
                <a:close/>
                <a:moveTo>
                  <a:pt x="240515" y="472027"/>
                </a:moveTo>
                <a:lnTo>
                  <a:pt x="1775709" y="472027"/>
                </a:lnTo>
                <a:cubicBezTo>
                  <a:pt x="1908542" y="472027"/>
                  <a:pt x="2016224" y="579709"/>
                  <a:pt x="2016224" y="712542"/>
                </a:cubicBezTo>
                <a:lnTo>
                  <a:pt x="2016224" y="2967456"/>
                </a:lnTo>
                <a:cubicBezTo>
                  <a:pt x="2016224" y="3100289"/>
                  <a:pt x="1908542" y="3207971"/>
                  <a:pt x="1775709" y="3207971"/>
                </a:cubicBezTo>
                <a:lnTo>
                  <a:pt x="240515" y="3207971"/>
                </a:lnTo>
                <a:cubicBezTo>
                  <a:pt x="107682" y="3207971"/>
                  <a:pt x="0" y="3100289"/>
                  <a:pt x="0" y="2967456"/>
                </a:cubicBezTo>
                <a:lnTo>
                  <a:pt x="0" y="712542"/>
                </a:lnTo>
                <a:cubicBezTo>
                  <a:pt x="0" y="579709"/>
                  <a:pt x="107682" y="472027"/>
                  <a:pt x="240515" y="472027"/>
                </a:cubicBezTo>
                <a:close/>
                <a:moveTo>
                  <a:pt x="515787" y="0"/>
                </a:moveTo>
                <a:lnTo>
                  <a:pt x="1500437" y="0"/>
                </a:lnTo>
                <a:cubicBezTo>
                  <a:pt x="1541893" y="0"/>
                  <a:pt x="1575500" y="33607"/>
                  <a:pt x="1575500" y="75063"/>
                </a:cubicBezTo>
                <a:lnTo>
                  <a:pt x="1575500" y="367990"/>
                </a:lnTo>
                <a:lnTo>
                  <a:pt x="440724" y="367990"/>
                </a:lnTo>
                <a:lnTo>
                  <a:pt x="440724" y="75063"/>
                </a:lnTo>
                <a:cubicBezTo>
                  <a:pt x="440724" y="33607"/>
                  <a:pt x="474331" y="0"/>
                  <a:pt x="5157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/>
          </a:p>
        </p:txBody>
      </p:sp>
      <p:sp>
        <p:nvSpPr>
          <p:cNvPr id="100" name="Oval 21">
            <a:extLst>
              <a:ext uri="{FF2B5EF4-FFF2-40B4-BE49-F238E27FC236}">
                <a16:creationId xmlns:a16="http://schemas.microsoft.com/office/drawing/2014/main" id="{B756FA3C-65CA-4F51-B15D-2BCCEBC8EEC4}"/>
              </a:ext>
            </a:extLst>
          </p:cNvPr>
          <p:cNvSpPr>
            <a:spLocks noChangeAspect="1"/>
          </p:cNvSpPr>
          <p:nvPr/>
        </p:nvSpPr>
        <p:spPr>
          <a:xfrm>
            <a:off x="7109736" y="2821406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799999" y="306000"/>
                </a:moveTo>
                <a:lnTo>
                  <a:pt x="1440000" y="306000"/>
                </a:lnTo>
                <a:lnTo>
                  <a:pt x="1440000" y="1308231"/>
                </a:lnTo>
                <a:lnTo>
                  <a:pt x="572043" y="807116"/>
                </a:lnTo>
                <a:lnTo>
                  <a:pt x="392043" y="1118885"/>
                </a:lnTo>
                <a:lnTo>
                  <a:pt x="1260000" y="1620000"/>
                </a:lnTo>
                <a:lnTo>
                  <a:pt x="392043" y="2121116"/>
                </a:lnTo>
                <a:lnTo>
                  <a:pt x="572043" y="2432885"/>
                </a:lnTo>
                <a:lnTo>
                  <a:pt x="1440000" y="1931769"/>
                </a:lnTo>
                <a:lnTo>
                  <a:pt x="1440000" y="2934000"/>
                </a:lnTo>
                <a:lnTo>
                  <a:pt x="1800000" y="2934000"/>
                </a:lnTo>
                <a:lnTo>
                  <a:pt x="1800000" y="1931769"/>
                </a:lnTo>
                <a:lnTo>
                  <a:pt x="2667957" y="2432884"/>
                </a:lnTo>
                <a:lnTo>
                  <a:pt x="2847957" y="2121116"/>
                </a:lnTo>
                <a:lnTo>
                  <a:pt x="1980000" y="1620000"/>
                </a:lnTo>
                <a:lnTo>
                  <a:pt x="2847958" y="1118885"/>
                </a:lnTo>
                <a:lnTo>
                  <a:pt x="2667957" y="807116"/>
                </a:lnTo>
                <a:lnTo>
                  <a:pt x="1800000" y="1308231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/>
          </a:p>
        </p:txBody>
      </p:sp>
      <p:sp>
        <p:nvSpPr>
          <p:cNvPr id="101" name="Oval 25">
            <a:extLst>
              <a:ext uri="{FF2B5EF4-FFF2-40B4-BE49-F238E27FC236}">
                <a16:creationId xmlns:a16="http://schemas.microsoft.com/office/drawing/2014/main" id="{0C5BFE65-3340-49BD-86C2-A55275FA803C}"/>
              </a:ext>
            </a:extLst>
          </p:cNvPr>
          <p:cNvSpPr>
            <a:spLocks noChangeAspect="1"/>
          </p:cNvSpPr>
          <p:nvPr/>
        </p:nvSpPr>
        <p:spPr>
          <a:xfrm>
            <a:off x="7679872" y="2821406"/>
            <a:ext cx="359510" cy="360000"/>
          </a:xfrm>
          <a:custGeom>
            <a:avLst/>
            <a:gdLst/>
            <a:ahLst/>
            <a:cxnLst/>
            <a:rect l="l" t="t" r="r" b="b"/>
            <a:pathLst>
              <a:path w="3225370" h="3229762">
                <a:moveTo>
                  <a:pt x="1355872" y="0"/>
                </a:moveTo>
                <a:cubicBezTo>
                  <a:pt x="1564636" y="0"/>
                  <a:pt x="1733872" y="169236"/>
                  <a:pt x="1733872" y="378000"/>
                </a:cubicBezTo>
                <a:cubicBezTo>
                  <a:pt x="1733872" y="530834"/>
                  <a:pt x="1643169" y="662483"/>
                  <a:pt x="1512292" y="721255"/>
                </a:cubicBezTo>
                <a:lnTo>
                  <a:pt x="1607042" y="1169019"/>
                </a:lnTo>
                <a:cubicBezTo>
                  <a:pt x="1611319" y="1167786"/>
                  <a:pt x="1615651" y="1167712"/>
                  <a:pt x="1620000" y="1167712"/>
                </a:cubicBezTo>
                <a:cubicBezTo>
                  <a:pt x="1828764" y="1167712"/>
                  <a:pt x="1998000" y="1336948"/>
                  <a:pt x="1998000" y="1545712"/>
                </a:cubicBezTo>
                <a:lnTo>
                  <a:pt x="1996362" y="1567711"/>
                </a:lnTo>
                <a:lnTo>
                  <a:pt x="2525816" y="1711728"/>
                </a:lnTo>
                <a:cubicBezTo>
                  <a:pt x="2591164" y="1602543"/>
                  <a:pt x="2710810" y="1530128"/>
                  <a:pt x="2847370" y="1530128"/>
                </a:cubicBezTo>
                <a:cubicBezTo>
                  <a:pt x="3056134" y="1530128"/>
                  <a:pt x="3225370" y="1699364"/>
                  <a:pt x="3225370" y="1908128"/>
                </a:cubicBezTo>
                <a:cubicBezTo>
                  <a:pt x="3225370" y="2116892"/>
                  <a:pt x="3056134" y="2286128"/>
                  <a:pt x="2847370" y="2286128"/>
                </a:cubicBezTo>
                <a:cubicBezTo>
                  <a:pt x="2638606" y="2286128"/>
                  <a:pt x="2469370" y="2116892"/>
                  <a:pt x="2469370" y="1908128"/>
                </a:cubicBezTo>
                <a:lnTo>
                  <a:pt x="2475505" y="1847275"/>
                </a:lnTo>
                <a:lnTo>
                  <a:pt x="1957861" y="1706471"/>
                </a:lnTo>
                <a:cubicBezTo>
                  <a:pt x="1922674" y="1789256"/>
                  <a:pt x="1855841" y="1854310"/>
                  <a:pt x="1773397" y="1890608"/>
                </a:cubicBezTo>
                <a:lnTo>
                  <a:pt x="1908290" y="2478637"/>
                </a:lnTo>
                <a:cubicBezTo>
                  <a:pt x="2094333" y="2500701"/>
                  <a:pt x="2237929" y="2659462"/>
                  <a:pt x="2237929" y="2851762"/>
                </a:cubicBezTo>
                <a:cubicBezTo>
                  <a:pt x="2237929" y="3060526"/>
                  <a:pt x="2068693" y="3229762"/>
                  <a:pt x="1859929" y="3229762"/>
                </a:cubicBezTo>
                <a:cubicBezTo>
                  <a:pt x="1651165" y="3229762"/>
                  <a:pt x="1481929" y="3060526"/>
                  <a:pt x="1481929" y="2851762"/>
                </a:cubicBezTo>
                <a:cubicBezTo>
                  <a:pt x="1481929" y="2676759"/>
                  <a:pt x="1600854" y="2529533"/>
                  <a:pt x="1762693" y="2487978"/>
                </a:cubicBezTo>
                <a:lnTo>
                  <a:pt x="1632951" y="1922407"/>
                </a:lnTo>
                <a:cubicBezTo>
                  <a:pt x="1628677" y="1923639"/>
                  <a:pt x="1624347" y="1923712"/>
                  <a:pt x="1620000" y="1923712"/>
                </a:cubicBezTo>
                <a:cubicBezTo>
                  <a:pt x="1474614" y="1923712"/>
                  <a:pt x="1348399" y="1841634"/>
                  <a:pt x="1286703" y="1720478"/>
                </a:cubicBezTo>
                <a:lnTo>
                  <a:pt x="726463" y="1950491"/>
                </a:lnTo>
                <a:cubicBezTo>
                  <a:pt x="745503" y="1995553"/>
                  <a:pt x="756000" y="2045092"/>
                  <a:pt x="756000" y="2097083"/>
                </a:cubicBezTo>
                <a:cubicBezTo>
                  <a:pt x="756000" y="2305847"/>
                  <a:pt x="586764" y="2475083"/>
                  <a:pt x="378000" y="2475083"/>
                </a:cubicBezTo>
                <a:cubicBezTo>
                  <a:pt x="169236" y="2475083"/>
                  <a:pt x="0" y="2305847"/>
                  <a:pt x="0" y="2097083"/>
                </a:cubicBezTo>
                <a:cubicBezTo>
                  <a:pt x="0" y="1888319"/>
                  <a:pt x="169236" y="1719083"/>
                  <a:pt x="378000" y="1719083"/>
                </a:cubicBezTo>
                <a:cubicBezTo>
                  <a:pt x="481765" y="1719083"/>
                  <a:pt x="575764" y="1760894"/>
                  <a:pt x="643957" y="1828700"/>
                </a:cubicBezTo>
                <a:lnTo>
                  <a:pt x="1245626" y="1581679"/>
                </a:lnTo>
                <a:cubicBezTo>
                  <a:pt x="1242578" y="1569964"/>
                  <a:pt x="1242000" y="1557905"/>
                  <a:pt x="1242000" y="1545712"/>
                </a:cubicBezTo>
                <a:cubicBezTo>
                  <a:pt x="1242000" y="1391666"/>
                  <a:pt x="1334148" y="1259142"/>
                  <a:pt x="1466584" y="1200827"/>
                </a:cubicBezTo>
                <a:lnTo>
                  <a:pt x="1372109" y="754363"/>
                </a:lnTo>
                <a:cubicBezTo>
                  <a:pt x="1366762" y="755885"/>
                  <a:pt x="1361331" y="756000"/>
                  <a:pt x="1355872" y="756000"/>
                </a:cubicBezTo>
                <a:cubicBezTo>
                  <a:pt x="1147108" y="756000"/>
                  <a:pt x="977872" y="586764"/>
                  <a:pt x="977872" y="378000"/>
                </a:cubicBezTo>
                <a:cubicBezTo>
                  <a:pt x="977872" y="169236"/>
                  <a:pt x="1147108" y="0"/>
                  <a:pt x="135587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/>
          </a:p>
        </p:txBody>
      </p:sp>
      <p:sp>
        <p:nvSpPr>
          <p:cNvPr id="102" name="Block Arc 20">
            <a:extLst>
              <a:ext uri="{FF2B5EF4-FFF2-40B4-BE49-F238E27FC236}">
                <a16:creationId xmlns:a16="http://schemas.microsoft.com/office/drawing/2014/main" id="{77D338CA-4463-4E39-907D-4250541C3BD1}"/>
              </a:ext>
            </a:extLst>
          </p:cNvPr>
          <p:cNvSpPr>
            <a:spLocks noChangeAspect="1"/>
          </p:cNvSpPr>
          <p:nvPr/>
        </p:nvSpPr>
        <p:spPr>
          <a:xfrm rot="10800000">
            <a:off x="4296578" y="3571534"/>
            <a:ext cx="332010" cy="360000"/>
          </a:xfrm>
          <a:custGeom>
            <a:avLst/>
            <a:gdLst/>
            <a:ahLst/>
            <a:cxnLst/>
            <a:rect l="l" t="t" r="r" b="b"/>
            <a:pathLst>
              <a:path w="2958558" h="3207983">
                <a:moveTo>
                  <a:pt x="376920" y="2960896"/>
                </a:moveTo>
                <a:cubicBezTo>
                  <a:pt x="266613" y="2960896"/>
                  <a:pt x="177192" y="2871475"/>
                  <a:pt x="177192" y="2761168"/>
                </a:cubicBezTo>
                <a:cubicBezTo>
                  <a:pt x="177192" y="2650861"/>
                  <a:pt x="266613" y="2561440"/>
                  <a:pt x="376920" y="2561440"/>
                </a:cubicBezTo>
                <a:cubicBezTo>
                  <a:pt x="487227" y="2561440"/>
                  <a:pt x="576648" y="2650861"/>
                  <a:pt x="576648" y="2761168"/>
                </a:cubicBezTo>
                <a:cubicBezTo>
                  <a:pt x="576648" y="2871475"/>
                  <a:pt x="487227" y="2960896"/>
                  <a:pt x="376920" y="2960896"/>
                </a:cubicBezTo>
                <a:close/>
                <a:moveTo>
                  <a:pt x="376921" y="3072323"/>
                </a:moveTo>
                <a:cubicBezTo>
                  <a:pt x="539434" y="3072323"/>
                  <a:pt x="671176" y="2940581"/>
                  <a:pt x="671176" y="2778068"/>
                </a:cubicBezTo>
                <a:cubicBezTo>
                  <a:pt x="671176" y="2615555"/>
                  <a:pt x="539434" y="2483813"/>
                  <a:pt x="376921" y="2483813"/>
                </a:cubicBezTo>
                <a:cubicBezTo>
                  <a:pt x="214408" y="2483813"/>
                  <a:pt x="82666" y="2615555"/>
                  <a:pt x="82666" y="2778068"/>
                </a:cubicBezTo>
                <a:cubicBezTo>
                  <a:pt x="82666" y="2940581"/>
                  <a:pt x="214408" y="3072323"/>
                  <a:pt x="376921" y="3072323"/>
                </a:cubicBezTo>
                <a:close/>
                <a:moveTo>
                  <a:pt x="2379939" y="3207575"/>
                </a:moveTo>
                <a:cubicBezTo>
                  <a:pt x="2342159" y="3210380"/>
                  <a:pt x="2303308" y="3198772"/>
                  <a:pt x="2272342" y="3172087"/>
                </a:cubicBezTo>
                <a:cubicBezTo>
                  <a:pt x="2210411" y="3118717"/>
                  <a:pt x="2203469" y="3025247"/>
                  <a:pt x="2256839" y="2963315"/>
                </a:cubicBezTo>
                <a:cubicBezTo>
                  <a:pt x="2292137" y="2922355"/>
                  <a:pt x="2344975" y="2905450"/>
                  <a:pt x="2394194" y="2916618"/>
                </a:cubicBezTo>
                <a:lnTo>
                  <a:pt x="2482323" y="2842744"/>
                </a:lnTo>
                <a:lnTo>
                  <a:pt x="2486558" y="2847797"/>
                </a:lnTo>
                <a:cubicBezTo>
                  <a:pt x="2638916" y="2767056"/>
                  <a:pt x="2628462" y="2744879"/>
                  <a:pt x="2689889" y="2690172"/>
                </a:cubicBezTo>
                <a:cubicBezTo>
                  <a:pt x="2722819" y="2655246"/>
                  <a:pt x="2732363" y="2657367"/>
                  <a:pt x="2726376" y="2568558"/>
                </a:cubicBezTo>
                <a:lnTo>
                  <a:pt x="2730335" y="2568172"/>
                </a:lnTo>
                <a:lnTo>
                  <a:pt x="2726098" y="2568172"/>
                </a:lnTo>
                <a:lnTo>
                  <a:pt x="2726098" y="2140027"/>
                </a:lnTo>
                <a:lnTo>
                  <a:pt x="2686068" y="2140105"/>
                </a:lnTo>
                <a:cubicBezTo>
                  <a:pt x="2685662" y="1932305"/>
                  <a:pt x="2574529" y="1740506"/>
                  <a:pt x="2394530" y="1636956"/>
                </a:cubicBezTo>
                <a:cubicBezTo>
                  <a:pt x="2214320" y="1533284"/>
                  <a:pt x="1992511" y="1533845"/>
                  <a:pt x="1812826" y="1638426"/>
                </a:cubicBezTo>
                <a:cubicBezTo>
                  <a:pt x="1633353" y="1742884"/>
                  <a:pt x="1523189" y="1935240"/>
                  <a:pt x="1523830" y="2143038"/>
                </a:cubicBezTo>
                <a:lnTo>
                  <a:pt x="1483625" y="2143162"/>
                </a:lnTo>
                <a:lnTo>
                  <a:pt x="1483625" y="2568172"/>
                </a:lnTo>
                <a:lnTo>
                  <a:pt x="1479388" y="2568172"/>
                </a:lnTo>
                <a:lnTo>
                  <a:pt x="1483347" y="2568558"/>
                </a:lnTo>
                <a:cubicBezTo>
                  <a:pt x="1477359" y="2657367"/>
                  <a:pt x="1486903" y="2655246"/>
                  <a:pt x="1519833" y="2690172"/>
                </a:cubicBezTo>
                <a:cubicBezTo>
                  <a:pt x="1581261" y="2744879"/>
                  <a:pt x="1570806" y="2767057"/>
                  <a:pt x="1723166" y="2847797"/>
                </a:cubicBezTo>
                <a:lnTo>
                  <a:pt x="1727402" y="2842744"/>
                </a:lnTo>
                <a:lnTo>
                  <a:pt x="1815530" y="2916618"/>
                </a:lnTo>
                <a:cubicBezTo>
                  <a:pt x="1864749" y="2905450"/>
                  <a:pt x="1917587" y="2922356"/>
                  <a:pt x="1952884" y="2963315"/>
                </a:cubicBezTo>
                <a:cubicBezTo>
                  <a:pt x="2006254" y="3025247"/>
                  <a:pt x="1999313" y="3118717"/>
                  <a:pt x="1937381" y="3172087"/>
                </a:cubicBezTo>
                <a:cubicBezTo>
                  <a:pt x="1906416" y="3198772"/>
                  <a:pt x="1867565" y="3210380"/>
                  <a:pt x="1829785" y="3207575"/>
                </a:cubicBezTo>
                <a:cubicBezTo>
                  <a:pt x="1792004" y="3204769"/>
                  <a:pt x="1755294" y="3187551"/>
                  <a:pt x="1728609" y="3156586"/>
                </a:cubicBezTo>
                <a:cubicBezTo>
                  <a:pt x="1704170" y="3128225"/>
                  <a:pt x="1692377" y="3093251"/>
                  <a:pt x="1694258" y="3058558"/>
                </a:cubicBezTo>
                <a:lnTo>
                  <a:pt x="1607474" y="2985811"/>
                </a:lnTo>
                <a:lnTo>
                  <a:pt x="1609754" y="2983092"/>
                </a:lnTo>
                <a:cubicBezTo>
                  <a:pt x="1505378" y="2914609"/>
                  <a:pt x="1454899" y="2874388"/>
                  <a:pt x="1372959" y="2808609"/>
                </a:cubicBezTo>
                <a:cubicBezTo>
                  <a:pt x="1301402" y="2768123"/>
                  <a:pt x="1295976" y="2652344"/>
                  <a:pt x="1300245" y="2568172"/>
                </a:cubicBezTo>
                <a:lnTo>
                  <a:pt x="1296941" y="2568172"/>
                </a:lnTo>
                <a:lnTo>
                  <a:pt x="1296941" y="2143739"/>
                </a:lnTo>
                <a:lnTo>
                  <a:pt x="1251342" y="2143880"/>
                </a:lnTo>
                <a:cubicBezTo>
                  <a:pt x="1250400" y="1838694"/>
                  <a:pt x="1412261" y="1556194"/>
                  <a:pt x="1675942" y="1402813"/>
                </a:cubicBezTo>
                <a:cubicBezTo>
                  <a:pt x="1778114" y="1343381"/>
                  <a:pt x="1889554" y="1306836"/>
                  <a:pt x="2003205" y="1293823"/>
                </a:cubicBezTo>
                <a:lnTo>
                  <a:pt x="2003205" y="878785"/>
                </a:lnTo>
                <a:lnTo>
                  <a:pt x="1998176" y="878621"/>
                </a:lnTo>
                <a:cubicBezTo>
                  <a:pt x="2009560" y="630102"/>
                  <a:pt x="1847671" y="398939"/>
                  <a:pt x="1584243" y="287563"/>
                </a:cubicBezTo>
                <a:cubicBezTo>
                  <a:pt x="1373323" y="198386"/>
                  <a:pt x="1125012" y="198092"/>
                  <a:pt x="913796" y="286769"/>
                </a:cubicBezTo>
                <a:cubicBezTo>
                  <a:pt x="650203" y="397436"/>
                  <a:pt x="487575" y="627955"/>
                  <a:pt x="497878" y="876315"/>
                </a:cubicBezTo>
                <a:lnTo>
                  <a:pt x="492947" y="876461"/>
                </a:lnTo>
                <a:lnTo>
                  <a:pt x="492947" y="2424958"/>
                </a:lnTo>
                <a:cubicBezTo>
                  <a:pt x="646520" y="2471832"/>
                  <a:pt x="757382" y="2615059"/>
                  <a:pt x="757382" y="2784179"/>
                </a:cubicBezTo>
                <a:cubicBezTo>
                  <a:pt x="757382" y="2993324"/>
                  <a:pt x="587836" y="3162870"/>
                  <a:pt x="378691" y="3162870"/>
                </a:cubicBezTo>
                <a:cubicBezTo>
                  <a:pt x="169546" y="3162870"/>
                  <a:pt x="0" y="2993324"/>
                  <a:pt x="0" y="2784179"/>
                </a:cubicBezTo>
                <a:cubicBezTo>
                  <a:pt x="0" y="2610447"/>
                  <a:pt x="116991" y="2464039"/>
                  <a:pt x="276947" y="2421074"/>
                </a:cubicBezTo>
                <a:lnTo>
                  <a:pt x="276947" y="783746"/>
                </a:lnTo>
                <a:lnTo>
                  <a:pt x="281758" y="783746"/>
                </a:lnTo>
                <a:cubicBezTo>
                  <a:pt x="307533" y="493124"/>
                  <a:pt x="502412" y="231983"/>
                  <a:pt x="801266" y="95774"/>
                </a:cubicBezTo>
                <a:cubicBezTo>
                  <a:pt x="1082323" y="-32324"/>
                  <a:pt x="1416727" y="-31901"/>
                  <a:pt x="1697364" y="96907"/>
                </a:cubicBezTo>
                <a:cubicBezTo>
                  <a:pt x="1994951" y="233494"/>
                  <a:pt x="2188714" y="494056"/>
                  <a:pt x="2214549" y="783746"/>
                </a:cubicBezTo>
                <a:lnTo>
                  <a:pt x="2219205" y="783746"/>
                </a:lnTo>
                <a:lnTo>
                  <a:pt x="2219205" y="1295162"/>
                </a:lnTo>
                <a:cubicBezTo>
                  <a:pt x="2327099" y="1309357"/>
                  <a:pt x="2432799" y="1344641"/>
                  <a:pt x="2530224" y="1400656"/>
                </a:cubicBezTo>
                <a:cubicBezTo>
                  <a:pt x="2794677" y="1552703"/>
                  <a:pt x="2957961" y="1834385"/>
                  <a:pt x="2958558" y="2139573"/>
                </a:cubicBezTo>
                <a:lnTo>
                  <a:pt x="2912782" y="2139663"/>
                </a:lnTo>
                <a:lnTo>
                  <a:pt x="2912782" y="2568172"/>
                </a:lnTo>
                <a:lnTo>
                  <a:pt x="2909478" y="2568172"/>
                </a:lnTo>
                <a:cubicBezTo>
                  <a:pt x="2913747" y="2652344"/>
                  <a:pt x="2908320" y="2768123"/>
                  <a:pt x="2836763" y="2808609"/>
                </a:cubicBezTo>
                <a:cubicBezTo>
                  <a:pt x="2754824" y="2874388"/>
                  <a:pt x="2704345" y="2914609"/>
                  <a:pt x="2599970" y="2983091"/>
                </a:cubicBezTo>
                <a:lnTo>
                  <a:pt x="2602250" y="2985811"/>
                </a:lnTo>
                <a:lnTo>
                  <a:pt x="2515466" y="3058559"/>
                </a:lnTo>
                <a:cubicBezTo>
                  <a:pt x="2517346" y="3093252"/>
                  <a:pt x="2505554" y="3128225"/>
                  <a:pt x="2481114" y="3156586"/>
                </a:cubicBezTo>
                <a:cubicBezTo>
                  <a:pt x="2454429" y="3187551"/>
                  <a:pt x="2417719" y="3204769"/>
                  <a:pt x="2379939" y="320757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03" name="Block Arc 11">
            <a:extLst>
              <a:ext uri="{FF2B5EF4-FFF2-40B4-BE49-F238E27FC236}">
                <a16:creationId xmlns:a16="http://schemas.microsoft.com/office/drawing/2014/main" id="{88CBDD5A-4160-4C17-A3A9-0B0ADC5681D6}"/>
              </a:ext>
            </a:extLst>
          </p:cNvPr>
          <p:cNvSpPr/>
          <p:nvPr/>
        </p:nvSpPr>
        <p:spPr>
          <a:xfrm rot="10800000">
            <a:off x="6614789" y="3560896"/>
            <a:ext cx="217507" cy="353911"/>
          </a:xfrm>
          <a:custGeom>
            <a:avLst/>
            <a:gdLst/>
            <a:ahLst/>
            <a:cxnLst/>
            <a:rect l="l" t="t" r="r" b="b"/>
            <a:pathLst>
              <a:path w="3636337" h="7138182">
                <a:moveTo>
                  <a:pt x="1563551" y="3029061"/>
                </a:moveTo>
                <a:lnTo>
                  <a:pt x="1563551" y="1171769"/>
                </a:lnTo>
                <a:cubicBezTo>
                  <a:pt x="1444523" y="1201084"/>
                  <a:pt x="1330799" y="1254073"/>
                  <a:pt x="1228219" y="1328453"/>
                </a:cubicBezTo>
                <a:cubicBezTo>
                  <a:pt x="927220" y="1546705"/>
                  <a:pt x="771440" y="1913395"/>
                  <a:pt x="823311" y="2281559"/>
                </a:cubicBezTo>
                <a:cubicBezTo>
                  <a:pt x="886035" y="2761950"/>
                  <a:pt x="1181988" y="2923981"/>
                  <a:pt x="1563551" y="3029061"/>
                </a:cubicBezTo>
                <a:close/>
                <a:moveTo>
                  <a:pt x="2056123" y="5971053"/>
                </a:moveTo>
                <a:cubicBezTo>
                  <a:pt x="2180706" y="5941789"/>
                  <a:pt x="2300029" y="5887431"/>
                  <a:pt x="2407191" y="5809729"/>
                </a:cubicBezTo>
                <a:cubicBezTo>
                  <a:pt x="2708190" y="5591477"/>
                  <a:pt x="2863970" y="5224787"/>
                  <a:pt x="2812099" y="4856623"/>
                </a:cubicBezTo>
                <a:cubicBezTo>
                  <a:pt x="2712300" y="4365494"/>
                  <a:pt x="2419393" y="4148018"/>
                  <a:pt x="2056123" y="4007016"/>
                </a:cubicBezTo>
                <a:close/>
                <a:moveTo>
                  <a:pt x="2056123" y="7138182"/>
                </a:moveTo>
                <a:lnTo>
                  <a:pt x="1563551" y="7138182"/>
                </a:lnTo>
                <a:lnTo>
                  <a:pt x="1563551" y="6796553"/>
                </a:lnTo>
                <a:cubicBezTo>
                  <a:pt x="1376287" y="6771102"/>
                  <a:pt x="1191751" y="6715291"/>
                  <a:pt x="1016794" y="6629471"/>
                </a:cubicBezTo>
                <a:cubicBezTo>
                  <a:pt x="412303" y="6332946"/>
                  <a:pt x="21102" y="5726704"/>
                  <a:pt x="0" y="5053734"/>
                </a:cubicBezTo>
                <a:lnTo>
                  <a:pt x="813973" y="5028205"/>
                </a:lnTo>
                <a:cubicBezTo>
                  <a:pt x="825624" y="5399818"/>
                  <a:pt x="1041643" y="5734588"/>
                  <a:pt x="1375441" y="5898325"/>
                </a:cubicBezTo>
                <a:cubicBezTo>
                  <a:pt x="1436179" y="5928119"/>
                  <a:pt x="1499008" y="5951362"/>
                  <a:pt x="1563551" y="5965918"/>
                </a:cubicBezTo>
                <a:lnTo>
                  <a:pt x="1563551" y="3847635"/>
                </a:lnTo>
                <a:cubicBezTo>
                  <a:pt x="920238" y="3662345"/>
                  <a:pt x="233045" y="3450393"/>
                  <a:pt x="16852" y="2382091"/>
                </a:cubicBezTo>
                <a:cubicBezTo>
                  <a:pt x="-73403" y="1719933"/>
                  <a:pt x="208577" y="1061859"/>
                  <a:pt x="750173" y="669157"/>
                </a:cubicBezTo>
                <a:cubicBezTo>
                  <a:pt x="994931" y="491686"/>
                  <a:pt x="1274723" y="381458"/>
                  <a:pt x="1563551" y="341319"/>
                </a:cubicBezTo>
                <a:lnTo>
                  <a:pt x="1563551" y="0"/>
                </a:lnTo>
                <a:lnTo>
                  <a:pt x="2056123" y="0"/>
                </a:lnTo>
                <a:lnTo>
                  <a:pt x="2056123" y="339268"/>
                </a:lnTo>
                <a:cubicBezTo>
                  <a:pt x="2248752" y="363969"/>
                  <a:pt x="2438747" y="420481"/>
                  <a:pt x="2618616" y="508711"/>
                </a:cubicBezTo>
                <a:cubicBezTo>
                  <a:pt x="3223107" y="805237"/>
                  <a:pt x="3614308" y="1411478"/>
                  <a:pt x="3635410" y="2084448"/>
                </a:cubicBezTo>
                <a:lnTo>
                  <a:pt x="2821437" y="2109978"/>
                </a:lnTo>
                <a:cubicBezTo>
                  <a:pt x="2809786" y="1738364"/>
                  <a:pt x="2593767" y="1403594"/>
                  <a:pt x="2259969" y="1239857"/>
                </a:cubicBezTo>
                <a:cubicBezTo>
                  <a:pt x="2194243" y="1207617"/>
                  <a:pt x="2126069" y="1183046"/>
                  <a:pt x="2056123" y="1168235"/>
                </a:cubicBezTo>
                <a:lnTo>
                  <a:pt x="2056123" y="3150890"/>
                </a:lnTo>
                <a:cubicBezTo>
                  <a:pt x="2675271" y="3303511"/>
                  <a:pt x="3347939" y="3564428"/>
                  <a:pt x="3618512" y="4743007"/>
                </a:cubicBezTo>
                <a:cubicBezTo>
                  <a:pt x="3712448" y="5409725"/>
                  <a:pt x="3430336" y="6073786"/>
                  <a:pt x="2885237" y="6469025"/>
                </a:cubicBezTo>
                <a:cubicBezTo>
                  <a:pt x="2636047" y="6649712"/>
                  <a:pt x="2350538" y="6760700"/>
                  <a:pt x="2056123" y="679874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04" name="Rectangle 21">
            <a:extLst>
              <a:ext uri="{FF2B5EF4-FFF2-40B4-BE49-F238E27FC236}">
                <a16:creationId xmlns:a16="http://schemas.microsoft.com/office/drawing/2014/main" id="{35E21678-2C39-4AC8-8DB6-6C81A90C143C}"/>
              </a:ext>
            </a:extLst>
          </p:cNvPr>
          <p:cNvSpPr/>
          <p:nvPr/>
        </p:nvSpPr>
        <p:spPr>
          <a:xfrm>
            <a:off x="5437664" y="3655251"/>
            <a:ext cx="343751" cy="192566"/>
          </a:xfrm>
          <a:custGeom>
            <a:avLst/>
            <a:gdLst/>
            <a:ahLst/>
            <a:cxnLst/>
            <a:rect l="l" t="t" r="r" b="b"/>
            <a:pathLst>
              <a:path w="4560938" h="2554996">
                <a:moveTo>
                  <a:pt x="2315585" y="1351978"/>
                </a:moveTo>
                <a:lnTo>
                  <a:pt x="2315585" y="1608128"/>
                </a:lnTo>
                <a:cubicBezTo>
                  <a:pt x="2332000" y="1604085"/>
                  <a:pt x="2347685" y="1596777"/>
                  <a:pt x="2361832" y="1586519"/>
                </a:cubicBezTo>
                <a:cubicBezTo>
                  <a:pt x="2403345" y="1556419"/>
                  <a:pt x="2424829" y="1505846"/>
                  <a:pt x="2417675" y="1455070"/>
                </a:cubicBezTo>
                <a:cubicBezTo>
                  <a:pt x="2409025" y="1388817"/>
                  <a:pt x="2368208" y="1366470"/>
                  <a:pt x="2315585" y="1351978"/>
                </a:cubicBezTo>
                <a:close/>
                <a:moveTo>
                  <a:pt x="3612086" y="989467"/>
                </a:moveTo>
                <a:cubicBezTo>
                  <a:pt x="3453010" y="989467"/>
                  <a:pt x="3324054" y="1118423"/>
                  <a:pt x="3324054" y="1277499"/>
                </a:cubicBezTo>
                <a:cubicBezTo>
                  <a:pt x="3324054" y="1436575"/>
                  <a:pt x="3453010" y="1565531"/>
                  <a:pt x="3612086" y="1565531"/>
                </a:cubicBezTo>
                <a:cubicBezTo>
                  <a:pt x="3771162" y="1565531"/>
                  <a:pt x="3900118" y="1436575"/>
                  <a:pt x="3900118" y="1277499"/>
                </a:cubicBezTo>
                <a:cubicBezTo>
                  <a:pt x="3900118" y="1118423"/>
                  <a:pt x="3771162" y="989467"/>
                  <a:pt x="3612086" y="989467"/>
                </a:cubicBezTo>
                <a:close/>
                <a:moveTo>
                  <a:pt x="948854" y="989467"/>
                </a:moveTo>
                <a:cubicBezTo>
                  <a:pt x="789778" y="989467"/>
                  <a:pt x="660822" y="1118423"/>
                  <a:pt x="660822" y="1277499"/>
                </a:cubicBezTo>
                <a:cubicBezTo>
                  <a:pt x="660822" y="1436575"/>
                  <a:pt x="789778" y="1565531"/>
                  <a:pt x="948854" y="1565531"/>
                </a:cubicBezTo>
                <a:cubicBezTo>
                  <a:pt x="1107930" y="1565531"/>
                  <a:pt x="1236886" y="1436575"/>
                  <a:pt x="1236886" y="1277499"/>
                </a:cubicBezTo>
                <a:cubicBezTo>
                  <a:pt x="1236886" y="1118423"/>
                  <a:pt x="1107930" y="989467"/>
                  <a:pt x="948854" y="989467"/>
                </a:cubicBezTo>
                <a:close/>
                <a:moveTo>
                  <a:pt x="2247651" y="946230"/>
                </a:moveTo>
                <a:cubicBezTo>
                  <a:pt x="2230469" y="950266"/>
                  <a:pt x="2214012" y="957763"/>
                  <a:pt x="2199233" y="968479"/>
                </a:cubicBezTo>
                <a:cubicBezTo>
                  <a:pt x="2157721" y="998579"/>
                  <a:pt x="2136236" y="1049152"/>
                  <a:pt x="2143390" y="1099928"/>
                </a:cubicBezTo>
                <a:cubicBezTo>
                  <a:pt x="2157154" y="1167662"/>
                  <a:pt x="2197550" y="1197656"/>
                  <a:pt x="2247651" y="1217102"/>
                </a:cubicBezTo>
                <a:close/>
                <a:moveTo>
                  <a:pt x="2247651" y="785264"/>
                </a:moveTo>
                <a:lnTo>
                  <a:pt x="2315585" y="785264"/>
                </a:lnTo>
                <a:lnTo>
                  <a:pt x="2315585" y="832380"/>
                </a:lnTo>
                <a:cubicBezTo>
                  <a:pt x="2341411" y="835890"/>
                  <a:pt x="2366862" y="843587"/>
                  <a:pt x="2390991" y="855423"/>
                </a:cubicBezTo>
                <a:cubicBezTo>
                  <a:pt x="2474360" y="896319"/>
                  <a:pt x="2528313" y="979930"/>
                  <a:pt x="2531223" y="1072743"/>
                </a:cubicBezTo>
                <a:lnTo>
                  <a:pt x="2418963" y="1076264"/>
                </a:lnTo>
                <a:cubicBezTo>
                  <a:pt x="2417356" y="1025012"/>
                  <a:pt x="2387564" y="978842"/>
                  <a:pt x="2341528" y="956260"/>
                </a:cubicBezTo>
                <a:cubicBezTo>
                  <a:pt x="2333151" y="952151"/>
                  <a:pt x="2324486" y="948946"/>
                  <a:pt x="2315585" y="946938"/>
                </a:cubicBezTo>
                <a:lnTo>
                  <a:pt x="2315585" y="1239083"/>
                </a:lnTo>
                <a:cubicBezTo>
                  <a:pt x="2404308" y="1264638"/>
                  <a:pt x="2499083" y="1293869"/>
                  <a:pt x="2528899" y="1441205"/>
                </a:cubicBezTo>
                <a:cubicBezTo>
                  <a:pt x="2541347" y="1532528"/>
                  <a:pt x="2502457" y="1623287"/>
                  <a:pt x="2427762" y="1677447"/>
                </a:cubicBezTo>
                <a:cubicBezTo>
                  <a:pt x="2394006" y="1701923"/>
                  <a:pt x="2355419" y="1717125"/>
                  <a:pt x="2315585" y="1722661"/>
                </a:cubicBezTo>
                <a:lnTo>
                  <a:pt x="2315585" y="1769734"/>
                </a:lnTo>
                <a:lnTo>
                  <a:pt x="2247651" y="1769734"/>
                </a:lnTo>
                <a:lnTo>
                  <a:pt x="2247651" y="1722944"/>
                </a:lnTo>
                <a:cubicBezTo>
                  <a:pt x="2221084" y="1719537"/>
                  <a:pt x="2194881" y="1711743"/>
                  <a:pt x="2170074" y="1699575"/>
                </a:cubicBezTo>
                <a:cubicBezTo>
                  <a:pt x="2086705" y="1658679"/>
                  <a:pt x="2032752" y="1575069"/>
                  <a:pt x="2029842" y="1482255"/>
                </a:cubicBezTo>
                <a:lnTo>
                  <a:pt x="2142102" y="1478734"/>
                </a:lnTo>
                <a:cubicBezTo>
                  <a:pt x="2143709" y="1529986"/>
                  <a:pt x="2173501" y="1576156"/>
                  <a:pt x="2219537" y="1598738"/>
                </a:cubicBezTo>
                <a:cubicBezTo>
                  <a:pt x="2228602" y="1603184"/>
                  <a:pt x="2238004" y="1606573"/>
                  <a:pt x="2247651" y="1608616"/>
                </a:cubicBezTo>
                <a:lnTo>
                  <a:pt x="2247651" y="1335176"/>
                </a:lnTo>
                <a:cubicBezTo>
                  <a:pt x="2162261" y="1314127"/>
                  <a:pt x="2069489" y="1278142"/>
                  <a:pt x="2032173" y="1115597"/>
                </a:cubicBezTo>
                <a:cubicBezTo>
                  <a:pt x="2019217" y="1023646"/>
                  <a:pt x="2058125" y="932061"/>
                  <a:pt x="2133303" y="877552"/>
                </a:cubicBezTo>
                <a:cubicBezTo>
                  <a:pt x="2167670" y="852632"/>
                  <a:pt x="2207046" y="837325"/>
                  <a:pt x="2247651" y="832077"/>
                </a:cubicBezTo>
                <a:close/>
                <a:moveTo>
                  <a:pt x="2280470" y="617534"/>
                </a:moveTo>
                <a:cubicBezTo>
                  <a:pt x="1915981" y="617534"/>
                  <a:pt x="1620504" y="913011"/>
                  <a:pt x="1620504" y="1277500"/>
                </a:cubicBezTo>
                <a:cubicBezTo>
                  <a:pt x="1620504" y="1641989"/>
                  <a:pt x="1915981" y="1937466"/>
                  <a:pt x="2280470" y="1937466"/>
                </a:cubicBezTo>
                <a:cubicBezTo>
                  <a:pt x="2644959" y="1937466"/>
                  <a:pt x="2940436" y="1641989"/>
                  <a:pt x="2940436" y="1277500"/>
                </a:cubicBezTo>
                <a:cubicBezTo>
                  <a:pt x="2940436" y="913011"/>
                  <a:pt x="2644959" y="617534"/>
                  <a:pt x="2280470" y="617534"/>
                </a:cubicBezTo>
                <a:close/>
                <a:moveTo>
                  <a:pt x="284505" y="265281"/>
                </a:moveTo>
                <a:lnTo>
                  <a:pt x="4276434" y="265281"/>
                </a:lnTo>
                <a:lnTo>
                  <a:pt x="4276434" y="2289716"/>
                </a:lnTo>
                <a:lnTo>
                  <a:pt x="284505" y="2289716"/>
                </a:lnTo>
                <a:close/>
                <a:moveTo>
                  <a:pt x="180344" y="148161"/>
                </a:moveTo>
                <a:lnTo>
                  <a:pt x="180344" y="2406836"/>
                </a:lnTo>
                <a:lnTo>
                  <a:pt x="4380595" y="2406836"/>
                </a:lnTo>
                <a:lnTo>
                  <a:pt x="4380595" y="148161"/>
                </a:lnTo>
                <a:close/>
                <a:moveTo>
                  <a:pt x="0" y="0"/>
                </a:moveTo>
                <a:lnTo>
                  <a:pt x="4560938" y="0"/>
                </a:lnTo>
                <a:lnTo>
                  <a:pt x="4560938" y="2554996"/>
                </a:lnTo>
                <a:lnTo>
                  <a:pt x="0" y="255499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/>
          </a:p>
        </p:txBody>
      </p:sp>
      <p:sp>
        <p:nvSpPr>
          <p:cNvPr id="105" name="Round Same Side Corner Rectangle 8">
            <a:extLst>
              <a:ext uri="{FF2B5EF4-FFF2-40B4-BE49-F238E27FC236}">
                <a16:creationId xmlns:a16="http://schemas.microsoft.com/office/drawing/2014/main" id="{3AA62F62-F814-48C9-BA86-46DEAA876220}"/>
              </a:ext>
            </a:extLst>
          </p:cNvPr>
          <p:cNvSpPr/>
          <p:nvPr/>
        </p:nvSpPr>
        <p:spPr>
          <a:xfrm>
            <a:off x="8212501" y="3588603"/>
            <a:ext cx="354992" cy="355536"/>
          </a:xfrm>
          <a:custGeom>
            <a:avLst/>
            <a:gdLst/>
            <a:ahLst/>
            <a:cxnLst/>
            <a:rect l="l" t="t" r="r" b="b"/>
            <a:pathLst>
              <a:path w="3197597" h="3202496">
                <a:moveTo>
                  <a:pt x="601421" y="1611393"/>
                </a:moveTo>
                <a:lnTo>
                  <a:pt x="2596176" y="1611393"/>
                </a:lnTo>
                <a:cubicBezTo>
                  <a:pt x="2928331" y="1611393"/>
                  <a:pt x="3197594" y="1880656"/>
                  <a:pt x="3197594" y="2212811"/>
                </a:cubicBezTo>
                <a:lnTo>
                  <a:pt x="3197594" y="2776360"/>
                </a:lnTo>
                <a:lnTo>
                  <a:pt x="3197597" y="2776360"/>
                </a:lnTo>
                <a:lnTo>
                  <a:pt x="3197597" y="2914824"/>
                </a:lnTo>
                <a:lnTo>
                  <a:pt x="3197198" y="2914824"/>
                </a:lnTo>
                <a:lnTo>
                  <a:pt x="3197198" y="3202496"/>
                </a:lnTo>
                <a:lnTo>
                  <a:pt x="398" y="3202496"/>
                </a:lnTo>
                <a:lnTo>
                  <a:pt x="398" y="2914824"/>
                </a:lnTo>
                <a:lnTo>
                  <a:pt x="0" y="2914824"/>
                </a:lnTo>
                <a:lnTo>
                  <a:pt x="0" y="2212811"/>
                </a:lnTo>
                <a:cubicBezTo>
                  <a:pt x="0" y="1880656"/>
                  <a:pt x="269266" y="1611393"/>
                  <a:pt x="601421" y="1611393"/>
                </a:cubicBezTo>
                <a:close/>
                <a:moveTo>
                  <a:pt x="1598801" y="0"/>
                </a:moveTo>
                <a:cubicBezTo>
                  <a:pt x="1998649" y="0"/>
                  <a:pt x="2322791" y="324142"/>
                  <a:pt x="2322791" y="723993"/>
                </a:cubicBezTo>
                <a:cubicBezTo>
                  <a:pt x="2322791" y="1123843"/>
                  <a:pt x="1998649" y="1447985"/>
                  <a:pt x="1598801" y="1447985"/>
                </a:cubicBezTo>
                <a:cubicBezTo>
                  <a:pt x="1198951" y="1447985"/>
                  <a:pt x="874809" y="1123843"/>
                  <a:pt x="874809" y="723993"/>
                </a:cubicBezTo>
                <a:cubicBezTo>
                  <a:pt x="874809" y="324142"/>
                  <a:pt x="1198951" y="0"/>
                  <a:pt x="159880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/>
          </a:p>
        </p:txBody>
      </p:sp>
      <p:sp>
        <p:nvSpPr>
          <p:cNvPr id="106" name="Rounded Rectangle 51">
            <a:extLst>
              <a:ext uri="{FF2B5EF4-FFF2-40B4-BE49-F238E27FC236}">
                <a16:creationId xmlns:a16="http://schemas.microsoft.com/office/drawing/2014/main" id="{BB1A010B-9674-4B7C-A93D-E1A9E382AF3B}"/>
              </a:ext>
            </a:extLst>
          </p:cNvPr>
          <p:cNvSpPr/>
          <p:nvPr/>
        </p:nvSpPr>
        <p:spPr>
          <a:xfrm rot="16200000" flipH="1">
            <a:off x="7112464" y="4219259"/>
            <a:ext cx="367987" cy="346556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07" name="Isosceles Triangle 5">
            <a:extLst>
              <a:ext uri="{FF2B5EF4-FFF2-40B4-BE49-F238E27FC236}">
                <a16:creationId xmlns:a16="http://schemas.microsoft.com/office/drawing/2014/main" id="{B87DB019-D745-4616-AB26-B5ED2354AB4D}"/>
              </a:ext>
            </a:extLst>
          </p:cNvPr>
          <p:cNvSpPr>
            <a:spLocks noChangeAspect="1"/>
          </p:cNvSpPr>
          <p:nvPr/>
        </p:nvSpPr>
        <p:spPr>
          <a:xfrm>
            <a:off x="6060854" y="3614352"/>
            <a:ext cx="274662" cy="274365"/>
          </a:xfrm>
          <a:custGeom>
            <a:avLst/>
            <a:gdLst/>
            <a:ahLst/>
            <a:cxnLst/>
            <a:rect l="l" t="t" r="r" b="b"/>
            <a:pathLst>
              <a:path w="3229104" h="3225610">
                <a:moveTo>
                  <a:pt x="2311104" y="907633"/>
                </a:moveTo>
                <a:lnTo>
                  <a:pt x="3229104" y="907633"/>
                </a:lnTo>
                <a:lnTo>
                  <a:pt x="1769979" y="3097491"/>
                </a:lnTo>
                <a:close/>
                <a:moveTo>
                  <a:pt x="823" y="907633"/>
                </a:moveTo>
                <a:lnTo>
                  <a:pt x="918823" y="907633"/>
                </a:lnTo>
                <a:lnTo>
                  <a:pt x="1498048" y="3135591"/>
                </a:lnTo>
                <a:close/>
                <a:moveTo>
                  <a:pt x="1036980" y="907632"/>
                </a:moveTo>
                <a:lnTo>
                  <a:pt x="2192122" y="907632"/>
                </a:lnTo>
                <a:lnTo>
                  <a:pt x="1614551" y="3225610"/>
                </a:lnTo>
                <a:close/>
                <a:moveTo>
                  <a:pt x="2769693" y="0"/>
                </a:moveTo>
                <a:lnTo>
                  <a:pt x="3229104" y="792088"/>
                </a:lnTo>
                <a:lnTo>
                  <a:pt x="2310282" y="792088"/>
                </a:lnTo>
                <a:close/>
                <a:moveTo>
                  <a:pt x="1732713" y="0"/>
                </a:moveTo>
                <a:lnTo>
                  <a:pt x="2651535" y="0"/>
                </a:lnTo>
                <a:lnTo>
                  <a:pt x="2192124" y="792088"/>
                </a:lnTo>
                <a:close/>
                <a:moveTo>
                  <a:pt x="1614553" y="0"/>
                </a:moveTo>
                <a:lnTo>
                  <a:pt x="2073964" y="792088"/>
                </a:lnTo>
                <a:lnTo>
                  <a:pt x="1155142" y="792088"/>
                </a:lnTo>
                <a:close/>
                <a:moveTo>
                  <a:pt x="577571" y="0"/>
                </a:moveTo>
                <a:lnTo>
                  <a:pt x="1496393" y="0"/>
                </a:lnTo>
                <a:lnTo>
                  <a:pt x="1036982" y="792088"/>
                </a:lnTo>
                <a:close/>
                <a:moveTo>
                  <a:pt x="459411" y="0"/>
                </a:moveTo>
                <a:lnTo>
                  <a:pt x="918822" y="792088"/>
                </a:lnTo>
                <a:lnTo>
                  <a:pt x="0" y="7920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/>
          </a:p>
        </p:txBody>
      </p:sp>
      <p:sp>
        <p:nvSpPr>
          <p:cNvPr id="108" name="Trapezoid 22">
            <a:extLst>
              <a:ext uri="{FF2B5EF4-FFF2-40B4-BE49-F238E27FC236}">
                <a16:creationId xmlns:a16="http://schemas.microsoft.com/office/drawing/2014/main" id="{3F5B7759-DAB3-4A03-9DF0-75EC2DB78AA9}"/>
              </a:ext>
            </a:extLst>
          </p:cNvPr>
          <p:cNvSpPr>
            <a:spLocks noChangeAspect="1"/>
          </p:cNvSpPr>
          <p:nvPr/>
        </p:nvSpPr>
        <p:spPr>
          <a:xfrm>
            <a:off x="7109736" y="3659965"/>
            <a:ext cx="360000" cy="183139"/>
          </a:xfrm>
          <a:custGeom>
            <a:avLst/>
            <a:gdLst/>
            <a:ahLst/>
            <a:cxnLst/>
            <a:rect l="l" t="t" r="r" b="b"/>
            <a:pathLst>
              <a:path w="3261500" h="1659188">
                <a:moveTo>
                  <a:pt x="121102" y="1436888"/>
                </a:moveTo>
                <a:lnTo>
                  <a:pt x="3045452" y="1436888"/>
                </a:lnTo>
                <a:cubicBezTo>
                  <a:pt x="3001437" y="1508238"/>
                  <a:pt x="2956882" y="1580993"/>
                  <a:pt x="2918729" y="1659188"/>
                </a:cubicBezTo>
                <a:lnTo>
                  <a:pt x="202648" y="1659188"/>
                </a:lnTo>
                <a:cubicBezTo>
                  <a:pt x="188127" y="1585004"/>
                  <a:pt x="156049" y="1510828"/>
                  <a:pt x="121102" y="1436888"/>
                </a:cubicBezTo>
                <a:close/>
                <a:moveTo>
                  <a:pt x="2814967" y="1119413"/>
                </a:moveTo>
                <a:lnTo>
                  <a:pt x="2814967" y="1227413"/>
                </a:lnTo>
                <a:lnTo>
                  <a:pt x="2922967" y="1227413"/>
                </a:lnTo>
                <a:lnTo>
                  <a:pt x="2922967" y="1119413"/>
                </a:lnTo>
                <a:close/>
                <a:moveTo>
                  <a:pt x="2600074" y="1119413"/>
                </a:moveTo>
                <a:lnTo>
                  <a:pt x="2600074" y="1227413"/>
                </a:lnTo>
                <a:lnTo>
                  <a:pt x="2708074" y="1227413"/>
                </a:lnTo>
                <a:lnTo>
                  <a:pt x="2708074" y="1119413"/>
                </a:lnTo>
                <a:close/>
                <a:moveTo>
                  <a:pt x="2385182" y="1119413"/>
                </a:moveTo>
                <a:lnTo>
                  <a:pt x="2385182" y="1227413"/>
                </a:lnTo>
                <a:lnTo>
                  <a:pt x="2493182" y="1227413"/>
                </a:lnTo>
                <a:lnTo>
                  <a:pt x="2493182" y="1119413"/>
                </a:lnTo>
                <a:close/>
                <a:moveTo>
                  <a:pt x="1716569" y="1119413"/>
                </a:moveTo>
                <a:lnTo>
                  <a:pt x="1716569" y="1227413"/>
                </a:lnTo>
                <a:lnTo>
                  <a:pt x="1824569" y="1227413"/>
                </a:lnTo>
                <a:lnTo>
                  <a:pt x="1824569" y="1119413"/>
                </a:lnTo>
                <a:close/>
                <a:moveTo>
                  <a:pt x="1501676" y="1119413"/>
                </a:moveTo>
                <a:lnTo>
                  <a:pt x="1501676" y="1227413"/>
                </a:lnTo>
                <a:lnTo>
                  <a:pt x="1609676" y="1227413"/>
                </a:lnTo>
                <a:lnTo>
                  <a:pt x="1609676" y="1119413"/>
                </a:lnTo>
                <a:close/>
                <a:moveTo>
                  <a:pt x="1286784" y="1119413"/>
                </a:moveTo>
                <a:lnTo>
                  <a:pt x="1286784" y="1227413"/>
                </a:lnTo>
                <a:lnTo>
                  <a:pt x="1394784" y="1227413"/>
                </a:lnTo>
                <a:lnTo>
                  <a:pt x="1394784" y="1119413"/>
                </a:lnTo>
                <a:close/>
                <a:moveTo>
                  <a:pt x="1071892" y="1119413"/>
                </a:moveTo>
                <a:lnTo>
                  <a:pt x="1071892" y="1227413"/>
                </a:lnTo>
                <a:lnTo>
                  <a:pt x="1179892" y="1227413"/>
                </a:lnTo>
                <a:lnTo>
                  <a:pt x="1179892" y="1119413"/>
                </a:lnTo>
                <a:close/>
                <a:moveTo>
                  <a:pt x="857000" y="1119413"/>
                </a:moveTo>
                <a:lnTo>
                  <a:pt x="857000" y="1227413"/>
                </a:lnTo>
                <a:lnTo>
                  <a:pt x="965000" y="1227413"/>
                </a:lnTo>
                <a:lnTo>
                  <a:pt x="965000" y="1119413"/>
                </a:lnTo>
                <a:close/>
                <a:moveTo>
                  <a:pt x="642108" y="1119413"/>
                </a:moveTo>
                <a:lnTo>
                  <a:pt x="642108" y="1227413"/>
                </a:lnTo>
                <a:lnTo>
                  <a:pt x="750108" y="1227413"/>
                </a:lnTo>
                <a:lnTo>
                  <a:pt x="750108" y="1119413"/>
                </a:lnTo>
                <a:close/>
                <a:moveTo>
                  <a:pt x="427216" y="1119413"/>
                </a:moveTo>
                <a:lnTo>
                  <a:pt x="427216" y="1227413"/>
                </a:lnTo>
                <a:lnTo>
                  <a:pt x="535216" y="1227413"/>
                </a:lnTo>
                <a:lnTo>
                  <a:pt x="535216" y="1119413"/>
                </a:lnTo>
                <a:close/>
                <a:moveTo>
                  <a:pt x="356387" y="794045"/>
                </a:moveTo>
                <a:lnTo>
                  <a:pt x="310667" y="896924"/>
                </a:lnTo>
                <a:lnTo>
                  <a:pt x="2620886" y="908354"/>
                </a:lnTo>
                <a:lnTo>
                  <a:pt x="2540130" y="801665"/>
                </a:lnTo>
                <a:close/>
                <a:moveTo>
                  <a:pt x="382676" y="631248"/>
                </a:moveTo>
                <a:lnTo>
                  <a:pt x="363625" y="730317"/>
                </a:lnTo>
                <a:lnTo>
                  <a:pt x="2492522" y="737937"/>
                </a:lnTo>
                <a:lnTo>
                  <a:pt x="2418771" y="631248"/>
                </a:lnTo>
                <a:close/>
                <a:moveTo>
                  <a:pt x="1756650" y="318899"/>
                </a:moveTo>
                <a:lnTo>
                  <a:pt x="1756650" y="477608"/>
                </a:lnTo>
                <a:lnTo>
                  <a:pt x="1900650" y="477608"/>
                </a:lnTo>
                <a:lnTo>
                  <a:pt x="1900650" y="318899"/>
                </a:lnTo>
                <a:close/>
                <a:moveTo>
                  <a:pt x="1470038" y="318899"/>
                </a:moveTo>
                <a:lnTo>
                  <a:pt x="1470038" y="477608"/>
                </a:lnTo>
                <a:lnTo>
                  <a:pt x="1614038" y="477608"/>
                </a:lnTo>
                <a:lnTo>
                  <a:pt x="1614038" y="318899"/>
                </a:lnTo>
                <a:close/>
                <a:moveTo>
                  <a:pt x="1183427" y="318899"/>
                </a:moveTo>
                <a:lnTo>
                  <a:pt x="1183427" y="477608"/>
                </a:lnTo>
                <a:lnTo>
                  <a:pt x="1327427" y="477608"/>
                </a:lnTo>
                <a:lnTo>
                  <a:pt x="1327427" y="318899"/>
                </a:lnTo>
                <a:close/>
                <a:moveTo>
                  <a:pt x="896816" y="318899"/>
                </a:moveTo>
                <a:lnTo>
                  <a:pt x="896816" y="477608"/>
                </a:lnTo>
                <a:lnTo>
                  <a:pt x="1040816" y="477608"/>
                </a:lnTo>
                <a:lnTo>
                  <a:pt x="1040816" y="318899"/>
                </a:lnTo>
                <a:close/>
                <a:moveTo>
                  <a:pt x="1190618" y="0"/>
                </a:moveTo>
                <a:lnTo>
                  <a:pt x="1271830" y="0"/>
                </a:lnTo>
                <a:lnTo>
                  <a:pt x="1308266" y="193836"/>
                </a:lnTo>
                <a:lnTo>
                  <a:pt x="1977660" y="193836"/>
                </a:lnTo>
                <a:lnTo>
                  <a:pt x="2138144" y="525639"/>
                </a:lnTo>
                <a:lnTo>
                  <a:pt x="2421400" y="525639"/>
                </a:lnTo>
                <a:lnTo>
                  <a:pt x="2750195" y="950920"/>
                </a:lnTo>
                <a:lnTo>
                  <a:pt x="3261500" y="937238"/>
                </a:lnTo>
                <a:cubicBezTo>
                  <a:pt x="3244841" y="1097170"/>
                  <a:pt x="3172191" y="1230845"/>
                  <a:pt x="3089450" y="1364888"/>
                </a:cubicBezTo>
                <a:lnTo>
                  <a:pt x="88044" y="1364888"/>
                </a:lnTo>
                <a:cubicBezTo>
                  <a:pt x="35437" y="1251413"/>
                  <a:pt x="-11245" y="1137942"/>
                  <a:pt x="2399" y="1024450"/>
                </a:cubicBezTo>
                <a:lnTo>
                  <a:pt x="197767" y="1019222"/>
                </a:lnTo>
                <a:lnTo>
                  <a:pt x="321162" y="525639"/>
                </a:lnTo>
                <a:lnTo>
                  <a:pt x="681951" y="525639"/>
                </a:lnTo>
                <a:lnTo>
                  <a:pt x="764901" y="193836"/>
                </a:lnTo>
                <a:lnTo>
                  <a:pt x="930048" y="193836"/>
                </a:lnTo>
                <a:lnTo>
                  <a:pt x="966373" y="588"/>
                </a:lnTo>
                <a:lnTo>
                  <a:pt x="1047585" y="588"/>
                </a:lnTo>
                <a:lnTo>
                  <a:pt x="1083910" y="193836"/>
                </a:lnTo>
                <a:lnTo>
                  <a:pt x="1154183" y="1938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/>
          </a:p>
        </p:txBody>
      </p:sp>
      <p:sp>
        <p:nvSpPr>
          <p:cNvPr id="109" name="Rounded Rectangle 20">
            <a:extLst>
              <a:ext uri="{FF2B5EF4-FFF2-40B4-BE49-F238E27FC236}">
                <a16:creationId xmlns:a16="http://schemas.microsoft.com/office/drawing/2014/main" id="{A2C04078-2B92-4D51-8887-721C7974B19D}"/>
              </a:ext>
            </a:extLst>
          </p:cNvPr>
          <p:cNvSpPr>
            <a:spLocks noChangeAspect="1"/>
          </p:cNvSpPr>
          <p:nvPr/>
        </p:nvSpPr>
        <p:spPr>
          <a:xfrm rot="2160000">
            <a:off x="7692804" y="3571534"/>
            <a:ext cx="333647" cy="360000"/>
          </a:xfrm>
          <a:custGeom>
            <a:avLst/>
            <a:gdLst/>
            <a:ahLst/>
            <a:cxnLst/>
            <a:rect l="l" t="t" r="r" b="b"/>
            <a:pathLst>
              <a:path w="2735240" h="2951283">
                <a:moveTo>
                  <a:pt x="945240" y="943134"/>
                </a:moveTo>
                <a:cubicBezTo>
                  <a:pt x="504657" y="1263236"/>
                  <a:pt x="406988" y="1879894"/>
                  <a:pt x="727090" y="2320477"/>
                </a:cubicBezTo>
                <a:cubicBezTo>
                  <a:pt x="1047193" y="2761060"/>
                  <a:pt x="1663850" y="2858729"/>
                  <a:pt x="2104434" y="2538627"/>
                </a:cubicBezTo>
                <a:cubicBezTo>
                  <a:pt x="2545017" y="2218524"/>
                  <a:pt x="2642686" y="1601867"/>
                  <a:pt x="2322584" y="1161283"/>
                </a:cubicBezTo>
                <a:cubicBezTo>
                  <a:pt x="2003839" y="722570"/>
                  <a:pt x="1391052" y="623866"/>
                  <a:pt x="951049" y="939346"/>
                </a:cubicBezTo>
                <a:lnTo>
                  <a:pt x="1557721" y="1618250"/>
                </a:lnTo>
                <a:cubicBezTo>
                  <a:pt x="1596798" y="1621348"/>
                  <a:pt x="1633874" y="1641400"/>
                  <a:pt x="1658719" y="1675596"/>
                </a:cubicBezTo>
                <a:cubicBezTo>
                  <a:pt x="1705470" y="1739944"/>
                  <a:pt x="1691206" y="1830007"/>
                  <a:pt x="1626858" y="1876758"/>
                </a:cubicBezTo>
                <a:cubicBezTo>
                  <a:pt x="1562511" y="1923509"/>
                  <a:pt x="1472448" y="1909245"/>
                  <a:pt x="1425696" y="1844897"/>
                </a:cubicBezTo>
                <a:cubicBezTo>
                  <a:pt x="1398776" y="1807844"/>
                  <a:pt x="1392087" y="1762265"/>
                  <a:pt x="1405709" y="1721944"/>
                </a:cubicBezTo>
                <a:lnTo>
                  <a:pt x="950242" y="939871"/>
                </a:lnTo>
                <a:cubicBezTo>
                  <a:pt x="948462" y="940800"/>
                  <a:pt x="946850" y="941964"/>
                  <a:pt x="945240" y="943134"/>
                </a:cubicBezTo>
                <a:close/>
                <a:moveTo>
                  <a:pt x="390013" y="178929"/>
                </a:moveTo>
                <a:cubicBezTo>
                  <a:pt x="223423" y="299964"/>
                  <a:pt x="186493" y="533130"/>
                  <a:pt x="307528" y="699721"/>
                </a:cubicBezTo>
                <a:cubicBezTo>
                  <a:pt x="392822" y="817118"/>
                  <a:pt x="533802" y="870124"/>
                  <a:pt x="667672" y="847235"/>
                </a:cubicBezTo>
                <a:lnTo>
                  <a:pt x="556452" y="694153"/>
                </a:lnTo>
                <a:lnTo>
                  <a:pt x="528500" y="714461"/>
                </a:lnTo>
                <a:cubicBezTo>
                  <a:pt x="498835" y="736014"/>
                  <a:pt x="457314" y="729437"/>
                  <a:pt x="435761" y="699772"/>
                </a:cubicBezTo>
                <a:lnTo>
                  <a:pt x="341779" y="570418"/>
                </a:lnTo>
                <a:cubicBezTo>
                  <a:pt x="320226" y="540753"/>
                  <a:pt x="326803" y="499231"/>
                  <a:pt x="356468" y="477679"/>
                </a:cubicBezTo>
                <a:lnTo>
                  <a:pt x="684509" y="239343"/>
                </a:lnTo>
                <a:cubicBezTo>
                  <a:pt x="714174" y="217790"/>
                  <a:pt x="755695" y="224366"/>
                  <a:pt x="777248" y="254031"/>
                </a:cubicBezTo>
                <a:lnTo>
                  <a:pt x="871230" y="383386"/>
                </a:lnTo>
                <a:cubicBezTo>
                  <a:pt x="892782" y="413051"/>
                  <a:pt x="886206" y="454572"/>
                  <a:pt x="856541" y="476125"/>
                </a:cubicBezTo>
                <a:lnTo>
                  <a:pt x="828590" y="496433"/>
                </a:lnTo>
                <a:lnTo>
                  <a:pt x="939810" y="649514"/>
                </a:lnTo>
                <a:cubicBezTo>
                  <a:pt x="1002947" y="529270"/>
                  <a:pt x="996100" y="378811"/>
                  <a:pt x="910806" y="261414"/>
                </a:cubicBezTo>
                <a:cubicBezTo>
                  <a:pt x="789771" y="94824"/>
                  <a:pt x="556604" y="57894"/>
                  <a:pt x="390013" y="178929"/>
                </a:cubicBezTo>
                <a:close/>
                <a:moveTo>
                  <a:pt x="326716" y="91807"/>
                </a:moveTo>
                <a:cubicBezTo>
                  <a:pt x="541423" y="-64186"/>
                  <a:pt x="841934" y="-16590"/>
                  <a:pt x="997927" y="198117"/>
                </a:cubicBezTo>
                <a:cubicBezTo>
                  <a:pt x="1090326" y="325293"/>
                  <a:pt x="1111296" y="482575"/>
                  <a:pt x="1067359" y="621566"/>
                </a:cubicBezTo>
                <a:cubicBezTo>
                  <a:pt x="1125087" y="596400"/>
                  <a:pt x="1184605" y="577365"/>
                  <a:pt x="1244892" y="563339"/>
                </a:cubicBezTo>
                <a:lnTo>
                  <a:pt x="1244892" y="425809"/>
                </a:lnTo>
                <a:lnTo>
                  <a:pt x="1238396" y="425809"/>
                </a:lnTo>
                <a:cubicBezTo>
                  <a:pt x="1203300" y="425809"/>
                  <a:pt x="1174849" y="397358"/>
                  <a:pt x="1174849" y="362262"/>
                </a:cubicBezTo>
                <a:lnTo>
                  <a:pt x="1174849" y="209229"/>
                </a:lnTo>
                <a:cubicBezTo>
                  <a:pt x="1174849" y="191681"/>
                  <a:pt x="1181962" y="175794"/>
                  <a:pt x="1193462" y="164294"/>
                </a:cubicBezTo>
                <a:cubicBezTo>
                  <a:pt x="1204961" y="152795"/>
                  <a:pt x="1220848" y="145682"/>
                  <a:pt x="1238396" y="145682"/>
                </a:cubicBezTo>
                <a:lnTo>
                  <a:pt x="1484804" y="145682"/>
                </a:lnTo>
                <a:cubicBezTo>
                  <a:pt x="1519900" y="145682"/>
                  <a:pt x="1548351" y="174133"/>
                  <a:pt x="1548351" y="209229"/>
                </a:cubicBezTo>
                <a:lnTo>
                  <a:pt x="1548351" y="362262"/>
                </a:lnTo>
                <a:cubicBezTo>
                  <a:pt x="1548351" y="397358"/>
                  <a:pt x="1519900" y="425809"/>
                  <a:pt x="1484804" y="425809"/>
                </a:cubicBezTo>
                <a:lnTo>
                  <a:pt x="1478305" y="425809"/>
                </a:lnTo>
                <a:lnTo>
                  <a:pt x="1478305" y="531522"/>
                </a:lnTo>
                <a:cubicBezTo>
                  <a:pt x="1867969" y="516696"/>
                  <a:pt x="2257580" y="690299"/>
                  <a:pt x="2504004" y="1029474"/>
                </a:cubicBezTo>
                <a:cubicBezTo>
                  <a:pt x="2896903" y="1570253"/>
                  <a:pt x="2777023" y="2327148"/>
                  <a:pt x="2236244" y="2720047"/>
                </a:cubicBezTo>
                <a:cubicBezTo>
                  <a:pt x="1695464" y="3112946"/>
                  <a:pt x="938569" y="2993066"/>
                  <a:pt x="545670" y="2452287"/>
                </a:cubicBezTo>
                <a:cubicBezTo>
                  <a:pt x="302842" y="2118063"/>
                  <a:pt x="255883" y="1701289"/>
                  <a:pt x="383624" y="1339097"/>
                </a:cubicBezTo>
                <a:lnTo>
                  <a:pt x="271337" y="1301981"/>
                </a:lnTo>
                <a:lnTo>
                  <a:pt x="269200" y="1308446"/>
                </a:lnTo>
                <a:cubicBezTo>
                  <a:pt x="258184" y="1341768"/>
                  <a:pt x="222242" y="1359852"/>
                  <a:pt x="188919" y="1348836"/>
                </a:cubicBezTo>
                <a:lnTo>
                  <a:pt x="43619" y="1300805"/>
                </a:lnTo>
                <a:cubicBezTo>
                  <a:pt x="10297" y="1289790"/>
                  <a:pt x="-7787" y="1253847"/>
                  <a:pt x="3228" y="1220525"/>
                </a:cubicBezTo>
                <a:lnTo>
                  <a:pt x="80565" y="986568"/>
                </a:lnTo>
                <a:cubicBezTo>
                  <a:pt x="86073" y="969906"/>
                  <a:pt x="97812" y="957056"/>
                  <a:pt x="112340" y="949746"/>
                </a:cubicBezTo>
                <a:cubicBezTo>
                  <a:pt x="126869" y="942436"/>
                  <a:pt x="144185" y="940669"/>
                  <a:pt x="160847" y="946177"/>
                </a:cubicBezTo>
                <a:lnTo>
                  <a:pt x="306147" y="994208"/>
                </a:lnTo>
                <a:cubicBezTo>
                  <a:pt x="339468" y="1005223"/>
                  <a:pt x="357552" y="1041166"/>
                  <a:pt x="346537" y="1074488"/>
                </a:cubicBezTo>
                <a:lnTo>
                  <a:pt x="344596" y="1080361"/>
                </a:lnTo>
                <a:lnTo>
                  <a:pt x="482601" y="1125980"/>
                </a:lnTo>
                <a:cubicBezTo>
                  <a:pt x="516519" y="1067404"/>
                  <a:pt x="556040" y="1011588"/>
                  <a:pt x="601675" y="959905"/>
                </a:cubicBezTo>
                <a:cubicBezTo>
                  <a:pt x="455910" y="958740"/>
                  <a:pt x="312806" y="890195"/>
                  <a:pt x="220407" y="763018"/>
                </a:cubicBezTo>
                <a:cubicBezTo>
                  <a:pt x="64413" y="548311"/>
                  <a:pt x="112009" y="247801"/>
                  <a:pt x="326716" y="9180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/>
          </a:p>
        </p:txBody>
      </p:sp>
      <p:sp>
        <p:nvSpPr>
          <p:cNvPr id="110" name="Trapezoid 28">
            <a:extLst>
              <a:ext uri="{FF2B5EF4-FFF2-40B4-BE49-F238E27FC236}">
                <a16:creationId xmlns:a16="http://schemas.microsoft.com/office/drawing/2014/main" id="{AF88E06B-69BC-4CFA-9825-125E069B58C6}"/>
              </a:ext>
            </a:extLst>
          </p:cNvPr>
          <p:cNvSpPr>
            <a:spLocks noChangeAspect="1"/>
          </p:cNvSpPr>
          <p:nvPr/>
        </p:nvSpPr>
        <p:spPr>
          <a:xfrm>
            <a:off x="3738542" y="3571534"/>
            <a:ext cx="297055" cy="360000"/>
          </a:xfrm>
          <a:custGeom>
            <a:avLst/>
            <a:gdLst/>
            <a:ahLst/>
            <a:cxnLst/>
            <a:rect l="l" t="t" r="r" b="b"/>
            <a:pathLst>
              <a:path w="2664297" h="3228846">
                <a:moveTo>
                  <a:pt x="2006233" y="1910002"/>
                </a:moveTo>
                <a:cubicBezTo>
                  <a:pt x="2195393" y="2270441"/>
                  <a:pt x="2396463" y="2592453"/>
                  <a:pt x="2218318" y="2693318"/>
                </a:cubicBezTo>
                <a:cubicBezTo>
                  <a:pt x="1760490" y="2959655"/>
                  <a:pt x="875097" y="3011972"/>
                  <a:pt x="413381" y="2693318"/>
                </a:cubicBezTo>
                <a:cubicBezTo>
                  <a:pt x="278026" y="2578660"/>
                  <a:pt x="448417" y="2270210"/>
                  <a:pt x="622358" y="1918652"/>
                </a:cubicBezTo>
                <a:close/>
                <a:moveTo>
                  <a:pt x="998355" y="318176"/>
                </a:moveTo>
                <a:lnTo>
                  <a:pt x="1054483" y="938365"/>
                </a:lnTo>
                <a:cubicBezTo>
                  <a:pt x="1073419" y="1202005"/>
                  <a:pt x="-94533" y="2544942"/>
                  <a:pt x="263185" y="2803859"/>
                </a:cubicBezTo>
                <a:cubicBezTo>
                  <a:pt x="799752" y="3120272"/>
                  <a:pt x="1828684" y="3068324"/>
                  <a:pt x="2360732" y="2803859"/>
                </a:cubicBezTo>
                <a:cubicBezTo>
                  <a:pt x="2817826" y="2582721"/>
                  <a:pt x="1567592" y="1249230"/>
                  <a:pt x="1559424" y="938364"/>
                </a:cubicBezTo>
                <a:lnTo>
                  <a:pt x="1635785" y="320808"/>
                </a:lnTo>
                <a:lnTo>
                  <a:pt x="1616510" y="323841"/>
                </a:lnTo>
                <a:cubicBezTo>
                  <a:pt x="1541035" y="362546"/>
                  <a:pt x="1432716" y="386340"/>
                  <a:pt x="1312455" y="386340"/>
                </a:cubicBezTo>
                <a:cubicBezTo>
                  <a:pt x="1186664" y="386340"/>
                  <a:pt x="1073940" y="360308"/>
                  <a:pt x="998355" y="318176"/>
                </a:cubicBezTo>
                <a:close/>
                <a:moveTo>
                  <a:pt x="1312455" y="60748"/>
                </a:moveTo>
                <a:cubicBezTo>
                  <a:pt x="1155275" y="60748"/>
                  <a:pt x="1027857" y="120035"/>
                  <a:pt x="1027857" y="193171"/>
                </a:cubicBezTo>
                <a:cubicBezTo>
                  <a:pt x="1027857" y="266307"/>
                  <a:pt x="1155275" y="325594"/>
                  <a:pt x="1312455" y="325594"/>
                </a:cubicBezTo>
                <a:cubicBezTo>
                  <a:pt x="1469634" y="325594"/>
                  <a:pt x="1597052" y="266307"/>
                  <a:pt x="1597052" y="193171"/>
                </a:cubicBezTo>
                <a:cubicBezTo>
                  <a:pt x="1597052" y="120035"/>
                  <a:pt x="1469634" y="60748"/>
                  <a:pt x="1312455" y="60748"/>
                </a:cubicBezTo>
                <a:close/>
                <a:moveTo>
                  <a:pt x="1312455" y="0"/>
                </a:moveTo>
                <a:cubicBezTo>
                  <a:pt x="1537130" y="0"/>
                  <a:pt x="1720121" y="83046"/>
                  <a:pt x="1726235" y="186847"/>
                </a:cubicBezTo>
                <a:cubicBezTo>
                  <a:pt x="1726742" y="186524"/>
                  <a:pt x="1727174" y="186120"/>
                  <a:pt x="1727606" y="185717"/>
                </a:cubicBezTo>
                <a:lnTo>
                  <a:pt x="1727102" y="190850"/>
                </a:lnTo>
                <a:cubicBezTo>
                  <a:pt x="1727595" y="191614"/>
                  <a:pt x="1727605" y="192391"/>
                  <a:pt x="1727605" y="193170"/>
                </a:cubicBezTo>
                <a:lnTo>
                  <a:pt x="1726271" y="199326"/>
                </a:lnTo>
                <a:lnTo>
                  <a:pt x="1655630" y="919826"/>
                </a:lnTo>
                <a:cubicBezTo>
                  <a:pt x="1665213" y="1268678"/>
                  <a:pt x="3079202" y="2735754"/>
                  <a:pt x="2542920" y="2983914"/>
                </a:cubicBezTo>
                <a:cubicBezTo>
                  <a:pt x="1918698" y="3280693"/>
                  <a:pt x="711513" y="3338989"/>
                  <a:pt x="81991" y="2983914"/>
                </a:cubicBezTo>
                <a:cubicBezTo>
                  <a:pt x="-337699" y="2693358"/>
                  <a:pt x="991496" y="1215684"/>
                  <a:pt x="969280" y="919828"/>
                </a:cubicBezTo>
                <a:lnTo>
                  <a:pt x="898640" y="199335"/>
                </a:lnTo>
                <a:cubicBezTo>
                  <a:pt x="897375" y="197339"/>
                  <a:pt x="897304" y="195258"/>
                  <a:pt x="897304" y="193170"/>
                </a:cubicBezTo>
                <a:lnTo>
                  <a:pt x="897808" y="190847"/>
                </a:lnTo>
                <a:lnTo>
                  <a:pt x="897305" y="185717"/>
                </a:lnTo>
                <a:lnTo>
                  <a:pt x="898687" y="186789"/>
                </a:lnTo>
                <a:cubicBezTo>
                  <a:pt x="904857" y="83015"/>
                  <a:pt x="1087821" y="0"/>
                  <a:pt x="131245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/>
          </a:p>
        </p:txBody>
      </p:sp>
      <p:sp>
        <p:nvSpPr>
          <p:cNvPr id="111" name="Rounded Rectangle 2">
            <a:extLst>
              <a:ext uri="{FF2B5EF4-FFF2-40B4-BE49-F238E27FC236}">
                <a16:creationId xmlns:a16="http://schemas.microsoft.com/office/drawing/2014/main" id="{471A9F36-1112-43E3-8E8C-87989EB62EF8}"/>
              </a:ext>
            </a:extLst>
          </p:cNvPr>
          <p:cNvSpPr/>
          <p:nvPr/>
        </p:nvSpPr>
        <p:spPr>
          <a:xfrm>
            <a:off x="4286165" y="4223696"/>
            <a:ext cx="352834" cy="352834"/>
          </a:xfrm>
          <a:custGeom>
            <a:avLst/>
            <a:gdLst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338560 w 3960440"/>
              <a:gd name="connsiteY3" fmla="*/ 1981614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960440" h="3960000">
                <a:moveTo>
                  <a:pt x="1979373" y="472350"/>
                </a:moveTo>
                <a:cubicBezTo>
                  <a:pt x="1228307" y="485871"/>
                  <a:pt x="850011" y="1078219"/>
                  <a:pt x="813783" y="1434034"/>
                </a:cubicBezTo>
                <a:cubicBezTo>
                  <a:pt x="787561" y="1781828"/>
                  <a:pt x="889690" y="2005359"/>
                  <a:pt x="1119009" y="2222584"/>
                </a:cubicBezTo>
                <a:cubicBezTo>
                  <a:pt x="1178964" y="2123026"/>
                  <a:pt x="1260199" y="1908547"/>
                  <a:pt x="1328015" y="1812920"/>
                </a:cubicBezTo>
                <a:cubicBezTo>
                  <a:pt x="1222115" y="1647651"/>
                  <a:pt x="1255483" y="1756375"/>
                  <a:pt x="1234998" y="1431771"/>
                </a:cubicBezTo>
                <a:cubicBezTo>
                  <a:pt x="1331609" y="922504"/>
                  <a:pt x="1719145" y="812633"/>
                  <a:pt x="2217373" y="891303"/>
                </a:cubicBezTo>
                <a:cubicBezTo>
                  <a:pt x="2693518" y="1016895"/>
                  <a:pt x="2787642" y="1344599"/>
                  <a:pt x="2783502" y="1606823"/>
                </a:cubicBezTo>
                <a:cubicBezTo>
                  <a:pt x="2771081" y="1743454"/>
                  <a:pt x="2679609" y="2064482"/>
                  <a:pt x="2456028" y="2225955"/>
                </a:cubicBezTo>
                <a:cubicBezTo>
                  <a:pt x="2192422" y="2399851"/>
                  <a:pt x="2004893" y="2209395"/>
                  <a:pt x="2026974" y="2018938"/>
                </a:cubicBezTo>
                <a:cubicBezTo>
                  <a:pt x="2072519" y="1810540"/>
                  <a:pt x="2086043" y="1754994"/>
                  <a:pt x="2135727" y="1554876"/>
                </a:cubicBezTo>
                <a:cubicBezTo>
                  <a:pt x="2195073" y="1382360"/>
                  <a:pt x="2084273" y="1259912"/>
                  <a:pt x="1915898" y="1219889"/>
                </a:cubicBezTo>
                <a:cubicBezTo>
                  <a:pt x="1750283" y="1186766"/>
                  <a:pt x="1626460" y="1331294"/>
                  <a:pt x="1589196" y="1434803"/>
                </a:cubicBezTo>
                <a:cubicBezTo>
                  <a:pt x="1499489" y="1732912"/>
                  <a:pt x="1614533" y="1824000"/>
                  <a:pt x="1574511" y="1939931"/>
                </a:cubicBezTo>
                <a:cubicBezTo>
                  <a:pt x="1332991" y="2671400"/>
                  <a:pt x="1220920" y="3468343"/>
                  <a:pt x="1339611" y="3487664"/>
                </a:cubicBezTo>
                <a:cubicBezTo>
                  <a:pt x="1434840" y="3497327"/>
                  <a:pt x="1730357" y="3129057"/>
                  <a:pt x="1887692" y="2422431"/>
                </a:cubicBezTo>
                <a:cubicBezTo>
                  <a:pt x="1985681" y="2531460"/>
                  <a:pt x="2093439" y="2747804"/>
                  <a:pt x="2336342" y="2720202"/>
                </a:cubicBezTo>
                <a:cubicBezTo>
                  <a:pt x="2693796" y="2666377"/>
                  <a:pt x="3092265" y="2401394"/>
                  <a:pt x="3176454" y="1627140"/>
                </a:cubicBezTo>
                <a:cubicBezTo>
                  <a:pt x="3254038" y="999456"/>
                  <a:pt x="2816023" y="430731"/>
                  <a:pt x="1979373" y="472350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12" name="Rounded Rectangle 8">
            <a:extLst>
              <a:ext uri="{FF2B5EF4-FFF2-40B4-BE49-F238E27FC236}">
                <a16:creationId xmlns:a16="http://schemas.microsoft.com/office/drawing/2014/main" id="{D307C727-3F85-4AFF-B829-AC4198CA938A}"/>
              </a:ext>
            </a:extLst>
          </p:cNvPr>
          <p:cNvSpPr/>
          <p:nvPr/>
        </p:nvSpPr>
        <p:spPr>
          <a:xfrm>
            <a:off x="3710633" y="4223696"/>
            <a:ext cx="352873" cy="352834"/>
          </a:xfrm>
          <a:custGeom>
            <a:avLst/>
            <a:gdLst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688485 w 3888432"/>
              <a:gd name="connsiteY5" fmla="*/ 147563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2688485 w 3888432"/>
              <a:gd name="connsiteY17" fmla="*/ 1475633 h 3960440"/>
              <a:gd name="connsiteX18" fmla="*/ 878058 w 3888432"/>
              <a:gd name="connsiteY18" fmla="*/ 648072 h 3960440"/>
              <a:gd name="connsiteX19" fmla="*/ 554477 w 3888432"/>
              <a:gd name="connsiteY19" fmla="*/ 971653 h 3960440"/>
              <a:gd name="connsiteX20" fmla="*/ 878058 w 3888432"/>
              <a:gd name="connsiteY20" fmla="*/ 1295234 h 3960440"/>
              <a:gd name="connsiteX21" fmla="*/ 1201639 w 3888432"/>
              <a:gd name="connsiteY21" fmla="*/ 971653 h 3960440"/>
              <a:gd name="connsiteX22" fmla="*/ 878058 w 3888432"/>
              <a:gd name="connsiteY22" fmla="*/ 648072 h 3960440"/>
              <a:gd name="connsiteX23" fmla="*/ 333511 w 3888432"/>
              <a:gd name="connsiteY23" fmla="*/ 0 h 3960440"/>
              <a:gd name="connsiteX24" fmla="*/ 3554921 w 3888432"/>
              <a:gd name="connsiteY24" fmla="*/ 0 h 3960440"/>
              <a:gd name="connsiteX25" fmla="*/ 3888432 w 3888432"/>
              <a:gd name="connsiteY25" fmla="*/ 333511 h 3960440"/>
              <a:gd name="connsiteX26" fmla="*/ 3888432 w 3888432"/>
              <a:gd name="connsiteY26" fmla="*/ 3626929 h 3960440"/>
              <a:gd name="connsiteX27" fmla="*/ 3554921 w 3888432"/>
              <a:gd name="connsiteY27" fmla="*/ 3960440 h 3960440"/>
              <a:gd name="connsiteX28" fmla="*/ 333511 w 3888432"/>
              <a:gd name="connsiteY28" fmla="*/ 3960440 h 3960440"/>
              <a:gd name="connsiteX29" fmla="*/ 0 w 3888432"/>
              <a:gd name="connsiteY29" fmla="*/ 3626929 h 3960440"/>
              <a:gd name="connsiteX30" fmla="*/ 0 w 3888432"/>
              <a:gd name="connsiteY30" fmla="*/ 333511 h 3960440"/>
              <a:gd name="connsiteX31" fmla="*/ 333511 w 3888432"/>
              <a:gd name="connsiteY31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888432" h="3960440">
                <a:moveTo>
                  <a:pt x="554477" y="1512168"/>
                </a:moveTo>
                <a:lnTo>
                  <a:pt x="554477" y="3312368"/>
                </a:lnTo>
                <a:lnTo>
                  <a:pt x="1201638" y="3312368"/>
                </a:lnTo>
                <a:lnTo>
                  <a:pt x="1201638" y="1512168"/>
                </a:lnTo>
                <a:lnTo>
                  <a:pt x="554477" y="1512168"/>
                </a:lnTo>
                <a:close/>
                <a:moveTo>
                  <a:pt x="2840340" y="1479943"/>
                </a:moveTo>
                <a:cubicBezTo>
                  <a:pt x="2293254" y="1484797"/>
                  <a:pt x="2254084" y="1780470"/>
                  <a:pt x="2136833" y="1785510"/>
                </a:cubicBezTo>
                <a:lnTo>
                  <a:pt x="2136833" y="1510185"/>
                </a:lnTo>
                <a:lnTo>
                  <a:pt x="1489672" y="1510185"/>
                </a:lnTo>
                <a:lnTo>
                  <a:pt x="1489672" y="3310385"/>
                </a:lnTo>
                <a:lnTo>
                  <a:pt x="2136833" y="3310385"/>
                </a:lnTo>
                <a:cubicBezTo>
                  <a:pt x="2140283" y="2925445"/>
                  <a:pt x="2133383" y="2560917"/>
                  <a:pt x="2147184" y="2155564"/>
                </a:cubicBezTo>
                <a:cubicBezTo>
                  <a:pt x="2187272" y="1842063"/>
                  <a:pt x="2668986" y="1938990"/>
                  <a:pt x="2673919" y="2138897"/>
                </a:cubicBezTo>
                <a:lnTo>
                  <a:pt x="2679688" y="3312366"/>
                </a:lnTo>
                <a:lnTo>
                  <a:pt x="3326849" y="3312366"/>
                </a:lnTo>
                <a:cubicBezTo>
                  <a:pt x="3329155" y="2917782"/>
                  <a:pt x="3331462" y="2523197"/>
                  <a:pt x="3333768" y="2128613"/>
                </a:cubicBezTo>
                <a:cubicBezTo>
                  <a:pt x="3339026" y="1942962"/>
                  <a:pt x="3184753" y="1475890"/>
                  <a:pt x="2840340" y="1479943"/>
                </a:cubicBezTo>
                <a:close/>
                <a:moveTo>
                  <a:pt x="878058" y="648072"/>
                </a:moveTo>
                <a:cubicBezTo>
                  <a:pt x="699349" y="648072"/>
                  <a:pt x="554477" y="792944"/>
                  <a:pt x="554477" y="971653"/>
                </a:cubicBezTo>
                <a:cubicBezTo>
                  <a:pt x="554477" y="1150362"/>
                  <a:pt x="699349" y="1295234"/>
                  <a:pt x="878058" y="1295234"/>
                </a:cubicBezTo>
                <a:cubicBezTo>
                  <a:pt x="1056767" y="1295234"/>
                  <a:pt x="1201639" y="1150362"/>
                  <a:pt x="1201639" y="971653"/>
                </a:cubicBezTo>
                <a:cubicBezTo>
                  <a:pt x="1201639" y="792944"/>
                  <a:pt x="1056767" y="648072"/>
                  <a:pt x="878058" y="648072"/>
                </a:cubicBezTo>
                <a:close/>
                <a:moveTo>
                  <a:pt x="333511" y="0"/>
                </a:moveTo>
                <a:lnTo>
                  <a:pt x="3554921" y="0"/>
                </a:lnTo>
                <a:cubicBezTo>
                  <a:pt x="3739114" y="0"/>
                  <a:pt x="3888432" y="149318"/>
                  <a:pt x="3888432" y="333511"/>
                </a:cubicBezTo>
                <a:lnTo>
                  <a:pt x="3888432" y="3626929"/>
                </a:lnTo>
                <a:cubicBezTo>
                  <a:pt x="3888432" y="3811122"/>
                  <a:pt x="3739114" y="3960440"/>
                  <a:pt x="3554921" y="3960440"/>
                </a:cubicBezTo>
                <a:lnTo>
                  <a:pt x="333511" y="3960440"/>
                </a:lnTo>
                <a:cubicBezTo>
                  <a:pt x="149318" y="3960440"/>
                  <a:pt x="0" y="3811122"/>
                  <a:pt x="0" y="3626929"/>
                </a:cubicBezTo>
                <a:lnTo>
                  <a:pt x="0" y="333511"/>
                </a:lnTo>
                <a:cubicBezTo>
                  <a:pt x="0" y="149318"/>
                  <a:pt x="149318" y="0"/>
                  <a:pt x="3335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13" name="Rounded Rectangle 2">
            <a:extLst>
              <a:ext uri="{FF2B5EF4-FFF2-40B4-BE49-F238E27FC236}">
                <a16:creationId xmlns:a16="http://schemas.microsoft.com/office/drawing/2014/main" id="{9B5CFEEE-22A0-4F0B-89C7-105EC65055BC}"/>
              </a:ext>
            </a:extLst>
          </p:cNvPr>
          <p:cNvSpPr/>
          <p:nvPr/>
        </p:nvSpPr>
        <p:spPr>
          <a:xfrm>
            <a:off x="5433122" y="4223696"/>
            <a:ext cx="352834" cy="352834"/>
          </a:xfrm>
          <a:custGeom>
            <a:avLst/>
            <a:gdLst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155131 w 3960000"/>
              <a:gd name="connsiteY16" fmla="*/ 1419365 h 3960000"/>
              <a:gd name="connsiteX17" fmla="*/ 3207849 w 3960000"/>
              <a:gd name="connsiteY17" fmla="*/ 1493166 h 3960000"/>
              <a:gd name="connsiteX18" fmla="*/ 3407333 w 3960000"/>
              <a:gd name="connsiteY18" fmla="*/ 1117847 h 3960000"/>
              <a:gd name="connsiteX19" fmla="*/ 3108461 w 3960000"/>
              <a:gd name="connsiteY19" fmla="*/ 1185086 h 3960000"/>
              <a:gd name="connsiteX20" fmla="*/ 3334650 w 3960000"/>
              <a:gd name="connsiteY20" fmla="*/ 883134 h 3960000"/>
              <a:gd name="connsiteX21" fmla="*/ 2995677 w 3960000"/>
              <a:gd name="connsiteY21" fmla="*/ 1008938 h 3960000"/>
              <a:gd name="connsiteX22" fmla="*/ 2538382 w 3960000"/>
              <a:gd name="connsiteY22" fmla="*/ 802616 h 3960000"/>
              <a:gd name="connsiteX23" fmla="*/ 308009 w 3960000"/>
              <a:gd name="connsiteY23" fmla="*/ 0 h 3960000"/>
              <a:gd name="connsiteX24" fmla="*/ 3651991 w 3960000"/>
              <a:gd name="connsiteY24" fmla="*/ 0 h 3960000"/>
              <a:gd name="connsiteX25" fmla="*/ 3960000 w 3960000"/>
              <a:gd name="connsiteY25" fmla="*/ 308009 h 3960000"/>
              <a:gd name="connsiteX26" fmla="*/ 3960000 w 3960000"/>
              <a:gd name="connsiteY26" fmla="*/ 3651991 h 3960000"/>
              <a:gd name="connsiteX27" fmla="*/ 3651991 w 3960000"/>
              <a:gd name="connsiteY27" fmla="*/ 3960000 h 3960000"/>
              <a:gd name="connsiteX28" fmla="*/ 308009 w 3960000"/>
              <a:gd name="connsiteY28" fmla="*/ 3960000 h 3960000"/>
              <a:gd name="connsiteX29" fmla="*/ 0 w 3960000"/>
              <a:gd name="connsiteY29" fmla="*/ 3651991 h 3960000"/>
              <a:gd name="connsiteX30" fmla="*/ 0 w 3960000"/>
              <a:gd name="connsiteY30" fmla="*/ 308009 h 3960000"/>
              <a:gd name="connsiteX31" fmla="*/ 308009 w 3960000"/>
              <a:gd name="connsiteY31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207849 w 3960000"/>
              <a:gd name="connsiteY16" fmla="*/ 1493166 h 3960000"/>
              <a:gd name="connsiteX17" fmla="*/ 3407333 w 3960000"/>
              <a:gd name="connsiteY17" fmla="*/ 1117847 h 3960000"/>
              <a:gd name="connsiteX18" fmla="*/ 3108461 w 3960000"/>
              <a:gd name="connsiteY18" fmla="*/ 1185086 h 3960000"/>
              <a:gd name="connsiteX19" fmla="*/ 3334650 w 3960000"/>
              <a:gd name="connsiteY19" fmla="*/ 883134 h 3960000"/>
              <a:gd name="connsiteX20" fmla="*/ 2995677 w 3960000"/>
              <a:gd name="connsiteY20" fmla="*/ 1008938 h 3960000"/>
              <a:gd name="connsiteX21" fmla="*/ 2538382 w 3960000"/>
              <a:gd name="connsiteY21" fmla="*/ 802616 h 3960000"/>
              <a:gd name="connsiteX22" fmla="*/ 308009 w 3960000"/>
              <a:gd name="connsiteY22" fmla="*/ 0 h 3960000"/>
              <a:gd name="connsiteX23" fmla="*/ 3651991 w 3960000"/>
              <a:gd name="connsiteY23" fmla="*/ 0 h 3960000"/>
              <a:gd name="connsiteX24" fmla="*/ 3960000 w 3960000"/>
              <a:gd name="connsiteY24" fmla="*/ 308009 h 3960000"/>
              <a:gd name="connsiteX25" fmla="*/ 3960000 w 3960000"/>
              <a:gd name="connsiteY25" fmla="*/ 3651991 h 3960000"/>
              <a:gd name="connsiteX26" fmla="*/ 3651991 w 3960000"/>
              <a:gd name="connsiteY26" fmla="*/ 3960000 h 3960000"/>
              <a:gd name="connsiteX27" fmla="*/ 308009 w 3960000"/>
              <a:gd name="connsiteY27" fmla="*/ 3960000 h 3960000"/>
              <a:gd name="connsiteX28" fmla="*/ 0 w 3960000"/>
              <a:gd name="connsiteY28" fmla="*/ 3651991 h 3960000"/>
              <a:gd name="connsiteX29" fmla="*/ 0 w 3960000"/>
              <a:gd name="connsiteY29" fmla="*/ 308009 h 3960000"/>
              <a:gd name="connsiteX30" fmla="*/ 308009 w 3960000"/>
              <a:gd name="connsiteY30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08461 w 3960000"/>
              <a:gd name="connsiteY17" fmla="*/ 1185086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960000" h="3960000">
                <a:moveTo>
                  <a:pt x="3160999" y="1374274"/>
                </a:moveTo>
                <a:lnTo>
                  <a:pt x="3155132" y="1419362"/>
                </a:lnTo>
                <a:lnTo>
                  <a:pt x="3160999" y="1374274"/>
                </a:lnTo>
                <a:close/>
                <a:moveTo>
                  <a:pt x="2496208" y="770986"/>
                </a:moveTo>
                <a:cubicBezTo>
                  <a:pt x="2113414" y="770986"/>
                  <a:pt x="1929581" y="1106902"/>
                  <a:pt x="1921633" y="1292845"/>
                </a:cubicBezTo>
                <a:cubicBezTo>
                  <a:pt x="1914712" y="1454769"/>
                  <a:pt x="1928136" y="1522392"/>
                  <a:pt x="1942445" y="1570340"/>
                </a:cubicBezTo>
                <a:cubicBezTo>
                  <a:pt x="1547199" y="1510736"/>
                  <a:pt x="1237189" y="1330681"/>
                  <a:pt x="815277" y="836121"/>
                </a:cubicBezTo>
                <a:cubicBezTo>
                  <a:pt x="618819" y="1229038"/>
                  <a:pt x="733086" y="1558961"/>
                  <a:pt x="965659" y="1735195"/>
                </a:cubicBezTo>
                <a:cubicBezTo>
                  <a:pt x="864541" y="1716416"/>
                  <a:pt x="662904" y="1695759"/>
                  <a:pt x="570453" y="1629310"/>
                </a:cubicBezTo>
                <a:cubicBezTo>
                  <a:pt x="597898" y="2016450"/>
                  <a:pt x="990931" y="2177657"/>
                  <a:pt x="1196057" y="2257108"/>
                </a:cubicBezTo>
                <a:cubicBezTo>
                  <a:pt x="1113718" y="2275887"/>
                  <a:pt x="943857" y="2321380"/>
                  <a:pt x="813848" y="2296824"/>
                </a:cubicBezTo>
                <a:cubicBezTo>
                  <a:pt x="926523" y="2634848"/>
                  <a:pt x="1326064" y="2611755"/>
                  <a:pt x="1486410" y="2607420"/>
                </a:cubicBezTo>
                <a:cubicBezTo>
                  <a:pt x="1297174" y="2749708"/>
                  <a:pt x="1000058" y="2795794"/>
                  <a:pt x="489408" y="2829018"/>
                </a:cubicBezTo>
                <a:cubicBezTo>
                  <a:pt x="914827" y="3139596"/>
                  <a:pt x="1734874" y="3242281"/>
                  <a:pt x="2062787" y="3146219"/>
                </a:cubicBezTo>
                <a:cubicBezTo>
                  <a:pt x="2763394" y="2903535"/>
                  <a:pt x="2915370" y="2621267"/>
                  <a:pt x="3074271" y="2105563"/>
                </a:cubicBezTo>
                <a:cubicBezTo>
                  <a:pt x="3173740" y="1733406"/>
                  <a:pt x="3145310" y="1648999"/>
                  <a:pt x="3207849" y="1493166"/>
                </a:cubicBezTo>
                <a:cubicBezTo>
                  <a:pt x="3270388" y="1337333"/>
                  <a:pt x="3414210" y="1276468"/>
                  <a:pt x="3449507" y="1170564"/>
                </a:cubicBezTo>
                <a:cubicBezTo>
                  <a:pt x="3349883" y="1192977"/>
                  <a:pt x="3252716" y="1239516"/>
                  <a:pt x="3140091" y="1227260"/>
                </a:cubicBezTo>
                <a:cubicBezTo>
                  <a:pt x="3219995" y="1183499"/>
                  <a:pt x="3274317" y="996523"/>
                  <a:pt x="3324107" y="851504"/>
                </a:cubicBezTo>
                <a:cubicBezTo>
                  <a:pt x="3215037" y="921165"/>
                  <a:pt x="3152155" y="998691"/>
                  <a:pt x="2995677" y="1008938"/>
                </a:cubicBezTo>
                <a:cubicBezTo>
                  <a:pt x="2884471" y="881691"/>
                  <a:pt x="2678487" y="770986"/>
                  <a:pt x="2496208" y="770986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14" name="Rounded Rectangle 3">
            <a:extLst>
              <a:ext uri="{FF2B5EF4-FFF2-40B4-BE49-F238E27FC236}">
                <a16:creationId xmlns:a16="http://schemas.microsoft.com/office/drawing/2014/main" id="{0FDDB2DF-9081-4AB0-8939-D16A53C8CED7}"/>
              </a:ext>
            </a:extLst>
          </p:cNvPr>
          <p:cNvSpPr>
            <a:spLocks noChangeAspect="1"/>
          </p:cNvSpPr>
          <p:nvPr/>
        </p:nvSpPr>
        <p:spPr>
          <a:xfrm>
            <a:off x="4855565" y="4223696"/>
            <a:ext cx="352834" cy="352834"/>
          </a:xfrm>
          <a:custGeom>
            <a:avLst/>
            <a:gdLst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59137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960000" h="3960000">
                <a:moveTo>
                  <a:pt x="2841893" y="181064"/>
                </a:moveTo>
                <a:cubicBezTo>
                  <a:pt x="2485731" y="190239"/>
                  <a:pt x="2106781" y="339266"/>
                  <a:pt x="2105790" y="859562"/>
                </a:cubicBezTo>
                <a:lnTo>
                  <a:pt x="2106860" y="863292"/>
                </a:lnTo>
                <a:lnTo>
                  <a:pt x="2106860" y="1248172"/>
                </a:lnTo>
                <a:lnTo>
                  <a:pt x="1691968" y="1248172"/>
                </a:lnTo>
                <a:lnTo>
                  <a:pt x="1691968" y="1824236"/>
                </a:lnTo>
                <a:lnTo>
                  <a:pt x="2106860" y="1824236"/>
                </a:lnTo>
                <a:lnTo>
                  <a:pt x="2106860" y="3779396"/>
                </a:lnTo>
                <a:lnTo>
                  <a:pt x="2754932" y="3779396"/>
                </a:lnTo>
                <a:lnTo>
                  <a:pt x="2754932" y="1824236"/>
                </a:lnTo>
                <a:lnTo>
                  <a:pt x="3305869" y="1813665"/>
                </a:lnTo>
                <a:lnTo>
                  <a:pt x="3348152" y="1248172"/>
                </a:lnTo>
                <a:lnTo>
                  <a:pt x="2754932" y="1248172"/>
                </a:lnTo>
                <a:lnTo>
                  <a:pt x="2754932" y="907124"/>
                </a:lnTo>
                <a:cubicBezTo>
                  <a:pt x="2746287" y="682909"/>
                  <a:pt x="3126764" y="685506"/>
                  <a:pt x="3369037" y="704441"/>
                </a:cubicBezTo>
                <a:cubicBezTo>
                  <a:pt x="3391941" y="556446"/>
                  <a:pt x="3409927" y="381656"/>
                  <a:pt x="3410216" y="195189"/>
                </a:cubicBezTo>
                <a:cubicBezTo>
                  <a:pt x="3239930" y="163882"/>
                  <a:pt x="3118909" y="173928"/>
                  <a:pt x="2841893" y="181064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15" name="Rounded Rectangle 10">
            <a:extLst>
              <a:ext uri="{FF2B5EF4-FFF2-40B4-BE49-F238E27FC236}">
                <a16:creationId xmlns:a16="http://schemas.microsoft.com/office/drawing/2014/main" id="{CCA02B26-B119-44A1-83C6-00818731C8DE}"/>
              </a:ext>
            </a:extLst>
          </p:cNvPr>
          <p:cNvSpPr>
            <a:spLocks noChangeAspect="1"/>
          </p:cNvSpPr>
          <p:nvPr/>
        </p:nvSpPr>
        <p:spPr>
          <a:xfrm>
            <a:off x="6021140" y="4216530"/>
            <a:ext cx="354091" cy="360000"/>
          </a:xfrm>
          <a:custGeom>
            <a:avLst/>
            <a:gdLst/>
            <a:ahLst/>
            <a:cxnLst/>
            <a:rect l="l" t="t" r="r" b="b"/>
            <a:pathLst>
              <a:path w="3186824" h="3240000">
                <a:moveTo>
                  <a:pt x="2141174" y="1384899"/>
                </a:moveTo>
                <a:lnTo>
                  <a:pt x="2141174" y="1528887"/>
                </a:lnTo>
                <a:lnTo>
                  <a:pt x="1997174" y="1528887"/>
                </a:lnTo>
                <a:lnTo>
                  <a:pt x="1997174" y="1744911"/>
                </a:lnTo>
                <a:lnTo>
                  <a:pt x="2141174" y="1744911"/>
                </a:lnTo>
                <a:lnTo>
                  <a:pt x="2141174" y="1888899"/>
                </a:lnTo>
                <a:lnTo>
                  <a:pt x="2357174" y="1888899"/>
                </a:lnTo>
                <a:lnTo>
                  <a:pt x="2357174" y="1744911"/>
                </a:lnTo>
                <a:lnTo>
                  <a:pt x="2501174" y="1744911"/>
                </a:lnTo>
                <a:lnTo>
                  <a:pt x="2501174" y="1528887"/>
                </a:lnTo>
                <a:lnTo>
                  <a:pt x="2357174" y="1528887"/>
                </a:lnTo>
                <a:lnTo>
                  <a:pt x="2357174" y="1384899"/>
                </a:lnTo>
                <a:close/>
                <a:moveTo>
                  <a:pt x="1286582" y="1008157"/>
                </a:moveTo>
                <a:cubicBezTo>
                  <a:pt x="1148208" y="1006486"/>
                  <a:pt x="1009270" y="1051569"/>
                  <a:pt x="894997" y="1143711"/>
                </a:cubicBezTo>
                <a:cubicBezTo>
                  <a:pt x="666451" y="1327995"/>
                  <a:pt x="600947" y="1648602"/>
                  <a:pt x="738892" y="1907765"/>
                </a:cubicBezTo>
                <a:cubicBezTo>
                  <a:pt x="876837" y="2166928"/>
                  <a:pt x="1179371" y="2291639"/>
                  <a:pt x="1459875" y="2204971"/>
                </a:cubicBezTo>
                <a:cubicBezTo>
                  <a:pt x="1676459" y="2138053"/>
                  <a:pt x="1832801" y="1959669"/>
                  <a:pt x="1876637" y="1747242"/>
                </a:cubicBezTo>
                <a:lnTo>
                  <a:pt x="1879565" y="1747242"/>
                </a:lnTo>
                <a:lnTo>
                  <a:pt x="1879565" y="1728291"/>
                </a:lnTo>
                <a:cubicBezTo>
                  <a:pt x="1891883" y="1671800"/>
                  <a:pt x="1894168" y="1612713"/>
                  <a:pt x="1887545" y="1552862"/>
                </a:cubicBezTo>
                <a:lnTo>
                  <a:pt x="1879565" y="1553745"/>
                </a:lnTo>
                <a:lnTo>
                  <a:pt x="1879565" y="1531218"/>
                </a:lnTo>
                <a:lnTo>
                  <a:pt x="1231565" y="1531218"/>
                </a:lnTo>
                <a:lnTo>
                  <a:pt x="1231565" y="1747242"/>
                </a:lnTo>
                <a:lnTo>
                  <a:pt x="1565835" y="1747242"/>
                </a:lnTo>
                <a:cubicBezTo>
                  <a:pt x="1530201" y="1827940"/>
                  <a:pt x="1460959" y="1892348"/>
                  <a:pt x="1371795" y="1919897"/>
                </a:cubicBezTo>
                <a:cubicBezTo>
                  <a:pt x="1228031" y="1964316"/>
                  <a:pt x="1072976" y="1900399"/>
                  <a:pt x="1002277" y="1767573"/>
                </a:cubicBezTo>
                <a:cubicBezTo>
                  <a:pt x="931578" y="1634747"/>
                  <a:pt x="965150" y="1470429"/>
                  <a:pt x="1082284" y="1375980"/>
                </a:cubicBezTo>
                <a:cubicBezTo>
                  <a:pt x="1199418" y="1281531"/>
                  <a:pt x="1367118" y="1283556"/>
                  <a:pt x="1481937" y="1380807"/>
                </a:cubicBezTo>
                <a:lnTo>
                  <a:pt x="1674778" y="1153129"/>
                </a:lnTo>
                <a:cubicBezTo>
                  <a:pt x="1562764" y="1058254"/>
                  <a:pt x="1424955" y="1009828"/>
                  <a:pt x="1286582" y="1008157"/>
                </a:cubicBezTo>
                <a:close/>
                <a:moveTo>
                  <a:pt x="293028" y="0"/>
                </a:moveTo>
                <a:lnTo>
                  <a:pt x="2893796" y="0"/>
                </a:lnTo>
                <a:cubicBezTo>
                  <a:pt x="3055631" y="0"/>
                  <a:pt x="3186824" y="131193"/>
                  <a:pt x="3186824" y="293028"/>
                </a:cubicBezTo>
                <a:lnTo>
                  <a:pt x="3186824" y="2946972"/>
                </a:lnTo>
                <a:cubicBezTo>
                  <a:pt x="3186824" y="3108807"/>
                  <a:pt x="3055631" y="3240000"/>
                  <a:pt x="2893796" y="3240000"/>
                </a:cubicBezTo>
                <a:lnTo>
                  <a:pt x="293028" y="3240000"/>
                </a:lnTo>
                <a:cubicBezTo>
                  <a:pt x="131193" y="3240000"/>
                  <a:pt x="0" y="3108807"/>
                  <a:pt x="0" y="2946972"/>
                </a:cubicBezTo>
                <a:lnTo>
                  <a:pt x="0" y="293028"/>
                </a:lnTo>
                <a:cubicBezTo>
                  <a:pt x="0" y="131193"/>
                  <a:pt x="131193" y="0"/>
                  <a:pt x="29302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/>
          </a:p>
        </p:txBody>
      </p:sp>
      <p:sp>
        <p:nvSpPr>
          <p:cNvPr id="116" name="Block Arc 6">
            <a:extLst>
              <a:ext uri="{FF2B5EF4-FFF2-40B4-BE49-F238E27FC236}">
                <a16:creationId xmlns:a16="http://schemas.microsoft.com/office/drawing/2014/main" id="{346815F5-C0F4-44AF-AA52-F70357C71FDE}"/>
              </a:ext>
            </a:extLst>
          </p:cNvPr>
          <p:cNvSpPr/>
          <p:nvPr/>
        </p:nvSpPr>
        <p:spPr>
          <a:xfrm>
            <a:off x="6557572" y="4241324"/>
            <a:ext cx="331940" cy="335206"/>
          </a:xfrm>
          <a:custGeom>
            <a:avLst/>
            <a:gdLst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151233"/>
              <a:gd name="connsiteY0" fmla="*/ 2175617 h 3221116"/>
              <a:gd name="connsiteX1" fmla="*/ 2658205 w 3151233"/>
              <a:gd name="connsiteY1" fmla="*/ 2178566 h 3221116"/>
              <a:gd name="connsiteX2" fmla="*/ 2664630 w 3151233"/>
              <a:gd name="connsiteY2" fmla="*/ 2175617 h 3221116"/>
              <a:gd name="connsiteX3" fmla="*/ 1477043 w 3151233"/>
              <a:gd name="connsiteY3" fmla="*/ 1144372 h 3221116"/>
              <a:gd name="connsiteX4" fmla="*/ 1409070 w 3151233"/>
              <a:gd name="connsiteY4" fmla="*/ 1159393 h 3221116"/>
              <a:gd name="connsiteX5" fmla="*/ 1152384 w 3151233"/>
              <a:gd name="connsiteY5" fmla="*/ 1703728 h 3221116"/>
              <a:gd name="connsiteX6" fmla="*/ 1514013 w 3151233"/>
              <a:gd name="connsiteY6" fmla="*/ 2152290 h 3221116"/>
              <a:gd name="connsiteX7" fmla="*/ 1850815 w 3151233"/>
              <a:gd name="connsiteY7" fmla="*/ 1654259 h 3221116"/>
              <a:gd name="connsiteX8" fmla="*/ 1830467 w 3151233"/>
              <a:gd name="connsiteY8" fmla="*/ 1515986 h 3221116"/>
              <a:gd name="connsiteX9" fmla="*/ 1477043 w 3151233"/>
              <a:gd name="connsiteY9" fmla="*/ 1144372 h 3221116"/>
              <a:gd name="connsiteX10" fmla="*/ 1651152 w 3151233"/>
              <a:gd name="connsiteY10" fmla="*/ 501 h 3221116"/>
              <a:gd name="connsiteX11" fmla="*/ 2580395 w 3151233"/>
              <a:gd name="connsiteY11" fmla="*/ 324821 h 3221116"/>
              <a:gd name="connsiteX12" fmla="*/ 3030464 w 3151233"/>
              <a:gd name="connsiteY12" fmla="*/ 2249544 h 3221116"/>
              <a:gd name="connsiteX13" fmla="*/ 2585849 w 3151233"/>
              <a:gd name="connsiteY13" fmla="*/ 2588887 h 3221116"/>
              <a:gd name="connsiteX14" fmla="*/ 1973374 w 3151233"/>
              <a:gd name="connsiteY14" fmla="*/ 2195096 h 3221116"/>
              <a:gd name="connsiteX15" fmla="*/ 1390827 w 3151233"/>
              <a:gd name="connsiteY15" fmla="*/ 2527630 h 3221116"/>
              <a:gd name="connsiteX16" fmla="*/ 783896 w 3151233"/>
              <a:gd name="connsiteY16" fmla="*/ 1665044 h 3221116"/>
              <a:gd name="connsiteX17" fmla="*/ 1268509 w 3151233"/>
              <a:gd name="connsiteY17" fmla="*/ 819983 h 3221116"/>
              <a:gd name="connsiteX18" fmla="*/ 1328805 w 3151233"/>
              <a:gd name="connsiteY18" fmla="*/ 807930 h 3221116"/>
              <a:gd name="connsiteX19" fmla="*/ 1390827 w 3151233"/>
              <a:gd name="connsiteY19" fmla="*/ 802457 h 3221116"/>
              <a:gd name="connsiteX20" fmla="*/ 1462242 w 3151233"/>
              <a:gd name="connsiteY20" fmla="*/ 801708 h 3221116"/>
              <a:gd name="connsiteX21" fmla="*/ 1956122 w 3151233"/>
              <a:gd name="connsiteY21" fmla="*/ 1110076 h 3221116"/>
              <a:gd name="connsiteX22" fmla="*/ 1973374 w 3151233"/>
              <a:gd name="connsiteY22" fmla="*/ 875315 h 3221116"/>
              <a:gd name="connsiteX23" fmla="*/ 2333414 w 3151233"/>
              <a:gd name="connsiteY23" fmla="*/ 875315 h 3221116"/>
              <a:gd name="connsiteX24" fmla="*/ 2324788 w 3151233"/>
              <a:gd name="connsiteY24" fmla="*/ 2054049 h 3221116"/>
              <a:gd name="connsiteX25" fmla="*/ 2661746 w 3151233"/>
              <a:gd name="connsiteY25" fmla="*/ 2179658 h 3221116"/>
              <a:gd name="connsiteX26" fmla="*/ 2691046 w 3151233"/>
              <a:gd name="connsiteY26" fmla="*/ 2188689 h 3221116"/>
              <a:gd name="connsiteX27" fmla="*/ 2667011 w 3151233"/>
              <a:gd name="connsiteY27" fmla="*/ 2175828 h 3221116"/>
              <a:gd name="connsiteX28" fmla="*/ 2332141 w 3151233"/>
              <a:gd name="connsiteY28" fmla="*/ 653899 h 3221116"/>
              <a:gd name="connsiteX29" fmla="*/ 776764 w 3151233"/>
              <a:gd name="connsiteY29" fmla="*/ 749845 h 3221116"/>
              <a:gd name="connsiteX30" fmla="*/ 631487 w 3151233"/>
              <a:gd name="connsiteY30" fmla="*/ 2301392 h 3221116"/>
              <a:gd name="connsiteX31" fmla="*/ 2142017 w 3151233"/>
              <a:gd name="connsiteY31" fmla="*/ 2684410 h 3221116"/>
              <a:gd name="connsiteX32" fmla="*/ 2324866 w 3151233"/>
              <a:gd name="connsiteY32" fmla="*/ 3053856 h 3221116"/>
              <a:gd name="connsiteX33" fmla="*/ 294693 w 3151233"/>
              <a:gd name="connsiteY33" fmla="*/ 2539075 h 3221116"/>
              <a:gd name="connsiteX34" fmla="*/ 489947 w 3151233"/>
              <a:gd name="connsiteY34" fmla="*/ 453774 h 3221116"/>
              <a:gd name="connsiteX35" fmla="*/ 1651152 w 3151233"/>
              <a:gd name="connsiteY35" fmla="*/ 501 h 3221116"/>
              <a:gd name="connsiteX0" fmla="*/ 2664630 w 3161851"/>
              <a:gd name="connsiteY0" fmla="*/ 2175617 h 3221116"/>
              <a:gd name="connsiteX1" fmla="*/ 2658205 w 3161851"/>
              <a:gd name="connsiteY1" fmla="*/ 2178566 h 3221116"/>
              <a:gd name="connsiteX2" fmla="*/ 2664630 w 3161851"/>
              <a:gd name="connsiteY2" fmla="*/ 2175617 h 3221116"/>
              <a:gd name="connsiteX3" fmla="*/ 1477043 w 3161851"/>
              <a:gd name="connsiteY3" fmla="*/ 1144372 h 3221116"/>
              <a:gd name="connsiteX4" fmla="*/ 1409070 w 3161851"/>
              <a:gd name="connsiteY4" fmla="*/ 1159393 h 3221116"/>
              <a:gd name="connsiteX5" fmla="*/ 1152384 w 3161851"/>
              <a:gd name="connsiteY5" fmla="*/ 1703728 h 3221116"/>
              <a:gd name="connsiteX6" fmla="*/ 1514013 w 3161851"/>
              <a:gd name="connsiteY6" fmla="*/ 2152290 h 3221116"/>
              <a:gd name="connsiteX7" fmla="*/ 1850815 w 3161851"/>
              <a:gd name="connsiteY7" fmla="*/ 1654259 h 3221116"/>
              <a:gd name="connsiteX8" fmla="*/ 1830467 w 3161851"/>
              <a:gd name="connsiteY8" fmla="*/ 1515986 h 3221116"/>
              <a:gd name="connsiteX9" fmla="*/ 1477043 w 3161851"/>
              <a:gd name="connsiteY9" fmla="*/ 1144372 h 3221116"/>
              <a:gd name="connsiteX10" fmla="*/ 1651152 w 3161851"/>
              <a:gd name="connsiteY10" fmla="*/ 501 h 3221116"/>
              <a:gd name="connsiteX11" fmla="*/ 2580395 w 3161851"/>
              <a:gd name="connsiteY11" fmla="*/ 324821 h 3221116"/>
              <a:gd name="connsiteX12" fmla="*/ 3030464 w 3161851"/>
              <a:gd name="connsiteY12" fmla="*/ 2249544 h 3221116"/>
              <a:gd name="connsiteX13" fmla="*/ 2585849 w 3161851"/>
              <a:gd name="connsiteY13" fmla="*/ 2588887 h 3221116"/>
              <a:gd name="connsiteX14" fmla="*/ 1973374 w 3161851"/>
              <a:gd name="connsiteY14" fmla="*/ 2195096 h 3221116"/>
              <a:gd name="connsiteX15" fmla="*/ 1390827 w 3161851"/>
              <a:gd name="connsiteY15" fmla="*/ 2527630 h 3221116"/>
              <a:gd name="connsiteX16" fmla="*/ 783896 w 3161851"/>
              <a:gd name="connsiteY16" fmla="*/ 1665044 h 3221116"/>
              <a:gd name="connsiteX17" fmla="*/ 1268509 w 3161851"/>
              <a:gd name="connsiteY17" fmla="*/ 819983 h 3221116"/>
              <a:gd name="connsiteX18" fmla="*/ 1328805 w 3161851"/>
              <a:gd name="connsiteY18" fmla="*/ 807930 h 3221116"/>
              <a:gd name="connsiteX19" fmla="*/ 1390827 w 3161851"/>
              <a:gd name="connsiteY19" fmla="*/ 802457 h 3221116"/>
              <a:gd name="connsiteX20" fmla="*/ 1462242 w 3161851"/>
              <a:gd name="connsiteY20" fmla="*/ 801708 h 3221116"/>
              <a:gd name="connsiteX21" fmla="*/ 1956122 w 3161851"/>
              <a:gd name="connsiteY21" fmla="*/ 1110076 h 3221116"/>
              <a:gd name="connsiteX22" fmla="*/ 1973374 w 3161851"/>
              <a:gd name="connsiteY22" fmla="*/ 875315 h 3221116"/>
              <a:gd name="connsiteX23" fmla="*/ 2333414 w 3161851"/>
              <a:gd name="connsiteY23" fmla="*/ 875315 h 3221116"/>
              <a:gd name="connsiteX24" fmla="*/ 2324788 w 3161851"/>
              <a:gd name="connsiteY24" fmla="*/ 2054049 h 3221116"/>
              <a:gd name="connsiteX25" fmla="*/ 2661746 w 3161851"/>
              <a:gd name="connsiteY25" fmla="*/ 2179658 h 3221116"/>
              <a:gd name="connsiteX26" fmla="*/ 2691046 w 3161851"/>
              <a:gd name="connsiteY26" fmla="*/ 2188689 h 3221116"/>
              <a:gd name="connsiteX27" fmla="*/ 2667011 w 3161851"/>
              <a:gd name="connsiteY27" fmla="*/ 2175828 h 3221116"/>
              <a:gd name="connsiteX28" fmla="*/ 2332141 w 3161851"/>
              <a:gd name="connsiteY28" fmla="*/ 653899 h 3221116"/>
              <a:gd name="connsiteX29" fmla="*/ 776764 w 3161851"/>
              <a:gd name="connsiteY29" fmla="*/ 749845 h 3221116"/>
              <a:gd name="connsiteX30" fmla="*/ 631487 w 3161851"/>
              <a:gd name="connsiteY30" fmla="*/ 2301392 h 3221116"/>
              <a:gd name="connsiteX31" fmla="*/ 2142017 w 3161851"/>
              <a:gd name="connsiteY31" fmla="*/ 2684410 h 3221116"/>
              <a:gd name="connsiteX32" fmla="*/ 2324866 w 3161851"/>
              <a:gd name="connsiteY32" fmla="*/ 3053856 h 3221116"/>
              <a:gd name="connsiteX33" fmla="*/ 294693 w 3161851"/>
              <a:gd name="connsiteY33" fmla="*/ 2539075 h 3221116"/>
              <a:gd name="connsiteX34" fmla="*/ 489947 w 3161851"/>
              <a:gd name="connsiteY34" fmla="*/ 453774 h 3221116"/>
              <a:gd name="connsiteX35" fmla="*/ 1651152 w 3161851"/>
              <a:gd name="connsiteY35" fmla="*/ 501 h 3221116"/>
              <a:gd name="connsiteX0" fmla="*/ 2664630 w 3182629"/>
              <a:gd name="connsiteY0" fmla="*/ 2175617 h 3221116"/>
              <a:gd name="connsiteX1" fmla="*/ 2658205 w 3182629"/>
              <a:gd name="connsiteY1" fmla="*/ 2178566 h 3221116"/>
              <a:gd name="connsiteX2" fmla="*/ 2664630 w 3182629"/>
              <a:gd name="connsiteY2" fmla="*/ 2175617 h 3221116"/>
              <a:gd name="connsiteX3" fmla="*/ 1477043 w 3182629"/>
              <a:gd name="connsiteY3" fmla="*/ 1144372 h 3221116"/>
              <a:gd name="connsiteX4" fmla="*/ 1409070 w 3182629"/>
              <a:gd name="connsiteY4" fmla="*/ 1159393 h 3221116"/>
              <a:gd name="connsiteX5" fmla="*/ 1152384 w 3182629"/>
              <a:gd name="connsiteY5" fmla="*/ 1703728 h 3221116"/>
              <a:gd name="connsiteX6" fmla="*/ 1514013 w 3182629"/>
              <a:gd name="connsiteY6" fmla="*/ 2152290 h 3221116"/>
              <a:gd name="connsiteX7" fmla="*/ 1850815 w 3182629"/>
              <a:gd name="connsiteY7" fmla="*/ 1654259 h 3221116"/>
              <a:gd name="connsiteX8" fmla="*/ 1830467 w 3182629"/>
              <a:gd name="connsiteY8" fmla="*/ 1515986 h 3221116"/>
              <a:gd name="connsiteX9" fmla="*/ 1477043 w 3182629"/>
              <a:gd name="connsiteY9" fmla="*/ 1144372 h 3221116"/>
              <a:gd name="connsiteX10" fmla="*/ 1651152 w 3182629"/>
              <a:gd name="connsiteY10" fmla="*/ 501 h 3221116"/>
              <a:gd name="connsiteX11" fmla="*/ 2580395 w 3182629"/>
              <a:gd name="connsiteY11" fmla="*/ 324821 h 3221116"/>
              <a:gd name="connsiteX12" fmla="*/ 3030464 w 3182629"/>
              <a:gd name="connsiteY12" fmla="*/ 2249544 h 3221116"/>
              <a:gd name="connsiteX13" fmla="*/ 2585849 w 3182629"/>
              <a:gd name="connsiteY13" fmla="*/ 2588887 h 3221116"/>
              <a:gd name="connsiteX14" fmla="*/ 1973374 w 3182629"/>
              <a:gd name="connsiteY14" fmla="*/ 2195096 h 3221116"/>
              <a:gd name="connsiteX15" fmla="*/ 1390827 w 3182629"/>
              <a:gd name="connsiteY15" fmla="*/ 2527630 h 3221116"/>
              <a:gd name="connsiteX16" fmla="*/ 783896 w 3182629"/>
              <a:gd name="connsiteY16" fmla="*/ 1665044 h 3221116"/>
              <a:gd name="connsiteX17" fmla="*/ 1268509 w 3182629"/>
              <a:gd name="connsiteY17" fmla="*/ 819983 h 3221116"/>
              <a:gd name="connsiteX18" fmla="*/ 1328805 w 3182629"/>
              <a:gd name="connsiteY18" fmla="*/ 807930 h 3221116"/>
              <a:gd name="connsiteX19" fmla="*/ 1390827 w 3182629"/>
              <a:gd name="connsiteY19" fmla="*/ 802457 h 3221116"/>
              <a:gd name="connsiteX20" fmla="*/ 1462242 w 3182629"/>
              <a:gd name="connsiteY20" fmla="*/ 801708 h 3221116"/>
              <a:gd name="connsiteX21" fmla="*/ 1956122 w 3182629"/>
              <a:gd name="connsiteY21" fmla="*/ 1110076 h 3221116"/>
              <a:gd name="connsiteX22" fmla="*/ 1973374 w 3182629"/>
              <a:gd name="connsiteY22" fmla="*/ 875315 h 3221116"/>
              <a:gd name="connsiteX23" fmla="*/ 2333414 w 3182629"/>
              <a:gd name="connsiteY23" fmla="*/ 875315 h 3221116"/>
              <a:gd name="connsiteX24" fmla="*/ 2324788 w 3182629"/>
              <a:gd name="connsiteY24" fmla="*/ 2054049 h 3221116"/>
              <a:gd name="connsiteX25" fmla="*/ 2661746 w 3182629"/>
              <a:gd name="connsiteY25" fmla="*/ 2179658 h 3221116"/>
              <a:gd name="connsiteX26" fmla="*/ 2691046 w 3182629"/>
              <a:gd name="connsiteY26" fmla="*/ 2188689 h 3221116"/>
              <a:gd name="connsiteX27" fmla="*/ 2667011 w 3182629"/>
              <a:gd name="connsiteY27" fmla="*/ 2175828 h 3221116"/>
              <a:gd name="connsiteX28" fmla="*/ 2332141 w 3182629"/>
              <a:gd name="connsiteY28" fmla="*/ 653899 h 3221116"/>
              <a:gd name="connsiteX29" fmla="*/ 776764 w 3182629"/>
              <a:gd name="connsiteY29" fmla="*/ 749845 h 3221116"/>
              <a:gd name="connsiteX30" fmla="*/ 631487 w 3182629"/>
              <a:gd name="connsiteY30" fmla="*/ 2301392 h 3221116"/>
              <a:gd name="connsiteX31" fmla="*/ 2142017 w 3182629"/>
              <a:gd name="connsiteY31" fmla="*/ 2684410 h 3221116"/>
              <a:gd name="connsiteX32" fmla="*/ 2324866 w 3182629"/>
              <a:gd name="connsiteY32" fmla="*/ 3053856 h 3221116"/>
              <a:gd name="connsiteX33" fmla="*/ 294693 w 3182629"/>
              <a:gd name="connsiteY33" fmla="*/ 2539075 h 3221116"/>
              <a:gd name="connsiteX34" fmla="*/ 489947 w 3182629"/>
              <a:gd name="connsiteY34" fmla="*/ 453774 h 3221116"/>
              <a:gd name="connsiteX35" fmla="*/ 1651152 w 3182629"/>
              <a:gd name="connsiteY35" fmla="*/ 501 h 3221116"/>
              <a:gd name="connsiteX0" fmla="*/ 2664630 w 3189723"/>
              <a:gd name="connsiteY0" fmla="*/ 2175617 h 3221116"/>
              <a:gd name="connsiteX1" fmla="*/ 2658205 w 3189723"/>
              <a:gd name="connsiteY1" fmla="*/ 2178566 h 3221116"/>
              <a:gd name="connsiteX2" fmla="*/ 2664630 w 3189723"/>
              <a:gd name="connsiteY2" fmla="*/ 2175617 h 3221116"/>
              <a:gd name="connsiteX3" fmla="*/ 1477043 w 3189723"/>
              <a:gd name="connsiteY3" fmla="*/ 1144372 h 3221116"/>
              <a:gd name="connsiteX4" fmla="*/ 1409070 w 3189723"/>
              <a:gd name="connsiteY4" fmla="*/ 1159393 h 3221116"/>
              <a:gd name="connsiteX5" fmla="*/ 1152384 w 3189723"/>
              <a:gd name="connsiteY5" fmla="*/ 1703728 h 3221116"/>
              <a:gd name="connsiteX6" fmla="*/ 1514013 w 3189723"/>
              <a:gd name="connsiteY6" fmla="*/ 2152290 h 3221116"/>
              <a:gd name="connsiteX7" fmla="*/ 1850815 w 3189723"/>
              <a:gd name="connsiteY7" fmla="*/ 1654259 h 3221116"/>
              <a:gd name="connsiteX8" fmla="*/ 1830467 w 3189723"/>
              <a:gd name="connsiteY8" fmla="*/ 1515986 h 3221116"/>
              <a:gd name="connsiteX9" fmla="*/ 1477043 w 3189723"/>
              <a:gd name="connsiteY9" fmla="*/ 1144372 h 3221116"/>
              <a:gd name="connsiteX10" fmla="*/ 1651152 w 3189723"/>
              <a:gd name="connsiteY10" fmla="*/ 501 h 3221116"/>
              <a:gd name="connsiteX11" fmla="*/ 2580395 w 3189723"/>
              <a:gd name="connsiteY11" fmla="*/ 324821 h 3221116"/>
              <a:gd name="connsiteX12" fmla="*/ 3030464 w 3189723"/>
              <a:gd name="connsiteY12" fmla="*/ 2249544 h 3221116"/>
              <a:gd name="connsiteX13" fmla="*/ 2585849 w 3189723"/>
              <a:gd name="connsiteY13" fmla="*/ 2588887 h 3221116"/>
              <a:gd name="connsiteX14" fmla="*/ 1973374 w 3189723"/>
              <a:gd name="connsiteY14" fmla="*/ 2195096 h 3221116"/>
              <a:gd name="connsiteX15" fmla="*/ 1390827 w 3189723"/>
              <a:gd name="connsiteY15" fmla="*/ 2527630 h 3221116"/>
              <a:gd name="connsiteX16" fmla="*/ 783896 w 3189723"/>
              <a:gd name="connsiteY16" fmla="*/ 1665044 h 3221116"/>
              <a:gd name="connsiteX17" fmla="*/ 1268509 w 3189723"/>
              <a:gd name="connsiteY17" fmla="*/ 819983 h 3221116"/>
              <a:gd name="connsiteX18" fmla="*/ 1328805 w 3189723"/>
              <a:gd name="connsiteY18" fmla="*/ 807930 h 3221116"/>
              <a:gd name="connsiteX19" fmla="*/ 1390827 w 3189723"/>
              <a:gd name="connsiteY19" fmla="*/ 802457 h 3221116"/>
              <a:gd name="connsiteX20" fmla="*/ 1462242 w 3189723"/>
              <a:gd name="connsiteY20" fmla="*/ 801708 h 3221116"/>
              <a:gd name="connsiteX21" fmla="*/ 1956122 w 3189723"/>
              <a:gd name="connsiteY21" fmla="*/ 1110076 h 3221116"/>
              <a:gd name="connsiteX22" fmla="*/ 1973374 w 3189723"/>
              <a:gd name="connsiteY22" fmla="*/ 875315 h 3221116"/>
              <a:gd name="connsiteX23" fmla="*/ 2333414 w 3189723"/>
              <a:gd name="connsiteY23" fmla="*/ 875315 h 3221116"/>
              <a:gd name="connsiteX24" fmla="*/ 2324788 w 3189723"/>
              <a:gd name="connsiteY24" fmla="*/ 2054049 h 3221116"/>
              <a:gd name="connsiteX25" fmla="*/ 2661746 w 3189723"/>
              <a:gd name="connsiteY25" fmla="*/ 2179658 h 3221116"/>
              <a:gd name="connsiteX26" fmla="*/ 2691046 w 3189723"/>
              <a:gd name="connsiteY26" fmla="*/ 2188689 h 3221116"/>
              <a:gd name="connsiteX27" fmla="*/ 2667011 w 3189723"/>
              <a:gd name="connsiteY27" fmla="*/ 2175828 h 3221116"/>
              <a:gd name="connsiteX28" fmla="*/ 2332141 w 3189723"/>
              <a:gd name="connsiteY28" fmla="*/ 653899 h 3221116"/>
              <a:gd name="connsiteX29" fmla="*/ 776764 w 3189723"/>
              <a:gd name="connsiteY29" fmla="*/ 749845 h 3221116"/>
              <a:gd name="connsiteX30" fmla="*/ 631487 w 3189723"/>
              <a:gd name="connsiteY30" fmla="*/ 2301392 h 3221116"/>
              <a:gd name="connsiteX31" fmla="*/ 2142017 w 3189723"/>
              <a:gd name="connsiteY31" fmla="*/ 2684410 h 3221116"/>
              <a:gd name="connsiteX32" fmla="*/ 2324866 w 3189723"/>
              <a:gd name="connsiteY32" fmla="*/ 3053856 h 3221116"/>
              <a:gd name="connsiteX33" fmla="*/ 294693 w 3189723"/>
              <a:gd name="connsiteY33" fmla="*/ 2539075 h 3221116"/>
              <a:gd name="connsiteX34" fmla="*/ 489947 w 3189723"/>
              <a:gd name="connsiteY34" fmla="*/ 453774 h 3221116"/>
              <a:gd name="connsiteX35" fmla="*/ 1651152 w 3189723"/>
              <a:gd name="connsiteY35" fmla="*/ 501 h 3221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189723" h="3221116">
                <a:moveTo>
                  <a:pt x="2664630" y="2175617"/>
                </a:moveTo>
                <a:lnTo>
                  <a:pt x="2658205" y="2178566"/>
                </a:lnTo>
                <a:cubicBezTo>
                  <a:pt x="2662222" y="2175972"/>
                  <a:pt x="2664284" y="2175096"/>
                  <a:pt x="2664630" y="2175617"/>
                </a:cubicBezTo>
                <a:close/>
                <a:moveTo>
                  <a:pt x="1477043" y="1144372"/>
                </a:moveTo>
                <a:lnTo>
                  <a:pt x="1409070" y="1159393"/>
                </a:lnTo>
                <a:cubicBezTo>
                  <a:pt x="1167974" y="1216277"/>
                  <a:pt x="1134894" y="1538245"/>
                  <a:pt x="1152384" y="1703728"/>
                </a:cubicBezTo>
                <a:cubicBezTo>
                  <a:pt x="1169874" y="1869211"/>
                  <a:pt x="1272747" y="2156947"/>
                  <a:pt x="1514013" y="2152290"/>
                </a:cubicBezTo>
                <a:cubicBezTo>
                  <a:pt x="1680659" y="2149073"/>
                  <a:pt x="1865876" y="1940767"/>
                  <a:pt x="1850815" y="1654259"/>
                </a:cubicBezTo>
                <a:cubicBezTo>
                  <a:pt x="1844015" y="1608142"/>
                  <a:pt x="1837162" y="1561942"/>
                  <a:pt x="1830467" y="1515986"/>
                </a:cubicBezTo>
                <a:cubicBezTo>
                  <a:pt x="1779361" y="1292438"/>
                  <a:pt x="1635542" y="1134285"/>
                  <a:pt x="1477043" y="1144372"/>
                </a:cubicBezTo>
                <a:close/>
                <a:moveTo>
                  <a:pt x="1651152" y="501"/>
                </a:moveTo>
                <a:cubicBezTo>
                  <a:pt x="1977584" y="8635"/>
                  <a:pt x="2235425" y="52153"/>
                  <a:pt x="2580395" y="324821"/>
                </a:cubicBezTo>
                <a:cubicBezTo>
                  <a:pt x="3000061" y="656529"/>
                  <a:pt x="3430704" y="1549940"/>
                  <a:pt x="3030464" y="2249544"/>
                </a:cubicBezTo>
                <a:cubicBezTo>
                  <a:pt x="2882259" y="2451798"/>
                  <a:pt x="2785813" y="2507403"/>
                  <a:pt x="2585849" y="2588887"/>
                </a:cubicBezTo>
                <a:cubicBezTo>
                  <a:pt x="2194785" y="2615774"/>
                  <a:pt x="1984876" y="2478759"/>
                  <a:pt x="1973374" y="2195096"/>
                </a:cubicBezTo>
                <a:cubicBezTo>
                  <a:pt x="1841986" y="2496540"/>
                  <a:pt x="1610941" y="2555551"/>
                  <a:pt x="1390827" y="2527630"/>
                </a:cubicBezTo>
                <a:cubicBezTo>
                  <a:pt x="1131071" y="2494680"/>
                  <a:pt x="853863" y="2136270"/>
                  <a:pt x="783896" y="1665044"/>
                </a:cubicBezTo>
                <a:cubicBezTo>
                  <a:pt x="715204" y="1202409"/>
                  <a:pt x="991941" y="900416"/>
                  <a:pt x="1268509" y="819983"/>
                </a:cubicBezTo>
                <a:cubicBezTo>
                  <a:pt x="1288264" y="814237"/>
                  <a:pt x="1308391" y="810536"/>
                  <a:pt x="1328805" y="807930"/>
                </a:cubicBezTo>
                <a:cubicBezTo>
                  <a:pt x="1349219" y="805325"/>
                  <a:pt x="1369921" y="803817"/>
                  <a:pt x="1390827" y="802457"/>
                </a:cubicBezTo>
                <a:cubicBezTo>
                  <a:pt x="1416795" y="800769"/>
                  <a:pt x="1355770" y="788713"/>
                  <a:pt x="1462242" y="801708"/>
                </a:cubicBezTo>
                <a:cubicBezTo>
                  <a:pt x="1599590" y="818472"/>
                  <a:pt x="1776043" y="890774"/>
                  <a:pt x="1956122" y="1110076"/>
                </a:cubicBezTo>
                <a:lnTo>
                  <a:pt x="1973374" y="875315"/>
                </a:lnTo>
                <a:lnTo>
                  <a:pt x="2333414" y="875315"/>
                </a:lnTo>
                <a:cubicBezTo>
                  <a:pt x="2330539" y="1325736"/>
                  <a:pt x="2327663" y="1603628"/>
                  <a:pt x="2324788" y="2054049"/>
                </a:cubicBezTo>
                <a:cubicBezTo>
                  <a:pt x="2290850" y="2479718"/>
                  <a:pt x="2627788" y="2217580"/>
                  <a:pt x="2661746" y="2179658"/>
                </a:cubicBezTo>
                <a:lnTo>
                  <a:pt x="2691046" y="2188689"/>
                </a:lnTo>
                <a:lnTo>
                  <a:pt x="2667011" y="2175828"/>
                </a:lnTo>
                <a:cubicBezTo>
                  <a:pt x="2945550" y="1655295"/>
                  <a:pt x="2803444" y="1009445"/>
                  <a:pt x="2332141" y="653899"/>
                </a:cubicBezTo>
                <a:cubicBezTo>
                  <a:pt x="1860838" y="298353"/>
                  <a:pt x="1200794" y="339069"/>
                  <a:pt x="776764" y="749845"/>
                </a:cubicBezTo>
                <a:cubicBezTo>
                  <a:pt x="352733" y="1160621"/>
                  <a:pt x="291083" y="1819040"/>
                  <a:pt x="631487" y="2301392"/>
                </a:cubicBezTo>
                <a:cubicBezTo>
                  <a:pt x="971891" y="2783745"/>
                  <a:pt x="1612904" y="2946283"/>
                  <a:pt x="2142017" y="2684410"/>
                </a:cubicBezTo>
                <a:lnTo>
                  <a:pt x="2324866" y="3053856"/>
                </a:lnTo>
                <a:cubicBezTo>
                  <a:pt x="1613730" y="3405817"/>
                  <a:pt x="752200" y="3187363"/>
                  <a:pt x="294693" y="2539075"/>
                </a:cubicBezTo>
                <a:cubicBezTo>
                  <a:pt x="-162814" y="1890787"/>
                  <a:pt x="-79956" y="1005863"/>
                  <a:pt x="489947" y="453774"/>
                </a:cubicBezTo>
                <a:cubicBezTo>
                  <a:pt x="810518" y="143225"/>
                  <a:pt x="1231454" y="-9956"/>
                  <a:pt x="1651152" y="50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17" name="Left Arrow 1">
            <a:extLst>
              <a:ext uri="{FF2B5EF4-FFF2-40B4-BE49-F238E27FC236}">
                <a16:creationId xmlns:a16="http://schemas.microsoft.com/office/drawing/2014/main" id="{42DB185F-7A1B-4946-9692-D133F51D438C}"/>
              </a:ext>
            </a:extLst>
          </p:cNvPr>
          <p:cNvSpPr>
            <a:spLocks noChangeAspect="1"/>
          </p:cNvSpPr>
          <p:nvPr/>
        </p:nvSpPr>
        <p:spPr>
          <a:xfrm>
            <a:off x="8231065" y="4216530"/>
            <a:ext cx="369872" cy="360000"/>
          </a:xfrm>
          <a:custGeom>
            <a:avLst/>
            <a:gdLst/>
            <a:ahLst/>
            <a:cxnLst/>
            <a:rect l="l" t="t" r="r" b="b"/>
            <a:pathLst>
              <a:path w="3306630" h="3218379">
                <a:moveTo>
                  <a:pt x="0" y="2085651"/>
                </a:moveTo>
                <a:cubicBezTo>
                  <a:pt x="253919" y="2342528"/>
                  <a:pt x="881542" y="2297196"/>
                  <a:pt x="1388167" y="2271654"/>
                </a:cubicBezTo>
                <a:lnTo>
                  <a:pt x="1417952" y="2988872"/>
                </a:lnTo>
                <a:lnTo>
                  <a:pt x="717647" y="2950294"/>
                </a:lnTo>
                <a:cubicBezTo>
                  <a:pt x="467617" y="2928101"/>
                  <a:pt x="217417" y="2555860"/>
                  <a:pt x="0" y="2085651"/>
                </a:cubicBezTo>
                <a:close/>
                <a:moveTo>
                  <a:pt x="1969797" y="2019847"/>
                </a:moveTo>
                <a:lnTo>
                  <a:pt x="1969797" y="2274913"/>
                </a:lnTo>
                <a:lnTo>
                  <a:pt x="2657809" y="2274913"/>
                </a:lnTo>
                <a:cubicBezTo>
                  <a:pt x="2787205" y="2599270"/>
                  <a:pt x="2968360" y="2923626"/>
                  <a:pt x="2675062" y="2954686"/>
                </a:cubicBezTo>
                <a:lnTo>
                  <a:pt x="1969797" y="2963313"/>
                </a:lnTo>
                <a:lnTo>
                  <a:pt x="1969797" y="3218379"/>
                </a:lnTo>
                <a:lnTo>
                  <a:pt x="1429598" y="2619113"/>
                </a:lnTo>
                <a:close/>
                <a:moveTo>
                  <a:pt x="2961009" y="1275432"/>
                </a:moveTo>
                <a:lnTo>
                  <a:pt x="3277752" y="1901203"/>
                </a:lnTo>
                <a:cubicBezTo>
                  <a:pt x="3383548" y="2128832"/>
                  <a:pt x="3186278" y="2531632"/>
                  <a:pt x="2887773" y="2955026"/>
                </a:cubicBezTo>
                <a:cubicBezTo>
                  <a:pt x="2983276" y="2606687"/>
                  <a:pt x="2630206" y="2085815"/>
                  <a:pt x="2354773" y="1659836"/>
                </a:cubicBezTo>
                <a:close/>
                <a:moveTo>
                  <a:pt x="1019997" y="990789"/>
                </a:moveTo>
                <a:lnTo>
                  <a:pt x="1268877" y="1758248"/>
                </a:lnTo>
                <a:lnTo>
                  <a:pt x="1047983" y="1630715"/>
                </a:lnTo>
                <a:lnTo>
                  <a:pt x="703977" y="2226552"/>
                </a:lnTo>
                <a:cubicBezTo>
                  <a:pt x="358378" y="2176433"/>
                  <a:pt x="-13100" y="2171140"/>
                  <a:pt x="106650" y="1901606"/>
                </a:cubicBezTo>
                <a:lnTo>
                  <a:pt x="451811" y="1286515"/>
                </a:lnTo>
                <a:lnTo>
                  <a:pt x="230918" y="1158982"/>
                </a:lnTo>
                <a:close/>
                <a:moveTo>
                  <a:pt x="2174825" y="119764"/>
                </a:moveTo>
                <a:cubicBezTo>
                  <a:pt x="2220451" y="119103"/>
                  <a:pt x="2264887" y="143875"/>
                  <a:pt x="2308274" y="203493"/>
                </a:cubicBezTo>
                <a:lnTo>
                  <a:pt x="2668377" y="809957"/>
                </a:lnTo>
                <a:lnTo>
                  <a:pt x="2889271" y="682424"/>
                </a:lnTo>
                <a:lnTo>
                  <a:pt x="2640391" y="1449883"/>
                </a:lnTo>
                <a:lnTo>
                  <a:pt x="1851312" y="1281690"/>
                </a:lnTo>
                <a:lnTo>
                  <a:pt x="2072206" y="1154157"/>
                </a:lnTo>
                <a:lnTo>
                  <a:pt x="1728200" y="558321"/>
                </a:lnTo>
                <a:cubicBezTo>
                  <a:pt x="1890352" y="352642"/>
                  <a:pt x="2037947" y="121750"/>
                  <a:pt x="2174825" y="119764"/>
                </a:cubicBezTo>
                <a:close/>
                <a:moveTo>
                  <a:pt x="1831774" y="30"/>
                </a:moveTo>
                <a:cubicBezTo>
                  <a:pt x="1948530" y="539"/>
                  <a:pt x="2073232" y="7407"/>
                  <a:pt x="2202212" y="19111"/>
                </a:cubicBezTo>
                <a:cubicBezTo>
                  <a:pt x="1852790" y="110572"/>
                  <a:pt x="1578238" y="676776"/>
                  <a:pt x="1347045" y="1128297"/>
                </a:cubicBezTo>
                <a:lnTo>
                  <a:pt x="711024" y="795483"/>
                </a:lnTo>
                <a:lnTo>
                  <a:pt x="1094586" y="208291"/>
                </a:lnTo>
                <a:cubicBezTo>
                  <a:pt x="1202761" y="54213"/>
                  <a:pt x="1481508" y="-1496"/>
                  <a:pt x="1831774" y="3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/>
          </a:p>
        </p:txBody>
      </p:sp>
      <p:sp>
        <p:nvSpPr>
          <p:cNvPr id="118" name="Oval 35">
            <a:extLst>
              <a:ext uri="{FF2B5EF4-FFF2-40B4-BE49-F238E27FC236}">
                <a16:creationId xmlns:a16="http://schemas.microsoft.com/office/drawing/2014/main" id="{222ACDB5-E12B-49B1-9469-E31C94C76A2D}"/>
              </a:ext>
            </a:extLst>
          </p:cNvPr>
          <p:cNvSpPr/>
          <p:nvPr/>
        </p:nvSpPr>
        <p:spPr>
          <a:xfrm>
            <a:off x="7735185" y="4217255"/>
            <a:ext cx="289606" cy="365156"/>
          </a:xfrm>
          <a:custGeom>
            <a:avLst/>
            <a:gdLst/>
            <a:ahLst/>
            <a:cxnLst/>
            <a:rect l="l" t="t" r="r" b="b"/>
            <a:pathLst>
              <a:path w="2548531" h="3213371">
                <a:moveTo>
                  <a:pt x="792000" y="2498954"/>
                </a:moveTo>
                <a:lnTo>
                  <a:pt x="792000" y="2641726"/>
                </a:lnTo>
                <a:cubicBezTo>
                  <a:pt x="463357" y="2661706"/>
                  <a:pt x="216000" y="2748872"/>
                  <a:pt x="216000" y="2853371"/>
                </a:cubicBezTo>
                <a:cubicBezTo>
                  <a:pt x="216000" y="2972665"/>
                  <a:pt x="538355" y="3069371"/>
                  <a:pt x="936000" y="3069371"/>
                </a:cubicBezTo>
                <a:cubicBezTo>
                  <a:pt x="1333645" y="3069371"/>
                  <a:pt x="1656000" y="2972665"/>
                  <a:pt x="1656000" y="2853371"/>
                </a:cubicBezTo>
                <a:cubicBezTo>
                  <a:pt x="1656000" y="2748872"/>
                  <a:pt x="1408644" y="2661706"/>
                  <a:pt x="1080000" y="2641726"/>
                </a:cubicBezTo>
                <a:lnTo>
                  <a:pt x="1080000" y="2498954"/>
                </a:lnTo>
                <a:cubicBezTo>
                  <a:pt x="1528614" y="2524263"/>
                  <a:pt x="1872000" y="2673393"/>
                  <a:pt x="1872000" y="2853371"/>
                </a:cubicBezTo>
                <a:cubicBezTo>
                  <a:pt x="1872000" y="3052194"/>
                  <a:pt x="1452939" y="3213371"/>
                  <a:pt x="936000" y="3213371"/>
                </a:cubicBezTo>
                <a:cubicBezTo>
                  <a:pt x="419061" y="3213371"/>
                  <a:pt x="0" y="3052194"/>
                  <a:pt x="0" y="2853371"/>
                </a:cubicBezTo>
                <a:cubicBezTo>
                  <a:pt x="0" y="2673393"/>
                  <a:pt x="343386" y="2524263"/>
                  <a:pt x="792000" y="2498954"/>
                </a:cubicBezTo>
                <a:close/>
                <a:moveTo>
                  <a:pt x="2190403" y="180020"/>
                </a:moveTo>
                <a:cubicBezTo>
                  <a:pt x="2388233" y="180020"/>
                  <a:pt x="2548531" y="236495"/>
                  <a:pt x="2548531" y="306081"/>
                </a:cubicBezTo>
                <a:lnTo>
                  <a:pt x="2548531" y="1314569"/>
                </a:lnTo>
                <a:cubicBezTo>
                  <a:pt x="2548531" y="1244983"/>
                  <a:pt x="2388233" y="1188508"/>
                  <a:pt x="2190403" y="1188508"/>
                </a:cubicBezTo>
                <a:cubicBezTo>
                  <a:pt x="1992574" y="1188508"/>
                  <a:pt x="1832276" y="1244983"/>
                  <a:pt x="1832276" y="1314569"/>
                </a:cubicBezTo>
                <a:cubicBezTo>
                  <a:pt x="1832276" y="1384155"/>
                  <a:pt x="1671978" y="1440630"/>
                  <a:pt x="1474148" y="1440630"/>
                </a:cubicBezTo>
                <a:cubicBezTo>
                  <a:pt x="1276318" y="1440630"/>
                  <a:pt x="1116020" y="1384155"/>
                  <a:pt x="1116020" y="1314569"/>
                </a:cubicBezTo>
                <a:lnTo>
                  <a:pt x="1116020" y="306081"/>
                </a:lnTo>
                <a:cubicBezTo>
                  <a:pt x="1116020" y="375667"/>
                  <a:pt x="1276318" y="432142"/>
                  <a:pt x="1474148" y="432142"/>
                </a:cubicBezTo>
                <a:cubicBezTo>
                  <a:pt x="1671978" y="432142"/>
                  <a:pt x="1832276" y="375667"/>
                  <a:pt x="1832276" y="306081"/>
                </a:cubicBezTo>
                <a:cubicBezTo>
                  <a:pt x="1832276" y="236495"/>
                  <a:pt x="1992574" y="180020"/>
                  <a:pt x="2190403" y="180020"/>
                </a:cubicBezTo>
                <a:close/>
                <a:moveTo>
                  <a:pt x="936000" y="0"/>
                </a:moveTo>
                <a:cubicBezTo>
                  <a:pt x="1035422" y="0"/>
                  <a:pt x="1116020" y="80598"/>
                  <a:pt x="1116020" y="180020"/>
                </a:cubicBezTo>
                <a:cubicBezTo>
                  <a:pt x="1116020" y="246019"/>
                  <a:pt x="1080504" y="303723"/>
                  <a:pt x="1026000" y="332457"/>
                </a:cubicBezTo>
                <a:lnTo>
                  <a:pt x="1026000" y="2887874"/>
                </a:lnTo>
                <a:lnTo>
                  <a:pt x="846000" y="2887874"/>
                </a:lnTo>
                <a:lnTo>
                  <a:pt x="846000" y="332457"/>
                </a:lnTo>
                <a:cubicBezTo>
                  <a:pt x="791497" y="303723"/>
                  <a:pt x="755980" y="246019"/>
                  <a:pt x="755980" y="180020"/>
                </a:cubicBezTo>
                <a:cubicBezTo>
                  <a:pt x="755980" y="80598"/>
                  <a:pt x="836578" y="0"/>
                  <a:pt x="936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051646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altLang="ko-KR" dirty="0">
                <a:cs typeface="B Nazanin" panose="00000400000000000000" pitchFamily="2" charset="-78"/>
              </a:rPr>
              <a:t>مجموعه آیکون های کاملاً قابل ویرایش: </a:t>
            </a:r>
            <a:r>
              <a:rPr lang="en-US" altLang="ko-KR" dirty="0">
                <a:cs typeface="B Nazanin" panose="00000400000000000000" pitchFamily="2" charset="-78"/>
              </a:rPr>
              <a:t>B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74AA7CB-6DA9-466B-A120-365E703D3AAF}"/>
              </a:ext>
            </a:extLst>
          </p:cNvPr>
          <p:cNvSpPr txBox="1"/>
          <p:nvPr/>
        </p:nvSpPr>
        <p:spPr>
          <a:xfrm>
            <a:off x="711704" y="1420339"/>
            <a:ext cx="223224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rPr>
              <a:t>شما می توانید بدون از دست دادن کیفیت، اندازه را تغییر دهید</a:t>
            </a:r>
            <a:endParaRPr lang="ko-KR" altLang="en-US" sz="1200" b="1" dirty="0">
              <a:solidFill>
                <a:schemeClr val="bg1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BA272C0C-DC23-4A29-95C4-01C09BA71CCC}"/>
              </a:ext>
            </a:extLst>
          </p:cNvPr>
          <p:cNvSpPr txBox="1"/>
          <p:nvPr/>
        </p:nvSpPr>
        <p:spPr>
          <a:xfrm>
            <a:off x="711704" y="1932586"/>
            <a:ext cx="223224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rPr>
              <a:t>شما می توانید رنگ پر را تغییر دهید ورنگ خط</a:t>
            </a:r>
            <a:endParaRPr lang="ko-KR" altLang="en-US" sz="1200" b="1" dirty="0">
              <a:solidFill>
                <a:schemeClr val="bg1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FB46A25B-B154-44EA-AF43-546A73CDD3FD}"/>
              </a:ext>
            </a:extLst>
          </p:cNvPr>
          <p:cNvSpPr txBox="1"/>
          <p:nvPr/>
        </p:nvSpPr>
        <p:spPr>
          <a:xfrm>
            <a:off x="711704" y="4248539"/>
            <a:ext cx="2232000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000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rPr>
              <a:t>www.allppt.com</a:t>
            </a:r>
            <a:endParaRPr lang="ko-KR" altLang="en-US" sz="1000" dirty="0">
              <a:solidFill>
                <a:schemeClr val="bg1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35EB687A-D5FA-468F-BDCF-27AC3CD6AECB}"/>
              </a:ext>
            </a:extLst>
          </p:cNvPr>
          <p:cNvSpPr txBox="1"/>
          <p:nvPr/>
        </p:nvSpPr>
        <p:spPr>
          <a:xfrm>
            <a:off x="711704" y="3260472"/>
            <a:ext cx="223200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رایگانقالب های </a:t>
            </a:r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PPT</a:t>
            </a:r>
          </a:p>
        </p:txBody>
      </p:sp>
      <p:sp>
        <p:nvSpPr>
          <p:cNvPr id="57" name="Isosceles Triangle 68">
            <a:extLst>
              <a:ext uri="{FF2B5EF4-FFF2-40B4-BE49-F238E27FC236}">
                <a16:creationId xmlns:a16="http://schemas.microsoft.com/office/drawing/2014/main" id="{1BCFAF1B-A33B-4256-996C-47E5FDC9ACCB}"/>
              </a:ext>
            </a:extLst>
          </p:cNvPr>
          <p:cNvSpPr/>
          <p:nvPr/>
        </p:nvSpPr>
        <p:spPr>
          <a:xfrm rot="10800000">
            <a:off x="6076603" y="3430121"/>
            <a:ext cx="154974" cy="482618"/>
          </a:xfrm>
          <a:custGeom>
            <a:avLst/>
            <a:gdLst/>
            <a:ahLst/>
            <a:cxnLst/>
            <a:rect l="l" t="t" r="r" b="b"/>
            <a:pathLst>
              <a:path w="1040400" h="3240000">
                <a:moveTo>
                  <a:pt x="41345" y="940666"/>
                </a:moveTo>
                <a:lnTo>
                  <a:pt x="1242" y="653403"/>
                </a:lnTo>
                <a:lnTo>
                  <a:pt x="0" y="653403"/>
                </a:lnTo>
                <a:lnTo>
                  <a:pt x="1057" y="652077"/>
                </a:lnTo>
                <a:lnTo>
                  <a:pt x="447" y="647712"/>
                </a:lnTo>
                <a:lnTo>
                  <a:pt x="4531" y="647712"/>
                </a:lnTo>
                <a:lnTo>
                  <a:pt x="520200" y="0"/>
                </a:lnTo>
                <a:lnTo>
                  <a:pt x="659109" y="174478"/>
                </a:lnTo>
                <a:close/>
                <a:moveTo>
                  <a:pt x="101622" y="1372451"/>
                </a:moveTo>
                <a:lnTo>
                  <a:pt x="61820" y="1087335"/>
                </a:lnTo>
                <a:lnTo>
                  <a:pt x="728036" y="261055"/>
                </a:lnTo>
                <a:lnTo>
                  <a:pt x="870500" y="439998"/>
                </a:lnTo>
                <a:lnTo>
                  <a:pt x="860164" y="431664"/>
                </a:lnTo>
                <a:close/>
                <a:moveTo>
                  <a:pt x="161365" y="1800403"/>
                </a:moveTo>
                <a:lnTo>
                  <a:pt x="122098" y="1519120"/>
                </a:lnTo>
                <a:lnTo>
                  <a:pt x="930953" y="515931"/>
                </a:lnTo>
                <a:lnTo>
                  <a:pt x="1035869" y="647712"/>
                </a:lnTo>
                <a:lnTo>
                  <a:pt x="1039954" y="647712"/>
                </a:lnTo>
                <a:lnTo>
                  <a:pt x="1039345" y="652078"/>
                </a:lnTo>
                <a:lnTo>
                  <a:pt x="1040400" y="653403"/>
                </a:lnTo>
                <a:lnTo>
                  <a:pt x="1039160" y="653403"/>
                </a:lnTo>
                <a:lnTo>
                  <a:pt x="1029316" y="723920"/>
                </a:lnTo>
                <a:close/>
                <a:moveTo>
                  <a:pt x="217894" y="2205330"/>
                </a:moveTo>
                <a:lnTo>
                  <a:pt x="181840" y="1947070"/>
                </a:lnTo>
                <a:lnTo>
                  <a:pt x="1000266" y="932012"/>
                </a:lnTo>
                <a:lnTo>
                  <a:pt x="949113" y="1298429"/>
                </a:lnTo>
                <a:close/>
                <a:moveTo>
                  <a:pt x="330192" y="2564220"/>
                </a:moveTo>
                <a:lnTo>
                  <a:pt x="267995" y="2564220"/>
                </a:lnTo>
                <a:lnTo>
                  <a:pt x="237100" y="2342912"/>
                </a:lnTo>
                <a:lnTo>
                  <a:pt x="242309" y="2347112"/>
                </a:lnTo>
                <a:lnTo>
                  <a:pt x="920063" y="1506522"/>
                </a:lnTo>
                <a:lnTo>
                  <a:pt x="865005" y="1900914"/>
                </a:lnTo>
                <a:close/>
                <a:moveTo>
                  <a:pt x="772406" y="2564220"/>
                </a:moveTo>
                <a:lnTo>
                  <a:pt x="468924" y="2564220"/>
                </a:lnTo>
                <a:lnTo>
                  <a:pt x="835955" y="2109008"/>
                </a:lnTo>
                <a:close/>
                <a:moveTo>
                  <a:pt x="892044" y="3240000"/>
                </a:moveTo>
                <a:lnTo>
                  <a:pt x="148356" y="3240000"/>
                </a:lnTo>
                <a:lnTo>
                  <a:pt x="276144" y="2663936"/>
                </a:lnTo>
                <a:lnTo>
                  <a:pt x="764256" y="26639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58" name="Rectangle 9">
            <a:extLst>
              <a:ext uri="{FF2B5EF4-FFF2-40B4-BE49-F238E27FC236}">
                <a16:creationId xmlns:a16="http://schemas.microsoft.com/office/drawing/2014/main" id="{D22CFFD0-B263-4189-A2A9-BA1583F10C05}"/>
              </a:ext>
            </a:extLst>
          </p:cNvPr>
          <p:cNvSpPr/>
          <p:nvPr/>
        </p:nvSpPr>
        <p:spPr>
          <a:xfrm>
            <a:off x="6472358" y="3485841"/>
            <a:ext cx="371782" cy="371178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59" name="Isosceles Triangle 8">
            <a:extLst>
              <a:ext uri="{FF2B5EF4-FFF2-40B4-BE49-F238E27FC236}">
                <a16:creationId xmlns:a16="http://schemas.microsoft.com/office/drawing/2014/main" id="{9C26A458-29F0-4926-89BF-40CF4E6632D2}"/>
              </a:ext>
            </a:extLst>
          </p:cNvPr>
          <p:cNvSpPr/>
          <p:nvPr/>
        </p:nvSpPr>
        <p:spPr>
          <a:xfrm rot="16200000">
            <a:off x="3610095" y="2744881"/>
            <a:ext cx="311874" cy="371836"/>
          </a:xfrm>
          <a:custGeom>
            <a:avLst/>
            <a:gdLst/>
            <a:ahLst/>
            <a:cxnLst/>
            <a:rect l="l" t="t" r="r" b="b"/>
            <a:pathLst>
              <a:path w="2708011" h="3228660">
                <a:moveTo>
                  <a:pt x="1895121" y="2005092"/>
                </a:moveTo>
                <a:cubicBezTo>
                  <a:pt x="1769067" y="2196199"/>
                  <a:pt x="1559641" y="2315968"/>
                  <a:pt x="1331007" y="2327705"/>
                </a:cubicBezTo>
                <a:cubicBezTo>
                  <a:pt x="1102373" y="2339443"/>
                  <a:pt x="881783" y="2241749"/>
                  <a:pt x="736821" y="2064556"/>
                </a:cubicBezTo>
                <a:lnTo>
                  <a:pt x="885891" y="1942602"/>
                </a:lnTo>
                <a:cubicBezTo>
                  <a:pt x="992076" y="2072396"/>
                  <a:pt x="1153658" y="2143956"/>
                  <a:pt x="1321132" y="2135359"/>
                </a:cubicBezTo>
                <a:cubicBezTo>
                  <a:pt x="1488607" y="2126761"/>
                  <a:pt x="1642011" y="2039030"/>
                  <a:pt x="1734346" y="1899045"/>
                </a:cubicBezTo>
                <a:close/>
                <a:moveTo>
                  <a:pt x="2315256" y="2179725"/>
                </a:moveTo>
                <a:cubicBezTo>
                  <a:pt x="2124977" y="2519973"/>
                  <a:pt x="1777729" y="2743099"/>
                  <a:pt x="1389179" y="2774782"/>
                </a:cubicBezTo>
                <a:cubicBezTo>
                  <a:pt x="1000629" y="2806465"/>
                  <a:pt x="621821" y="2642541"/>
                  <a:pt x="378934" y="2337614"/>
                </a:cubicBezTo>
                <a:lnTo>
                  <a:pt x="519502" y="2225645"/>
                </a:lnTo>
                <a:cubicBezTo>
                  <a:pt x="725082" y="2483736"/>
                  <a:pt x="1045705" y="2622480"/>
                  <a:pt x="1374574" y="2595664"/>
                </a:cubicBezTo>
                <a:cubicBezTo>
                  <a:pt x="1703443" y="2568848"/>
                  <a:pt x="1997353" y="2379994"/>
                  <a:pt x="2158406" y="2092008"/>
                </a:cubicBezTo>
                <a:close/>
                <a:moveTo>
                  <a:pt x="2315941" y="1615003"/>
                </a:moveTo>
                <a:lnTo>
                  <a:pt x="272242" y="1615003"/>
                </a:lnTo>
                <a:lnTo>
                  <a:pt x="872561" y="666216"/>
                </a:lnTo>
                <a:lnTo>
                  <a:pt x="872561" y="219906"/>
                </a:lnTo>
                <a:cubicBezTo>
                  <a:pt x="872561" y="98674"/>
                  <a:pt x="970839" y="396"/>
                  <a:pt x="1092071" y="396"/>
                </a:cubicBezTo>
                <a:lnTo>
                  <a:pt x="1293841" y="396"/>
                </a:lnTo>
                <a:lnTo>
                  <a:pt x="1294092" y="0"/>
                </a:lnTo>
                <a:lnTo>
                  <a:pt x="1294343" y="396"/>
                </a:lnTo>
                <a:lnTo>
                  <a:pt x="1470231" y="396"/>
                </a:lnTo>
                <a:cubicBezTo>
                  <a:pt x="1591463" y="396"/>
                  <a:pt x="1689741" y="98674"/>
                  <a:pt x="1689741" y="219906"/>
                </a:cubicBezTo>
                <a:lnTo>
                  <a:pt x="1689741" y="625313"/>
                </a:lnTo>
                <a:close/>
                <a:moveTo>
                  <a:pt x="2708011" y="2399368"/>
                </a:moveTo>
                <a:cubicBezTo>
                  <a:pt x="2440740" y="2877288"/>
                  <a:pt x="1950128" y="3187847"/>
                  <a:pt x="1403807" y="3224932"/>
                </a:cubicBezTo>
                <a:cubicBezTo>
                  <a:pt x="857486" y="3262017"/>
                  <a:pt x="329406" y="3020609"/>
                  <a:pt x="0" y="2583191"/>
                </a:cubicBezTo>
                <a:lnTo>
                  <a:pt x="143153" y="2475389"/>
                </a:lnTo>
                <a:cubicBezTo>
                  <a:pt x="436120" y="2864419"/>
                  <a:pt x="905784" y="3079123"/>
                  <a:pt x="1391671" y="3046140"/>
                </a:cubicBezTo>
                <a:cubicBezTo>
                  <a:pt x="1877558" y="3013157"/>
                  <a:pt x="2313899" y="2736952"/>
                  <a:pt x="2551604" y="23118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60" name="Donut 8">
            <a:extLst>
              <a:ext uri="{FF2B5EF4-FFF2-40B4-BE49-F238E27FC236}">
                <a16:creationId xmlns:a16="http://schemas.microsoft.com/office/drawing/2014/main" id="{58697E09-2D08-4E3A-8CD8-EF7AA33CDF5D}"/>
              </a:ext>
            </a:extLst>
          </p:cNvPr>
          <p:cNvSpPr/>
          <p:nvPr/>
        </p:nvSpPr>
        <p:spPr>
          <a:xfrm>
            <a:off x="7202344" y="2726749"/>
            <a:ext cx="341413" cy="408098"/>
          </a:xfrm>
          <a:custGeom>
            <a:avLst/>
            <a:gdLst/>
            <a:ahLst/>
            <a:cxnLst/>
            <a:rect l="l" t="t" r="r" b="b"/>
            <a:pathLst>
              <a:path w="2688046" h="3213079">
                <a:moveTo>
                  <a:pt x="1056023" y="556744"/>
                </a:moveTo>
                <a:lnTo>
                  <a:pt x="1056023" y="906412"/>
                </a:lnTo>
                <a:cubicBezTo>
                  <a:pt x="641240" y="1029807"/>
                  <a:pt x="338989" y="1414134"/>
                  <a:pt x="338989" y="1869056"/>
                </a:cubicBezTo>
                <a:cubicBezTo>
                  <a:pt x="338989" y="2424121"/>
                  <a:pt x="788958" y="2874090"/>
                  <a:pt x="1344023" y="2874090"/>
                </a:cubicBezTo>
                <a:cubicBezTo>
                  <a:pt x="1899088" y="2874090"/>
                  <a:pt x="2349057" y="2424121"/>
                  <a:pt x="2349057" y="1869056"/>
                </a:cubicBezTo>
                <a:cubicBezTo>
                  <a:pt x="2349057" y="1414134"/>
                  <a:pt x="2046806" y="1029807"/>
                  <a:pt x="1632023" y="906412"/>
                </a:cubicBezTo>
                <a:lnTo>
                  <a:pt x="1632023" y="556744"/>
                </a:lnTo>
                <a:cubicBezTo>
                  <a:pt x="2235992" y="687900"/>
                  <a:pt x="2688046" y="1225687"/>
                  <a:pt x="2688046" y="1869056"/>
                </a:cubicBezTo>
                <a:cubicBezTo>
                  <a:pt x="2688046" y="2611339"/>
                  <a:pt x="2086306" y="3213079"/>
                  <a:pt x="1344023" y="3213079"/>
                </a:cubicBezTo>
                <a:cubicBezTo>
                  <a:pt x="601740" y="3213079"/>
                  <a:pt x="0" y="2611339"/>
                  <a:pt x="0" y="1869056"/>
                </a:cubicBezTo>
                <a:cubicBezTo>
                  <a:pt x="0" y="1225687"/>
                  <a:pt x="452054" y="687900"/>
                  <a:pt x="1056023" y="556744"/>
                </a:cubicBezTo>
                <a:close/>
                <a:moveTo>
                  <a:pt x="1344023" y="0"/>
                </a:moveTo>
                <a:cubicBezTo>
                  <a:pt x="1443445" y="0"/>
                  <a:pt x="1524043" y="80598"/>
                  <a:pt x="1524043" y="180020"/>
                </a:cubicBezTo>
                <a:lnTo>
                  <a:pt x="1524043" y="1413058"/>
                </a:lnTo>
                <a:cubicBezTo>
                  <a:pt x="1524043" y="1512480"/>
                  <a:pt x="1443445" y="1593078"/>
                  <a:pt x="1344023" y="1593078"/>
                </a:cubicBezTo>
                <a:cubicBezTo>
                  <a:pt x="1244601" y="1593078"/>
                  <a:pt x="1164003" y="1512480"/>
                  <a:pt x="1164003" y="1413058"/>
                </a:cubicBezTo>
                <a:lnTo>
                  <a:pt x="1164003" y="180020"/>
                </a:lnTo>
                <a:cubicBezTo>
                  <a:pt x="1164003" y="80598"/>
                  <a:pt x="1244601" y="0"/>
                  <a:pt x="134402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1" name="Freeform 18">
            <a:extLst>
              <a:ext uri="{FF2B5EF4-FFF2-40B4-BE49-F238E27FC236}">
                <a16:creationId xmlns:a16="http://schemas.microsoft.com/office/drawing/2014/main" id="{37EE4207-FE16-4E28-9394-108D58EE2B9E}"/>
              </a:ext>
            </a:extLst>
          </p:cNvPr>
          <p:cNvSpPr/>
          <p:nvPr/>
        </p:nvSpPr>
        <p:spPr>
          <a:xfrm>
            <a:off x="7644583" y="3526543"/>
            <a:ext cx="359044" cy="289775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62" name="Oval 7">
            <a:extLst>
              <a:ext uri="{FF2B5EF4-FFF2-40B4-BE49-F238E27FC236}">
                <a16:creationId xmlns:a16="http://schemas.microsoft.com/office/drawing/2014/main" id="{E39EE1A8-B2EA-453C-AB00-44551E1A6EB2}"/>
              </a:ext>
            </a:extLst>
          </p:cNvPr>
          <p:cNvSpPr/>
          <p:nvPr/>
        </p:nvSpPr>
        <p:spPr>
          <a:xfrm>
            <a:off x="7748036" y="2750160"/>
            <a:ext cx="361277" cy="36127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63" name="Freeform 20">
            <a:extLst>
              <a:ext uri="{FF2B5EF4-FFF2-40B4-BE49-F238E27FC236}">
                <a16:creationId xmlns:a16="http://schemas.microsoft.com/office/drawing/2014/main" id="{AA79DE30-5C27-4632-BC7B-C543F2E1132F}"/>
              </a:ext>
            </a:extLst>
          </p:cNvPr>
          <p:cNvSpPr/>
          <p:nvPr/>
        </p:nvSpPr>
        <p:spPr>
          <a:xfrm>
            <a:off x="8271827" y="4162169"/>
            <a:ext cx="376670" cy="402560"/>
          </a:xfrm>
          <a:custGeom>
            <a:avLst/>
            <a:gdLst>
              <a:gd name="connsiteX0" fmla="*/ 795647 w 2149434"/>
              <a:gd name="connsiteY0" fmla="*/ 2933205 h 2933205"/>
              <a:gd name="connsiteX1" fmla="*/ 0 w 2149434"/>
              <a:gd name="connsiteY1" fmla="*/ 1531917 h 2933205"/>
              <a:gd name="connsiteX2" fmla="*/ 463138 w 2149434"/>
              <a:gd name="connsiteY2" fmla="*/ 1733797 h 2933205"/>
              <a:gd name="connsiteX3" fmla="*/ 700645 w 2149434"/>
              <a:gd name="connsiteY3" fmla="*/ 166255 h 2933205"/>
              <a:gd name="connsiteX4" fmla="*/ 676894 w 2149434"/>
              <a:gd name="connsiteY4" fmla="*/ 0 h 2933205"/>
              <a:gd name="connsiteX5" fmla="*/ 2066307 w 2149434"/>
              <a:gd name="connsiteY5" fmla="*/ 819397 h 2933205"/>
              <a:gd name="connsiteX6" fmla="*/ 2149434 w 2149434"/>
              <a:gd name="connsiteY6" fmla="*/ 593766 h 2933205"/>
              <a:gd name="connsiteX7" fmla="*/ 1816925 w 2149434"/>
              <a:gd name="connsiteY7" fmla="*/ 2933205 h 2933205"/>
              <a:gd name="connsiteX8" fmla="*/ 1187533 w 2149434"/>
              <a:gd name="connsiteY8" fmla="*/ 926275 h 2933205"/>
              <a:gd name="connsiteX9" fmla="*/ 1080655 w 2149434"/>
              <a:gd name="connsiteY9" fmla="*/ 1828800 h 2933205"/>
              <a:gd name="connsiteX10" fmla="*/ 914400 w 2149434"/>
              <a:gd name="connsiteY10" fmla="*/ 1448790 h 2933205"/>
              <a:gd name="connsiteX11" fmla="*/ 795647 w 2149434"/>
              <a:gd name="connsiteY11" fmla="*/ 2933205 h 2933205"/>
              <a:gd name="connsiteX0" fmla="*/ 795647 w 2149434"/>
              <a:gd name="connsiteY0" fmla="*/ 2933205 h 2933205"/>
              <a:gd name="connsiteX1" fmla="*/ 0 w 2149434"/>
              <a:gd name="connsiteY1" fmla="*/ 1531917 h 2933205"/>
              <a:gd name="connsiteX2" fmla="*/ 463138 w 2149434"/>
              <a:gd name="connsiteY2" fmla="*/ 1733797 h 2933205"/>
              <a:gd name="connsiteX3" fmla="*/ 676894 w 2149434"/>
              <a:gd name="connsiteY3" fmla="*/ 0 h 2933205"/>
              <a:gd name="connsiteX4" fmla="*/ 2066307 w 2149434"/>
              <a:gd name="connsiteY4" fmla="*/ 819397 h 2933205"/>
              <a:gd name="connsiteX5" fmla="*/ 2149434 w 2149434"/>
              <a:gd name="connsiteY5" fmla="*/ 593766 h 2933205"/>
              <a:gd name="connsiteX6" fmla="*/ 1816925 w 2149434"/>
              <a:gd name="connsiteY6" fmla="*/ 2933205 h 2933205"/>
              <a:gd name="connsiteX7" fmla="*/ 1187533 w 2149434"/>
              <a:gd name="connsiteY7" fmla="*/ 926275 h 2933205"/>
              <a:gd name="connsiteX8" fmla="*/ 1080655 w 2149434"/>
              <a:gd name="connsiteY8" fmla="*/ 1828800 h 2933205"/>
              <a:gd name="connsiteX9" fmla="*/ 914400 w 2149434"/>
              <a:gd name="connsiteY9" fmla="*/ 1448790 h 2933205"/>
              <a:gd name="connsiteX10" fmla="*/ 795647 w 2149434"/>
              <a:gd name="connsiteY10" fmla="*/ 2933205 h 2933205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2066307 w 2149434"/>
              <a:gd name="connsiteY4" fmla="*/ 1036680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2066307 w 2149434"/>
              <a:gd name="connsiteY4" fmla="*/ 1036680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095113"/>
              <a:gd name="connsiteY0" fmla="*/ 3150488 h 3150488"/>
              <a:gd name="connsiteX1" fmla="*/ 0 w 2095113"/>
              <a:gd name="connsiteY1" fmla="*/ 1749200 h 3150488"/>
              <a:gd name="connsiteX2" fmla="*/ 463138 w 2095113"/>
              <a:gd name="connsiteY2" fmla="*/ 1951080 h 3150488"/>
              <a:gd name="connsiteX3" fmla="*/ 776482 w 2095113"/>
              <a:gd name="connsiteY3" fmla="*/ 0 h 3150488"/>
              <a:gd name="connsiteX4" fmla="*/ 1975772 w 2095113"/>
              <a:gd name="connsiteY4" fmla="*/ 991413 h 3150488"/>
              <a:gd name="connsiteX5" fmla="*/ 2095113 w 2095113"/>
              <a:gd name="connsiteY5" fmla="*/ 702407 h 3150488"/>
              <a:gd name="connsiteX6" fmla="*/ 1816925 w 2095113"/>
              <a:gd name="connsiteY6" fmla="*/ 3150488 h 3150488"/>
              <a:gd name="connsiteX7" fmla="*/ 1187533 w 2095113"/>
              <a:gd name="connsiteY7" fmla="*/ 1143558 h 3150488"/>
              <a:gd name="connsiteX8" fmla="*/ 1080655 w 2095113"/>
              <a:gd name="connsiteY8" fmla="*/ 2046083 h 3150488"/>
              <a:gd name="connsiteX9" fmla="*/ 914400 w 2095113"/>
              <a:gd name="connsiteY9" fmla="*/ 1666073 h 3150488"/>
              <a:gd name="connsiteX10" fmla="*/ 795647 w 2095113"/>
              <a:gd name="connsiteY10" fmla="*/ 3150488 h 3150488"/>
              <a:gd name="connsiteX0" fmla="*/ 795647 w 2760540"/>
              <a:gd name="connsiteY0" fmla="*/ 3150488 h 3150488"/>
              <a:gd name="connsiteX1" fmla="*/ 0 w 2760540"/>
              <a:gd name="connsiteY1" fmla="*/ 1749200 h 3150488"/>
              <a:gd name="connsiteX2" fmla="*/ 463138 w 2760540"/>
              <a:gd name="connsiteY2" fmla="*/ 1951080 h 3150488"/>
              <a:gd name="connsiteX3" fmla="*/ 776482 w 2760540"/>
              <a:gd name="connsiteY3" fmla="*/ 0 h 3150488"/>
              <a:gd name="connsiteX4" fmla="*/ 1975772 w 2760540"/>
              <a:gd name="connsiteY4" fmla="*/ 991413 h 3150488"/>
              <a:gd name="connsiteX5" fmla="*/ 2095113 w 2760540"/>
              <a:gd name="connsiteY5" fmla="*/ 702407 h 3150488"/>
              <a:gd name="connsiteX6" fmla="*/ 1816925 w 2760540"/>
              <a:gd name="connsiteY6" fmla="*/ 3150488 h 3150488"/>
              <a:gd name="connsiteX7" fmla="*/ 1187533 w 2760540"/>
              <a:gd name="connsiteY7" fmla="*/ 1143558 h 3150488"/>
              <a:gd name="connsiteX8" fmla="*/ 1080655 w 2760540"/>
              <a:gd name="connsiteY8" fmla="*/ 2046083 h 3150488"/>
              <a:gd name="connsiteX9" fmla="*/ 914400 w 2760540"/>
              <a:gd name="connsiteY9" fmla="*/ 1666073 h 3150488"/>
              <a:gd name="connsiteX10" fmla="*/ 795647 w 2760540"/>
              <a:gd name="connsiteY10" fmla="*/ 3150488 h 3150488"/>
              <a:gd name="connsiteX0" fmla="*/ 795647 w 2904019"/>
              <a:gd name="connsiteY0" fmla="*/ 3150488 h 3150488"/>
              <a:gd name="connsiteX1" fmla="*/ 0 w 2904019"/>
              <a:gd name="connsiteY1" fmla="*/ 1749200 h 3150488"/>
              <a:gd name="connsiteX2" fmla="*/ 463138 w 2904019"/>
              <a:gd name="connsiteY2" fmla="*/ 1951080 h 3150488"/>
              <a:gd name="connsiteX3" fmla="*/ 776482 w 2904019"/>
              <a:gd name="connsiteY3" fmla="*/ 0 h 3150488"/>
              <a:gd name="connsiteX4" fmla="*/ 1975772 w 2904019"/>
              <a:gd name="connsiteY4" fmla="*/ 991413 h 3150488"/>
              <a:gd name="connsiteX5" fmla="*/ 2095113 w 2904019"/>
              <a:gd name="connsiteY5" fmla="*/ 702407 h 3150488"/>
              <a:gd name="connsiteX6" fmla="*/ 1816925 w 2904019"/>
              <a:gd name="connsiteY6" fmla="*/ 3150488 h 3150488"/>
              <a:gd name="connsiteX7" fmla="*/ 1187533 w 2904019"/>
              <a:gd name="connsiteY7" fmla="*/ 1143558 h 3150488"/>
              <a:gd name="connsiteX8" fmla="*/ 1080655 w 2904019"/>
              <a:gd name="connsiteY8" fmla="*/ 2046083 h 3150488"/>
              <a:gd name="connsiteX9" fmla="*/ 914400 w 2904019"/>
              <a:gd name="connsiteY9" fmla="*/ 1666073 h 3150488"/>
              <a:gd name="connsiteX10" fmla="*/ 795647 w 2904019"/>
              <a:gd name="connsiteY10" fmla="*/ 3150488 h 3150488"/>
              <a:gd name="connsiteX0" fmla="*/ 795647 w 2905418"/>
              <a:gd name="connsiteY0" fmla="*/ 3150488 h 3186701"/>
              <a:gd name="connsiteX1" fmla="*/ 0 w 2905418"/>
              <a:gd name="connsiteY1" fmla="*/ 1749200 h 3186701"/>
              <a:gd name="connsiteX2" fmla="*/ 463138 w 2905418"/>
              <a:gd name="connsiteY2" fmla="*/ 1951080 h 3186701"/>
              <a:gd name="connsiteX3" fmla="*/ 776482 w 2905418"/>
              <a:gd name="connsiteY3" fmla="*/ 0 h 3186701"/>
              <a:gd name="connsiteX4" fmla="*/ 1975772 w 2905418"/>
              <a:gd name="connsiteY4" fmla="*/ 991413 h 3186701"/>
              <a:gd name="connsiteX5" fmla="*/ 2095113 w 2905418"/>
              <a:gd name="connsiteY5" fmla="*/ 702407 h 3186701"/>
              <a:gd name="connsiteX6" fmla="*/ 1821452 w 2905418"/>
              <a:gd name="connsiteY6" fmla="*/ 3186701 h 3186701"/>
              <a:gd name="connsiteX7" fmla="*/ 1187533 w 2905418"/>
              <a:gd name="connsiteY7" fmla="*/ 1143558 h 3186701"/>
              <a:gd name="connsiteX8" fmla="*/ 1080655 w 2905418"/>
              <a:gd name="connsiteY8" fmla="*/ 2046083 h 3186701"/>
              <a:gd name="connsiteX9" fmla="*/ 914400 w 2905418"/>
              <a:gd name="connsiteY9" fmla="*/ 1666073 h 3186701"/>
              <a:gd name="connsiteX10" fmla="*/ 795647 w 2905418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1975772 w 2937337"/>
              <a:gd name="connsiteY4" fmla="*/ 991413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893849"/>
              <a:gd name="connsiteY0" fmla="*/ 3150488 h 3186701"/>
              <a:gd name="connsiteX1" fmla="*/ 0 w 2893849"/>
              <a:gd name="connsiteY1" fmla="*/ 1749200 h 3186701"/>
              <a:gd name="connsiteX2" fmla="*/ 463138 w 2893849"/>
              <a:gd name="connsiteY2" fmla="*/ 1951080 h 3186701"/>
              <a:gd name="connsiteX3" fmla="*/ 776482 w 2893849"/>
              <a:gd name="connsiteY3" fmla="*/ 0 h 3186701"/>
              <a:gd name="connsiteX4" fmla="*/ 2034620 w 2893849"/>
              <a:gd name="connsiteY4" fmla="*/ 1294704 h 3186701"/>
              <a:gd name="connsiteX5" fmla="*/ 2031739 w 2893849"/>
              <a:gd name="connsiteY5" fmla="*/ 711461 h 3186701"/>
              <a:gd name="connsiteX6" fmla="*/ 1821452 w 2893849"/>
              <a:gd name="connsiteY6" fmla="*/ 3186701 h 3186701"/>
              <a:gd name="connsiteX7" fmla="*/ 1187533 w 2893849"/>
              <a:gd name="connsiteY7" fmla="*/ 1143558 h 3186701"/>
              <a:gd name="connsiteX8" fmla="*/ 1080655 w 2893849"/>
              <a:gd name="connsiteY8" fmla="*/ 2046083 h 3186701"/>
              <a:gd name="connsiteX9" fmla="*/ 914400 w 2893849"/>
              <a:gd name="connsiteY9" fmla="*/ 1666073 h 3186701"/>
              <a:gd name="connsiteX10" fmla="*/ 795647 w 2893849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03465 w 2936139"/>
              <a:gd name="connsiteY0" fmla="*/ 3168594 h 3186701"/>
              <a:gd name="connsiteX1" fmla="*/ 0 w 2936139"/>
              <a:gd name="connsiteY1" fmla="*/ 1726566 h 3186701"/>
              <a:gd name="connsiteX2" fmla="*/ 404291 w 2936139"/>
              <a:gd name="connsiteY2" fmla="*/ 2009927 h 3186701"/>
              <a:gd name="connsiteX3" fmla="*/ 781009 w 2936139"/>
              <a:gd name="connsiteY3" fmla="*/ 0 h 3186701"/>
              <a:gd name="connsiteX4" fmla="*/ 2039147 w 2936139"/>
              <a:gd name="connsiteY4" fmla="*/ 1294704 h 3186701"/>
              <a:gd name="connsiteX5" fmla="*/ 2036266 w 2936139"/>
              <a:gd name="connsiteY5" fmla="*/ 711461 h 3186701"/>
              <a:gd name="connsiteX6" fmla="*/ 1825979 w 2936139"/>
              <a:gd name="connsiteY6" fmla="*/ 3186701 h 3186701"/>
              <a:gd name="connsiteX7" fmla="*/ 1192060 w 2936139"/>
              <a:gd name="connsiteY7" fmla="*/ 1143558 h 3186701"/>
              <a:gd name="connsiteX8" fmla="*/ 1085182 w 2936139"/>
              <a:gd name="connsiteY8" fmla="*/ 2046083 h 3186701"/>
              <a:gd name="connsiteX9" fmla="*/ 918927 w 2936139"/>
              <a:gd name="connsiteY9" fmla="*/ 1666073 h 3186701"/>
              <a:gd name="connsiteX10" fmla="*/ 1103465 w 2936139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897156"/>
              <a:gd name="connsiteY0" fmla="*/ 3168594 h 3173121"/>
              <a:gd name="connsiteX1" fmla="*/ 0 w 2897156"/>
              <a:gd name="connsiteY1" fmla="*/ 1749200 h 3173121"/>
              <a:gd name="connsiteX2" fmla="*/ 449559 w 2897156"/>
              <a:gd name="connsiteY2" fmla="*/ 2009927 h 3173121"/>
              <a:gd name="connsiteX3" fmla="*/ 826277 w 2897156"/>
              <a:gd name="connsiteY3" fmla="*/ 0 h 3173121"/>
              <a:gd name="connsiteX4" fmla="*/ 2084415 w 2897156"/>
              <a:gd name="connsiteY4" fmla="*/ 1294704 h 3173121"/>
              <a:gd name="connsiteX5" fmla="*/ 2081534 w 2897156"/>
              <a:gd name="connsiteY5" fmla="*/ 711461 h 3173121"/>
              <a:gd name="connsiteX6" fmla="*/ 1581537 w 2897156"/>
              <a:gd name="connsiteY6" fmla="*/ 3173121 h 3173121"/>
              <a:gd name="connsiteX7" fmla="*/ 1237328 w 2897156"/>
              <a:gd name="connsiteY7" fmla="*/ 1143558 h 3173121"/>
              <a:gd name="connsiteX8" fmla="*/ 1130450 w 2897156"/>
              <a:gd name="connsiteY8" fmla="*/ 2046083 h 3173121"/>
              <a:gd name="connsiteX9" fmla="*/ 918927 w 2897156"/>
              <a:gd name="connsiteY9" fmla="*/ 1697760 h 3173121"/>
              <a:gd name="connsiteX10" fmla="*/ 1148733 w 2897156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30450 w 2969045"/>
              <a:gd name="connsiteY8" fmla="*/ 2046083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30450 w 2969045"/>
              <a:gd name="connsiteY8" fmla="*/ 2046083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288886 w 2969045"/>
              <a:gd name="connsiteY8" fmla="*/ 2367481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69045" h="3173121">
                <a:moveTo>
                  <a:pt x="1148733" y="3168594"/>
                </a:moveTo>
                <a:cubicBezTo>
                  <a:pt x="-68605" y="2992718"/>
                  <a:pt x="289357" y="2373225"/>
                  <a:pt x="0" y="1749200"/>
                </a:cubicBezTo>
                <a:cubicBezTo>
                  <a:pt x="211718" y="1712379"/>
                  <a:pt x="518500" y="2277611"/>
                  <a:pt x="449559" y="2009927"/>
                </a:cubicBezTo>
                <a:cubicBezTo>
                  <a:pt x="87752" y="952162"/>
                  <a:pt x="1169975" y="921963"/>
                  <a:pt x="826277" y="0"/>
                </a:cubicBezTo>
                <a:cubicBezTo>
                  <a:pt x="1894489" y="60376"/>
                  <a:pt x="1582046" y="1053258"/>
                  <a:pt x="2084415" y="1294704"/>
                </a:cubicBezTo>
                <a:cubicBezTo>
                  <a:pt x="2220765" y="1319082"/>
                  <a:pt x="2384277" y="1207659"/>
                  <a:pt x="2081534" y="711461"/>
                </a:cubicBezTo>
                <a:cubicBezTo>
                  <a:pt x="3844765" y="2025429"/>
                  <a:pt x="2606774" y="3099478"/>
                  <a:pt x="1581537" y="3173121"/>
                </a:cubicBezTo>
                <a:cubicBezTo>
                  <a:pt x="2049242" y="2917586"/>
                  <a:pt x="2204598" y="1824606"/>
                  <a:pt x="1237328" y="1143558"/>
                </a:cubicBezTo>
                <a:cubicBezTo>
                  <a:pt x="1479342" y="1777869"/>
                  <a:pt x="1318476" y="2090782"/>
                  <a:pt x="1162138" y="2408222"/>
                </a:cubicBezTo>
                <a:cubicBezTo>
                  <a:pt x="1159532" y="2246847"/>
                  <a:pt x="1324413" y="1899876"/>
                  <a:pt x="918927" y="1697760"/>
                </a:cubicBezTo>
                <a:cubicBezTo>
                  <a:pt x="1108697" y="2305733"/>
                  <a:pt x="307113" y="2497246"/>
                  <a:pt x="1148733" y="316859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64" name="Rounded Rectangle 25">
            <a:extLst>
              <a:ext uri="{FF2B5EF4-FFF2-40B4-BE49-F238E27FC236}">
                <a16:creationId xmlns:a16="http://schemas.microsoft.com/office/drawing/2014/main" id="{7E6CF2FD-75A4-497E-9D06-2AF08A7CF1F4}"/>
              </a:ext>
            </a:extLst>
          </p:cNvPr>
          <p:cNvSpPr/>
          <p:nvPr/>
        </p:nvSpPr>
        <p:spPr>
          <a:xfrm>
            <a:off x="8254078" y="2047226"/>
            <a:ext cx="412168" cy="302054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65" name="Block Arc 41">
            <a:extLst>
              <a:ext uri="{FF2B5EF4-FFF2-40B4-BE49-F238E27FC236}">
                <a16:creationId xmlns:a16="http://schemas.microsoft.com/office/drawing/2014/main" id="{29A39B10-498E-413C-B70F-E762298CF9E4}"/>
              </a:ext>
            </a:extLst>
          </p:cNvPr>
          <p:cNvSpPr/>
          <p:nvPr/>
        </p:nvSpPr>
        <p:spPr>
          <a:xfrm>
            <a:off x="7187564" y="4163165"/>
            <a:ext cx="395557" cy="400568"/>
          </a:xfrm>
          <a:custGeom>
            <a:avLst/>
            <a:gdLst/>
            <a:ahLst/>
            <a:cxnLst/>
            <a:rect l="l" t="t" r="r" b="b"/>
            <a:pathLst>
              <a:path w="2844151" h="2880180">
                <a:moveTo>
                  <a:pt x="2390187" y="1502145"/>
                </a:moveTo>
                <a:lnTo>
                  <a:pt x="2844151" y="1530794"/>
                </a:lnTo>
                <a:cubicBezTo>
                  <a:pt x="2804784" y="2154619"/>
                  <a:pt x="2367464" y="2681809"/>
                  <a:pt x="1761650" y="2835749"/>
                </a:cubicBezTo>
                <a:cubicBezTo>
                  <a:pt x="1191486" y="2980631"/>
                  <a:pt x="594633" y="2763755"/>
                  <a:pt x="252983" y="2293680"/>
                </a:cubicBezTo>
                <a:lnTo>
                  <a:pt x="102982" y="2380283"/>
                </a:lnTo>
                <a:lnTo>
                  <a:pt x="104524" y="1603708"/>
                </a:lnTo>
                <a:lnTo>
                  <a:pt x="777828" y="1990661"/>
                </a:lnTo>
                <a:lnTo>
                  <a:pt x="648358" y="2065410"/>
                </a:lnTo>
                <a:cubicBezTo>
                  <a:pt x="886760" y="2358087"/>
                  <a:pt x="1276546" y="2489694"/>
                  <a:pt x="1649627" y="2394891"/>
                </a:cubicBezTo>
                <a:cubicBezTo>
                  <a:pt x="2064076" y="2289577"/>
                  <a:pt x="2363256" y="1928916"/>
                  <a:pt x="2390187" y="1502145"/>
                </a:cubicBezTo>
                <a:close/>
                <a:moveTo>
                  <a:pt x="1424249" y="58"/>
                </a:moveTo>
                <a:cubicBezTo>
                  <a:pt x="1880498" y="-4073"/>
                  <a:pt x="2318325" y="209551"/>
                  <a:pt x="2591169" y="586524"/>
                </a:cubicBezTo>
                <a:lnTo>
                  <a:pt x="2741170" y="499921"/>
                </a:lnTo>
                <a:lnTo>
                  <a:pt x="2739628" y="1276497"/>
                </a:lnTo>
                <a:lnTo>
                  <a:pt x="2066324" y="889544"/>
                </a:lnTo>
                <a:lnTo>
                  <a:pt x="2195793" y="814795"/>
                </a:lnTo>
                <a:cubicBezTo>
                  <a:pt x="1957391" y="522118"/>
                  <a:pt x="1567606" y="390511"/>
                  <a:pt x="1194524" y="485313"/>
                </a:cubicBezTo>
                <a:cubicBezTo>
                  <a:pt x="780075" y="590627"/>
                  <a:pt x="480895" y="951288"/>
                  <a:pt x="453964" y="1378059"/>
                </a:cubicBezTo>
                <a:lnTo>
                  <a:pt x="0" y="1349410"/>
                </a:lnTo>
                <a:cubicBezTo>
                  <a:pt x="39367" y="725585"/>
                  <a:pt x="476687" y="198395"/>
                  <a:pt x="1082501" y="44455"/>
                </a:cubicBezTo>
                <a:cubicBezTo>
                  <a:pt x="1196091" y="15591"/>
                  <a:pt x="1310740" y="1086"/>
                  <a:pt x="1424249" y="5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6" name="Round Same Side Corner Rectangle 11">
            <a:extLst>
              <a:ext uri="{FF2B5EF4-FFF2-40B4-BE49-F238E27FC236}">
                <a16:creationId xmlns:a16="http://schemas.microsoft.com/office/drawing/2014/main" id="{5DC840F6-2C02-4C5A-BAEE-6F513CF8C397}"/>
              </a:ext>
            </a:extLst>
          </p:cNvPr>
          <p:cNvSpPr/>
          <p:nvPr/>
        </p:nvSpPr>
        <p:spPr>
          <a:xfrm rot="9900000">
            <a:off x="7717589" y="1270728"/>
            <a:ext cx="407173" cy="345815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67" name="Donut 39">
            <a:extLst>
              <a:ext uri="{FF2B5EF4-FFF2-40B4-BE49-F238E27FC236}">
                <a16:creationId xmlns:a16="http://schemas.microsoft.com/office/drawing/2014/main" id="{F7970733-B806-48F6-B93B-28DA288B8347}"/>
              </a:ext>
            </a:extLst>
          </p:cNvPr>
          <p:cNvSpPr/>
          <p:nvPr/>
        </p:nvSpPr>
        <p:spPr>
          <a:xfrm>
            <a:off x="3530744" y="3469364"/>
            <a:ext cx="404132" cy="40413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8" name="Freeform 25">
            <a:extLst>
              <a:ext uri="{FF2B5EF4-FFF2-40B4-BE49-F238E27FC236}">
                <a16:creationId xmlns:a16="http://schemas.microsoft.com/office/drawing/2014/main" id="{7F562E3C-B2C5-4B38-B375-1B49C2389905}"/>
              </a:ext>
            </a:extLst>
          </p:cNvPr>
          <p:cNvSpPr/>
          <p:nvPr/>
        </p:nvSpPr>
        <p:spPr>
          <a:xfrm>
            <a:off x="6704653" y="2749259"/>
            <a:ext cx="293412" cy="363079"/>
          </a:xfrm>
          <a:custGeom>
            <a:avLst/>
            <a:gdLst>
              <a:gd name="connsiteX0" fmla="*/ 371475 w 1600200"/>
              <a:gd name="connsiteY0" fmla="*/ 0 h 1857375"/>
              <a:gd name="connsiteX1" fmla="*/ 628650 w 1600200"/>
              <a:gd name="connsiteY1" fmla="*/ 523875 h 1857375"/>
              <a:gd name="connsiteX2" fmla="*/ 400050 w 1600200"/>
              <a:gd name="connsiteY2" fmla="*/ 561975 h 1857375"/>
              <a:gd name="connsiteX3" fmla="*/ 1019175 w 1600200"/>
              <a:gd name="connsiteY3" fmla="*/ 1438275 h 1857375"/>
              <a:gd name="connsiteX4" fmla="*/ 1219200 w 1600200"/>
              <a:gd name="connsiteY4" fmla="*/ 1238250 h 1857375"/>
              <a:gd name="connsiteX5" fmla="*/ 1600200 w 1600200"/>
              <a:gd name="connsiteY5" fmla="*/ 1666875 h 1857375"/>
              <a:gd name="connsiteX6" fmla="*/ 1038225 w 1600200"/>
              <a:gd name="connsiteY6" fmla="*/ 1857375 h 1857375"/>
              <a:gd name="connsiteX7" fmla="*/ 0 w 1600200"/>
              <a:gd name="connsiteY7" fmla="*/ 314325 h 1857375"/>
              <a:gd name="connsiteX8" fmla="*/ 371475 w 1600200"/>
              <a:gd name="connsiteY8" fmla="*/ 0 h 1857375"/>
              <a:gd name="connsiteX0" fmla="*/ 371475 w 1600200"/>
              <a:gd name="connsiteY0" fmla="*/ 0 h 1917951"/>
              <a:gd name="connsiteX1" fmla="*/ 628650 w 1600200"/>
              <a:gd name="connsiteY1" fmla="*/ 584451 h 1917951"/>
              <a:gd name="connsiteX2" fmla="*/ 400050 w 1600200"/>
              <a:gd name="connsiteY2" fmla="*/ 622551 h 1917951"/>
              <a:gd name="connsiteX3" fmla="*/ 1019175 w 1600200"/>
              <a:gd name="connsiteY3" fmla="*/ 1498851 h 1917951"/>
              <a:gd name="connsiteX4" fmla="*/ 1219200 w 1600200"/>
              <a:gd name="connsiteY4" fmla="*/ 1298826 h 1917951"/>
              <a:gd name="connsiteX5" fmla="*/ 1600200 w 1600200"/>
              <a:gd name="connsiteY5" fmla="*/ 1727451 h 1917951"/>
              <a:gd name="connsiteX6" fmla="*/ 1038225 w 1600200"/>
              <a:gd name="connsiteY6" fmla="*/ 1917951 h 1917951"/>
              <a:gd name="connsiteX7" fmla="*/ 0 w 1600200"/>
              <a:gd name="connsiteY7" fmla="*/ 374901 h 1917951"/>
              <a:gd name="connsiteX8" fmla="*/ 371475 w 1600200"/>
              <a:gd name="connsiteY8" fmla="*/ 0 h 1917951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544 h 1919495"/>
              <a:gd name="connsiteX1" fmla="*/ 628650 w 1600200"/>
              <a:gd name="connsiteY1" fmla="*/ 585995 h 1919495"/>
              <a:gd name="connsiteX2" fmla="*/ 400050 w 1600200"/>
              <a:gd name="connsiteY2" fmla="*/ 624095 h 1919495"/>
              <a:gd name="connsiteX3" fmla="*/ 1019175 w 1600200"/>
              <a:gd name="connsiteY3" fmla="*/ 1500395 h 1919495"/>
              <a:gd name="connsiteX4" fmla="*/ 1219200 w 1600200"/>
              <a:gd name="connsiteY4" fmla="*/ 1300370 h 1919495"/>
              <a:gd name="connsiteX5" fmla="*/ 1600200 w 1600200"/>
              <a:gd name="connsiteY5" fmla="*/ 1728995 h 1919495"/>
              <a:gd name="connsiteX6" fmla="*/ 1038225 w 1600200"/>
              <a:gd name="connsiteY6" fmla="*/ 1919495 h 1919495"/>
              <a:gd name="connsiteX7" fmla="*/ 0 w 1600200"/>
              <a:gd name="connsiteY7" fmla="*/ 376445 h 1919495"/>
              <a:gd name="connsiteX8" fmla="*/ 371475 w 1600200"/>
              <a:gd name="connsiteY8" fmla="*/ 1544 h 1919495"/>
              <a:gd name="connsiteX0" fmla="*/ 371475 w 1600200"/>
              <a:gd name="connsiteY0" fmla="*/ 1487 h 1919438"/>
              <a:gd name="connsiteX1" fmla="*/ 568075 w 1600200"/>
              <a:gd name="connsiteY1" fmla="*/ 603245 h 1919438"/>
              <a:gd name="connsiteX2" fmla="*/ 400050 w 1600200"/>
              <a:gd name="connsiteY2" fmla="*/ 624038 h 1919438"/>
              <a:gd name="connsiteX3" fmla="*/ 1019175 w 1600200"/>
              <a:gd name="connsiteY3" fmla="*/ 1500338 h 1919438"/>
              <a:gd name="connsiteX4" fmla="*/ 1219200 w 1600200"/>
              <a:gd name="connsiteY4" fmla="*/ 1300313 h 1919438"/>
              <a:gd name="connsiteX5" fmla="*/ 1600200 w 1600200"/>
              <a:gd name="connsiteY5" fmla="*/ 1728938 h 1919438"/>
              <a:gd name="connsiteX6" fmla="*/ 1038225 w 1600200"/>
              <a:gd name="connsiteY6" fmla="*/ 1919438 h 1919438"/>
              <a:gd name="connsiteX7" fmla="*/ 0 w 1600200"/>
              <a:gd name="connsiteY7" fmla="*/ 376388 h 1919438"/>
              <a:gd name="connsiteX8" fmla="*/ 371475 w 1600200"/>
              <a:gd name="connsiteY8" fmla="*/ 1487 h 1919438"/>
              <a:gd name="connsiteX0" fmla="*/ 371475 w 1600200"/>
              <a:gd name="connsiteY0" fmla="*/ 1032 h 1918983"/>
              <a:gd name="connsiteX1" fmla="*/ 568075 w 1600200"/>
              <a:gd name="connsiteY1" fmla="*/ 602790 h 1918983"/>
              <a:gd name="connsiteX2" fmla="*/ 400050 w 1600200"/>
              <a:gd name="connsiteY2" fmla="*/ 623583 h 1918983"/>
              <a:gd name="connsiteX3" fmla="*/ 1019175 w 1600200"/>
              <a:gd name="connsiteY3" fmla="*/ 1499883 h 1918983"/>
              <a:gd name="connsiteX4" fmla="*/ 1219200 w 1600200"/>
              <a:gd name="connsiteY4" fmla="*/ 1299858 h 1918983"/>
              <a:gd name="connsiteX5" fmla="*/ 1600200 w 1600200"/>
              <a:gd name="connsiteY5" fmla="*/ 1728483 h 1918983"/>
              <a:gd name="connsiteX6" fmla="*/ 1038225 w 1600200"/>
              <a:gd name="connsiteY6" fmla="*/ 1918983 h 1918983"/>
              <a:gd name="connsiteX7" fmla="*/ 0 w 1600200"/>
              <a:gd name="connsiteY7" fmla="*/ 375933 h 1918983"/>
              <a:gd name="connsiteX8" fmla="*/ 371475 w 1600200"/>
              <a:gd name="connsiteY8" fmla="*/ 1032 h 1918983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0050 w 1600200"/>
              <a:gd name="connsiteY2" fmla="*/ 623669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8703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59666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70138 w 1600200"/>
              <a:gd name="connsiteY3" fmla="*/ 1517276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0522 w 1600200"/>
              <a:gd name="connsiteY3" fmla="*/ 1534584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96099 w 1600200"/>
              <a:gd name="connsiteY3" fmla="*/ 1546122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588662"/>
              <a:gd name="connsiteY0" fmla="*/ 1118 h 1919069"/>
              <a:gd name="connsiteX1" fmla="*/ 568075 w 1588662"/>
              <a:gd name="connsiteY1" fmla="*/ 602876 h 1919069"/>
              <a:gd name="connsiteX2" fmla="*/ 374089 w 1588662"/>
              <a:gd name="connsiteY2" fmla="*/ 646744 h 1919069"/>
              <a:gd name="connsiteX3" fmla="*/ 987445 w 1588662"/>
              <a:gd name="connsiteY3" fmla="*/ 1528815 h 1919069"/>
              <a:gd name="connsiteX4" fmla="*/ 1173048 w 1588662"/>
              <a:gd name="connsiteY4" fmla="*/ 1311482 h 1919069"/>
              <a:gd name="connsiteX5" fmla="*/ 1588662 w 1588662"/>
              <a:gd name="connsiteY5" fmla="*/ 1699723 h 1919069"/>
              <a:gd name="connsiteX6" fmla="*/ 1038225 w 1588662"/>
              <a:gd name="connsiteY6" fmla="*/ 1919069 h 1919069"/>
              <a:gd name="connsiteX7" fmla="*/ 0 w 1588662"/>
              <a:gd name="connsiteY7" fmla="*/ 376019 h 1919069"/>
              <a:gd name="connsiteX8" fmla="*/ 371475 w 1588662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46976"/>
              <a:gd name="connsiteX1" fmla="*/ 568075 w 1596260"/>
              <a:gd name="connsiteY1" fmla="*/ 602876 h 1946976"/>
              <a:gd name="connsiteX2" fmla="*/ 374089 w 1596260"/>
              <a:gd name="connsiteY2" fmla="*/ 646744 h 1946976"/>
              <a:gd name="connsiteX3" fmla="*/ 987445 w 1596260"/>
              <a:gd name="connsiteY3" fmla="*/ 1528815 h 1946976"/>
              <a:gd name="connsiteX4" fmla="*/ 1173048 w 1596260"/>
              <a:gd name="connsiteY4" fmla="*/ 1311482 h 1946976"/>
              <a:gd name="connsiteX5" fmla="*/ 1588662 w 1596260"/>
              <a:gd name="connsiteY5" fmla="*/ 1699723 h 1946976"/>
              <a:gd name="connsiteX6" fmla="*/ 1038225 w 1596260"/>
              <a:gd name="connsiteY6" fmla="*/ 1919069 h 1946976"/>
              <a:gd name="connsiteX7" fmla="*/ 0 w 1596260"/>
              <a:gd name="connsiteY7" fmla="*/ 376019 h 1946976"/>
              <a:gd name="connsiteX8" fmla="*/ 371475 w 1596260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33976 w 1558761"/>
              <a:gd name="connsiteY0" fmla="*/ 1118 h 1946976"/>
              <a:gd name="connsiteX1" fmla="*/ 530576 w 1558761"/>
              <a:gd name="connsiteY1" fmla="*/ 602876 h 1946976"/>
              <a:gd name="connsiteX2" fmla="*/ 336590 w 1558761"/>
              <a:gd name="connsiteY2" fmla="*/ 646744 h 1946976"/>
              <a:gd name="connsiteX3" fmla="*/ 949946 w 1558761"/>
              <a:gd name="connsiteY3" fmla="*/ 1528815 h 1946976"/>
              <a:gd name="connsiteX4" fmla="*/ 1135549 w 1558761"/>
              <a:gd name="connsiteY4" fmla="*/ 1311482 h 1946976"/>
              <a:gd name="connsiteX5" fmla="*/ 1551163 w 1558761"/>
              <a:gd name="connsiteY5" fmla="*/ 1699723 h 1946976"/>
              <a:gd name="connsiteX6" fmla="*/ 1000726 w 1558761"/>
              <a:gd name="connsiteY6" fmla="*/ 1919069 h 1946976"/>
              <a:gd name="connsiteX7" fmla="*/ 0 w 1558761"/>
              <a:gd name="connsiteY7" fmla="*/ 390441 h 1946976"/>
              <a:gd name="connsiteX8" fmla="*/ 333976 w 1558761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44260 w 1560662"/>
              <a:gd name="connsiteY2" fmla="*/ 655398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96 h 1946054"/>
              <a:gd name="connsiteX1" fmla="*/ 532477 w 1560662"/>
              <a:gd name="connsiteY1" fmla="*/ 601954 h 1946054"/>
              <a:gd name="connsiteX2" fmla="*/ 344260 w 1560662"/>
              <a:gd name="connsiteY2" fmla="*/ 654476 h 1946054"/>
              <a:gd name="connsiteX3" fmla="*/ 951847 w 1560662"/>
              <a:gd name="connsiteY3" fmla="*/ 1527893 h 1946054"/>
              <a:gd name="connsiteX4" fmla="*/ 1137450 w 1560662"/>
              <a:gd name="connsiteY4" fmla="*/ 1310560 h 1946054"/>
              <a:gd name="connsiteX5" fmla="*/ 1553064 w 1560662"/>
              <a:gd name="connsiteY5" fmla="*/ 1698801 h 1946054"/>
              <a:gd name="connsiteX6" fmla="*/ 1002627 w 1560662"/>
              <a:gd name="connsiteY6" fmla="*/ 1918147 h 1946054"/>
              <a:gd name="connsiteX7" fmla="*/ 1901 w 1560662"/>
              <a:gd name="connsiteY7" fmla="*/ 389519 h 1946054"/>
              <a:gd name="connsiteX8" fmla="*/ 335877 w 1560662"/>
              <a:gd name="connsiteY8" fmla="*/ 196 h 1946054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65431" h="1937121">
                <a:moveTo>
                  <a:pt x="332898" y="199"/>
                </a:moveTo>
                <a:cubicBezTo>
                  <a:pt x="480797" y="-12106"/>
                  <a:pt x="712130" y="551085"/>
                  <a:pt x="532477" y="593021"/>
                </a:cubicBezTo>
                <a:lnTo>
                  <a:pt x="344260" y="645543"/>
                </a:lnTo>
                <a:cubicBezTo>
                  <a:pt x="475639" y="1163599"/>
                  <a:pt x="690666" y="1300897"/>
                  <a:pt x="951847" y="1518960"/>
                </a:cubicBezTo>
                <a:cubicBezTo>
                  <a:pt x="1003138" y="1396518"/>
                  <a:pt x="1042046" y="1291100"/>
                  <a:pt x="1137450" y="1301627"/>
                </a:cubicBezTo>
                <a:cubicBezTo>
                  <a:pt x="1276950" y="1299313"/>
                  <a:pt x="1636332" y="1564228"/>
                  <a:pt x="1553064" y="1689868"/>
                </a:cubicBezTo>
                <a:cubicBezTo>
                  <a:pt x="1389777" y="1941825"/>
                  <a:pt x="1145722" y="1971673"/>
                  <a:pt x="1002627" y="1909214"/>
                </a:cubicBezTo>
                <a:cubicBezTo>
                  <a:pt x="545977" y="1690048"/>
                  <a:pt x="-37590" y="1110316"/>
                  <a:pt x="1901" y="380586"/>
                </a:cubicBezTo>
                <a:cubicBezTo>
                  <a:pt x="36305" y="148891"/>
                  <a:pt x="133416" y="23363"/>
                  <a:pt x="332898" y="1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69" name="Rectangle 36">
            <a:extLst>
              <a:ext uri="{FF2B5EF4-FFF2-40B4-BE49-F238E27FC236}">
                <a16:creationId xmlns:a16="http://schemas.microsoft.com/office/drawing/2014/main" id="{F3D42C02-1684-4184-B179-BB475B0B4A04}"/>
              </a:ext>
            </a:extLst>
          </p:cNvPr>
          <p:cNvSpPr/>
          <p:nvPr/>
        </p:nvSpPr>
        <p:spPr>
          <a:xfrm>
            <a:off x="4175657" y="3499408"/>
            <a:ext cx="411575" cy="344044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70" name="Rounded Rectangle 27">
            <a:extLst>
              <a:ext uri="{FF2B5EF4-FFF2-40B4-BE49-F238E27FC236}">
                <a16:creationId xmlns:a16="http://schemas.microsoft.com/office/drawing/2014/main" id="{F62945A2-B72A-4E97-8431-FB78CCE7909C}"/>
              </a:ext>
            </a:extLst>
          </p:cNvPr>
          <p:cNvSpPr/>
          <p:nvPr/>
        </p:nvSpPr>
        <p:spPr>
          <a:xfrm>
            <a:off x="6388738" y="1280390"/>
            <a:ext cx="425042" cy="326490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71" name="Rounded Rectangle 7">
            <a:extLst>
              <a:ext uri="{FF2B5EF4-FFF2-40B4-BE49-F238E27FC236}">
                <a16:creationId xmlns:a16="http://schemas.microsoft.com/office/drawing/2014/main" id="{8A8AF08E-4A5E-47AE-AE81-F36B62DF73A6}"/>
              </a:ext>
            </a:extLst>
          </p:cNvPr>
          <p:cNvSpPr/>
          <p:nvPr/>
        </p:nvSpPr>
        <p:spPr>
          <a:xfrm>
            <a:off x="7049617" y="1257171"/>
            <a:ext cx="432135" cy="372928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72" name="Chord 15">
            <a:extLst>
              <a:ext uri="{FF2B5EF4-FFF2-40B4-BE49-F238E27FC236}">
                <a16:creationId xmlns:a16="http://schemas.microsoft.com/office/drawing/2014/main" id="{8AB5805A-8398-40E6-ABA0-5EE4AA8CF78F}"/>
              </a:ext>
            </a:extLst>
          </p:cNvPr>
          <p:cNvSpPr/>
          <p:nvPr/>
        </p:nvSpPr>
        <p:spPr>
          <a:xfrm>
            <a:off x="8360600" y="1226562"/>
            <a:ext cx="199125" cy="434146"/>
          </a:xfrm>
          <a:custGeom>
            <a:avLst/>
            <a:gdLst/>
            <a:ahLst/>
            <a:cxnLst/>
            <a:rect l="l" t="t" r="r" b="b"/>
            <a:pathLst>
              <a:path w="1492970" h="3255081">
                <a:moveTo>
                  <a:pt x="1492970" y="1569688"/>
                </a:moveTo>
                <a:cubicBezTo>
                  <a:pt x="1492970" y="1957118"/>
                  <a:pt x="1197680" y="2277765"/>
                  <a:pt x="816277" y="2310957"/>
                </a:cubicBezTo>
                <a:lnTo>
                  <a:pt x="816277" y="2787043"/>
                </a:lnTo>
                <a:cubicBezTo>
                  <a:pt x="873982" y="2789209"/>
                  <a:pt x="931009" y="2798017"/>
                  <a:pt x="986081" y="2811674"/>
                </a:cubicBezTo>
                <a:cubicBezTo>
                  <a:pt x="1252919" y="2877847"/>
                  <a:pt x="1430830" y="3046369"/>
                  <a:pt x="1433593" y="3235566"/>
                </a:cubicBezTo>
                <a:lnTo>
                  <a:pt x="57488" y="3255081"/>
                </a:lnTo>
                <a:cubicBezTo>
                  <a:pt x="47920" y="3062506"/>
                  <a:pt x="221127" y="2886615"/>
                  <a:pt x="490574" y="2815284"/>
                </a:cubicBezTo>
                <a:cubicBezTo>
                  <a:pt x="549928" y="2799571"/>
                  <a:pt x="611777" y="2789553"/>
                  <a:pt x="674460" y="2787163"/>
                </a:cubicBezTo>
                <a:lnTo>
                  <a:pt x="674460" y="2310809"/>
                </a:lnTo>
                <a:cubicBezTo>
                  <a:pt x="317470" y="2280245"/>
                  <a:pt x="28405" y="1994114"/>
                  <a:pt x="0" y="1627428"/>
                </a:cubicBezTo>
                <a:lnTo>
                  <a:pt x="142201" y="1616413"/>
                </a:lnTo>
                <a:cubicBezTo>
                  <a:pt x="167304" y="1940464"/>
                  <a:pt x="443969" y="2186771"/>
                  <a:pt x="768748" y="2174211"/>
                </a:cubicBezTo>
                <a:cubicBezTo>
                  <a:pt x="1093527" y="2161650"/>
                  <a:pt x="1350342" y="1894710"/>
                  <a:pt x="1350342" y="1569689"/>
                </a:cubicBezTo>
                <a:close/>
                <a:moveTo>
                  <a:pt x="745368" y="0"/>
                </a:moveTo>
                <a:cubicBezTo>
                  <a:pt x="989132" y="0"/>
                  <a:pt x="1186742" y="197610"/>
                  <a:pt x="1186742" y="441374"/>
                </a:cubicBezTo>
                <a:lnTo>
                  <a:pt x="1186742" y="1575353"/>
                </a:lnTo>
                <a:cubicBezTo>
                  <a:pt x="1186742" y="1819117"/>
                  <a:pt x="989132" y="2016727"/>
                  <a:pt x="745368" y="2016727"/>
                </a:cubicBezTo>
                <a:cubicBezTo>
                  <a:pt x="501604" y="2016727"/>
                  <a:pt x="303994" y="1819117"/>
                  <a:pt x="303994" y="1575353"/>
                </a:cubicBezTo>
                <a:lnTo>
                  <a:pt x="303994" y="441374"/>
                </a:lnTo>
                <a:cubicBezTo>
                  <a:pt x="303994" y="197610"/>
                  <a:pt x="501604" y="0"/>
                  <a:pt x="74536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73" name="Rectangle 16">
            <a:extLst>
              <a:ext uri="{FF2B5EF4-FFF2-40B4-BE49-F238E27FC236}">
                <a16:creationId xmlns:a16="http://schemas.microsoft.com/office/drawing/2014/main" id="{8EAB34F4-67EE-40A1-B0EE-27C54170213C}"/>
              </a:ext>
            </a:extLst>
          </p:cNvPr>
          <p:cNvSpPr/>
          <p:nvPr/>
        </p:nvSpPr>
        <p:spPr>
          <a:xfrm>
            <a:off x="4828013" y="3529428"/>
            <a:ext cx="432135" cy="284005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74" name="Rounded Rectangle 6">
            <a:extLst>
              <a:ext uri="{FF2B5EF4-FFF2-40B4-BE49-F238E27FC236}">
                <a16:creationId xmlns:a16="http://schemas.microsoft.com/office/drawing/2014/main" id="{35051591-549D-4CBE-A7C8-9881C3E99BFA}"/>
              </a:ext>
            </a:extLst>
          </p:cNvPr>
          <p:cNvSpPr/>
          <p:nvPr/>
        </p:nvSpPr>
        <p:spPr>
          <a:xfrm>
            <a:off x="4156229" y="2826559"/>
            <a:ext cx="432827" cy="208478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25" name="Rounded Rectangle 6">
            <a:extLst>
              <a:ext uri="{FF2B5EF4-FFF2-40B4-BE49-F238E27FC236}">
                <a16:creationId xmlns:a16="http://schemas.microsoft.com/office/drawing/2014/main" id="{7CC5DEFD-81FB-4194-80DB-135F2C4AE741}"/>
              </a:ext>
            </a:extLst>
          </p:cNvPr>
          <p:cNvSpPr/>
          <p:nvPr/>
        </p:nvSpPr>
        <p:spPr>
          <a:xfrm>
            <a:off x="4793335" y="2826559"/>
            <a:ext cx="432827" cy="208478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26" name="Rounded Rectangle 6">
            <a:extLst>
              <a:ext uri="{FF2B5EF4-FFF2-40B4-BE49-F238E27FC236}">
                <a16:creationId xmlns:a16="http://schemas.microsoft.com/office/drawing/2014/main" id="{9C58DBBA-4F05-4F11-8F38-52D098509C74}"/>
              </a:ext>
            </a:extLst>
          </p:cNvPr>
          <p:cNvSpPr/>
          <p:nvPr/>
        </p:nvSpPr>
        <p:spPr>
          <a:xfrm>
            <a:off x="5430441" y="2826559"/>
            <a:ext cx="432827" cy="208478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1584648" y="234376"/>
                </a:moveTo>
                <a:lnTo>
                  <a:pt x="2088704" y="234376"/>
                </a:lnTo>
                <a:lnTo>
                  <a:pt x="2088704" y="1314376"/>
                </a:lnTo>
                <a:lnTo>
                  <a:pt x="1584648" y="1314376"/>
                </a:ln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27" name="Rounded Rectangle 6">
            <a:extLst>
              <a:ext uri="{FF2B5EF4-FFF2-40B4-BE49-F238E27FC236}">
                <a16:creationId xmlns:a16="http://schemas.microsoft.com/office/drawing/2014/main" id="{AB1F1876-4715-430C-8DEE-D47C1E1F12CC}"/>
              </a:ext>
            </a:extLst>
          </p:cNvPr>
          <p:cNvSpPr/>
          <p:nvPr/>
        </p:nvSpPr>
        <p:spPr>
          <a:xfrm>
            <a:off x="6067547" y="2826559"/>
            <a:ext cx="432827" cy="208478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2240385" y="234376"/>
                </a:moveTo>
                <a:lnTo>
                  <a:pt x="2744441" y="234376"/>
                </a:lnTo>
                <a:lnTo>
                  <a:pt x="2744441" y="1314376"/>
                </a:lnTo>
                <a:lnTo>
                  <a:pt x="2240385" y="1314376"/>
                </a:lnTo>
                <a:close/>
                <a:moveTo>
                  <a:pt x="1584648" y="234376"/>
                </a:moveTo>
                <a:lnTo>
                  <a:pt x="2088704" y="234376"/>
                </a:lnTo>
                <a:lnTo>
                  <a:pt x="2088704" y="1314376"/>
                </a:lnTo>
                <a:lnTo>
                  <a:pt x="1584648" y="1314376"/>
                </a:ln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28" name="Teardrop 6">
            <a:extLst>
              <a:ext uri="{FF2B5EF4-FFF2-40B4-BE49-F238E27FC236}">
                <a16:creationId xmlns:a16="http://schemas.microsoft.com/office/drawing/2014/main" id="{D1ADD932-2630-4436-ABFD-F20321CD99E9}"/>
              </a:ext>
            </a:extLst>
          </p:cNvPr>
          <p:cNvSpPr/>
          <p:nvPr/>
        </p:nvSpPr>
        <p:spPr>
          <a:xfrm rot="8100000">
            <a:off x="8313590" y="2784226"/>
            <a:ext cx="293144" cy="293145"/>
          </a:xfrm>
          <a:custGeom>
            <a:avLst/>
            <a:gdLst/>
            <a:ahLst/>
            <a:cxnLst/>
            <a:rect l="l" t="t" r="r" b="b"/>
            <a:pathLst>
              <a:path w="2483832" h="2483835">
                <a:moveTo>
                  <a:pt x="657616" y="1826218"/>
                </a:moveTo>
                <a:cubicBezTo>
                  <a:pt x="806520" y="1975122"/>
                  <a:pt x="1047940" y="1975122"/>
                  <a:pt x="1196844" y="1826218"/>
                </a:cubicBezTo>
                <a:cubicBezTo>
                  <a:pt x="1345748" y="1677314"/>
                  <a:pt x="1345748" y="1435894"/>
                  <a:pt x="1196844" y="1286990"/>
                </a:cubicBezTo>
                <a:cubicBezTo>
                  <a:pt x="1047940" y="1138086"/>
                  <a:pt x="806520" y="1138086"/>
                  <a:pt x="657616" y="1286990"/>
                </a:cubicBezTo>
                <a:cubicBezTo>
                  <a:pt x="508712" y="1435894"/>
                  <a:pt x="508712" y="1677314"/>
                  <a:pt x="657616" y="1826218"/>
                </a:cubicBezTo>
                <a:close/>
                <a:moveTo>
                  <a:pt x="293335" y="2190500"/>
                </a:moveTo>
                <a:cubicBezTo>
                  <a:pt x="112098" y="2009262"/>
                  <a:pt x="0" y="1758885"/>
                  <a:pt x="0" y="1482325"/>
                </a:cubicBezTo>
                <a:cubicBezTo>
                  <a:pt x="0" y="929206"/>
                  <a:pt x="459290" y="590078"/>
                  <a:pt x="1001509" y="480815"/>
                </a:cubicBezTo>
                <a:cubicBezTo>
                  <a:pt x="1569704" y="366317"/>
                  <a:pt x="1861757" y="259925"/>
                  <a:pt x="2483832" y="0"/>
                </a:cubicBezTo>
                <a:cubicBezTo>
                  <a:pt x="2230640" y="682694"/>
                  <a:pt x="2130986" y="873716"/>
                  <a:pt x="2003018" y="1482325"/>
                </a:cubicBezTo>
                <a:cubicBezTo>
                  <a:pt x="1901990" y="2042180"/>
                  <a:pt x="1554627" y="2483835"/>
                  <a:pt x="1001509" y="2483835"/>
                </a:cubicBezTo>
                <a:cubicBezTo>
                  <a:pt x="724950" y="2483835"/>
                  <a:pt x="474573" y="2371737"/>
                  <a:pt x="293335" y="219050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29" name="Donut 24">
            <a:extLst>
              <a:ext uri="{FF2B5EF4-FFF2-40B4-BE49-F238E27FC236}">
                <a16:creationId xmlns:a16="http://schemas.microsoft.com/office/drawing/2014/main" id="{EB5B11C8-A8AF-4BE6-80BB-9CE0E8BE61DF}"/>
              </a:ext>
            </a:extLst>
          </p:cNvPr>
          <p:cNvSpPr/>
          <p:nvPr/>
        </p:nvSpPr>
        <p:spPr>
          <a:xfrm>
            <a:off x="4603191" y="1979686"/>
            <a:ext cx="433604" cy="437134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30" name="Chord 38">
            <a:extLst>
              <a:ext uri="{FF2B5EF4-FFF2-40B4-BE49-F238E27FC236}">
                <a16:creationId xmlns:a16="http://schemas.microsoft.com/office/drawing/2014/main" id="{A95AFA0F-8405-42A7-A430-6BC5B079A8C5}"/>
              </a:ext>
            </a:extLst>
          </p:cNvPr>
          <p:cNvSpPr/>
          <p:nvPr/>
        </p:nvSpPr>
        <p:spPr>
          <a:xfrm>
            <a:off x="5277177" y="1979317"/>
            <a:ext cx="340508" cy="437873"/>
          </a:xfrm>
          <a:custGeom>
            <a:avLst/>
            <a:gdLst/>
            <a:ahLst/>
            <a:cxnLst/>
            <a:rect l="l" t="t" r="r" b="b"/>
            <a:pathLst>
              <a:path w="2519554" h="3240000">
                <a:moveTo>
                  <a:pt x="1259778" y="0"/>
                </a:moveTo>
                <a:cubicBezTo>
                  <a:pt x="1299543" y="0"/>
                  <a:pt x="1331778" y="32235"/>
                  <a:pt x="1331778" y="72000"/>
                </a:cubicBezTo>
                <a:lnTo>
                  <a:pt x="1331778" y="292696"/>
                </a:lnTo>
                <a:cubicBezTo>
                  <a:pt x="1526887" y="301316"/>
                  <a:pt x="1719796" y="357828"/>
                  <a:pt x="1894309" y="459601"/>
                </a:cubicBezTo>
                <a:cubicBezTo>
                  <a:pt x="2284331" y="687055"/>
                  <a:pt x="2522839" y="1105809"/>
                  <a:pt x="2519520" y="1557297"/>
                </a:cubicBezTo>
                <a:lnTo>
                  <a:pt x="2509882" y="1557270"/>
                </a:lnTo>
                <a:cubicBezTo>
                  <a:pt x="2413806" y="1435449"/>
                  <a:pt x="2264527" y="1358626"/>
                  <a:pt x="2097304" y="1358626"/>
                </a:cubicBezTo>
                <a:cubicBezTo>
                  <a:pt x="1931567" y="1358626"/>
                  <a:pt x="1783455" y="1434091"/>
                  <a:pt x="1688484" y="1554913"/>
                </a:cubicBezTo>
                <a:lnTo>
                  <a:pt x="1657888" y="1554825"/>
                </a:lnTo>
                <a:cubicBezTo>
                  <a:pt x="1579123" y="1454657"/>
                  <a:pt x="1463823" y="1385682"/>
                  <a:pt x="1331778" y="1368008"/>
                </a:cubicBezTo>
                <a:lnTo>
                  <a:pt x="1331778" y="2507895"/>
                </a:lnTo>
                <a:lnTo>
                  <a:pt x="1356113" y="2507895"/>
                </a:lnTo>
                <a:lnTo>
                  <a:pt x="1356113" y="2868215"/>
                </a:lnTo>
                <a:lnTo>
                  <a:pt x="1353558" y="2868215"/>
                </a:lnTo>
                <a:cubicBezTo>
                  <a:pt x="1347515" y="3074779"/>
                  <a:pt x="1177830" y="3240000"/>
                  <a:pt x="969556" y="3240000"/>
                </a:cubicBezTo>
                <a:cubicBezTo>
                  <a:pt x="759529" y="3240000"/>
                  <a:pt x="588743" y="3071985"/>
                  <a:pt x="585029" y="2863014"/>
                </a:cubicBezTo>
                <a:cubicBezTo>
                  <a:pt x="584214" y="2861474"/>
                  <a:pt x="584183" y="2859896"/>
                  <a:pt x="584183" y="2858310"/>
                </a:cubicBezTo>
                <a:lnTo>
                  <a:pt x="584422" y="2856985"/>
                </a:lnTo>
                <a:cubicBezTo>
                  <a:pt x="584186" y="2856201"/>
                  <a:pt x="584184" y="2855415"/>
                  <a:pt x="584184" y="2854628"/>
                </a:cubicBezTo>
                <a:lnTo>
                  <a:pt x="584846" y="2854628"/>
                </a:lnTo>
                <a:cubicBezTo>
                  <a:pt x="585977" y="2797047"/>
                  <a:pt x="628115" y="2750982"/>
                  <a:pt x="679843" y="2750982"/>
                </a:cubicBezTo>
                <a:cubicBezTo>
                  <a:pt x="731571" y="2750982"/>
                  <a:pt x="773709" y="2797047"/>
                  <a:pt x="774841" y="2854628"/>
                </a:cubicBezTo>
                <a:lnTo>
                  <a:pt x="776870" y="2854628"/>
                </a:lnTo>
                <a:cubicBezTo>
                  <a:pt x="776870" y="2961046"/>
                  <a:pt x="863138" y="3047314"/>
                  <a:pt x="969556" y="3047314"/>
                </a:cubicBezTo>
                <a:cubicBezTo>
                  <a:pt x="1075974" y="3047314"/>
                  <a:pt x="1162242" y="2961046"/>
                  <a:pt x="1162242" y="2854628"/>
                </a:cubicBezTo>
                <a:lnTo>
                  <a:pt x="1163439" y="2854628"/>
                </a:lnTo>
                <a:lnTo>
                  <a:pt x="1163439" y="2507895"/>
                </a:lnTo>
                <a:lnTo>
                  <a:pt x="1187778" y="2507895"/>
                </a:lnTo>
                <a:lnTo>
                  <a:pt x="1187778" y="1365548"/>
                </a:lnTo>
                <a:cubicBezTo>
                  <a:pt x="1048083" y="1378241"/>
                  <a:pt x="925400" y="1448176"/>
                  <a:pt x="842602" y="1552487"/>
                </a:cubicBezTo>
                <a:lnTo>
                  <a:pt x="807450" y="1552386"/>
                </a:lnTo>
                <a:cubicBezTo>
                  <a:pt x="712615" y="1432960"/>
                  <a:pt x="565486" y="1358626"/>
                  <a:pt x="400996" y="1358626"/>
                </a:cubicBezTo>
                <a:cubicBezTo>
                  <a:pt x="240343" y="1358626"/>
                  <a:pt x="96251" y="1429532"/>
                  <a:pt x="0" y="1543232"/>
                </a:cubicBezTo>
                <a:cubicBezTo>
                  <a:pt x="1264" y="1094357"/>
                  <a:pt x="241710" y="680052"/>
                  <a:pt x="631054" y="455977"/>
                </a:cubicBezTo>
                <a:cubicBezTo>
                  <a:pt x="804121" y="356374"/>
                  <a:pt x="994908" y="301092"/>
                  <a:pt x="1187778" y="292721"/>
                </a:cubicBezTo>
                <a:lnTo>
                  <a:pt x="1187778" y="72000"/>
                </a:lnTo>
                <a:cubicBezTo>
                  <a:pt x="1187778" y="32235"/>
                  <a:pt x="1220013" y="0"/>
                  <a:pt x="125977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31" name="Heart 38">
            <a:extLst>
              <a:ext uri="{FF2B5EF4-FFF2-40B4-BE49-F238E27FC236}">
                <a16:creationId xmlns:a16="http://schemas.microsoft.com/office/drawing/2014/main" id="{7C59FE81-73E4-43B2-ACED-B19DC8A35B1C}"/>
              </a:ext>
            </a:extLst>
          </p:cNvPr>
          <p:cNvSpPr/>
          <p:nvPr/>
        </p:nvSpPr>
        <p:spPr>
          <a:xfrm>
            <a:off x="5770720" y="1252545"/>
            <a:ext cx="382181" cy="382181"/>
          </a:xfrm>
          <a:prstGeom prst="hear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32" name="Round Same Side Corner Rectangle 19">
            <a:extLst>
              <a:ext uri="{FF2B5EF4-FFF2-40B4-BE49-F238E27FC236}">
                <a16:creationId xmlns:a16="http://schemas.microsoft.com/office/drawing/2014/main" id="{02DCCC58-F09E-46CA-9989-0F131B9AB50E}"/>
              </a:ext>
            </a:extLst>
          </p:cNvPr>
          <p:cNvSpPr/>
          <p:nvPr/>
        </p:nvSpPr>
        <p:spPr>
          <a:xfrm>
            <a:off x="7782928" y="4184858"/>
            <a:ext cx="289093" cy="357183"/>
          </a:xfrm>
          <a:custGeom>
            <a:avLst/>
            <a:gdLst/>
            <a:ahLst/>
            <a:cxnLst/>
            <a:rect l="l" t="t" r="r" b="b"/>
            <a:pathLst>
              <a:path w="2600931" h="3213524">
                <a:moveTo>
                  <a:pt x="1304260" y="0"/>
                </a:moveTo>
                <a:cubicBezTo>
                  <a:pt x="1403671" y="0"/>
                  <a:pt x="1484260" y="80589"/>
                  <a:pt x="1484260" y="180000"/>
                </a:cubicBezTo>
                <a:lnTo>
                  <a:pt x="1484260" y="412061"/>
                </a:lnTo>
                <a:lnTo>
                  <a:pt x="2330931" y="412061"/>
                </a:lnTo>
                <a:lnTo>
                  <a:pt x="2600931" y="682061"/>
                </a:lnTo>
                <a:lnTo>
                  <a:pt x="2330931" y="952061"/>
                </a:lnTo>
                <a:lnTo>
                  <a:pt x="1484260" y="952061"/>
                </a:lnTo>
                <a:lnTo>
                  <a:pt x="1484260" y="1110244"/>
                </a:lnTo>
                <a:lnTo>
                  <a:pt x="2375646" y="1110244"/>
                </a:lnTo>
                <a:lnTo>
                  <a:pt x="2375646" y="1650244"/>
                </a:lnTo>
                <a:lnTo>
                  <a:pt x="1484260" y="1650244"/>
                </a:lnTo>
                <a:lnTo>
                  <a:pt x="1484260" y="3213524"/>
                </a:lnTo>
                <a:lnTo>
                  <a:pt x="1124260" y="3213524"/>
                </a:lnTo>
                <a:lnTo>
                  <a:pt x="1124260" y="1650244"/>
                </a:lnTo>
                <a:lnTo>
                  <a:pt x="270000" y="1650244"/>
                </a:lnTo>
                <a:lnTo>
                  <a:pt x="0" y="1380244"/>
                </a:lnTo>
                <a:lnTo>
                  <a:pt x="270000" y="1110244"/>
                </a:lnTo>
                <a:lnTo>
                  <a:pt x="1124260" y="1110244"/>
                </a:lnTo>
                <a:lnTo>
                  <a:pt x="1124260" y="952061"/>
                </a:lnTo>
                <a:lnTo>
                  <a:pt x="224931" y="952061"/>
                </a:lnTo>
                <a:lnTo>
                  <a:pt x="224931" y="412061"/>
                </a:lnTo>
                <a:lnTo>
                  <a:pt x="1124260" y="412061"/>
                </a:lnTo>
                <a:lnTo>
                  <a:pt x="1124260" y="180000"/>
                </a:lnTo>
                <a:cubicBezTo>
                  <a:pt x="1124260" y="80589"/>
                  <a:pt x="1204849" y="0"/>
                  <a:pt x="130426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33" name="Rectangle 23">
            <a:extLst>
              <a:ext uri="{FF2B5EF4-FFF2-40B4-BE49-F238E27FC236}">
                <a16:creationId xmlns:a16="http://schemas.microsoft.com/office/drawing/2014/main" id="{B053C1DD-912D-49E2-9501-B8DA8017B6EE}"/>
              </a:ext>
            </a:extLst>
          </p:cNvPr>
          <p:cNvSpPr/>
          <p:nvPr/>
        </p:nvSpPr>
        <p:spPr>
          <a:xfrm>
            <a:off x="3527955" y="4223407"/>
            <a:ext cx="476152" cy="280084"/>
          </a:xfrm>
          <a:custGeom>
            <a:avLst/>
            <a:gdLst/>
            <a:ahLst/>
            <a:cxnLst/>
            <a:rect l="l" t="t" r="r" b="b"/>
            <a:pathLst>
              <a:path w="4529836" h="2664566">
                <a:moveTo>
                  <a:pt x="1861969" y="0"/>
                </a:moveTo>
                <a:cubicBezTo>
                  <a:pt x="2177122" y="0"/>
                  <a:pt x="2455874" y="155855"/>
                  <a:pt x="2611443" y="404565"/>
                </a:cubicBezTo>
                <a:cubicBezTo>
                  <a:pt x="2709453" y="315054"/>
                  <a:pt x="2840684" y="266178"/>
                  <a:pt x="2983336" y="266178"/>
                </a:cubicBezTo>
                <a:cubicBezTo>
                  <a:pt x="3293144" y="266178"/>
                  <a:pt x="3549108" y="496718"/>
                  <a:pt x="3578241" y="797044"/>
                </a:cubicBezTo>
                <a:cubicBezTo>
                  <a:pt x="3583592" y="793823"/>
                  <a:pt x="3589010" y="793774"/>
                  <a:pt x="3594440" y="793774"/>
                </a:cubicBezTo>
                <a:cubicBezTo>
                  <a:pt x="4111042" y="793774"/>
                  <a:pt x="4529836" y="1212568"/>
                  <a:pt x="4529836" y="1729170"/>
                </a:cubicBezTo>
                <a:cubicBezTo>
                  <a:pt x="4529836" y="2216938"/>
                  <a:pt x="4156487" y="2617512"/>
                  <a:pt x="3679930" y="2660249"/>
                </a:cubicBezTo>
                <a:lnTo>
                  <a:pt x="3679930" y="2664566"/>
                </a:lnTo>
                <a:lnTo>
                  <a:pt x="3594440" y="2664566"/>
                </a:lnTo>
                <a:lnTo>
                  <a:pt x="1043912" y="2664566"/>
                </a:lnTo>
                <a:lnTo>
                  <a:pt x="1043912" y="2657589"/>
                </a:lnTo>
                <a:cubicBezTo>
                  <a:pt x="1008374" y="2662448"/>
                  <a:pt x="972132" y="2664566"/>
                  <a:pt x="935396" y="2664566"/>
                </a:cubicBezTo>
                <a:cubicBezTo>
                  <a:pt x="418794" y="2664566"/>
                  <a:pt x="0" y="2245772"/>
                  <a:pt x="0" y="1729170"/>
                </a:cubicBezTo>
                <a:cubicBezTo>
                  <a:pt x="0" y="1212568"/>
                  <a:pt x="418794" y="793774"/>
                  <a:pt x="935396" y="793774"/>
                </a:cubicBezTo>
                <a:lnTo>
                  <a:pt x="954395" y="797612"/>
                </a:lnTo>
                <a:cubicBezTo>
                  <a:pt x="1004779" y="344999"/>
                  <a:pt x="1393085" y="0"/>
                  <a:pt x="186196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34" name="Oval 31">
            <a:extLst>
              <a:ext uri="{FF2B5EF4-FFF2-40B4-BE49-F238E27FC236}">
                <a16:creationId xmlns:a16="http://schemas.microsoft.com/office/drawing/2014/main" id="{684495EF-B51A-482C-AAB0-760D97156541}"/>
              </a:ext>
            </a:extLst>
          </p:cNvPr>
          <p:cNvSpPr/>
          <p:nvPr/>
        </p:nvSpPr>
        <p:spPr>
          <a:xfrm>
            <a:off x="6633502" y="4184654"/>
            <a:ext cx="354255" cy="357590"/>
          </a:xfrm>
          <a:custGeom>
            <a:avLst/>
            <a:gdLst/>
            <a:ahLst/>
            <a:cxnLst/>
            <a:rect l="l" t="t" r="r" b="b"/>
            <a:pathLst>
              <a:path w="3187187" h="3217189">
                <a:moveTo>
                  <a:pt x="2136560" y="2669280"/>
                </a:moveTo>
                <a:cubicBezTo>
                  <a:pt x="2154235" y="2662847"/>
                  <a:pt x="2173778" y="2671961"/>
                  <a:pt x="2180211" y="2689635"/>
                </a:cubicBezTo>
                <a:lnTo>
                  <a:pt x="2338628" y="3124881"/>
                </a:lnTo>
                <a:cubicBezTo>
                  <a:pt x="2345061" y="3142556"/>
                  <a:pt x="2335948" y="3162099"/>
                  <a:pt x="2318273" y="3168533"/>
                </a:cubicBezTo>
                <a:lnTo>
                  <a:pt x="2190259" y="3215126"/>
                </a:lnTo>
                <a:cubicBezTo>
                  <a:pt x="2172585" y="3221559"/>
                  <a:pt x="2153041" y="3212445"/>
                  <a:pt x="2146608" y="3194771"/>
                </a:cubicBezTo>
                <a:lnTo>
                  <a:pt x="1988192" y="2759525"/>
                </a:lnTo>
                <a:cubicBezTo>
                  <a:pt x="1981759" y="2741850"/>
                  <a:pt x="1990872" y="2722307"/>
                  <a:pt x="2008547" y="2715873"/>
                </a:cubicBezTo>
                <a:close/>
                <a:moveTo>
                  <a:pt x="1050626" y="2669280"/>
                </a:moveTo>
                <a:lnTo>
                  <a:pt x="1178640" y="2715873"/>
                </a:lnTo>
                <a:cubicBezTo>
                  <a:pt x="1196314" y="2722307"/>
                  <a:pt x="1205428" y="2741850"/>
                  <a:pt x="1198995" y="2759525"/>
                </a:cubicBezTo>
                <a:lnTo>
                  <a:pt x="1040578" y="3194771"/>
                </a:lnTo>
                <a:cubicBezTo>
                  <a:pt x="1034145" y="3212445"/>
                  <a:pt x="1014601" y="3221559"/>
                  <a:pt x="996927" y="3215126"/>
                </a:cubicBezTo>
                <a:lnTo>
                  <a:pt x="868913" y="3168533"/>
                </a:lnTo>
                <a:cubicBezTo>
                  <a:pt x="851239" y="3162099"/>
                  <a:pt x="842125" y="3142556"/>
                  <a:pt x="848558" y="3124881"/>
                </a:cubicBezTo>
                <a:lnTo>
                  <a:pt x="1006975" y="2689635"/>
                </a:lnTo>
                <a:cubicBezTo>
                  <a:pt x="1013408" y="2671961"/>
                  <a:pt x="1032952" y="2662847"/>
                  <a:pt x="1050626" y="2669280"/>
                </a:cubicBezTo>
                <a:close/>
                <a:moveTo>
                  <a:pt x="2647909" y="2029882"/>
                </a:moveTo>
                <a:cubicBezTo>
                  <a:pt x="2656328" y="2027626"/>
                  <a:pt x="2665608" y="2028582"/>
                  <a:pt x="2673752" y="2033284"/>
                </a:cubicBezTo>
                <a:lnTo>
                  <a:pt x="3074877" y="2264874"/>
                </a:lnTo>
                <a:cubicBezTo>
                  <a:pt x="3091166" y="2274278"/>
                  <a:pt x="3096747" y="2295107"/>
                  <a:pt x="3087343" y="2311396"/>
                </a:cubicBezTo>
                <a:lnTo>
                  <a:pt x="3019228" y="2429374"/>
                </a:lnTo>
                <a:cubicBezTo>
                  <a:pt x="3009824" y="2445663"/>
                  <a:pt x="2988995" y="2451244"/>
                  <a:pt x="2972706" y="2441840"/>
                </a:cubicBezTo>
                <a:lnTo>
                  <a:pt x="2571581" y="2210250"/>
                </a:lnTo>
                <a:cubicBezTo>
                  <a:pt x="2555292" y="2200846"/>
                  <a:pt x="2549710" y="2180017"/>
                  <a:pt x="2559115" y="2163728"/>
                </a:cubicBezTo>
                <a:lnTo>
                  <a:pt x="2627229" y="2045750"/>
                </a:lnTo>
                <a:cubicBezTo>
                  <a:pt x="2631932" y="2037605"/>
                  <a:pt x="2639490" y="2032138"/>
                  <a:pt x="2647909" y="2029882"/>
                </a:cubicBezTo>
                <a:close/>
                <a:moveTo>
                  <a:pt x="539277" y="2029882"/>
                </a:moveTo>
                <a:cubicBezTo>
                  <a:pt x="547696" y="2032138"/>
                  <a:pt x="555255" y="2037605"/>
                  <a:pt x="559957" y="2045750"/>
                </a:cubicBezTo>
                <a:lnTo>
                  <a:pt x="628071" y="2163728"/>
                </a:lnTo>
                <a:cubicBezTo>
                  <a:pt x="637476" y="2180017"/>
                  <a:pt x="631895" y="2200846"/>
                  <a:pt x="615606" y="2210250"/>
                </a:cubicBezTo>
                <a:lnTo>
                  <a:pt x="214481" y="2441840"/>
                </a:lnTo>
                <a:cubicBezTo>
                  <a:pt x="198192" y="2451244"/>
                  <a:pt x="177363" y="2445663"/>
                  <a:pt x="167958" y="2429374"/>
                </a:cubicBezTo>
                <a:lnTo>
                  <a:pt x="99844" y="2311396"/>
                </a:lnTo>
                <a:cubicBezTo>
                  <a:pt x="90439" y="2295107"/>
                  <a:pt x="96020" y="2274278"/>
                  <a:pt x="112309" y="2264874"/>
                </a:cubicBezTo>
                <a:lnTo>
                  <a:pt x="513434" y="2033284"/>
                </a:lnTo>
                <a:cubicBezTo>
                  <a:pt x="521579" y="2028582"/>
                  <a:pt x="530858" y="2027626"/>
                  <a:pt x="539277" y="2029882"/>
                </a:cubicBezTo>
                <a:close/>
                <a:moveTo>
                  <a:pt x="3094879" y="918289"/>
                </a:moveTo>
                <a:cubicBezTo>
                  <a:pt x="3112554" y="911856"/>
                  <a:pt x="3132097" y="920969"/>
                  <a:pt x="3138531" y="938644"/>
                </a:cubicBezTo>
                <a:lnTo>
                  <a:pt x="3185124" y="1066657"/>
                </a:lnTo>
                <a:cubicBezTo>
                  <a:pt x="3191557" y="1084332"/>
                  <a:pt x="3182443" y="1103875"/>
                  <a:pt x="3164769" y="1110308"/>
                </a:cubicBezTo>
                <a:lnTo>
                  <a:pt x="2729523" y="1268725"/>
                </a:lnTo>
                <a:cubicBezTo>
                  <a:pt x="2711848" y="1275158"/>
                  <a:pt x="2692304" y="1266045"/>
                  <a:pt x="2685871" y="1248370"/>
                </a:cubicBezTo>
                <a:lnTo>
                  <a:pt x="2639278" y="1120357"/>
                </a:lnTo>
                <a:cubicBezTo>
                  <a:pt x="2632845" y="1102682"/>
                  <a:pt x="2641959" y="1083138"/>
                  <a:pt x="2659633" y="1076705"/>
                </a:cubicBezTo>
                <a:close/>
                <a:moveTo>
                  <a:pt x="92307" y="918289"/>
                </a:moveTo>
                <a:lnTo>
                  <a:pt x="527553" y="1076705"/>
                </a:lnTo>
                <a:cubicBezTo>
                  <a:pt x="545228" y="1083138"/>
                  <a:pt x="554341" y="1102682"/>
                  <a:pt x="547908" y="1120357"/>
                </a:cubicBezTo>
                <a:lnTo>
                  <a:pt x="501315" y="1248370"/>
                </a:lnTo>
                <a:cubicBezTo>
                  <a:pt x="494882" y="1266045"/>
                  <a:pt x="475338" y="1275158"/>
                  <a:pt x="457664" y="1268725"/>
                </a:cubicBezTo>
                <a:lnTo>
                  <a:pt x="22418" y="1110308"/>
                </a:lnTo>
                <a:cubicBezTo>
                  <a:pt x="4743" y="1103875"/>
                  <a:pt x="-4370" y="1084332"/>
                  <a:pt x="2063" y="1066657"/>
                </a:cubicBezTo>
                <a:lnTo>
                  <a:pt x="48656" y="938644"/>
                </a:lnTo>
                <a:cubicBezTo>
                  <a:pt x="55089" y="920969"/>
                  <a:pt x="74633" y="911856"/>
                  <a:pt x="92307" y="918289"/>
                </a:cubicBezTo>
                <a:close/>
                <a:moveTo>
                  <a:pt x="1593593" y="658644"/>
                </a:moveTo>
                <a:cubicBezTo>
                  <a:pt x="2116495" y="658644"/>
                  <a:pt x="2540391" y="1082540"/>
                  <a:pt x="2540391" y="1605442"/>
                </a:cubicBezTo>
                <a:cubicBezTo>
                  <a:pt x="2540391" y="2128344"/>
                  <a:pt x="2116495" y="2552240"/>
                  <a:pt x="1593593" y="2552240"/>
                </a:cubicBezTo>
                <a:cubicBezTo>
                  <a:pt x="1070691" y="2552240"/>
                  <a:pt x="646795" y="2128344"/>
                  <a:pt x="646795" y="1605442"/>
                </a:cubicBezTo>
                <a:cubicBezTo>
                  <a:pt x="646795" y="1082540"/>
                  <a:pt x="1070691" y="658644"/>
                  <a:pt x="1593593" y="658644"/>
                </a:cubicBezTo>
                <a:close/>
                <a:moveTo>
                  <a:pt x="2246117" y="1165"/>
                </a:moveTo>
                <a:cubicBezTo>
                  <a:pt x="2254536" y="-1090"/>
                  <a:pt x="2263815" y="-135"/>
                  <a:pt x="2271960" y="4568"/>
                </a:cubicBezTo>
                <a:lnTo>
                  <a:pt x="2389938" y="72682"/>
                </a:lnTo>
                <a:cubicBezTo>
                  <a:pt x="2406227" y="82087"/>
                  <a:pt x="2411808" y="102916"/>
                  <a:pt x="2402403" y="119205"/>
                </a:cubicBezTo>
                <a:lnTo>
                  <a:pt x="2170814" y="520330"/>
                </a:lnTo>
                <a:cubicBezTo>
                  <a:pt x="2161409" y="536619"/>
                  <a:pt x="2140580" y="542200"/>
                  <a:pt x="2124291" y="532795"/>
                </a:cubicBezTo>
                <a:lnTo>
                  <a:pt x="2006313" y="464681"/>
                </a:lnTo>
                <a:cubicBezTo>
                  <a:pt x="1990024" y="455276"/>
                  <a:pt x="1984443" y="434447"/>
                  <a:pt x="1993848" y="418158"/>
                </a:cubicBezTo>
                <a:lnTo>
                  <a:pt x="2225437" y="17033"/>
                </a:lnTo>
                <a:cubicBezTo>
                  <a:pt x="2230139" y="8889"/>
                  <a:pt x="2237698" y="3421"/>
                  <a:pt x="2246117" y="1165"/>
                </a:cubicBezTo>
                <a:close/>
                <a:moveTo>
                  <a:pt x="941069" y="1165"/>
                </a:moveTo>
                <a:cubicBezTo>
                  <a:pt x="949488" y="3421"/>
                  <a:pt x="957047" y="8889"/>
                  <a:pt x="961749" y="17033"/>
                </a:cubicBezTo>
                <a:lnTo>
                  <a:pt x="1193338" y="418158"/>
                </a:lnTo>
                <a:cubicBezTo>
                  <a:pt x="1202743" y="434447"/>
                  <a:pt x="1197162" y="455276"/>
                  <a:pt x="1180873" y="464681"/>
                </a:cubicBezTo>
                <a:lnTo>
                  <a:pt x="1062895" y="532795"/>
                </a:lnTo>
                <a:cubicBezTo>
                  <a:pt x="1046606" y="542200"/>
                  <a:pt x="1025777" y="536619"/>
                  <a:pt x="1016372" y="520330"/>
                </a:cubicBezTo>
                <a:lnTo>
                  <a:pt x="784783" y="119205"/>
                </a:lnTo>
                <a:cubicBezTo>
                  <a:pt x="775378" y="102916"/>
                  <a:pt x="780959" y="82087"/>
                  <a:pt x="797248" y="72682"/>
                </a:cubicBezTo>
                <a:lnTo>
                  <a:pt x="915226" y="4568"/>
                </a:lnTo>
                <a:cubicBezTo>
                  <a:pt x="923371" y="-135"/>
                  <a:pt x="932650" y="-1090"/>
                  <a:pt x="941069" y="116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35" name="Rectangle 23">
            <a:extLst>
              <a:ext uri="{FF2B5EF4-FFF2-40B4-BE49-F238E27FC236}">
                <a16:creationId xmlns:a16="http://schemas.microsoft.com/office/drawing/2014/main" id="{51BC7037-6F63-4092-9617-52F5AB37D0CF}"/>
              </a:ext>
            </a:extLst>
          </p:cNvPr>
          <p:cNvSpPr/>
          <p:nvPr/>
        </p:nvSpPr>
        <p:spPr>
          <a:xfrm>
            <a:off x="4736303" y="4206900"/>
            <a:ext cx="485828" cy="313098"/>
          </a:xfrm>
          <a:custGeom>
            <a:avLst/>
            <a:gdLst/>
            <a:ahLst/>
            <a:cxnLst/>
            <a:rect l="l" t="t" r="r" b="b"/>
            <a:pathLst>
              <a:path w="3224845" h="2078296">
                <a:moveTo>
                  <a:pt x="1153236" y="427959"/>
                </a:moveTo>
                <a:cubicBezTo>
                  <a:pt x="1348431" y="427959"/>
                  <a:pt x="1521080" y="524490"/>
                  <a:pt x="1617434" y="678532"/>
                </a:cubicBezTo>
                <a:cubicBezTo>
                  <a:pt x="1678138" y="623092"/>
                  <a:pt x="1759417" y="592820"/>
                  <a:pt x="1847771" y="592820"/>
                </a:cubicBezTo>
                <a:cubicBezTo>
                  <a:pt x="2039655" y="592820"/>
                  <a:pt x="2198190" y="735609"/>
                  <a:pt x="2216233" y="921620"/>
                </a:cubicBezTo>
                <a:cubicBezTo>
                  <a:pt x="2219548" y="919625"/>
                  <a:pt x="2222903" y="919594"/>
                  <a:pt x="2226267" y="919594"/>
                </a:cubicBezTo>
                <a:cubicBezTo>
                  <a:pt x="2546231" y="919594"/>
                  <a:pt x="2805617" y="1178981"/>
                  <a:pt x="2805617" y="1498945"/>
                </a:cubicBezTo>
                <a:cubicBezTo>
                  <a:pt x="2805617" y="1801051"/>
                  <a:pt x="2574378" y="2049153"/>
                  <a:pt x="2279216" y="2075622"/>
                </a:cubicBezTo>
                <a:lnTo>
                  <a:pt x="2279216" y="2078296"/>
                </a:lnTo>
                <a:lnTo>
                  <a:pt x="2226267" y="2078296"/>
                </a:lnTo>
                <a:lnTo>
                  <a:pt x="646561" y="2078296"/>
                </a:lnTo>
                <a:lnTo>
                  <a:pt x="646561" y="2073975"/>
                </a:lnTo>
                <a:cubicBezTo>
                  <a:pt x="624550" y="2076984"/>
                  <a:pt x="602103" y="2078296"/>
                  <a:pt x="579350" y="2078296"/>
                </a:cubicBezTo>
                <a:cubicBezTo>
                  <a:pt x="259386" y="2078296"/>
                  <a:pt x="0" y="1818910"/>
                  <a:pt x="0" y="1498945"/>
                </a:cubicBezTo>
                <a:cubicBezTo>
                  <a:pt x="0" y="1178981"/>
                  <a:pt x="259386" y="919594"/>
                  <a:pt x="579350" y="919594"/>
                </a:cubicBezTo>
                <a:lnTo>
                  <a:pt x="591118" y="921972"/>
                </a:lnTo>
                <a:cubicBezTo>
                  <a:pt x="622324" y="641639"/>
                  <a:pt x="862826" y="427959"/>
                  <a:pt x="1153236" y="427959"/>
                </a:cubicBezTo>
                <a:close/>
                <a:moveTo>
                  <a:pt x="1844671" y="0"/>
                </a:moveTo>
                <a:cubicBezTo>
                  <a:pt x="2007709" y="0"/>
                  <a:pt x="2151917" y="80629"/>
                  <a:pt x="2232398" y="209295"/>
                </a:cubicBezTo>
                <a:cubicBezTo>
                  <a:pt x="2283102" y="162988"/>
                  <a:pt x="2350992" y="137703"/>
                  <a:pt x="2424790" y="137703"/>
                </a:cubicBezTo>
                <a:cubicBezTo>
                  <a:pt x="2585064" y="137703"/>
                  <a:pt x="2717483" y="256969"/>
                  <a:pt x="2732554" y="412337"/>
                </a:cubicBezTo>
                <a:cubicBezTo>
                  <a:pt x="2735322" y="410671"/>
                  <a:pt x="2738125" y="410646"/>
                  <a:pt x="2740934" y="410646"/>
                </a:cubicBezTo>
                <a:cubicBezTo>
                  <a:pt x="3008189" y="410646"/>
                  <a:pt x="3224845" y="627302"/>
                  <a:pt x="3224845" y="894557"/>
                </a:cubicBezTo>
                <a:cubicBezTo>
                  <a:pt x="3224845" y="1096996"/>
                  <a:pt x="3100535" y="1270403"/>
                  <a:pt x="2923312" y="1340619"/>
                </a:cubicBezTo>
                <a:cubicBezTo>
                  <a:pt x="2866347" y="1049229"/>
                  <a:pt x="2609521" y="829523"/>
                  <a:pt x="2301383" y="829523"/>
                </a:cubicBezTo>
                <a:cubicBezTo>
                  <a:pt x="2297701" y="829523"/>
                  <a:pt x="2294026" y="829557"/>
                  <a:pt x="2290397" y="831741"/>
                </a:cubicBezTo>
                <a:cubicBezTo>
                  <a:pt x="2270640" y="628070"/>
                  <a:pt x="2097054" y="471725"/>
                  <a:pt x="1886953" y="471725"/>
                </a:cubicBezTo>
                <a:cubicBezTo>
                  <a:pt x="1790211" y="471725"/>
                  <a:pt x="1701214" y="504871"/>
                  <a:pt x="1634747" y="565575"/>
                </a:cubicBezTo>
                <a:cubicBezTo>
                  <a:pt x="1575570" y="470966"/>
                  <a:pt x="1490108" y="396171"/>
                  <a:pt x="1388252" y="349790"/>
                </a:cubicBezTo>
                <a:cubicBezTo>
                  <a:pt x="1438607" y="147092"/>
                  <a:pt x="1624461" y="0"/>
                  <a:pt x="184467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36" name="Oval 31">
            <a:extLst>
              <a:ext uri="{FF2B5EF4-FFF2-40B4-BE49-F238E27FC236}">
                <a16:creationId xmlns:a16="http://schemas.microsoft.com/office/drawing/2014/main" id="{13AF2EA8-D0B7-4EA3-9346-66D317932A13}"/>
              </a:ext>
            </a:extLst>
          </p:cNvPr>
          <p:cNvSpPr/>
          <p:nvPr/>
        </p:nvSpPr>
        <p:spPr>
          <a:xfrm>
            <a:off x="5421938" y="4162596"/>
            <a:ext cx="407177" cy="401707"/>
          </a:xfrm>
          <a:custGeom>
            <a:avLst/>
            <a:gdLst/>
            <a:ahLst/>
            <a:cxnLst/>
            <a:rect l="l" t="t" r="r" b="b"/>
            <a:pathLst>
              <a:path w="3240076" h="3196551">
                <a:moveTo>
                  <a:pt x="2810300" y="1617710"/>
                </a:moveTo>
                <a:cubicBezTo>
                  <a:pt x="2817009" y="1615912"/>
                  <a:pt x="2824405" y="1616674"/>
                  <a:pt x="2830895" y="1620421"/>
                </a:cubicBezTo>
                <a:lnTo>
                  <a:pt x="3150571" y="1804986"/>
                </a:lnTo>
                <a:cubicBezTo>
                  <a:pt x="3163552" y="1812480"/>
                  <a:pt x="3168000" y="1829080"/>
                  <a:pt x="3160506" y="1842062"/>
                </a:cubicBezTo>
                <a:lnTo>
                  <a:pt x="3106222" y="1936084"/>
                </a:lnTo>
                <a:cubicBezTo>
                  <a:pt x="3098727" y="1949065"/>
                  <a:pt x="3082128" y="1953513"/>
                  <a:pt x="3069146" y="1946019"/>
                </a:cubicBezTo>
                <a:lnTo>
                  <a:pt x="2749470" y="1761453"/>
                </a:lnTo>
                <a:cubicBezTo>
                  <a:pt x="2736489" y="1753959"/>
                  <a:pt x="2732040" y="1737359"/>
                  <a:pt x="2739536" y="1724378"/>
                </a:cubicBezTo>
                <a:lnTo>
                  <a:pt x="2793819" y="1630356"/>
                </a:lnTo>
                <a:cubicBezTo>
                  <a:pt x="2797567" y="1623864"/>
                  <a:pt x="2803590" y="1619508"/>
                  <a:pt x="2810300" y="1617710"/>
                </a:cubicBezTo>
                <a:close/>
                <a:moveTo>
                  <a:pt x="1308278" y="1324343"/>
                </a:moveTo>
                <a:cubicBezTo>
                  <a:pt x="1529714" y="1324343"/>
                  <a:pt x="1725574" y="1433852"/>
                  <a:pt x="1834882" y="1608603"/>
                </a:cubicBezTo>
                <a:cubicBezTo>
                  <a:pt x="1903747" y="1545710"/>
                  <a:pt x="1995954" y="1511368"/>
                  <a:pt x="2096186" y="1511368"/>
                </a:cubicBezTo>
                <a:cubicBezTo>
                  <a:pt x="2313867" y="1511368"/>
                  <a:pt x="2493715" y="1673353"/>
                  <a:pt x="2514185" y="1884371"/>
                </a:cubicBezTo>
                <a:cubicBezTo>
                  <a:pt x="2517944" y="1882108"/>
                  <a:pt x="2521751" y="1882074"/>
                  <a:pt x="2525567" y="1882074"/>
                </a:cubicBezTo>
                <a:cubicBezTo>
                  <a:pt x="2888547" y="1882074"/>
                  <a:pt x="3182805" y="2176332"/>
                  <a:pt x="3182805" y="2539312"/>
                </a:cubicBezTo>
                <a:cubicBezTo>
                  <a:pt x="3182805" y="2882034"/>
                  <a:pt x="2920478" y="3163490"/>
                  <a:pt x="2585635" y="3193518"/>
                </a:cubicBezTo>
                <a:lnTo>
                  <a:pt x="2585635" y="3196551"/>
                </a:lnTo>
                <a:lnTo>
                  <a:pt x="2525567" y="3196551"/>
                </a:lnTo>
                <a:lnTo>
                  <a:pt x="733485" y="3196551"/>
                </a:lnTo>
                <a:lnTo>
                  <a:pt x="733485" y="3191649"/>
                </a:lnTo>
                <a:cubicBezTo>
                  <a:pt x="708515" y="3195063"/>
                  <a:pt x="683050" y="3196551"/>
                  <a:pt x="657239" y="3196551"/>
                </a:cubicBezTo>
                <a:cubicBezTo>
                  <a:pt x="294258" y="3196551"/>
                  <a:pt x="0" y="2902293"/>
                  <a:pt x="0" y="2539312"/>
                </a:cubicBezTo>
                <a:cubicBezTo>
                  <a:pt x="0" y="2176332"/>
                  <a:pt x="294258" y="1882074"/>
                  <a:pt x="657239" y="1882074"/>
                </a:cubicBezTo>
                <a:lnTo>
                  <a:pt x="670588" y="1884770"/>
                </a:lnTo>
                <a:cubicBezTo>
                  <a:pt x="705989" y="1566750"/>
                  <a:pt x="978825" y="1324343"/>
                  <a:pt x="1308278" y="1324343"/>
                </a:cubicBezTo>
                <a:close/>
                <a:moveTo>
                  <a:pt x="3166512" y="731828"/>
                </a:moveTo>
                <a:cubicBezTo>
                  <a:pt x="3180598" y="726701"/>
                  <a:pt x="3196172" y="733964"/>
                  <a:pt x="3201300" y="748050"/>
                </a:cubicBezTo>
                <a:lnTo>
                  <a:pt x="3238432" y="850070"/>
                </a:lnTo>
                <a:cubicBezTo>
                  <a:pt x="3243559" y="864156"/>
                  <a:pt x="3236295" y="879731"/>
                  <a:pt x="3222210" y="884857"/>
                </a:cubicBezTo>
                <a:lnTo>
                  <a:pt x="2875342" y="1011107"/>
                </a:lnTo>
                <a:cubicBezTo>
                  <a:pt x="2861256" y="1016234"/>
                  <a:pt x="2845680" y="1008972"/>
                  <a:pt x="2840554" y="994886"/>
                </a:cubicBezTo>
                <a:lnTo>
                  <a:pt x="2803421" y="892866"/>
                </a:lnTo>
                <a:cubicBezTo>
                  <a:pt x="2798295" y="878780"/>
                  <a:pt x="2805558" y="863204"/>
                  <a:pt x="2819643" y="858077"/>
                </a:cubicBezTo>
                <a:close/>
                <a:moveTo>
                  <a:pt x="773619" y="731828"/>
                </a:moveTo>
                <a:lnTo>
                  <a:pt x="1120487" y="858077"/>
                </a:lnTo>
                <a:cubicBezTo>
                  <a:pt x="1134573" y="863204"/>
                  <a:pt x="1141836" y="878780"/>
                  <a:pt x="1136709" y="892866"/>
                </a:cubicBezTo>
                <a:lnTo>
                  <a:pt x="1099577" y="994886"/>
                </a:lnTo>
                <a:cubicBezTo>
                  <a:pt x="1094450" y="1008972"/>
                  <a:pt x="1078875" y="1016234"/>
                  <a:pt x="1064789" y="1011107"/>
                </a:cubicBezTo>
                <a:lnTo>
                  <a:pt x="717921" y="884857"/>
                </a:lnTo>
                <a:cubicBezTo>
                  <a:pt x="703835" y="879731"/>
                  <a:pt x="696572" y="864156"/>
                  <a:pt x="701699" y="850070"/>
                </a:cubicBezTo>
                <a:lnTo>
                  <a:pt x="738831" y="748050"/>
                </a:lnTo>
                <a:cubicBezTo>
                  <a:pt x="743958" y="733964"/>
                  <a:pt x="759534" y="726701"/>
                  <a:pt x="773619" y="731828"/>
                </a:cubicBezTo>
                <a:close/>
                <a:moveTo>
                  <a:pt x="1970065" y="524905"/>
                </a:moveTo>
                <a:cubicBezTo>
                  <a:pt x="2386791" y="524905"/>
                  <a:pt x="2724614" y="862728"/>
                  <a:pt x="2724614" y="1279453"/>
                </a:cubicBezTo>
                <a:cubicBezTo>
                  <a:pt x="2724614" y="1453368"/>
                  <a:pt x="2665775" y="1613540"/>
                  <a:pt x="2564463" y="1739247"/>
                </a:cubicBezTo>
                <a:cubicBezTo>
                  <a:pt x="2529951" y="1545877"/>
                  <a:pt x="2358485" y="1402176"/>
                  <a:pt x="2153457" y="1402176"/>
                </a:cubicBezTo>
                <a:cubicBezTo>
                  <a:pt x="2053225" y="1402176"/>
                  <a:pt x="1961018" y="1436518"/>
                  <a:pt x="1892153" y="1499411"/>
                </a:cubicBezTo>
                <a:cubicBezTo>
                  <a:pt x="1782845" y="1324660"/>
                  <a:pt x="1586985" y="1215151"/>
                  <a:pt x="1365549" y="1215151"/>
                </a:cubicBezTo>
                <a:cubicBezTo>
                  <a:pt x="1314582" y="1215151"/>
                  <a:pt x="1264970" y="1220953"/>
                  <a:pt x="1217820" y="1233835"/>
                </a:cubicBezTo>
                <a:cubicBezTo>
                  <a:pt x="1240489" y="838320"/>
                  <a:pt x="1568676" y="524905"/>
                  <a:pt x="1970065" y="524905"/>
                </a:cubicBezTo>
                <a:close/>
                <a:moveTo>
                  <a:pt x="2490093" y="928"/>
                </a:moveTo>
                <a:cubicBezTo>
                  <a:pt x="2496802" y="-869"/>
                  <a:pt x="2504197" y="-108"/>
                  <a:pt x="2510688" y="3640"/>
                </a:cubicBezTo>
                <a:lnTo>
                  <a:pt x="2604711" y="57924"/>
                </a:lnTo>
                <a:cubicBezTo>
                  <a:pt x="2617692" y="65419"/>
                  <a:pt x="2622140" y="82019"/>
                  <a:pt x="2614644" y="95000"/>
                </a:cubicBezTo>
                <a:lnTo>
                  <a:pt x="2430080" y="414676"/>
                </a:lnTo>
                <a:cubicBezTo>
                  <a:pt x="2422585" y="427657"/>
                  <a:pt x="2405985" y="432105"/>
                  <a:pt x="2393004" y="424610"/>
                </a:cubicBezTo>
                <a:lnTo>
                  <a:pt x="2298982" y="370326"/>
                </a:lnTo>
                <a:cubicBezTo>
                  <a:pt x="2286000" y="362831"/>
                  <a:pt x="2281552" y="346232"/>
                  <a:pt x="2289048" y="333250"/>
                </a:cubicBezTo>
                <a:lnTo>
                  <a:pt x="2473612" y="13574"/>
                </a:lnTo>
                <a:cubicBezTo>
                  <a:pt x="2477359" y="7084"/>
                  <a:pt x="2483383" y="2726"/>
                  <a:pt x="2490093" y="928"/>
                </a:cubicBezTo>
                <a:close/>
                <a:moveTo>
                  <a:pt x="1450038" y="928"/>
                </a:moveTo>
                <a:cubicBezTo>
                  <a:pt x="1456747" y="2726"/>
                  <a:pt x="1462771" y="7084"/>
                  <a:pt x="1466519" y="13574"/>
                </a:cubicBezTo>
                <a:lnTo>
                  <a:pt x="1651083" y="333250"/>
                </a:lnTo>
                <a:cubicBezTo>
                  <a:pt x="1658578" y="346232"/>
                  <a:pt x="1654131" y="362831"/>
                  <a:pt x="1641149" y="370326"/>
                </a:cubicBezTo>
                <a:lnTo>
                  <a:pt x="1547127" y="424610"/>
                </a:lnTo>
                <a:cubicBezTo>
                  <a:pt x="1534145" y="432105"/>
                  <a:pt x="1517546" y="427657"/>
                  <a:pt x="1510050" y="414676"/>
                </a:cubicBezTo>
                <a:lnTo>
                  <a:pt x="1325486" y="95000"/>
                </a:lnTo>
                <a:cubicBezTo>
                  <a:pt x="1317991" y="82019"/>
                  <a:pt x="1322439" y="65419"/>
                  <a:pt x="1335420" y="57924"/>
                </a:cubicBezTo>
                <a:lnTo>
                  <a:pt x="1429442" y="3640"/>
                </a:lnTo>
                <a:cubicBezTo>
                  <a:pt x="1435933" y="-108"/>
                  <a:pt x="1443328" y="-869"/>
                  <a:pt x="1450038" y="92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37" name="Teardrop 17">
            <a:extLst>
              <a:ext uri="{FF2B5EF4-FFF2-40B4-BE49-F238E27FC236}">
                <a16:creationId xmlns:a16="http://schemas.microsoft.com/office/drawing/2014/main" id="{FB47A950-F57E-44D1-BE54-C1542CF89F8D}"/>
              </a:ext>
            </a:extLst>
          </p:cNvPr>
          <p:cNvSpPr/>
          <p:nvPr/>
        </p:nvSpPr>
        <p:spPr>
          <a:xfrm rot="18900000">
            <a:off x="4203914" y="4194545"/>
            <a:ext cx="332582" cy="337808"/>
          </a:xfrm>
          <a:custGeom>
            <a:avLst/>
            <a:gdLst/>
            <a:ahLst/>
            <a:cxnLst/>
            <a:rect l="l" t="t" r="r" b="b"/>
            <a:pathLst>
              <a:path w="2646489" h="2688071">
                <a:moveTo>
                  <a:pt x="306023" y="2382048"/>
                </a:moveTo>
                <a:cubicBezTo>
                  <a:pt x="271732" y="2441625"/>
                  <a:pt x="254586" y="2501201"/>
                  <a:pt x="254586" y="2560778"/>
                </a:cubicBezTo>
                <a:cubicBezTo>
                  <a:pt x="254586" y="2631080"/>
                  <a:pt x="197595" y="2688071"/>
                  <a:pt x="127293" y="2688071"/>
                </a:cubicBezTo>
                <a:cubicBezTo>
                  <a:pt x="56991" y="2688071"/>
                  <a:pt x="0" y="2631081"/>
                  <a:pt x="0" y="2560778"/>
                </a:cubicBezTo>
                <a:cubicBezTo>
                  <a:pt x="0" y="2490477"/>
                  <a:pt x="56991" y="2433485"/>
                  <a:pt x="127293" y="2433485"/>
                </a:cubicBezTo>
                <a:cubicBezTo>
                  <a:pt x="186870" y="2433486"/>
                  <a:pt x="246446" y="2416340"/>
                  <a:pt x="306023" y="2382048"/>
                </a:cubicBezTo>
                <a:close/>
                <a:moveTo>
                  <a:pt x="812224" y="2334103"/>
                </a:moveTo>
                <a:cubicBezTo>
                  <a:pt x="777933" y="2393681"/>
                  <a:pt x="760787" y="2453256"/>
                  <a:pt x="760787" y="2512834"/>
                </a:cubicBezTo>
                <a:cubicBezTo>
                  <a:pt x="760787" y="2583136"/>
                  <a:pt x="703796" y="2640127"/>
                  <a:pt x="633494" y="2640127"/>
                </a:cubicBezTo>
                <a:cubicBezTo>
                  <a:pt x="563192" y="2640127"/>
                  <a:pt x="506201" y="2583136"/>
                  <a:pt x="506201" y="2512834"/>
                </a:cubicBezTo>
                <a:cubicBezTo>
                  <a:pt x="506201" y="2442532"/>
                  <a:pt x="563192" y="2385541"/>
                  <a:pt x="633494" y="2385541"/>
                </a:cubicBezTo>
                <a:cubicBezTo>
                  <a:pt x="693071" y="2385540"/>
                  <a:pt x="752647" y="2368395"/>
                  <a:pt x="812224" y="2334103"/>
                </a:cubicBezTo>
                <a:close/>
                <a:moveTo>
                  <a:pt x="353968" y="1875848"/>
                </a:moveTo>
                <a:cubicBezTo>
                  <a:pt x="319677" y="1935424"/>
                  <a:pt x="302531" y="1995001"/>
                  <a:pt x="302530" y="2054578"/>
                </a:cubicBezTo>
                <a:cubicBezTo>
                  <a:pt x="302530" y="2124880"/>
                  <a:pt x="245539" y="2181871"/>
                  <a:pt x="175237" y="2181871"/>
                </a:cubicBezTo>
                <a:cubicBezTo>
                  <a:pt x="104935" y="2181871"/>
                  <a:pt x="47945" y="2124880"/>
                  <a:pt x="47944" y="2054578"/>
                </a:cubicBezTo>
                <a:cubicBezTo>
                  <a:pt x="47944" y="1984276"/>
                  <a:pt x="104935" y="1927285"/>
                  <a:pt x="175237" y="1927285"/>
                </a:cubicBezTo>
                <a:cubicBezTo>
                  <a:pt x="234815" y="1927285"/>
                  <a:pt x="294391" y="1910139"/>
                  <a:pt x="353968" y="1875848"/>
                </a:cubicBezTo>
                <a:close/>
                <a:moveTo>
                  <a:pt x="401912" y="1369646"/>
                </a:moveTo>
                <a:cubicBezTo>
                  <a:pt x="367621" y="1429223"/>
                  <a:pt x="350475" y="1488799"/>
                  <a:pt x="350475" y="1548377"/>
                </a:cubicBezTo>
                <a:cubicBezTo>
                  <a:pt x="350475" y="1618679"/>
                  <a:pt x="293484" y="1675670"/>
                  <a:pt x="223182" y="1675670"/>
                </a:cubicBezTo>
                <a:cubicBezTo>
                  <a:pt x="152880" y="1675670"/>
                  <a:pt x="95889" y="1618679"/>
                  <a:pt x="95889" y="1548377"/>
                </a:cubicBezTo>
                <a:cubicBezTo>
                  <a:pt x="95889" y="1478075"/>
                  <a:pt x="152880" y="1421084"/>
                  <a:pt x="223182" y="1421084"/>
                </a:cubicBezTo>
                <a:cubicBezTo>
                  <a:pt x="282759" y="1421084"/>
                  <a:pt x="342335" y="1403938"/>
                  <a:pt x="401912" y="1369646"/>
                </a:cubicBezTo>
                <a:close/>
                <a:moveTo>
                  <a:pt x="1318425" y="2286158"/>
                </a:moveTo>
                <a:cubicBezTo>
                  <a:pt x="1284134" y="2345735"/>
                  <a:pt x="1266988" y="2405312"/>
                  <a:pt x="1266987" y="2464888"/>
                </a:cubicBezTo>
                <a:cubicBezTo>
                  <a:pt x="1266987" y="2535190"/>
                  <a:pt x="1209996" y="2592182"/>
                  <a:pt x="1139694" y="2592182"/>
                </a:cubicBezTo>
                <a:cubicBezTo>
                  <a:pt x="1069392" y="2592182"/>
                  <a:pt x="1012402" y="2535191"/>
                  <a:pt x="1012401" y="2464888"/>
                </a:cubicBezTo>
                <a:cubicBezTo>
                  <a:pt x="1012401" y="2394586"/>
                  <a:pt x="1069392" y="2337595"/>
                  <a:pt x="1139694" y="2337595"/>
                </a:cubicBezTo>
                <a:cubicBezTo>
                  <a:pt x="1199271" y="2337596"/>
                  <a:pt x="1258848" y="2320449"/>
                  <a:pt x="1318425" y="2286158"/>
                </a:cubicBezTo>
                <a:close/>
                <a:moveTo>
                  <a:pt x="860169" y="1827902"/>
                </a:moveTo>
                <a:cubicBezTo>
                  <a:pt x="825878" y="1887479"/>
                  <a:pt x="808731" y="1947056"/>
                  <a:pt x="808731" y="2006633"/>
                </a:cubicBezTo>
                <a:cubicBezTo>
                  <a:pt x="808731" y="2076935"/>
                  <a:pt x="751740" y="2133926"/>
                  <a:pt x="681438" y="2133926"/>
                </a:cubicBezTo>
                <a:cubicBezTo>
                  <a:pt x="611136" y="2133926"/>
                  <a:pt x="554146" y="2076935"/>
                  <a:pt x="554145" y="2006633"/>
                </a:cubicBezTo>
                <a:cubicBezTo>
                  <a:pt x="554145" y="1936331"/>
                  <a:pt x="611136" y="1879340"/>
                  <a:pt x="681438" y="1879340"/>
                </a:cubicBezTo>
                <a:cubicBezTo>
                  <a:pt x="741015" y="1879340"/>
                  <a:pt x="800591" y="1862193"/>
                  <a:pt x="860169" y="1827902"/>
                </a:cubicBezTo>
                <a:close/>
                <a:moveTo>
                  <a:pt x="2096803" y="190871"/>
                </a:moveTo>
                <a:cubicBezTo>
                  <a:pt x="2253382" y="347450"/>
                  <a:pt x="2314442" y="563378"/>
                  <a:pt x="2268166" y="764238"/>
                </a:cubicBezTo>
                <a:cubicBezTo>
                  <a:pt x="2361334" y="768461"/>
                  <a:pt x="2450817" y="809378"/>
                  <a:pt x="2521691" y="880252"/>
                </a:cubicBezTo>
                <a:cubicBezTo>
                  <a:pt x="2675615" y="1034176"/>
                  <a:pt x="2688247" y="1275888"/>
                  <a:pt x="2553508" y="1439575"/>
                </a:cubicBezTo>
                <a:cubicBezTo>
                  <a:pt x="2557767" y="1440633"/>
                  <a:pt x="2560483" y="1443301"/>
                  <a:pt x="2563181" y="1445999"/>
                </a:cubicBezTo>
                <a:cubicBezTo>
                  <a:pt x="2819847" y="1702665"/>
                  <a:pt x="2819847" y="2118808"/>
                  <a:pt x="2563181" y="2375474"/>
                </a:cubicBezTo>
                <a:cubicBezTo>
                  <a:pt x="2320841" y="2617815"/>
                  <a:pt x="1936328" y="2631341"/>
                  <a:pt x="1678325" y="2415804"/>
                </a:cubicBezTo>
                <a:lnTo>
                  <a:pt x="1676180" y="2417949"/>
                </a:lnTo>
                <a:lnTo>
                  <a:pt x="1633705" y="2375475"/>
                </a:lnTo>
                <a:lnTo>
                  <a:pt x="366513" y="1108282"/>
                </a:lnTo>
                <a:lnTo>
                  <a:pt x="369979" y="1104815"/>
                </a:lnTo>
                <a:cubicBezTo>
                  <a:pt x="349908" y="1089573"/>
                  <a:pt x="330850" y="1072619"/>
                  <a:pt x="312598" y="1054367"/>
                </a:cubicBezTo>
                <a:cubicBezTo>
                  <a:pt x="55932" y="797701"/>
                  <a:pt x="55932" y="381558"/>
                  <a:pt x="312598" y="124891"/>
                </a:cubicBezTo>
                <a:cubicBezTo>
                  <a:pt x="569264" y="-131775"/>
                  <a:pt x="985408" y="-131775"/>
                  <a:pt x="1242074" y="124891"/>
                </a:cubicBezTo>
                <a:lnTo>
                  <a:pt x="1249606" y="136238"/>
                </a:lnTo>
                <a:cubicBezTo>
                  <a:pt x="1499513" y="-63604"/>
                  <a:pt x="1863845" y="-42087"/>
                  <a:pt x="2096803" y="19087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38" name="Rectangle 23">
            <a:extLst>
              <a:ext uri="{FF2B5EF4-FFF2-40B4-BE49-F238E27FC236}">
                <a16:creationId xmlns:a16="http://schemas.microsoft.com/office/drawing/2014/main" id="{B9D1D2A1-A0AB-45DA-B2A7-40B65D654E51}"/>
              </a:ext>
            </a:extLst>
          </p:cNvPr>
          <p:cNvSpPr/>
          <p:nvPr/>
        </p:nvSpPr>
        <p:spPr>
          <a:xfrm>
            <a:off x="6028922" y="4159866"/>
            <a:ext cx="404773" cy="407167"/>
          </a:xfrm>
          <a:custGeom>
            <a:avLst/>
            <a:gdLst/>
            <a:ahLst/>
            <a:cxnLst/>
            <a:rect l="l" t="t" r="r" b="b"/>
            <a:pathLst>
              <a:path w="3220951" h="3240001">
                <a:moveTo>
                  <a:pt x="1308278" y="1367793"/>
                </a:moveTo>
                <a:cubicBezTo>
                  <a:pt x="1529714" y="1367793"/>
                  <a:pt x="1725574" y="1477302"/>
                  <a:pt x="1834882" y="1652053"/>
                </a:cubicBezTo>
                <a:cubicBezTo>
                  <a:pt x="1903747" y="1589160"/>
                  <a:pt x="1995954" y="1554818"/>
                  <a:pt x="2096186" y="1554818"/>
                </a:cubicBezTo>
                <a:cubicBezTo>
                  <a:pt x="2313867" y="1554818"/>
                  <a:pt x="2493715" y="1716803"/>
                  <a:pt x="2514185" y="1927821"/>
                </a:cubicBezTo>
                <a:cubicBezTo>
                  <a:pt x="2517944" y="1925558"/>
                  <a:pt x="2521751" y="1925524"/>
                  <a:pt x="2525567" y="1925524"/>
                </a:cubicBezTo>
                <a:cubicBezTo>
                  <a:pt x="2888547" y="1925524"/>
                  <a:pt x="3182805" y="2219782"/>
                  <a:pt x="3182805" y="2582762"/>
                </a:cubicBezTo>
                <a:cubicBezTo>
                  <a:pt x="3182805" y="2925484"/>
                  <a:pt x="2920478" y="3206940"/>
                  <a:pt x="2585635" y="3236968"/>
                </a:cubicBezTo>
                <a:lnTo>
                  <a:pt x="2585635" y="3240001"/>
                </a:lnTo>
                <a:lnTo>
                  <a:pt x="2525567" y="3240001"/>
                </a:lnTo>
                <a:lnTo>
                  <a:pt x="733485" y="3240001"/>
                </a:lnTo>
                <a:lnTo>
                  <a:pt x="733485" y="3235099"/>
                </a:lnTo>
                <a:cubicBezTo>
                  <a:pt x="708515" y="3238513"/>
                  <a:pt x="683051" y="3240001"/>
                  <a:pt x="657239" y="3240001"/>
                </a:cubicBezTo>
                <a:cubicBezTo>
                  <a:pt x="294258" y="3240001"/>
                  <a:pt x="0" y="2945743"/>
                  <a:pt x="0" y="2582762"/>
                </a:cubicBezTo>
                <a:cubicBezTo>
                  <a:pt x="0" y="2219782"/>
                  <a:pt x="294258" y="1925524"/>
                  <a:pt x="657239" y="1925524"/>
                </a:cubicBezTo>
                <a:lnTo>
                  <a:pt x="670588" y="1928221"/>
                </a:lnTo>
                <a:cubicBezTo>
                  <a:pt x="705989" y="1610200"/>
                  <a:pt x="978825" y="1367793"/>
                  <a:pt x="1308278" y="1367793"/>
                </a:cubicBezTo>
                <a:close/>
                <a:moveTo>
                  <a:pt x="1589786" y="0"/>
                </a:moveTo>
                <a:cubicBezTo>
                  <a:pt x="1520182" y="453314"/>
                  <a:pt x="1668069" y="912942"/>
                  <a:pt x="1988957" y="1240613"/>
                </a:cubicBezTo>
                <a:cubicBezTo>
                  <a:pt x="2309845" y="1568285"/>
                  <a:pt x="2766281" y="1725754"/>
                  <a:pt x="3220951" y="1665645"/>
                </a:cubicBezTo>
                <a:cubicBezTo>
                  <a:pt x="3108976" y="1775302"/>
                  <a:pt x="2980523" y="1857805"/>
                  <a:pt x="2843553" y="1912752"/>
                </a:cubicBezTo>
                <a:cubicBezTo>
                  <a:pt x="2756367" y="1866073"/>
                  <a:pt x="2656598" y="1841175"/>
                  <a:pt x="2551012" y="1841175"/>
                </a:cubicBezTo>
                <a:cubicBezTo>
                  <a:pt x="2547197" y="1841176"/>
                  <a:pt x="2543390" y="1841210"/>
                  <a:pt x="2539631" y="1843473"/>
                </a:cubicBezTo>
                <a:cubicBezTo>
                  <a:pt x="2519161" y="1632454"/>
                  <a:pt x="2339312" y="1470470"/>
                  <a:pt x="2121631" y="1470470"/>
                </a:cubicBezTo>
                <a:cubicBezTo>
                  <a:pt x="2021400" y="1470470"/>
                  <a:pt x="1929192" y="1504812"/>
                  <a:pt x="1860327" y="1567705"/>
                </a:cubicBezTo>
                <a:cubicBezTo>
                  <a:pt x="1751020" y="1392954"/>
                  <a:pt x="1555160" y="1283445"/>
                  <a:pt x="1333723" y="1283445"/>
                </a:cubicBezTo>
                <a:lnTo>
                  <a:pt x="1331160" y="1283679"/>
                </a:lnTo>
                <a:cubicBezTo>
                  <a:pt x="1150898" y="856385"/>
                  <a:pt x="1238290" y="344219"/>
                  <a:pt x="1589786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39" name="Round Same Side Corner Rectangle 8">
            <a:extLst>
              <a:ext uri="{FF2B5EF4-FFF2-40B4-BE49-F238E27FC236}">
                <a16:creationId xmlns:a16="http://schemas.microsoft.com/office/drawing/2014/main" id="{A2092195-BE91-4052-B622-1F3931615F7C}"/>
              </a:ext>
            </a:extLst>
          </p:cNvPr>
          <p:cNvSpPr/>
          <p:nvPr/>
        </p:nvSpPr>
        <p:spPr>
          <a:xfrm>
            <a:off x="3677801" y="1211259"/>
            <a:ext cx="176460" cy="464752"/>
          </a:xfrm>
          <a:custGeom>
            <a:avLst/>
            <a:gdLst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8887 w 1489775"/>
              <a:gd name="connsiteY10" fmla="*/ 2305078 h 3923699"/>
              <a:gd name="connsiteX11" fmla="*/ 1151853 w 1489775"/>
              <a:gd name="connsiteY11" fmla="*/ 3743699 h 3923699"/>
              <a:gd name="connsiteX12" fmla="*/ 971853 w 1489775"/>
              <a:gd name="connsiteY12" fmla="*/ 3923699 h 3923699"/>
              <a:gd name="connsiteX13" fmla="*/ 791853 w 1489775"/>
              <a:gd name="connsiteY13" fmla="*/ 3743699 h 3923699"/>
              <a:gd name="connsiteX14" fmla="*/ 791853 w 1489775"/>
              <a:gd name="connsiteY14" fmla="*/ 2305078 h 3923699"/>
              <a:gd name="connsiteX15" fmla="*/ 683854 w 1489775"/>
              <a:gd name="connsiteY15" fmla="*/ 2305078 h 3923699"/>
              <a:gd name="connsiteX16" fmla="*/ 683854 w 1489775"/>
              <a:gd name="connsiteY16" fmla="*/ 3743698 h 3923699"/>
              <a:gd name="connsiteX17" fmla="*/ 503854 w 1489775"/>
              <a:gd name="connsiteY17" fmla="*/ 3923698 h 3923699"/>
              <a:gd name="connsiteX18" fmla="*/ 323854 w 1489775"/>
              <a:gd name="connsiteY18" fmla="*/ 3743698 h 3923699"/>
              <a:gd name="connsiteX19" fmla="*/ 323854 w 1489775"/>
              <a:gd name="connsiteY19" fmla="*/ 2238914 h 3923699"/>
              <a:gd name="connsiteX20" fmla="*/ 330887 w 1489775"/>
              <a:gd name="connsiteY20" fmla="*/ 2238914 h 3923699"/>
              <a:gd name="connsiteX21" fmla="*/ 330887 w 1489775"/>
              <a:gd name="connsiteY21" fmla="*/ 1390678 h 3923699"/>
              <a:gd name="connsiteX22" fmla="*/ 288033 w 1489775"/>
              <a:gd name="connsiteY22" fmla="*/ 1390678 h 3923699"/>
              <a:gd name="connsiteX23" fmla="*/ 288033 w 1489775"/>
              <a:gd name="connsiteY23" fmla="*/ 2063902 h 3923699"/>
              <a:gd name="connsiteX24" fmla="*/ 144017 w 1489775"/>
              <a:gd name="connsiteY24" fmla="*/ 2207918 h 3923699"/>
              <a:gd name="connsiteX25" fmla="*/ 1 w 1489775"/>
              <a:gd name="connsiteY25" fmla="*/ 2063902 h 3923699"/>
              <a:gd name="connsiteX26" fmla="*/ 1 w 1489775"/>
              <a:gd name="connsiteY26" fmla="*/ 1390678 h 3923699"/>
              <a:gd name="connsiteX27" fmla="*/ 0 w 1489775"/>
              <a:gd name="connsiteY27" fmla="*/ 1390678 h 3923699"/>
              <a:gd name="connsiteX28" fmla="*/ 0 w 1489775"/>
              <a:gd name="connsiteY28" fmla="*/ 1030958 h 3923699"/>
              <a:gd name="connsiteX29" fmla="*/ 280204 w 1489775"/>
              <a:gd name="connsiteY29" fmla="*/ 750754 h 3923699"/>
              <a:gd name="connsiteX30" fmla="*/ 744888 w 1489775"/>
              <a:gd name="connsiteY30" fmla="*/ 0 h 3923699"/>
              <a:gd name="connsiteX31" fmla="*/ 1082199 w 1489775"/>
              <a:gd name="connsiteY31" fmla="*/ 337311 h 3923699"/>
              <a:gd name="connsiteX32" fmla="*/ 744888 w 1489775"/>
              <a:gd name="connsiteY32" fmla="*/ 674622 h 3923699"/>
              <a:gd name="connsiteX33" fmla="*/ 407577 w 1489775"/>
              <a:gd name="connsiteY33" fmla="*/ 337311 h 3923699"/>
              <a:gd name="connsiteX34" fmla="*/ 744888 w 1489775"/>
              <a:gd name="connsiteY34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2238914 h 3923699"/>
              <a:gd name="connsiteX20" fmla="*/ 330887 w 1489775"/>
              <a:gd name="connsiteY20" fmla="*/ 1390678 h 3923699"/>
              <a:gd name="connsiteX21" fmla="*/ 288033 w 1489775"/>
              <a:gd name="connsiteY21" fmla="*/ 1390678 h 3923699"/>
              <a:gd name="connsiteX22" fmla="*/ 288033 w 1489775"/>
              <a:gd name="connsiteY22" fmla="*/ 2063902 h 3923699"/>
              <a:gd name="connsiteX23" fmla="*/ 144017 w 1489775"/>
              <a:gd name="connsiteY23" fmla="*/ 2207918 h 3923699"/>
              <a:gd name="connsiteX24" fmla="*/ 1 w 1489775"/>
              <a:gd name="connsiteY24" fmla="*/ 2063902 h 3923699"/>
              <a:gd name="connsiteX25" fmla="*/ 1 w 1489775"/>
              <a:gd name="connsiteY25" fmla="*/ 1390678 h 3923699"/>
              <a:gd name="connsiteX26" fmla="*/ 0 w 1489775"/>
              <a:gd name="connsiteY26" fmla="*/ 1390678 h 3923699"/>
              <a:gd name="connsiteX27" fmla="*/ 0 w 1489775"/>
              <a:gd name="connsiteY27" fmla="*/ 1030958 h 3923699"/>
              <a:gd name="connsiteX28" fmla="*/ 280204 w 1489775"/>
              <a:gd name="connsiteY28" fmla="*/ 750754 h 3923699"/>
              <a:gd name="connsiteX29" fmla="*/ 744888 w 1489775"/>
              <a:gd name="connsiteY29" fmla="*/ 0 h 3923699"/>
              <a:gd name="connsiteX30" fmla="*/ 1082199 w 1489775"/>
              <a:gd name="connsiteY30" fmla="*/ 337311 h 3923699"/>
              <a:gd name="connsiteX31" fmla="*/ 744888 w 1489775"/>
              <a:gd name="connsiteY31" fmla="*/ 674622 h 3923699"/>
              <a:gd name="connsiteX32" fmla="*/ 407577 w 1489775"/>
              <a:gd name="connsiteY32" fmla="*/ 337311 h 3923699"/>
              <a:gd name="connsiteX33" fmla="*/ 744888 w 1489775"/>
              <a:gd name="connsiteY33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1390678 h 3923699"/>
              <a:gd name="connsiteX20" fmla="*/ 288033 w 1489775"/>
              <a:gd name="connsiteY20" fmla="*/ 1390678 h 3923699"/>
              <a:gd name="connsiteX21" fmla="*/ 288033 w 1489775"/>
              <a:gd name="connsiteY21" fmla="*/ 2063902 h 3923699"/>
              <a:gd name="connsiteX22" fmla="*/ 144017 w 1489775"/>
              <a:gd name="connsiteY22" fmla="*/ 2207918 h 3923699"/>
              <a:gd name="connsiteX23" fmla="*/ 1 w 1489775"/>
              <a:gd name="connsiteY23" fmla="*/ 2063902 h 3923699"/>
              <a:gd name="connsiteX24" fmla="*/ 1 w 1489775"/>
              <a:gd name="connsiteY24" fmla="*/ 1390678 h 3923699"/>
              <a:gd name="connsiteX25" fmla="*/ 0 w 1489775"/>
              <a:gd name="connsiteY25" fmla="*/ 1390678 h 3923699"/>
              <a:gd name="connsiteX26" fmla="*/ 0 w 1489775"/>
              <a:gd name="connsiteY26" fmla="*/ 1030958 h 3923699"/>
              <a:gd name="connsiteX27" fmla="*/ 280204 w 1489775"/>
              <a:gd name="connsiteY27" fmla="*/ 750754 h 3923699"/>
              <a:gd name="connsiteX28" fmla="*/ 744888 w 1489775"/>
              <a:gd name="connsiteY28" fmla="*/ 0 h 3923699"/>
              <a:gd name="connsiteX29" fmla="*/ 1082199 w 1489775"/>
              <a:gd name="connsiteY29" fmla="*/ 337311 h 3923699"/>
              <a:gd name="connsiteX30" fmla="*/ 744888 w 1489775"/>
              <a:gd name="connsiteY30" fmla="*/ 674622 h 3923699"/>
              <a:gd name="connsiteX31" fmla="*/ 407577 w 1489775"/>
              <a:gd name="connsiteY31" fmla="*/ 337311 h 3923699"/>
              <a:gd name="connsiteX32" fmla="*/ 744888 w 1489775"/>
              <a:gd name="connsiteY32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30887 w 1489775"/>
              <a:gd name="connsiteY18" fmla="*/ 1390678 h 3923699"/>
              <a:gd name="connsiteX19" fmla="*/ 288033 w 1489775"/>
              <a:gd name="connsiteY19" fmla="*/ 1390678 h 3923699"/>
              <a:gd name="connsiteX20" fmla="*/ 288033 w 1489775"/>
              <a:gd name="connsiteY20" fmla="*/ 2063902 h 3923699"/>
              <a:gd name="connsiteX21" fmla="*/ 144017 w 1489775"/>
              <a:gd name="connsiteY21" fmla="*/ 2207918 h 3923699"/>
              <a:gd name="connsiteX22" fmla="*/ 1 w 1489775"/>
              <a:gd name="connsiteY22" fmla="*/ 2063902 h 3923699"/>
              <a:gd name="connsiteX23" fmla="*/ 1 w 1489775"/>
              <a:gd name="connsiteY23" fmla="*/ 1390678 h 3923699"/>
              <a:gd name="connsiteX24" fmla="*/ 0 w 1489775"/>
              <a:gd name="connsiteY24" fmla="*/ 1390678 h 3923699"/>
              <a:gd name="connsiteX25" fmla="*/ 0 w 1489775"/>
              <a:gd name="connsiteY25" fmla="*/ 1030958 h 3923699"/>
              <a:gd name="connsiteX26" fmla="*/ 280204 w 1489775"/>
              <a:gd name="connsiteY26" fmla="*/ 750754 h 3923699"/>
              <a:gd name="connsiteX27" fmla="*/ 744888 w 1489775"/>
              <a:gd name="connsiteY27" fmla="*/ 0 h 3923699"/>
              <a:gd name="connsiteX28" fmla="*/ 1082199 w 1489775"/>
              <a:gd name="connsiteY28" fmla="*/ 337311 h 3923699"/>
              <a:gd name="connsiteX29" fmla="*/ 744888 w 1489775"/>
              <a:gd name="connsiteY29" fmla="*/ 674622 h 3923699"/>
              <a:gd name="connsiteX30" fmla="*/ 407577 w 1489775"/>
              <a:gd name="connsiteY30" fmla="*/ 337311 h 3923699"/>
              <a:gd name="connsiteX31" fmla="*/ 744888 w 1489775"/>
              <a:gd name="connsiteY31" fmla="*/ 0 h 3923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489775" h="3923699">
                <a:moveTo>
                  <a:pt x="280204" y="750754"/>
                </a:moveTo>
                <a:lnTo>
                  <a:pt x="1209570" y="750754"/>
                </a:lnTo>
                <a:cubicBezTo>
                  <a:pt x="1364322" y="750754"/>
                  <a:pt x="1489774" y="876206"/>
                  <a:pt x="1489774" y="1030958"/>
                </a:cubicBezTo>
                <a:lnTo>
                  <a:pt x="1489774" y="1293518"/>
                </a:lnTo>
                <a:lnTo>
                  <a:pt x="1489775" y="1293518"/>
                </a:lnTo>
                <a:lnTo>
                  <a:pt x="1489775" y="2063902"/>
                </a:lnTo>
                <a:cubicBezTo>
                  <a:pt x="1489775" y="2143440"/>
                  <a:pt x="1425297" y="2207918"/>
                  <a:pt x="1345759" y="2207918"/>
                </a:cubicBezTo>
                <a:cubicBezTo>
                  <a:pt x="1266221" y="2207918"/>
                  <a:pt x="1201743" y="2143440"/>
                  <a:pt x="1201743" y="2063902"/>
                </a:cubicBezTo>
                <a:lnTo>
                  <a:pt x="1201743" y="1390678"/>
                </a:lnTo>
                <a:lnTo>
                  <a:pt x="1158887" y="1390678"/>
                </a:lnTo>
                <a:cubicBezTo>
                  <a:pt x="1156542" y="2175018"/>
                  <a:pt x="1154198" y="2959359"/>
                  <a:pt x="1151853" y="3743699"/>
                </a:cubicBezTo>
                <a:cubicBezTo>
                  <a:pt x="1151853" y="3843110"/>
                  <a:pt x="1071264" y="3923699"/>
                  <a:pt x="971853" y="3923699"/>
                </a:cubicBezTo>
                <a:cubicBezTo>
                  <a:pt x="872442" y="3923699"/>
                  <a:pt x="791853" y="3843110"/>
                  <a:pt x="791853" y="3743699"/>
                </a:cubicBezTo>
                <a:lnTo>
                  <a:pt x="791853" y="2305078"/>
                </a:lnTo>
                <a:lnTo>
                  <a:pt x="683854" y="2305078"/>
                </a:lnTo>
                <a:lnTo>
                  <a:pt x="683854" y="3743698"/>
                </a:lnTo>
                <a:cubicBezTo>
                  <a:pt x="683854" y="3843109"/>
                  <a:pt x="603265" y="3923698"/>
                  <a:pt x="503854" y="3923698"/>
                </a:cubicBezTo>
                <a:cubicBezTo>
                  <a:pt x="404443" y="3923698"/>
                  <a:pt x="323854" y="3843109"/>
                  <a:pt x="323854" y="3743698"/>
                </a:cubicBezTo>
                <a:cubicBezTo>
                  <a:pt x="326198" y="2959358"/>
                  <a:pt x="328543" y="2175018"/>
                  <a:pt x="330887" y="1390678"/>
                </a:cubicBezTo>
                <a:lnTo>
                  <a:pt x="288033" y="1390678"/>
                </a:lnTo>
                <a:lnTo>
                  <a:pt x="288033" y="2063902"/>
                </a:lnTo>
                <a:cubicBezTo>
                  <a:pt x="288033" y="2143440"/>
                  <a:pt x="223555" y="2207918"/>
                  <a:pt x="144017" y="2207918"/>
                </a:cubicBezTo>
                <a:cubicBezTo>
                  <a:pt x="64479" y="2207918"/>
                  <a:pt x="1" y="2143440"/>
                  <a:pt x="1" y="2063902"/>
                </a:cubicBezTo>
                <a:lnTo>
                  <a:pt x="1" y="1390678"/>
                </a:lnTo>
                <a:lnTo>
                  <a:pt x="0" y="1390678"/>
                </a:lnTo>
                <a:lnTo>
                  <a:pt x="0" y="1030958"/>
                </a:lnTo>
                <a:cubicBezTo>
                  <a:pt x="0" y="876206"/>
                  <a:pt x="125452" y="750754"/>
                  <a:pt x="280204" y="750754"/>
                </a:cubicBezTo>
                <a:close/>
                <a:moveTo>
                  <a:pt x="744888" y="0"/>
                </a:moveTo>
                <a:cubicBezTo>
                  <a:pt x="931180" y="0"/>
                  <a:pt x="1082199" y="151019"/>
                  <a:pt x="1082199" y="337311"/>
                </a:cubicBezTo>
                <a:cubicBezTo>
                  <a:pt x="1082199" y="523603"/>
                  <a:pt x="931180" y="674622"/>
                  <a:pt x="744888" y="674622"/>
                </a:cubicBezTo>
                <a:cubicBezTo>
                  <a:pt x="558596" y="674622"/>
                  <a:pt x="407577" y="523603"/>
                  <a:pt x="407577" y="337311"/>
                </a:cubicBezTo>
                <a:cubicBezTo>
                  <a:pt x="407577" y="151019"/>
                  <a:pt x="558596" y="0"/>
                  <a:pt x="74488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40" name="Round Same Side Corner Rectangle 20">
            <a:extLst>
              <a:ext uri="{FF2B5EF4-FFF2-40B4-BE49-F238E27FC236}">
                <a16:creationId xmlns:a16="http://schemas.microsoft.com/office/drawing/2014/main" id="{9F2062CF-09AA-4707-8B9D-4FD93936C7B7}"/>
              </a:ext>
            </a:extLst>
          </p:cNvPr>
          <p:cNvSpPr/>
          <p:nvPr/>
        </p:nvSpPr>
        <p:spPr>
          <a:xfrm rot="10800000">
            <a:off x="4090098" y="1209113"/>
            <a:ext cx="219879" cy="469045"/>
          </a:xfrm>
          <a:custGeom>
            <a:avLst/>
            <a:gdLst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521281 w 1856332"/>
              <a:gd name="connsiteY2" fmla="*/ 3174669 h 3959924"/>
              <a:gd name="connsiteX3" fmla="*/ 466697 w 1856332"/>
              <a:gd name="connsiteY3" fmla="*/ 3144149 h 3959924"/>
              <a:gd name="connsiteX4" fmla="*/ 8303 w 1856332"/>
              <a:gd name="connsiteY4" fmla="*/ 1942070 h 3959924"/>
              <a:gd name="connsiteX5" fmla="*/ 81139 w 1856332"/>
              <a:gd name="connsiteY5" fmla="*/ 1779444 h 3959924"/>
              <a:gd name="connsiteX6" fmla="*/ 243764 w 1856332"/>
              <a:gd name="connsiteY6" fmla="*/ 1852280 h 3959924"/>
              <a:gd name="connsiteX7" fmla="*/ 504770 w 1856332"/>
              <a:gd name="connsiteY7" fmla="*/ 2536736 h 3959924"/>
              <a:gd name="connsiteX8" fmla="*/ 555637 w 1856332"/>
              <a:gd name="connsiteY8" fmla="*/ 2536736 h 3959924"/>
              <a:gd name="connsiteX9" fmla="*/ 226299 w 1856332"/>
              <a:gd name="connsiteY9" fmla="*/ 1210417 h 3959924"/>
              <a:gd name="connsiteX10" fmla="*/ 551784 w 1856332"/>
              <a:gd name="connsiteY10" fmla="*/ 1210417 h 3959924"/>
              <a:gd name="connsiteX11" fmla="*/ 551784 w 1856332"/>
              <a:gd name="connsiteY11" fmla="*/ 168335 h 3959924"/>
              <a:gd name="connsiteX12" fmla="*/ 720119 w 1856332"/>
              <a:gd name="connsiteY12" fmla="*/ 0 h 3959924"/>
              <a:gd name="connsiteX13" fmla="*/ 888454 w 1856332"/>
              <a:gd name="connsiteY13" fmla="*/ 168335 h 3959924"/>
              <a:gd name="connsiteX14" fmla="*/ 888454 w 1856332"/>
              <a:gd name="connsiteY14" fmla="*/ 1210417 h 3959924"/>
              <a:gd name="connsiteX15" fmla="*/ 968040 w 1856332"/>
              <a:gd name="connsiteY15" fmla="*/ 1210417 h 3959924"/>
              <a:gd name="connsiteX16" fmla="*/ 968040 w 1856332"/>
              <a:gd name="connsiteY16" fmla="*/ 168335 h 3959924"/>
              <a:gd name="connsiteX17" fmla="*/ 1136375 w 1856332"/>
              <a:gd name="connsiteY17" fmla="*/ 0 h 3959924"/>
              <a:gd name="connsiteX18" fmla="*/ 1304710 w 1856332"/>
              <a:gd name="connsiteY18" fmla="*/ 168335 h 3959924"/>
              <a:gd name="connsiteX19" fmla="*/ 1304710 w 1856332"/>
              <a:gd name="connsiteY19" fmla="*/ 1210417 h 3959924"/>
              <a:gd name="connsiteX20" fmla="*/ 1631589 w 1856332"/>
              <a:gd name="connsiteY20" fmla="*/ 1210417 h 3959924"/>
              <a:gd name="connsiteX21" fmla="*/ 1302251 w 1856332"/>
              <a:gd name="connsiteY21" fmla="*/ 2536736 h 3959924"/>
              <a:gd name="connsiteX22" fmla="*/ 1351562 w 1856332"/>
              <a:gd name="connsiteY22" fmla="*/ 2536736 h 3959924"/>
              <a:gd name="connsiteX23" fmla="*/ 1612568 w 1856332"/>
              <a:gd name="connsiteY23" fmla="*/ 1852280 h 3959924"/>
              <a:gd name="connsiteX24" fmla="*/ 1775193 w 1856332"/>
              <a:gd name="connsiteY24" fmla="*/ 1779444 h 3959924"/>
              <a:gd name="connsiteX25" fmla="*/ 1848029 w 1856332"/>
              <a:gd name="connsiteY25" fmla="*/ 1942070 h 3959924"/>
              <a:gd name="connsiteX26" fmla="*/ 1389635 w 1856332"/>
              <a:gd name="connsiteY26" fmla="*/ 3144149 h 3959924"/>
              <a:gd name="connsiteX27" fmla="*/ 1344732 w 1856332"/>
              <a:gd name="connsiteY27" fmla="*/ 3176282 h 3959924"/>
              <a:gd name="connsiteX28" fmla="*/ 1228565 w 1856332"/>
              <a:gd name="connsiteY28" fmla="*/ 3214674 h 3959924"/>
              <a:gd name="connsiteX29" fmla="*/ 925623 w 1856332"/>
              <a:gd name="connsiteY29" fmla="*/ 3959924 h 3959924"/>
              <a:gd name="connsiteX30" fmla="*/ 601623 w 1856332"/>
              <a:gd name="connsiteY30" fmla="*/ 3635924 h 3959924"/>
              <a:gd name="connsiteX31" fmla="*/ 925623 w 1856332"/>
              <a:gd name="connsiteY31" fmla="*/ 3311924 h 3959924"/>
              <a:gd name="connsiteX32" fmla="*/ 1249623 w 1856332"/>
              <a:gd name="connsiteY32" fmla="*/ 3635924 h 3959924"/>
              <a:gd name="connsiteX33" fmla="*/ 925623 w 1856332"/>
              <a:gd name="connsiteY33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856332" h="3959924">
                <a:moveTo>
                  <a:pt x="1228565" y="3214674"/>
                </a:moveTo>
                <a:lnTo>
                  <a:pt x="622681" y="3214674"/>
                </a:lnTo>
                <a:cubicBezTo>
                  <a:pt x="495703" y="3202920"/>
                  <a:pt x="501057" y="3225622"/>
                  <a:pt x="466697" y="3144149"/>
                </a:cubicBezTo>
                <a:lnTo>
                  <a:pt x="8303" y="1942070"/>
                </a:lnTo>
                <a:cubicBezTo>
                  <a:pt x="-16491" y="1877049"/>
                  <a:pt x="16118" y="1804239"/>
                  <a:pt x="81139" y="1779444"/>
                </a:cubicBezTo>
                <a:cubicBezTo>
                  <a:pt x="146160" y="1754650"/>
                  <a:pt x="218970" y="1787259"/>
                  <a:pt x="243764" y="1852280"/>
                </a:cubicBezTo>
                <a:lnTo>
                  <a:pt x="504770" y="2536736"/>
                </a:lnTo>
                <a:lnTo>
                  <a:pt x="555637" y="2536736"/>
                </a:lnTo>
                <a:lnTo>
                  <a:pt x="226299" y="1210417"/>
                </a:lnTo>
                <a:lnTo>
                  <a:pt x="551784" y="1210417"/>
                </a:lnTo>
                <a:lnTo>
                  <a:pt x="551784" y="168335"/>
                </a:lnTo>
                <a:cubicBezTo>
                  <a:pt x="551784" y="75366"/>
                  <a:pt x="627150" y="0"/>
                  <a:pt x="720119" y="0"/>
                </a:cubicBezTo>
                <a:cubicBezTo>
                  <a:pt x="813088" y="0"/>
                  <a:pt x="888454" y="75366"/>
                  <a:pt x="888454" y="168335"/>
                </a:cubicBezTo>
                <a:lnTo>
                  <a:pt x="888454" y="1210417"/>
                </a:lnTo>
                <a:lnTo>
                  <a:pt x="968040" y="1210417"/>
                </a:lnTo>
                <a:lnTo>
                  <a:pt x="968040" y="168335"/>
                </a:lnTo>
                <a:cubicBezTo>
                  <a:pt x="968040" y="75366"/>
                  <a:pt x="1043406" y="0"/>
                  <a:pt x="1136375" y="0"/>
                </a:cubicBezTo>
                <a:cubicBezTo>
                  <a:pt x="1229344" y="0"/>
                  <a:pt x="1304710" y="75366"/>
                  <a:pt x="1304710" y="168335"/>
                </a:cubicBezTo>
                <a:lnTo>
                  <a:pt x="1304710" y="1210417"/>
                </a:lnTo>
                <a:lnTo>
                  <a:pt x="1631589" y="1210417"/>
                </a:lnTo>
                <a:lnTo>
                  <a:pt x="1302251" y="2536736"/>
                </a:lnTo>
                <a:lnTo>
                  <a:pt x="1351562" y="2536736"/>
                </a:lnTo>
                <a:lnTo>
                  <a:pt x="1612568" y="1852280"/>
                </a:lnTo>
                <a:cubicBezTo>
                  <a:pt x="1637362" y="1787259"/>
                  <a:pt x="1710172" y="1754650"/>
                  <a:pt x="1775193" y="1779444"/>
                </a:cubicBezTo>
                <a:cubicBezTo>
                  <a:pt x="1840214" y="1804239"/>
                  <a:pt x="1872823" y="1877049"/>
                  <a:pt x="1848029" y="1942070"/>
                </a:cubicBezTo>
                <a:lnTo>
                  <a:pt x="1389635" y="3144149"/>
                </a:lnTo>
                <a:cubicBezTo>
                  <a:pt x="1348984" y="3225622"/>
                  <a:pt x="1356391" y="3202920"/>
                  <a:pt x="1228565" y="3214674"/>
                </a:cubicBezTo>
                <a:close/>
                <a:moveTo>
                  <a:pt x="925623" y="3959924"/>
                </a:moveTo>
                <a:cubicBezTo>
                  <a:pt x="746683" y="3959924"/>
                  <a:pt x="601623" y="3814864"/>
                  <a:pt x="601623" y="3635924"/>
                </a:cubicBezTo>
                <a:cubicBezTo>
                  <a:pt x="601623" y="3456984"/>
                  <a:pt x="746683" y="3311924"/>
                  <a:pt x="925623" y="3311924"/>
                </a:cubicBezTo>
                <a:cubicBezTo>
                  <a:pt x="1104563" y="3311924"/>
                  <a:pt x="1249623" y="3456984"/>
                  <a:pt x="1249623" y="3635924"/>
                </a:cubicBezTo>
                <a:cubicBezTo>
                  <a:pt x="1249623" y="3814864"/>
                  <a:pt x="1104563" y="3959924"/>
                  <a:pt x="925623" y="395992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41" name="Donut 87">
            <a:extLst>
              <a:ext uri="{FF2B5EF4-FFF2-40B4-BE49-F238E27FC236}">
                <a16:creationId xmlns:a16="http://schemas.microsoft.com/office/drawing/2014/main" id="{19B855FE-870A-4962-93BF-648E5E2C589D}"/>
              </a:ext>
            </a:extLst>
          </p:cNvPr>
          <p:cNvSpPr/>
          <p:nvPr/>
        </p:nvSpPr>
        <p:spPr>
          <a:xfrm>
            <a:off x="4545814" y="1274208"/>
            <a:ext cx="356471" cy="366339"/>
          </a:xfrm>
          <a:custGeom>
            <a:avLst/>
            <a:gdLst/>
            <a:ahLst/>
            <a:cxnLst/>
            <a:rect l="l" t="t" r="r" b="b"/>
            <a:pathLst>
              <a:path w="356471" h="366339">
                <a:moveTo>
                  <a:pt x="144025" y="123680"/>
                </a:moveTo>
                <a:cubicBezTo>
                  <a:pt x="89551" y="123680"/>
                  <a:pt x="45391" y="167840"/>
                  <a:pt x="45391" y="222314"/>
                </a:cubicBezTo>
                <a:cubicBezTo>
                  <a:pt x="45391" y="276788"/>
                  <a:pt x="89551" y="320948"/>
                  <a:pt x="144025" y="320948"/>
                </a:cubicBezTo>
                <a:cubicBezTo>
                  <a:pt x="198499" y="320948"/>
                  <a:pt x="242659" y="276788"/>
                  <a:pt x="242659" y="222314"/>
                </a:cubicBezTo>
                <a:cubicBezTo>
                  <a:pt x="242659" y="167840"/>
                  <a:pt x="198499" y="123680"/>
                  <a:pt x="144025" y="123680"/>
                </a:cubicBezTo>
                <a:close/>
                <a:moveTo>
                  <a:pt x="354808" y="0"/>
                </a:moveTo>
                <a:lnTo>
                  <a:pt x="356471" y="85288"/>
                </a:lnTo>
                <a:lnTo>
                  <a:pt x="334733" y="64382"/>
                </a:lnTo>
                <a:lnTo>
                  <a:pt x="260258" y="141819"/>
                </a:lnTo>
                <a:cubicBezTo>
                  <a:pt x="278587" y="163579"/>
                  <a:pt x="288050" y="191841"/>
                  <a:pt x="288050" y="222314"/>
                </a:cubicBezTo>
                <a:cubicBezTo>
                  <a:pt x="288050" y="301857"/>
                  <a:pt x="223568" y="366339"/>
                  <a:pt x="144025" y="366339"/>
                </a:cubicBezTo>
                <a:cubicBezTo>
                  <a:pt x="64482" y="366339"/>
                  <a:pt x="0" y="301857"/>
                  <a:pt x="0" y="222314"/>
                </a:cubicBezTo>
                <a:cubicBezTo>
                  <a:pt x="0" y="142771"/>
                  <a:pt x="64482" y="78289"/>
                  <a:pt x="144025" y="78289"/>
                </a:cubicBezTo>
                <a:cubicBezTo>
                  <a:pt x="170876" y="78289"/>
                  <a:pt x="196011" y="85637"/>
                  <a:pt x="216282" y="100527"/>
                </a:cubicBezTo>
                <a:lnTo>
                  <a:pt x="291257" y="22569"/>
                </a:lnTo>
                <a:lnTo>
                  <a:pt x="269519" y="166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42" name="Donut 90">
            <a:extLst>
              <a:ext uri="{FF2B5EF4-FFF2-40B4-BE49-F238E27FC236}">
                <a16:creationId xmlns:a16="http://schemas.microsoft.com/office/drawing/2014/main" id="{35DF0FC1-2CB5-4E1F-8CC4-BC4DBADAFE04}"/>
              </a:ext>
            </a:extLst>
          </p:cNvPr>
          <p:cNvSpPr/>
          <p:nvPr/>
        </p:nvSpPr>
        <p:spPr>
          <a:xfrm>
            <a:off x="5161285" y="1247479"/>
            <a:ext cx="373598" cy="381817"/>
          </a:xfrm>
          <a:custGeom>
            <a:avLst/>
            <a:gdLst/>
            <a:ahLst/>
            <a:cxnLst/>
            <a:rect l="l" t="t" r="r" b="b"/>
            <a:pathLst>
              <a:path w="373598" h="381817">
                <a:moveTo>
                  <a:pt x="229573" y="45391"/>
                </a:moveTo>
                <a:cubicBezTo>
                  <a:pt x="175099" y="45391"/>
                  <a:pt x="130939" y="89551"/>
                  <a:pt x="130939" y="144025"/>
                </a:cubicBezTo>
                <a:cubicBezTo>
                  <a:pt x="130939" y="198499"/>
                  <a:pt x="175099" y="242659"/>
                  <a:pt x="229573" y="242659"/>
                </a:cubicBezTo>
                <a:cubicBezTo>
                  <a:pt x="284047" y="242659"/>
                  <a:pt x="328207" y="198499"/>
                  <a:pt x="328207" y="144025"/>
                </a:cubicBezTo>
                <a:cubicBezTo>
                  <a:pt x="328207" y="89551"/>
                  <a:pt x="284047" y="45391"/>
                  <a:pt x="229573" y="45391"/>
                </a:cubicBezTo>
                <a:close/>
                <a:moveTo>
                  <a:pt x="229573" y="0"/>
                </a:moveTo>
                <a:cubicBezTo>
                  <a:pt x="309116" y="0"/>
                  <a:pt x="373598" y="64482"/>
                  <a:pt x="373598" y="144025"/>
                </a:cubicBezTo>
                <a:cubicBezTo>
                  <a:pt x="373598" y="223568"/>
                  <a:pt x="309116" y="288050"/>
                  <a:pt x="229573" y="288050"/>
                </a:cubicBezTo>
                <a:cubicBezTo>
                  <a:pt x="202172" y="288050"/>
                  <a:pt x="176558" y="280398"/>
                  <a:pt x="156060" y="264966"/>
                </a:cubicBezTo>
                <a:lnTo>
                  <a:pt x="128993" y="292033"/>
                </a:lnTo>
                <a:lnTo>
                  <a:pt x="160228" y="323268"/>
                </a:lnTo>
                <a:cubicBezTo>
                  <a:pt x="171055" y="334095"/>
                  <a:pt x="171055" y="351650"/>
                  <a:pt x="160228" y="362477"/>
                </a:cubicBezTo>
                <a:cubicBezTo>
                  <a:pt x="149401" y="373304"/>
                  <a:pt x="131846" y="373304"/>
                  <a:pt x="121019" y="362477"/>
                </a:cubicBezTo>
                <a:lnTo>
                  <a:pt x="89784" y="331242"/>
                </a:lnTo>
                <a:lnTo>
                  <a:pt x="39209" y="381817"/>
                </a:lnTo>
                <a:cubicBezTo>
                  <a:pt x="28381" y="392644"/>
                  <a:pt x="10827" y="392644"/>
                  <a:pt x="0" y="381817"/>
                </a:cubicBezTo>
                <a:cubicBezTo>
                  <a:pt x="-10828" y="370989"/>
                  <a:pt x="-10828" y="353435"/>
                  <a:pt x="0" y="342608"/>
                </a:cubicBezTo>
                <a:lnTo>
                  <a:pt x="50575" y="292033"/>
                </a:lnTo>
                <a:lnTo>
                  <a:pt x="16166" y="257624"/>
                </a:lnTo>
                <a:cubicBezTo>
                  <a:pt x="5339" y="246797"/>
                  <a:pt x="5339" y="229242"/>
                  <a:pt x="16166" y="218415"/>
                </a:cubicBezTo>
                <a:cubicBezTo>
                  <a:pt x="26993" y="207588"/>
                  <a:pt x="44548" y="207588"/>
                  <a:pt x="55375" y="218415"/>
                </a:cubicBezTo>
                <a:lnTo>
                  <a:pt x="89784" y="252824"/>
                </a:lnTo>
                <a:lnTo>
                  <a:pt x="115252" y="227356"/>
                </a:lnTo>
                <a:cubicBezTo>
                  <a:pt x="95803" y="205073"/>
                  <a:pt x="85548" y="175747"/>
                  <a:pt x="85548" y="144025"/>
                </a:cubicBezTo>
                <a:cubicBezTo>
                  <a:pt x="85548" y="64482"/>
                  <a:pt x="150030" y="0"/>
                  <a:pt x="22957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43" name="Oval 6">
            <a:extLst>
              <a:ext uri="{FF2B5EF4-FFF2-40B4-BE49-F238E27FC236}">
                <a16:creationId xmlns:a16="http://schemas.microsoft.com/office/drawing/2014/main" id="{8306277B-071E-42A0-A285-5ED629D0BF7A}"/>
              </a:ext>
            </a:extLst>
          </p:cNvPr>
          <p:cNvSpPr/>
          <p:nvPr/>
        </p:nvSpPr>
        <p:spPr>
          <a:xfrm>
            <a:off x="5858067" y="2021781"/>
            <a:ext cx="356681" cy="352945"/>
          </a:xfrm>
          <a:custGeom>
            <a:avLst/>
            <a:gdLst/>
            <a:ahLst/>
            <a:cxnLst/>
            <a:rect l="l" t="t" r="r" b="b"/>
            <a:pathLst>
              <a:path w="3220460" h="3186731">
                <a:moveTo>
                  <a:pt x="1762834" y="1282034"/>
                </a:moveTo>
                <a:lnTo>
                  <a:pt x="273698" y="2771171"/>
                </a:lnTo>
                <a:cubicBezTo>
                  <a:pt x="253145" y="2791724"/>
                  <a:pt x="253145" y="2825048"/>
                  <a:pt x="273698" y="2845601"/>
                </a:cubicBezTo>
                <a:cubicBezTo>
                  <a:pt x="294251" y="2866154"/>
                  <a:pt x="327575" y="2866154"/>
                  <a:pt x="348128" y="2845601"/>
                </a:cubicBezTo>
                <a:lnTo>
                  <a:pt x="1830131" y="1363598"/>
                </a:lnTo>
                <a:close/>
                <a:moveTo>
                  <a:pt x="2703218" y="237332"/>
                </a:moveTo>
                <a:cubicBezTo>
                  <a:pt x="2623680" y="237332"/>
                  <a:pt x="2559202" y="301810"/>
                  <a:pt x="2559202" y="381348"/>
                </a:cubicBezTo>
                <a:cubicBezTo>
                  <a:pt x="2559202" y="460886"/>
                  <a:pt x="2623680" y="525364"/>
                  <a:pt x="2703218" y="525364"/>
                </a:cubicBezTo>
                <a:cubicBezTo>
                  <a:pt x="2782756" y="525364"/>
                  <a:pt x="2847234" y="460886"/>
                  <a:pt x="2847234" y="381348"/>
                </a:cubicBezTo>
                <a:cubicBezTo>
                  <a:pt x="2847234" y="301810"/>
                  <a:pt x="2782756" y="237332"/>
                  <a:pt x="2703218" y="237332"/>
                </a:cubicBezTo>
                <a:close/>
                <a:moveTo>
                  <a:pt x="2413103" y="0"/>
                </a:moveTo>
                <a:cubicBezTo>
                  <a:pt x="2858994" y="0"/>
                  <a:pt x="3220460" y="361466"/>
                  <a:pt x="3220460" y="807357"/>
                </a:cubicBezTo>
                <a:cubicBezTo>
                  <a:pt x="3220460" y="1253248"/>
                  <a:pt x="2858994" y="1614714"/>
                  <a:pt x="2413103" y="1614714"/>
                </a:cubicBezTo>
                <a:cubicBezTo>
                  <a:pt x="2305542" y="1614714"/>
                  <a:pt x="2202893" y="1593680"/>
                  <a:pt x="2109223" y="1555067"/>
                </a:cubicBezTo>
                <a:lnTo>
                  <a:pt x="2191945" y="1637789"/>
                </a:lnTo>
                <a:cubicBezTo>
                  <a:pt x="2226856" y="1672699"/>
                  <a:pt x="2226855" y="1729300"/>
                  <a:pt x="2191945" y="1764210"/>
                </a:cubicBezTo>
                <a:lnTo>
                  <a:pt x="2045068" y="1911087"/>
                </a:lnTo>
                <a:cubicBezTo>
                  <a:pt x="2010158" y="1945998"/>
                  <a:pt x="1953557" y="1945998"/>
                  <a:pt x="1918647" y="1911087"/>
                </a:cubicBezTo>
                <a:lnTo>
                  <a:pt x="1799123" y="1791564"/>
                </a:lnTo>
                <a:lnTo>
                  <a:pt x="1749496" y="1841190"/>
                </a:lnTo>
                <a:lnTo>
                  <a:pt x="1832980" y="1924673"/>
                </a:lnTo>
                <a:lnTo>
                  <a:pt x="1761893" y="1995760"/>
                </a:lnTo>
                <a:lnTo>
                  <a:pt x="1678410" y="1912277"/>
                </a:lnTo>
                <a:lnTo>
                  <a:pt x="1650246" y="1940441"/>
                </a:lnTo>
                <a:lnTo>
                  <a:pt x="1735612" y="2025807"/>
                </a:lnTo>
                <a:lnTo>
                  <a:pt x="1573330" y="2188089"/>
                </a:lnTo>
                <a:lnTo>
                  <a:pt x="1487964" y="2102723"/>
                </a:lnTo>
                <a:lnTo>
                  <a:pt x="1451742" y="2138944"/>
                </a:lnTo>
                <a:lnTo>
                  <a:pt x="1537109" y="2224311"/>
                </a:lnTo>
                <a:lnTo>
                  <a:pt x="1374830" y="2386590"/>
                </a:lnTo>
                <a:lnTo>
                  <a:pt x="1289463" y="2301223"/>
                </a:lnTo>
                <a:lnTo>
                  <a:pt x="1225079" y="2365608"/>
                </a:lnTo>
                <a:lnTo>
                  <a:pt x="1310445" y="2450974"/>
                </a:lnTo>
                <a:lnTo>
                  <a:pt x="1239358" y="2522061"/>
                </a:lnTo>
                <a:lnTo>
                  <a:pt x="1153992" y="2436695"/>
                </a:lnTo>
                <a:lnTo>
                  <a:pt x="1104364" y="2486322"/>
                </a:lnTo>
                <a:lnTo>
                  <a:pt x="1189730" y="2571689"/>
                </a:lnTo>
                <a:lnTo>
                  <a:pt x="1034153" y="2727266"/>
                </a:lnTo>
                <a:lnTo>
                  <a:pt x="948787" y="2641900"/>
                </a:lnTo>
                <a:lnTo>
                  <a:pt x="905863" y="2684824"/>
                </a:lnTo>
                <a:lnTo>
                  <a:pt x="991230" y="2770191"/>
                </a:lnTo>
                <a:lnTo>
                  <a:pt x="842353" y="2919067"/>
                </a:lnTo>
                <a:lnTo>
                  <a:pt x="756986" y="2833700"/>
                </a:lnTo>
                <a:lnTo>
                  <a:pt x="692119" y="2898567"/>
                </a:lnTo>
                <a:lnTo>
                  <a:pt x="777486" y="2983934"/>
                </a:lnTo>
                <a:lnTo>
                  <a:pt x="628610" y="3132811"/>
                </a:lnTo>
                <a:lnTo>
                  <a:pt x="618557" y="3122757"/>
                </a:lnTo>
                <a:lnTo>
                  <a:pt x="622830" y="3134825"/>
                </a:lnTo>
                <a:lnTo>
                  <a:pt x="346551" y="3150831"/>
                </a:lnTo>
                <a:lnTo>
                  <a:pt x="0" y="3186731"/>
                </a:lnTo>
                <a:lnTo>
                  <a:pt x="51749" y="2750557"/>
                </a:lnTo>
                <a:lnTo>
                  <a:pt x="48979" y="2747788"/>
                </a:lnTo>
                <a:lnTo>
                  <a:pt x="52495" y="2744272"/>
                </a:lnTo>
                <a:lnTo>
                  <a:pt x="52938" y="2740533"/>
                </a:lnTo>
                <a:lnTo>
                  <a:pt x="54575" y="2742192"/>
                </a:lnTo>
                <a:lnTo>
                  <a:pt x="1671288" y="1125479"/>
                </a:lnTo>
                <a:cubicBezTo>
                  <a:pt x="1628971" y="1027979"/>
                  <a:pt x="1605746" y="920380"/>
                  <a:pt x="1605746" y="807357"/>
                </a:cubicBezTo>
                <a:cubicBezTo>
                  <a:pt x="1605746" y="361466"/>
                  <a:pt x="1967212" y="0"/>
                  <a:pt x="241310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44" name="Block Arc 25">
            <a:extLst>
              <a:ext uri="{FF2B5EF4-FFF2-40B4-BE49-F238E27FC236}">
                <a16:creationId xmlns:a16="http://schemas.microsoft.com/office/drawing/2014/main" id="{7BFBC44F-95FA-49A4-B238-F08EB3764CE4}"/>
              </a:ext>
            </a:extLst>
          </p:cNvPr>
          <p:cNvSpPr/>
          <p:nvPr/>
        </p:nvSpPr>
        <p:spPr>
          <a:xfrm>
            <a:off x="4117415" y="2020993"/>
            <a:ext cx="245394" cy="354521"/>
          </a:xfrm>
          <a:custGeom>
            <a:avLst/>
            <a:gdLst/>
            <a:ahLst/>
            <a:cxnLst/>
            <a:rect l="l" t="t" r="r" b="b"/>
            <a:pathLst>
              <a:path w="2215656" h="3200962">
                <a:moveTo>
                  <a:pt x="1107829" y="2097026"/>
                </a:moveTo>
                <a:cubicBezTo>
                  <a:pt x="1025315" y="2097026"/>
                  <a:pt x="958423" y="2163918"/>
                  <a:pt x="958423" y="2246432"/>
                </a:cubicBezTo>
                <a:cubicBezTo>
                  <a:pt x="958423" y="2302715"/>
                  <a:pt x="989546" y="2351730"/>
                  <a:pt x="1036590" y="2375275"/>
                </a:cubicBezTo>
                <a:lnTo>
                  <a:pt x="985422" y="2684898"/>
                </a:lnTo>
                <a:lnTo>
                  <a:pt x="1230236" y="2684898"/>
                </a:lnTo>
                <a:lnTo>
                  <a:pt x="1179068" y="2375275"/>
                </a:lnTo>
                <a:cubicBezTo>
                  <a:pt x="1226112" y="2351730"/>
                  <a:pt x="1257234" y="2302715"/>
                  <a:pt x="1257234" y="2246432"/>
                </a:cubicBezTo>
                <a:cubicBezTo>
                  <a:pt x="1257234" y="2163918"/>
                  <a:pt x="1190343" y="2097026"/>
                  <a:pt x="1107829" y="2097026"/>
                </a:cubicBezTo>
                <a:close/>
                <a:moveTo>
                  <a:pt x="1102513" y="266871"/>
                </a:moveTo>
                <a:cubicBezTo>
                  <a:pt x="874876" y="269781"/>
                  <a:pt x="691868" y="455143"/>
                  <a:pt x="691868" y="682798"/>
                </a:cubicBezTo>
                <a:lnTo>
                  <a:pt x="690469" y="682798"/>
                </a:lnTo>
                <a:lnTo>
                  <a:pt x="690469" y="1580962"/>
                </a:lnTo>
                <a:lnTo>
                  <a:pt x="1525188" y="1580962"/>
                </a:lnTo>
                <a:lnTo>
                  <a:pt x="1525188" y="672127"/>
                </a:lnTo>
                <a:lnTo>
                  <a:pt x="1523654" y="672166"/>
                </a:lnTo>
                <a:cubicBezTo>
                  <a:pt x="1517835" y="444585"/>
                  <a:pt x="1330149" y="263961"/>
                  <a:pt x="1102513" y="266871"/>
                </a:cubicBezTo>
                <a:close/>
                <a:moveTo>
                  <a:pt x="1099102" y="56"/>
                </a:moveTo>
                <a:cubicBezTo>
                  <a:pt x="1472767" y="-4720"/>
                  <a:pt x="1780852" y="291773"/>
                  <a:pt x="1790404" y="665346"/>
                </a:cubicBezTo>
                <a:lnTo>
                  <a:pt x="1742843" y="666562"/>
                </a:lnTo>
                <a:lnTo>
                  <a:pt x="1790627" y="666562"/>
                </a:lnTo>
                <a:lnTo>
                  <a:pt x="1790627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425030" y="1580962"/>
                </a:lnTo>
                <a:lnTo>
                  <a:pt x="425030" y="676764"/>
                </a:lnTo>
                <a:lnTo>
                  <a:pt x="425634" y="676764"/>
                </a:lnTo>
                <a:cubicBezTo>
                  <a:pt x="428273" y="305830"/>
                  <a:pt x="727452" y="4806"/>
                  <a:pt x="1099102" y="5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45" name="Block Arc 31">
            <a:extLst>
              <a:ext uri="{FF2B5EF4-FFF2-40B4-BE49-F238E27FC236}">
                <a16:creationId xmlns:a16="http://schemas.microsoft.com/office/drawing/2014/main" id="{271E34CD-ECB1-4AAC-A20F-6DF96DEBF77E}"/>
              </a:ext>
            </a:extLst>
          </p:cNvPr>
          <p:cNvSpPr/>
          <p:nvPr/>
        </p:nvSpPr>
        <p:spPr>
          <a:xfrm>
            <a:off x="6455130" y="2020993"/>
            <a:ext cx="320167" cy="354521"/>
          </a:xfrm>
          <a:custGeom>
            <a:avLst/>
            <a:gdLst/>
            <a:ahLst/>
            <a:cxnLst/>
            <a:rect l="l" t="t" r="r" b="b"/>
            <a:pathLst>
              <a:path w="2890784" h="3200962">
                <a:moveTo>
                  <a:pt x="1107828" y="2097026"/>
                </a:moveTo>
                <a:cubicBezTo>
                  <a:pt x="1025313" y="2097026"/>
                  <a:pt x="958422" y="2163918"/>
                  <a:pt x="958422" y="2246432"/>
                </a:cubicBezTo>
                <a:cubicBezTo>
                  <a:pt x="958422" y="2302715"/>
                  <a:pt x="989545" y="2351730"/>
                  <a:pt x="1036589" y="2375275"/>
                </a:cubicBezTo>
                <a:lnTo>
                  <a:pt x="985421" y="2684898"/>
                </a:lnTo>
                <a:lnTo>
                  <a:pt x="1230235" y="2684898"/>
                </a:lnTo>
                <a:lnTo>
                  <a:pt x="1179067" y="2375275"/>
                </a:lnTo>
                <a:cubicBezTo>
                  <a:pt x="1226111" y="2351730"/>
                  <a:pt x="1257233" y="2302715"/>
                  <a:pt x="1257233" y="2246432"/>
                </a:cubicBezTo>
                <a:cubicBezTo>
                  <a:pt x="1257233" y="2163918"/>
                  <a:pt x="1190342" y="2097026"/>
                  <a:pt x="1107828" y="2097026"/>
                </a:cubicBezTo>
                <a:close/>
                <a:moveTo>
                  <a:pt x="2199259" y="56"/>
                </a:moveTo>
                <a:cubicBezTo>
                  <a:pt x="2572924" y="-4720"/>
                  <a:pt x="2881009" y="291773"/>
                  <a:pt x="2890561" y="665346"/>
                </a:cubicBezTo>
                <a:lnTo>
                  <a:pt x="2843000" y="666562"/>
                </a:lnTo>
                <a:lnTo>
                  <a:pt x="2890784" y="666562"/>
                </a:lnTo>
                <a:lnTo>
                  <a:pt x="2890784" y="1580962"/>
                </a:lnTo>
                <a:lnTo>
                  <a:pt x="2625345" y="1580962"/>
                </a:lnTo>
                <a:lnTo>
                  <a:pt x="2625345" y="672127"/>
                </a:lnTo>
                <a:lnTo>
                  <a:pt x="2623811" y="672166"/>
                </a:lnTo>
                <a:cubicBezTo>
                  <a:pt x="2617992" y="444585"/>
                  <a:pt x="2430306" y="263961"/>
                  <a:pt x="2202670" y="266871"/>
                </a:cubicBezTo>
                <a:cubicBezTo>
                  <a:pt x="1975033" y="269781"/>
                  <a:pt x="1792025" y="455143"/>
                  <a:pt x="1792025" y="682798"/>
                </a:cubicBezTo>
                <a:lnTo>
                  <a:pt x="1790626" y="682798"/>
                </a:lnTo>
                <a:lnTo>
                  <a:pt x="1790626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1525187" y="1580962"/>
                </a:lnTo>
                <a:lnTo>
                  <a:pt x="1525187" y="676764"/>
                </a:lnTo>
                <a:lnTo>
                  <a:pt x="1525791" y="676764"/>
                </a:lnTo>
                <a:cubicBezTo>
                  <a:pt x="1528430" y="305830"/>
                  <a:pt x="1827609" y="4806"/>
                  <a:pt x="2199259" y="5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46" name="Freeform 53">
            <a:extLst>
              <a:ext uri="{FF2B5EF4-FFF2-40B4-BE49-F238E27FC236}">
                <a16:creationId xmlns:a16="http://schemas.microsoft.com/office/drawing/2014/main" id="{B014D9E3-4A18-49E9-84DE-E60A1CB0D05B}"/>
              </a:ext>
            </a:extLst>
          </p:cNvPr>
          <p:cNvSpPr/>
          <p:nvPr/>
        </p:nvSpPr>
        <p:spPr>
          <a:xfrm>
            <a:off x="7662840" y="2018386"/>
            <a:ext cx="350856" cy="359735"/>
          </a:xfrm>
          <a:custGeom>
            <a:avLst/>
            <a:gdLst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38125 w 2305050"/>
              <a:gd name="connsiteY16" fmla="*/ 217170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60071 w 2305050"/>
              <a:gd name="connsiteY16" fmla="*/ 2087575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6647 w 2305050"/>
              <a:gd name="connsiteY16" fmla="*/ 209489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81480 w 2305050"/>
              <a:gd name="connsiteY2" fmla="*/ 476174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04671 w 2305050"/>
              <a:gd name="connsiteY2" fmla="*/ 468859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70609 w 2305050"/>
              <a:gd name="connsiteY3" fmla="*/ 649910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82725 w 2305050"/>
              <a:gd name="connsiteY2" fmla="*/ 494463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294077"/>
              <a:gd name="connsiteY0" fmla="*/ 0 h 2363647"/>
              <a:gd name="connsiteX1" fmla="*/ 760552 w 2294077"/>
              <a:gd name="connsiteY1" fmla="*/ 572947 h 2363647"/>
              <a:gd name="connsiteX2" fmla="*/ 2030273 w 2294077"/>
              <a:gd name="connsiteY2" fmla="*/ 509092 h 2363647"/>
              <a:gd name="connsiteX3" fmla="*/ 2285239 w 2294077"/>
              <a:gd name="connsiteY3" fmla="*/ 657224 h 2363647"/>
              <a:gd name="connsiteX4" fmla="*/ 1132027 w 2294077"/>
              <a:gd name="connsiteY4" fmla="*/ 1020622 h 2363647"/>
              <a:gd name="connsiteX5" fmla="*/ 1617802 w 2294077"/>
              <a:gd name="connsiteY5" fmla="*/ 1544497 h 2363647"/>
              <a:gd name="connsiteX6" fmla="*/ 2065477 w 2294077"/>
              <a:gd name="connsiteY6" fmla="*/ 1544497 h 2363647"/>
              <a:gd name="connsiteX7" fmla="*/ 2294077 w 2294077"/>
              <a:gd name="connsiteY7" fmla="*/ 1734997 h 2363647"/>
              <a:gd name="connsiteX8" fmla="*/ 1827352 w 2294077"/>
              <a:gd name="connsiteY8" fmla="*/ 1868347 h 2363647"/>
              <a:gd name="connsiteX9" fmla="*/ 1998802 w 2294077"/>
              <a:gd name="connsiteY9" fmla="*/ 2115997 h 2363647"/>
              <a:gd name="connsiteX10" fmla="*/ 1722577 w 2294077"/>
              <a:gd name="connsiteY10" fmla="*/ 1982647 h 2363647"/>
              <a:gd name="connsiteX11" fmla="*/ 1532077 w 2294077"/>
              <a:gd name="connsiteY11" fmla="*/ 2363647 h 2363647"/>
              <a:gd name="connsiteX12" fmla="*/ 1303477 w 2294077"/>
              <a:gd name="connsiteY12" fmla="*/ 2144572 h 2363647"/>
              <a:gd name="connsiteX13" fmla="*/ 1436827 w 2294077"/>
              <a:gd name="connsiteY13" fmla="*/ 1782622 h 2363647"/>
              <a:gd name="connsiteX14" fmla="*/ 912952 w 2294077"/>
              <a:gd name="connsiteY14" fmla="*/ 1201597 h 2363647"/>
              <a:gd name="connsiteX15" fmla="*/ 403784 w 2294077"/>
              <a:gd name="connsiteY15" fmla="*/ 2316707 h 2363647"/>
              <a:gd name="connsiteX16" fmla="*/ 282017 w 2294077"/>
              <a:gd name="connsiteY16" fmla="*/ 2047340 h 2363647"/>
              <a:gd name="connsiteX17" fmla="*/ 509244 w 2294077"/>
              <a:gd name="connsiteY17" fmla="*/ 761923 h 2363647"/>
              <a:gd name="connsiteX18" fmla="*/ 0 w 2294077"/>
              <a:gd name="connsiteY18" fmla="*/ 0 h 2363647"/>
              <a:gd name="connsiteX0" fmla="*/ 6569 w 2300646"/>
              <a:gd name="connsiteY0" fmla="*/ 0 h 2363647"/>
              <a:gd name="connsiteX1" fmla="*/ 767121 w 2300646"/>
              <a:gd name="connsiteY1" fmla="*/ 572947 h 2363647"/>
              <a:gd name="connsiteX2" fmla="*/ 2036842 w 2300646"/>
              <a:gd name="connsiteY2" fmla="*/ 509092 h 2363647"/>
              <a:gd name="connsiteX3" fmla="*/ 2291808 w 2300646"/>
              <a:gd name="connsiteY3" fmla="*/ 657224 h 2363647"/>
              <a:gd name="connsiteX4" fmla="*/ 1138596 w 2300646"/>
              <a:gd name="connsiteY4" fmla="*/ 1020622 h 2363647"/>
              <a:gd name="connsiteX5" fmla="*/ 1624371 w 2300646"/>
              <a:gd name="connsiteY5" fmla="*/ 1544497 h 2363647"/>
              <a:gd name="connsiteX6" fmla="*/ 2072046 w 2300646"/>
              <a:gd name="connsiteY6" fmla="*/ 1544497 h 2363647"/>
              <a:gd name="connsiteX7" fmla="*/ 2300646 w 2300646"/>
              <a:gd name="connsiteY7" fmla="*/ 1734997 h 2363647"/>
              <a:gd name="connsiteX8" fmla="*/ 1833921 w 2300646"/>
              <a:gd name="connsiteY8" fmla="*/ 1868347 h 2363647"/>
              <a:gd name="connsiteX9" fmla="*/ 2005371 w 2300646"/>
              <a:gd name="connsiteY9" fmla="*/ 2115997 h 2363647"/>
              <a:gd name="connsiteX10" fmla="*/ 1729146 w 2300646"/>
              <a:gd name="connsiteY10" fmla="*/ 1982647 h 2363647"/>
              <a:gd name="connsiteX11" fmla="*/ 1538646 w 2300646"/>
              <a:gd name="connsiteY11" fmla="*/ 2363647 h 2363647"/>
              <a:gd name="connsiteX12" fmla="*/ 1310046 w 2300646"/>
              <a:gd name="connsiteY12" fmla="*/ 2144572 h 2363647"/>
              <a:gd name="connsiteX13" fmla="*/ 1443396 w 2300646"/>
              <a:gd name="connsiteY13" fmla="*/ 1782622 h 2363647"/>
              <a:gd name="connsiteX14" fmla="*/ 919521 w 2300646"/>
              <a:gd name="connsiteY14" fmla="*/ 1201597 h 2363647"/>
              <a:gd name="connsiteX15" fmla="*/ 410353 w 2300646"/>
              <a:gd name="connsiteY15" fmla="*/ 2316707 h 2363647"/>
              <a:gd name="connsiteX16" fmla="*/ 288586 w 2300646"/>
              <a:gd name="connsiteY16" fmla="*/ 2047340 h 2363647"/>
              <a:gd name="connsiteX17" fmla="*/ 515813 w 2300646"/>
              <a:gd name="connsiteY17" fmla="*/ 761923 h 2363647"/>
              <a:gd name="connsiteX18" fmla="*/ 6569 w 2300646"/>
              <a:gd name="connsiteY18" fmla="*/ 0 h 2363647"/>
              <a:gd name="connsiteX0" fmla="*/ 6569 w 2300646"/>
              <a:gd name="connsiteY0" fmla="*/ 5505 h 2369152"/>
              <a:gd name="connsiteX1" fmla="*/ 767121 w 2300646"/>
              <a:gd name="connsiteY1" fmla="*/ 578452 h 2369152"/>
              <a:gd name="connsiteX2" fmla="*/ 2036842 w 2300646"/>
              <a:gd name="connsiteY2" fmla="*/ 514597 h 2369152"/>
              <a:gd name="connsiteX3" fmla="*/ 2291808 w 2300646"/>
              <a:gd name="connsiteY3" fmla="*/ 662729 h 2369152"/>
              <a:gd name="connsiteX4" fmla="*/ 1138596 w 2300646"/>
              <a:gd name="connsiteY4" fmla="*/ 1026127 h 2369152"/>
              <a:gd name="connsiteX5" fmla="*/ 1624371 w 2300646"/>
              <a:gd name="connsiteY5" fmla="*/ 1550002 h 2369152"/>
              <a:gd name="connsiteX6" fmla="*/ 2072046 w 2300646"/>
              <a:gd name="connsiteY6" fmla="*/ 1550002 h 2369152"/>
              <a:gd name="connsiteX7" fmla="*/ 2300646 w 2300646"/>
              <a:gd name="connsiteY7" fmla="*/ 1740502 h 2369152"/>
              <a:gd name="connsiteX8" fmla="*/ 1833921 w 2300646"/>
              <a:gd name="connsiteY8" fmla="*/ 1873852 h 2369152"/>
              <a:gd name="connsiteX9" fmla="*/ 2005371 w 2300646"/>
              <a:gd name="connsiteY9" fmla="*/ 2121502 h 2369152"/>
              <a:gd name="connsiteX10" fmla="*/ 1729146 w 2300646"/>
              <a:gd name="connsiteY10" fmla="*/ 1988152 h 2369152"/>
              <a:gd name="connsiteX11" fmla="*/ 1538646 w 2300646"/>
              <a:gd name="connsiteY11" fmla="*/ 2369152 h 2369152"/>
              <a:gd name="connsiteX12" fmla="*/ 1310046 w 2300646"/>
              <a:gd name="connsiteY12" fmla="*/ 2150077 h 2369152"/>
              <a:gd name="connsiteX13" fmla="*/ 1443396 w 2300646"/>
              <a:gd name="connsiteY13" fmla="*/ 1788127 h 2369152"/>
              <a:gd name="connsiteX14" fmla="*/ 919521 w 2300646"/>
              <a:gd name="connsiteY14" fmla="*/ 1207102 h 2369152"/>
              <a:gd name="connsiteX15" fmla="*/ 410353 w 2300646"/>
              <a:gd name="connsiteY15" fmla="*/ 2322212 h 2369152"/>
              <a:gd name="connsiteX16" fmla="*/ 288586 w 2300646"/>
              <a:gd name="connsiteY16" fmla="*/ 2052845 h 2369152"/>
              <a:gd name="connsiteX17" fmla="*/ 515813 w 2300646"/>
              <a:gd name="connsiteY17" fmla="*/ 767428 h 2369152"/>
              <a:gd name="connsiteX18" fmla="*/ 6569 w 2300646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24119 w 2305244"/>
              <a:gd name="connsiteY14" fmla="*/ 1207102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73597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513830 w 2305244"/>
              <a:gd name="connsiteY13" fmla="*/ 1784469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50914 w 2305244"/>
              <a:gd name="connsiteY5" fmla="*/ 1597551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32752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24192 w 2305244"/>
              <a:gd name="connsiteY17" fmla="*/ 1641442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02246 w 2305244"/>
              <a:gd name="connsiteY17" fmla="*/ 1579262 h 2369152"/>
              <a:gd name="connsiteX0" fmla="*/ 2275983 w 2296406"/>
              <a:gd name="connsiteY0" fmla="*/ 1747817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7707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57695 w 2296406"/>
              <a:gd name="connsiteY0" fmla="*/ 1755133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9145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80482 w 2296406"/>
              <a:gd name="connsiteY5" fmla="*/ 2120816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733744 w 2296406"/>
              <a:gd name="connsiteY3" fmla="*/ 1988152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91681 w 2296406"/>
              <a:gd name="connsiteY2" fmla="*/ 2136133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42887 w 2296406"/>
              <a:gd name="connsiteY2" fmla="*/ 2194655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3889 w 2296406"/>
              <a:gd name="connsiteY1" fmla="*/ 183727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7546 w 2296406"/>
              <a:gd name="connsiteY1" fmla="*/ 1826304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96406" h="2354521">
                <a:moveTo>
                  <a:pt x="2279640" y="1747818"/>
                </a:moveTo>
                <a:lnTo>
                  <a:pt x="1827546" y="1826304"/>
                </a:lnTo>
                <a:cubicBezTo>
                  <a:pt x="1873723" y="1907635"/>
                  <a:pt x="1985737" y="2047488"/>
                  <a:pt x="1955104" y="2095900"/>
                </a:cubicBezTo>
                <a:cubicBezTo>
                  <a:pt x="1897166" y="2139232"/>
                  <a:pt x="1773393" y="2006999"/>
                  <a:pt x="1682537" y="1962549"/>
                </a:cubicBezTo>
                <a:lnTo>
                  <a:pt x="1528613" y="2354521"/>
                </a:lnTo>
                <a:lnTo>
                  <a:pt x="1380482" y="2120816"/>
                </a:lnTo>
                <a:lnTo>
                  <a:pt x="1495542" y="1788127"/>
                </a:lnTo>
                <a:lnTo>
                  <a:pt x="909489" y="1225390"/>
                </a:lnTo>
                <a:lnTo>
                  <a:pt x="414951" y="2322212"/>
                </a:lnTo>
                <a:lnTo>
                  <a:pt x="293184" y="2052845"/>
                </a:lnTo>
                <a:lnTo>
                  <a:pt x="520411" y="767428"/>
                </a:lnTo>
                <a:cubicBezTo>
                  <a:pt x="325060" y="542715"/>
                  <a:pt x="-71458" y="102202"/>
                  <a:pt x="11167" y="5505"/>
                </a:cubicBezTo>
                <a:cubicBezTo>
                  <a:pt x="111065" y="-52229"/>
                  <a:pt x="554777" y="358209"/>
                  <a:pt x="771719" y="578452"/>
                </a:cubicBezTo>
                <a:lnTo>
                  <a:pt x="2041440" y="514597"/>
                </a:lnTo>
                <a:lnTo>
                  <a:pt x="2296406" y="662729"/>
                </a:lnTo>
                <a:lnTo>
                  <a:pt x="1124906" y="1004182"/>
                </a:lnTo>
                <a:lnTo>
                  <a:pt x="1676517" y="1608523"/>
                </a:lnTo>
                <a:cubicBezTo>
                  <a:pt x="1795262" y="1589016"/>
                  <a:pt x="2094931" y="1557316"/>
                  <a:pt x="2094931" y="1557316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47" name="Block Arc 10">
            <a:extLst>
              <a:ext uri="{FF2B5EF4-FFF2-40B4-BE49-F238E27FC236}">
                <a16:creationId xmlns:a16="http://schemas.microsoft.com/office/drawing/2014/main" id="{B4788A13-D3E5-427C-87C6-2E62E2496071}"/>
              </a:ext>
            </a:extLst>
          </p:cNvPr>
          <p:cNvSpPr/>
          <p:nvPr/>
        </p:nvSpPr>
        <p:spPr>
          <a:xfrm>
            <a:off x="8244408" y="3525290"/>
            <a:ext cx="431509" cy="292281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48" name="Freeform 55">
            <a:extLst>
              <a:ext uri="{FF2B5EF4-FFF2-40B4-BE49-F238E27FC236}">
                <a16:creationId xmlns:a16="http://schemas.microsoft.com/office/drawing/2014/main" id="{F06E9387-7862-4427-9EC5-8C1959A9C724}"/>
              </a:ext>
            </a:extLst>
          </p:cNvPr>
          <p:cNvSpPr/>
          <p:nvPr/>
        </p:nvSpPr>
        <p:spPr>
          <a:xfrm>
            <a:off x="3655029" y="1926261"/>
            <a:ext cx="222004" cy="543985"/>
          </a:xfrm>
          <a:custGeom>
            <a:avLst/>
            <a:gdLst/>
            <a:ahLst/>
            <a:cxnLst/>
            <a:rect l="l" t="t" r="r" b="b"/>
            <a:pathLst>
              <a:path w="1060423" h="2598393">
                <a:moveTo>
                  <a:pt x="511607" y="1989888"/>
                </a:moveTo>
                <a:cubicBezTo>
                  <a:pt x="421916" y="2038892"/>
                  <a:pt x="392123" y="2248491"/>
                  <a:pt x="577615" y="2379095"/>
                </a:cubicBezTo>
                <a:cubicBezTo>
                  <a:pt x="531205" y="2257454"/>
                  <a:pt x="562054" y="2197447"/>
                  <a:pt x="592034" y="2136572"/>
                </a:cubicBezTo>
                <a:cubicBezTo>
                  <a:pt x="592534" y="2167519"/>
                  <a:pt x="560915" y="2234057"/>
                  <a:pt x="638675" y="2272816"/>
                </a:cubicBezTo>
                <a:cubicBezTo>
                  <a:pt x="602283" y="2156226"/>
                  <a:pt x="756001" y="2119500"/>
                  <a:pt x="594605" y="1990756"/>
                </a:cubicBezTo>
                <a:cubicBezTo>
                  <a:pt x="828052" y="2024484"/>
                  <a:pt x="759407" y="2143283"/>
                  <a:pt x="814896" y="2262952"/>
                </a:cubicBezTo>
                <a:cubicBezTo>
                  <a:pt x="774295" y="2270013"/>
                  <a:pt x="715464" y="2161619"/>
                  <a:pt x="728685" y="2212952"/>
                </a:cubicBezTo>
                <a:cubicBezTo>
                  <a:pt x="798068" y="2415798"/>
                  <a:pt x="590532" y="2421590"/>
                  <a:pt x="656442" y="2598393"/>
                </a:cubicBezTo>
                <a:cubicBezTo>
                  <a:pt x="451592" y="2586815"/>
                  <a:pt x="511509" y="2396411"/>
                  <a:pt x="415171" y="2350110"/>
                </a:cubicBezTo>
                <a:cubicBezTo>
                  <a:pt x="389023" y="2345435"/>
                  <a:pt x="357666" y="2366802"/>
                  <a:pt x="415723" y="2461957"/>
                </a:cubicBezTo>
                <a:cubicBezTo>
                  <a:pt x="77590" y="2209980"/>
                  <a:pt x="314998" y="2004011"/>
                  <a:pt x="511607" y="1989888"/>
                </a:cubicBezTo>
                <a:close/>
                <a:moveTo>
                  <a:pt x="344786" y="1884983"/>
                </a:moveTo>
                <a:lnTo>
                  <a:pt x="722598" y="1884983"/>
                </a:lnTo>
                <a:cubicBezTo>
                  <a:pt x="716460" y="1906965"/>
                  <a:pt x="711917" y="1928321"/>
                  <a:pt x="707988" y="1948728"/>
                </a:cubicBezTo>
                <a:lnTo>
                  <a:pt x="357819" y="1948059"/>
                </a:lnTo>
                <a:close/>
                <a:moveTo>
                  <a:pt x="530212" y="651224"/>
                </a:moveTo>
                <a:cubicBezTo>
                  <a:pt x="585486" y="651224"/>
                  <a:pt x="630294" y="696033"/>
                  <a:pt x="630294" y="751307"/>
                </a:cubicBezTo>
                <a:cubicBezTo>
                  <a:pt x="630294" y="806581"/>
                  <a:pt x="585486" y="851389"/>
                  <a:pt x="530212" y="851389"/>
                </a:cubicBezTo>
                <a:cubicBezTo>
                  <a:pt x="474938" y="851389"/>
                  <a:pt x="430129" y="806581"/>
                  <a:pt x="430129" y="751307"/>
                </a:cubicBezTo>
                <a:cubicBezTo>
                  <a:pt x="430129" y="696033"/>
                  <a:pt x="474938" y="651224"/>
                  <a:pt x="530212" y="651224"/>
                </a:cubicBezTo>
                <a:close/>
                <a:moveTo>
                  <a:pt x="530212" y="551141"/>
                </a:moveTo>
                <a:cubicBezTo>
                  <a:pt x="419664" y="551141"/>
                  <a:pt x="330046" y="640759"/>
                  <a:pt x="330046" y="751307"/>
                </a:cubicBezTo>
                <a:cubicBezTo>
                  <a:pt x="330046" y="861855"/>
                  <a:pt x="419664" y="951472"/>
                  <a:pt x="530212" y="951472"/>
                </a:cubicBezTo>
                <a:cubicBezTo>
                  <a:pt x="640760" y="951472"/>
                  <a:pt x="730377" y="861855"/>
                  <a:pt x="730377" y="751307"/>
                </a:cubicBezTo>
                <a:cubicBezTo>
                  <a:pt x="730377" y="640759"/>
                  <a:pt x="640760" y="551141"/>
                  <a:pt x="530212" y="551141"/>
                </a:cubicBezTo>
                <a:close/>
                <a:moveTo>
                  <a:pt x="286245" y="353827"/>
                </a:moveTo>
                <a:cubicBezTo>
                  <a:pt x="438132" y="439406"/>
                  <a:pt x="623290" y="440561"/>
                  <a:pt x="776100" y="356932"/>
                </a:cubicBezTo>
                <a:cubicBezTo>
                  <a:pt x="941305" y="720175"/>
                  <a:pt x="898096" y="1115325"/>
                  <a:pt x="825241" y="1447764"/>
                </a:cubicBezTo>
                <a:lnTo>
                  <a:pt x="1060423" y="1673413"/>
                </a:lnTo>
                <a:lnTo>
                  <a:pt x="1021935" y="1978110"/>
                </a:lnTo>
                <a:lnTo>
                  <a:pt x="745125" y="1786699"/>
                </a:lnTo>
                <a:lnTo>
                  <a:pt x="734250" y="1834148"/>
                </a:lnTo>
                <a:lnTo>
                  <a:pt x="332991" y="1834148"/>
                </a:lnTo>
                <a:cubicBezTo>
                  <a:pt x="330005" y="1820736"/>
                  <a:pt x="326662" y="1807037"/>
                  <a:pt x="323192" y="1793020"/>
                </a:cubicBezTo>
                <a:lnTo>
                  <a:pt x="38489" y="1989888"/>
                </a:lnTo>
                <a:lnTo>
                  <a:pt x="0" y="1685191"/>
                </a:lnTo>
                <a:lnTo>
                  <a:pt x="237343" y="1457469"/>
                </a:lnTo>
                <a:lnTo>
                  <a:pt x="238009" y="1459571"/>
                </a:lnTo>
                <a:lnTo>
                  <a:pt x="242012" y="1446515"/>
                </a:lnTo>
                <a:cubicBezTo>
                  <a:pt x="171205" y="1115067"/>
                  <a:pt x="127758" y="714059"/>
                  <a:pt x="286245" y="353827"/>
                </a:cubicBezTo>
                <a:close/>
                <a:moveTo>
                  <a:pt x="527942" y="0"/>
                </a:moveTo>
                <a:cubicBezTo>
                  <a:pt x="622760" y="95693"/>
                  <a:pt x="695048" y="196745"/>
                  <a:pt x="748164" y="301374"/>
                </a:cubicBezTo>
                <a:cubicBezTo>
                  <a:pt x="612692" y="376844"/>
                  <a:pt x="447588" y="375495"/>
                  <a:pt x="312997" y="298024"/>
                </a:cubicBezTo>
                <a:cubicBezTo>
                  <a:pt x="364591" y="193505"/>
                  <a:pt x="435080" y="93397"/>
                  <a:pt x="52794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49" name="Round Same Side Corner Rectangle 36">
            <a:extLst>
              <a:ext uri="{FF2B5EF4-FFF2-40B4-BE49-F238E27FC236}">
                <a16:creationId xmlns:a16="http://schemas.microsoft.com/office/drawing/2014/main" id="{54167F02-FEDE-4650-8C43-17EB4FF501EF}"/>
              </a:ext>
            </a:extLst>
          </p:cNvPr>
          <p:cNvSpPr/>
          <p:nvPr/>
        </p:nvSpPr>
        <p:spPr>
          <a:xfrm>
            <a:off x="7015679" y="2037450"/>
            <a:ext cx="406779" cy="321606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50" name="Oval 21">
            <a:extLst>
              <a:ext uri="{FF2B5EF4-FFF2-40B4-BE49-F238E27FC236}">
                <a16:creationId xmlns:a16="http://schemas.microsoft.com/office/drawing/2014/main" id="{4A39B1CB-8D93-4FCC-91EF-41ADB57D6DC0}"/>
              </a:ext>
            </a:extLst>
          </p:cNvPr>
          <p:cNvSpPr>
            <a:spLocks noChangeAspect="1"/>
          </p:cNvSpPr>
          <p:nvPr/>
        </p:nvSpPr>
        <p:spPr>
          <a:xfrm>
            <a:off x="5500929" y="3502585"/>
            <a:ext cx="334893" cy="337690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51" name="Oval 32">
            <a:extLst>
              <a:ext uri="{FF2B5EF4-FFF2-40B4-BE49-F238E27FC236}">
                <a16:creationId xmlns:a16="http://schemas.microsoft.com/office/drawing/2014/main" id="{8CF6DD44-4C45-423E-90B8-D01A184D12C0}"/>
              </a:ext>
            </a:extLst>
          </p:cNvPr>
          <p:cNvSpPr/>
          <p:nvPr/>
        </p:nvSpPr>
        <p:spPr>
          <a:xfrm>
            <a:off x="7084921" y="3479620"/>
            <a:ext cx="318881" cy="383620"/>
          </a:xfrm>
          <a:custGeom>
            <a:avLst/>
            <a:gdLst/>
            <a:ahLst/>
            <a:cxnLst/>
            <a:rect l="l" t="t" r="r" b="b"/>
            <a:pathLst>
              <a:path w="2671236" h="3213546">
                <a:moveTo>
                  <a:pt x="1336943" y="151152"/>
                </a:moveTo>
                <a:cubicBezTo>
                  <a:pt x="1223677" y="151152"/>
                  <a:pt x="1131857" y="242973"/>
                  <a:pt x="1131857" y="356239"/>
                </a:cubicBezTo>
                <a:cubicBezTo>
                  <a:pt x="1131857" y="469506"/>
                  <a:pt x="1223677" y="561326"/>
                  <a:pt x="1336943" y="561326"/>
                </a:cubicBezTo>
                <a:cubicBezTo>
                  <a:pt x="1450210" y="561326"/>
                  <a:pt x="1542030" y="469506"/>
                  <a:pt x="1542030" y="356239"/>
                </a:cubicBezTo>
                <a:cubicBezTo>
                  <a:pt x="1542030" y="242973"/>
                  <a:pt x="1450210" y="151152"/>
                  <a:pt x="1336943" y="151152"/>
                </a:cubicBezTo>
                <a:close/>
                <a:moveTo>
                  <a:pt x="1336943" y="0"/>
                </a:moveTo>
                <a:cubicBezTo>
                  <a:pt x="1533689" y="0"/>
                  <a:pt x="1693182" y="159493"/>
                  <a:pt x="1693182" y="356239"/>
                </a:cubicBezTo>
                <a:cubicBezTo>
                  <a:pt x="1693182" y="499348"/>
                  <a:pt x="1608797" y="622748"/>
                  <a:pt x="1486649" y="678491"/>
                </a:cubicBezTo>
                <a:lnTo>
                  <a:pt x="1504985" y="861628"/>
                </a:lnTo>
                <a:lnTo>
                  <a:pt x="2050955" y="861628"/>
                </a:lnTo>
                <a:cubicBezTo>
                  <a:pt x="2073924" y="808095"/>
                  <a:pt x="2127168" y="770742"/>
                  <a:pt x="2189136" y="770742"/>
                </a:cubicBezTo>
                <a:cubicBezTo>
                  <a:pt x="2272476" y="770742"/>
                  <a:pt x="2340037" y="838303"/>
                  <a:pt x="2340037" y="921643"/>
                </a:cubicBezTo>
                <a:cubicBezTo>
                  <a:pt x="2340037" y="1004983"/>
                  <a:pt x="2272476" y="1072544"/>
                  <a:pt x="2189136" y="1072544"/>
                </a:cubicBezTo>
                <a:cubicBezTo>
                  <a:pt x="2127168" y="1072544"/>
                  <a:pt x="2073924" y="1035191"/>
                  <a:pt x="2050955" y="981658"/>
                </a:cubicBezTo>
                <a:lnTo>
                  <a:pt x="1517002" y="981658"/>
                </a:lnTo>
                <a:lnTo>
                  <a:pt x="1678124" y="2590970"/>
                </a:lnTo>
                <a:cubicBezTo>
                  <a:pt x="2063444" y="2451708"/>
                  <a:pt x="2360829" y="2287813"/>
                  <a:pt x="2381761" y="1860600"/>
                </a:cubicBezTo>
                <a:cubicBezTo>
                  <a:pt x="2329006" y="1862811"/>
                  <a:pt x="2276981" y="1871755"/>
                  <a:pt x="2228094" y="1886075"/>
                </a:cubicBezTo>
                <a:cubicBezTo>
                  <a:pt x="2324645" y="1771974"/>
                  <a:pt x="2415523" y="1665436"/>
                  <a:pt x="2449665" y="1504055"/>
                </a:cubicBezTo>
                <a:cubicBezTo>
                  <a:pt x="2485699" y="1663545"/>
                  <a:pt x="2574685" y="1764408"/>
                  <a:pt x="2671236" y="1886075"/>
                </a:cubicBezTo>
                <a:cubicBezTo>
                  <a:pt x="2622475" y="1872164"/>
                  <a:pt x="2568855" y="1862858"/>
                  <a:pt x="2513341" y="1860541"/>
                </a:cubicBezTo>
                <a:cubicBezTo>
                  <a:pt x="2486075" y="2436981"/>
                  <a:pt x="2151724" y="2992040"/>
                  <a:pt x="1522375" y="3040581"/>
                </a:cubicBezTo>
                <a:cubicBezTo>
                  <a:pt x="1427529" y="3119259"/>
                  <a:pt x="1392747" y="3155891"/>
                  <a:pt x="1336943" y="3213546"/>
                </a:cubicBezTo>
                <a:cubicBezTo>
                  <a:pt x="1284048" y="3153728"/>
                  <a:pt x="1252174" y="3120936"/>
                  <a:pt x="1157234" y="3046101"/>
                </a:cubicBezTo>
                <a:cubicBezTo>
                  <a:pt x="592479" y="2980043"/>
                  <a:pt x="187829" y="2438320"/>
                  <a:pt x="160409" y="1860193"/>
                </a:cubicBezTo>
                <a:cubicBezTo>
                  <a:pt x="105366" y="1862056"/>
                  <a:pt x="50978" y="1871143"/>
                  <a:pt x="0" y="1886075"/>
                </a:cubicBezTo>
                <a:cubicBezTo>
                  <a:pt x="96552" y="1771974"/>
                  <a:pt x="187429" y="1665436"/>
                  <a:pt x="221571" y="1504055"/>
                </a:cubicBezTo>
                <a:cubicBezTo>
                  <a:pt x="257605" y="1663545"/>
                  <a:pt x="346591" y="1764408"/>
                  <a:pt x="443143" y="1886075"/>
                </a:cubicBezTo>
                <a:cubicBezTo>
                  <a:pt x="396276" y="1872705"/>
                  <a:pt x="344922" y="1863589"/>
                  <a:pt x="291687" y="1860996"/>
                </a:cubicBezTo>
                <a:cubicBezTo>
                  <a:pt x="313360" y="2289054"/>
                  <a:pt x="617325" y="2454996"/>
                  <a:pt x="1001768" y="2593980"/>
                </a:cubicBezTo>
                <a:lnTo>
                  <a:pt x="1157883" y="981658"/>
                </a:lnTo>
                <a:lnTo>
                  <a:pt x="666108" y="981658"/>
                </a:lnTo>
                <a:cubicBezTo>
                  <a:pt x="643139" y="1035191"/>
                  <a:pt x="589896" y="1072543"/>
                  <a:pt x="527928" y="1072543"/>
                </a:cubicBezTo>
                <a:cubicBezTo>
                  <a:pt x="444588" y="1072543"/>
                  <a:pt x="377027" y="1004982"/>
                  <a:pt x="377027" y="921642"/>
                </a:cubicBezTo>
                <a:cubicBezTo>
                  <a:pt x="377027" y="838302"/>
                  <a:pt x="444588" y="770741"/>
                  <a:pt x="527928" y="770741"/>
                </a:cubicBezTo>
                <a:cubicBezTo>
                  <a:pt x="589896" y="770741"/>
                  <a:pt x="643141" y="808095"/>
                  <a:pt x="666110" y="861628"/>
                </a:cubicBezTo>
                <a:lnTo>
                  <a:pt x="1169505" y="861628"/>
                </a:lnTo>
                <a:lnTo>
                  <a:pt x="1187237" y="678491"/>
                </a:lnTo>
                <a:cubicBezTo>
                  <a:pt x="1065090" y="622748"/>
                  <a:pt x="980704" y="499348"/>
                  <a:pt x="980704" y="356239"/>
                </a:cubicBezTo>
                <a:cubicBezTo>
                  <a:pt x="980704" y="159493"/>
                  <a:pt x="1140198" y="0"/>
                  <a:pt x="13369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5170927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altLang="ko-KR" dirty="0">
                <a:cs typeface="B Nazanin" panose="00000400000000000000" pitchFamily="2" charset="-78"/>
              </a:rPr>
              <a:t>مجموعه آیکون های کاملاً قابل ویرایش: </a:t>
            </a:r>
            <a:r>
              <a:rPr lang="en-US" altLang="ko-KR" dirty="0">
                <a:cs typeface="B Nazanin" panose="00000400000000000000" pitchFamily="2" charset="-78"/>
              </a:rPr>
              <a:t>C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757B8549-97C2-4B4D-AFEE-CDFFFD600DC5}"/>
              </a:ext>
            </a:extLst>
          </p:cNvPr>
          <p:cNvSpPr txBox="1"/>
          <p:nvPr/>
        </p:nvSpPr>
        <p:spPr>
          <a:xfrm>
            <a:off x="711704" y="1420339"/>
            <a:ext cx="223224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rPr>
              <a:t>شما می توانید بدون از دست دادن کیفیت، اندازه را تغییر دهید</a:t>
            </a:r>
            <a:endParaRPr lang="ko-KR" altLang="en-US" sz="1200" b="1" dirty="0">
              <a:solidFill>
                <a:schemeClr val="bg1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E85E12DB-5B95-4BF7-B815-FF0BDA156097}"/>
              </a:ext>
            </a:extLst>
          </p:cNvPr>
          <p:cNvSpPr txBox="1"/>
          <p:nvPr/>
        </p:nvSpPr>
        <p:spPr>
          <a:xfrm>
            <a:off x="711704" y="1932586"/>
            <a:ext cx="223224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rPr>
              <a:t>شما می توانید رنگ پر را تغییر دهید ورنگ خط</a:t>
            </a:r>
            <a:endParaRPr lang="ko-KR" altLang="en-US" sz="1200" b="1" dirty="0">
              <a:solidFill>
                <a:schemeClr val="bg1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4EB33F2E-3C34-440E-9C29-D3E6F6F091ED}"/>
              </a:ext>
            </a:extLst>
          </p:cNvPr>
          <p:cNvSpPr txBox="1"/>
          <p:nvPr/>
        </p:nvSpPr>
        <p:spPr>
          <a:xfrm>
            <a:off x="711704" y="4248539"/>
            <a:ext cx="2232000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000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rPr>
              <a:t>www.allppt.com</a:t>
            </a:r>
            <a:endParaRPr lang="ko-KR" altLang="en-US" sz="1000" dirty="0">
              <a:solidFill>
                <a:schemeClr val="bg1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C44222FF-F129-4984-8D9C-BCD3938BB01F}"/>
              </a:ext>
            </a:extLst>
          </p:cNvPr>
          <p:cNvSpPr txBox="1"/>
          <p:nvPr/>
        </p:nvSpPr>
        <p:spPr>
          <a:xfrm>
            <a:off x="711704" y="3260472"/>
            <a:ext cx="223200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رایگانقالب های </a:t>
            </a:r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PPT</a:t>
            </a:r>
          </a:p>
        </p:txBody>
      </p:sp>
      <p:sp>
        <p:nvSpPr>
          <p:cNvPr id="79" name="Freeform 47">
            <a:extLst>
              <a:ext uri="{FF2B5EF4-FFF2-40B4-BE49-F238E27FC236}">
                <a16:creationId xmlns:a16="http://schemas.microsoft.com/office/drawing/2014/main" id="{C20F76FA-1A18-4117-ADC7-DCD85E8E3D30}"/>
              </a:ext>
            </a:extLst>
          </p:cNvPr>
          <p:cNvSpPr>
            <a:spLocks noChangeAspect="1"/>
          </p:cNvSpPr>
          <p:nvPr/>
        </p:nvSpPr>
        <p:spPr>
          <a:xfrm>
            <a:off x="3706960" y="1353413"/>
            <a:ext cx="360219" cy="360000"/>
          </a:xfrm>
          <a:custGeom>
            <a:avLst/>
            <a:gdLst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5619 w 1901727"/>
              <a:gd name="connsiteY10" fmla="*/ 633909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71474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858302 w 2014192"/>
              <a:gd name="connsiteY0" fmla="*/ 0 h 1958316"/>
              <a:gd name="connsiteX1" fmla="*/ 858302 w 2014192"/>
              <a:gd name="connsiteY1" fmla="*/ 0 h 1958316"/>
              <a:gd name="connsiteX2" fmla="*/ 1093914 w 2014192"/>
              <a:gd name="connsiteY2" fmla="*/ 5610 h 1958316"/>
              <a:gd name="connsiteX3" fmla="*/ 1088304 w 2014192"/>
              <a:gd name="connsiteY3" fmla="*/ 493664 h 1958316"/>
              <a:gd name="connsiteX4" fmla="*/ 1222940 w 2014192"/>
              <a:gd name="connsiteY4" fmla="*/ 572201 h 1958316"/>
              <a:gd name="connsiteX5" fmla="*/ 1419283 w 2014192"/>
              <a:gd name="connsiteY5" fmla="*/ 375858 h 1958316"/>
              <a:gd name="connsiteX6" fmla="*/ 1969045 w 2014192"/>
              <a:gd name="connsiteY6" fmla="*/ 1924167 h 1958316"/>
              <a:gd name="connsiteX7" fmla="*/ 1121962 w 2014192"/>
              <a:gd name="connsiteY7" fmla="*/ 1486600 h 1958316"/>
              <a:gd name="connsiteX8" fmla="*/ 1105134 w 2014192"/>
              <a:gd name="connsiteY8" fmla="*/ 1144403 h 1958316"/>
              <a:gd name="connsiteX9" fmla="*/ 1155622 w 2014192"/>
              <a:gd name="connsiteY9" fmla="*/ 757325 h 1958316"/>
              <a:gd name="connsiteX10" fmla="*/ 987327 w 2014192"/>
              <a:gd name="connsiteY10" fmla="*/ 611470 h 1958316"/>
              <a:gd name="connsiteX11" fmla="*/ 796594 w 2014192"/>
              <a:gd name="connsiteY11" fmla="*/ 751715 h 1958316"/>
              <a:gd name="connsiteX12" fmla="*/ 807813 w 2014192"/>
              <a:gd name="connsiteY12" fmla="*/ 1161232 h 1958316"/>
              <a:gd name="connsiteX13" fmla="*/ 852692 w 2014192"/>
              <a:gd name="connsiteY13" fmla="*/ 1509040 h 1958316"/>
              <a:gd name="connsiteX14" fmla="*/ 0 w 2014192"/>
              <a:gd name="connsiteY14" fmla="*/ 1952216 h 1958316"/>
              <a:gd name="connsiteX15" fmla="*/ 488054 w 2014192"/>
              <a:gd name="connsiteY15" fmla="*/ 375858 h 1958316"/>
              <a:gd name="connsiteX16" fmla="*/ 718056 w 2014192"/>
              <a:gd name="connsiteY16" fmla="*/ 611470 h 1958316"/>
              <a:gd name="connsiteX17" fmla="*/ 880741 w 2014192"/>
              <a:gd name="connsiteY17" fmla="*/ 499274 h 1958316"/>
              <a:gd name="connsiteX18" fmla="*/ 858302 w 2014192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7994 w 2103393"/>
              <a:gd name="connsiteY8" fmla="*/ 1194891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2384 w 2103393"/>
              <a:gd name="connsiteY8" fmla="*/ 117806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3064"/>
              <a:gd name="connsiteX1" fmla="*/ 947503 w 2103393"/>
              <a:gd name="connsiteY1" fmla="*/ 0 h 1963064"/>
              <a:gd name="connsiteX2" fmla="*/ 1183115 w 2103393"/>
              <a:gd name="connsiteY2" fmla="*/ 5610 h 1963064"/>
              <a:gd name="connsiteX3" fmla="*/ 1177505 w 2103393"/>
              <a:gd name="connsiteY3" fmla="*/ 493664 h 1963064"/>
              <a:gd name="connsiteX4" fmla="*/ 1312141 w 2103393"/>
              <a:gd name="connsiteY4" fmla="*/ 572201 h 1963064"/>
              <a:gd name="connsiteX5" fmla="*/ 1508484 w 2103393"/>
              <a:gd name="connsiteY5" fmla="*/ 375858 h 1963064"/>
              <a:gd name="connsiteX6" fmla="*/ 2058246 w 2103393"/>
              <a:gd name="connsiteY6" fmla="*/ 1924167 h 1963064"/>
              <a:gd name="connsiteX7" fmla="*/ 1244822 w 2103393"/>
              <a:gd name="connsiteY7" fmla="*/ 1514649 h 1963064"/>
              <a:gd name="connsiteX8" fmla="*/ 1205554 w 2103393"/>
              <a:gd name="connsiteY8" fmla="*/ 1200502 h 1963064"/>
              <a:gd name="connsiteX9" fmla="*/ 1244823 w 2103393"/>
              <a:gd name="connsiteY9" fmla="*/ 757325 h 1963064"/>
              <a:gd name="connsiteX10" fmla="*/ 1076528 w 2103393"/>
              <a:gd name="connsiteY10" fmla="*/ 611470 h 1963064"/>
              <a:gd name="connsiteX11" fmla="*/ 885795 w 2103393"/>
              <a:gd name="connsiteY11" fmla="*/ 751715 h 1963064"/>
              <a:gd name="connsiteX12" fmla="*/ 919453 w 2103393"/>
              <a:gd name="connsiteY12" fmla="*/ 1189281 h 1963064"/>
              <a:gd name="connsiteX13" fmla="*/ 891405 w 2103393"/>
              <a:gd name="connsiteY13" fmla="*/ 1509040 h 1963064"/>
              <a:gd name="connsiteX14" fmla="*/ 89201 w 2103393"/>
              <a:gd name="connsiteY14" fmla="*/ 1952216 h 1963064"/>
              <a:gd name="connsiteX15" fmla="*/ 577255 w 2103393"/>
              <a:gd name="connsiteY15" fmla="*/ 375858 h 1963064"/>
              <a:gd name="connsiteX16" fmla="*/ 807257 w 2103393"/>
              <a:gd name="connsiteY16" fmla="*/ 611470 h 1963064"/>
              <a:gd name="connsiteX17" fmla="*/ 969942 w 2103393"/>
              <a:gd name="connsiteY17" fmla="*/ 499274 h 1963064"/>
              <a:gd name="connsiteX18" fmla="*/ 947503 w 2103393"/>
              <a:gd name="connsiteY18" fmla="*/ 0 h 1963064"/>
              <a:gd name="connsiteX0" fmla="*/ 947503 w 2103393"/>
              <a:gd name="connsiteY0" fmla="*/ 0 h 1964995"/>
              <a:gd name="connsiteX1" fmla="*/ 947503 w 2103393"/>
              <a:gd name="connsiteY1" fmla="*/ 0 h 1964995"/>
              <a:gd name="connsiteX2" fmla="*/ 1183115 w 2103393"/>
              <a:gd name="connsiteY2" fmla="*/ 5610 h 1964995"/>
              <a:gd name="connsiteX3" fmla="*/ 1177505 w 2103393"/>
              <a:gd name="connsiteY3" fmla="*/ 493664 h 1964995"/>
              <a:gd name="connsiteX4" fmla="*/ 1312141 w 2103393"/>
              <a:gd name="connsiteY4" fmla="*/ 572201 h 1964995"/>
              <a:gd name="connsiteX5" fmla="*/ 1508484 w 2103393"/>
              <a:gd name="connsiteY5" fmla="*/ 375858 h 1964995"/>
              <a:gd name="connsiteX6" fmla="*/ 2058246 w 2103393"/>
              <a:gd name="connsiteY6" fmla="*/ 1924167 h 1964995"/>
              <a:gd name="connsiteX7" fmla="*/ 1244822 w 2103393"/>
              <a:gd name="connsiteY7" fmla="*/ 1514649 h 1964995"/>
              <a:gd name="connsiteX8" fmla="*/ 1205554 w 2103393"/>
              <a:gd name="connsiteY8" fmla="*/ 1200502 h 1964995"/>
              <a:gd name="connsiteX9" fmla="*/ 1244823 w 2103393"/>
              <a:gd name="connsiteY9" fmla="*/ 757325 h 1964995"/>
              <a:gd name="connsiteX10" fmla="*/ 1076528 w 2103393"/>
              <a:gd name="connsiteY10" fmla="*/ 611470 h 1964995"/>
              <a:gd name="connsiteX11" fmla="*/ 885795 w 2103393"/>
              <a:gd name="connsiteY11" fmla="*/ 751715 h 1964995"/>
              <a:gd name="connsiteX12" fmla="*/ 919453 w 2103393"/>
              <a:gd name="connsiteY12" fmla="*/ 1189281 h 1964995"/>
              <a:gd name="connsiteX13" fmla="*/ 891405 w 2103393"/>
              <a:gd name="connsiteY13" fmla="*/ 1509040 h 1964995"/>
              <a:gd name="connsiteX14" fmla="*/ 89201 w 2103393"/>
              <a:gd name="connsiteY14" fmla="*/ 1952216 h 1964995"/>
              <a:gd name="connsiteX15" fmla="*/ 577255 w 2103393"/>
              <a:gd name="connsiteY15" fmla="*/ 375858 h 1964995"/>
              <a:gd name="connsiteX16" fmla="*/ 807257 w 2103393"/>
              <a:gd name="connsiteY16" fmla="*/ 611470 h 1964995"/>
              <a:gd name="connsiteX17" fmla="*/ 969942 w 2103393"/>
              <a:gd name="connsiteY17" fmla="*/ 499274 h 1964995"/>
              <a:gd name="connsiteX18" fmla="*/ 947503 w 2103393"/>
              <a:gd name="connsiteY18" fmla="*/ 0 h 1964995"/>
              <a:gd name="connsiteX0" fmla="*/ 947503 w 2103393"/>
              <a:gd name="connsiteY0" fmla="*/ 13781 h 1978776"/>
              <a:gd name="connsiteX1" fmla="*/ 947503 w 2103393"/>
              <a:gd name="connsiteY1" fmla="*/ 13781 h 1978776"/>
              <a:gd name="connsiteX2" fmla="*/ 1183115 w 2103393"/>
              <a:gd name="connsiteY2" fmla="*/ 19391 h 1978776"/>
              <a:gd name="connsiteX3" fmla="*/ 1177505 w 2103393"/>
              <a:gd name="connsiteY3" fmla="*/ 507445 h 1978776"/>
              <a:gd name="connsiteX4" fmla="*/ 1312141 w 2103393"/>
              <a:gd name="connsiteY4" fmla="*/ 585982 h 1978776"/>
              <a:gd name="connsiteX5" fmla="*/ 1508484 w 2103393"/>
              <a:gd name="connsiteY5" fmla="*/ 389639 h 1978776"/>
              <a:gd name="connsiteX6" fmla="*/ 2058246 w 2103393"/>
              <a:gd name="connsiteY6" fmla="*/ 1937948 h 1978776"/>
              <a:gd name="connsiteX7" fmla="*/ 1244822 w 2103393"/>
              <a:gd name="connsiteY7" fmla="*/ 1528430 h 1978776"/>
              <a:gd name="connsiteX8" fmla="*/ 1205554 w 2103393"/>
              <a:gd name="connsiteY8" fmla="*/ 1214283 h 1978776"/>
              <a:gd name="connsiteX9" fmla="*/ 1244823 w 2103393"/>
              <a:gd name="connsiteY9" fmla="*/ 771106 h 1978776"/>
              <a:gd name="connsiteX10" fmla="*/ 1076528 w 2103393"/>
              <a:gd name="connsiteY10" fmla="*/ 625251 h 1978776"/>
              <a:gd name="connsiteX11" fmla="*/ 885795 w 2103393"/>
              <a:gd name="connsiteY11" fmla="*/ 765496 h 1978776"/>
              <a:gd name="connsiteX12" fmla="*/ 919453 w 2103393"/>
              <a:gd name="connsiteY12" fmla="*/ 1203062 h 1978776"/>
              <a:gd name="connsiteX13" fmla="*/ 891405 w 2103393"/>
              <a:gd name="connsiteY13" fmla="*/ 1522821 h 1978776"/>
              <a:gd name="connsiteX14" fmla="*/ 89201 w 2103393"/>
              <a:gd name="connsiteY14" fmla="*/ 1965997 h 1978776"/>
              <a:gd name="connsiteX15" fmla="*/ 577255 w 2103393"/>
              <a:gd name="connsiteY15" fmla="*/ 389639 h 1978776"/>
              <a:gd name="connsiteX16" fmla="*/ 807257 w 2103393"/>
              <a:gd name="connsiteY16" fmla="*/ 625251 h 1978776"/>
              <a:gd name="connsiteX17" fmla="*/ 969942 w 2103393"/>
              <a:gd name="connsiteY17" fmla="*/ 513055 h 1978776"/>
              <a:gd name="connsiteX18" fmla="*/ 947503 w 2103393"/>
              <a:gd name="connsiteY18" fmla="*/ 13781 h 1978776"/>
              <a:gd name="connsiteX0" fmla="*/ 964333 w 2103393"/>
              <a:gd name="connsiteY0" fmla="*/ 55026 h 1980752"/>
              <a:gd name="connsiteX1" fmla="*/ 947503 w 2103393"/>
              <a:gd name="connsiteY1" fmla="*/ 15757 h 1980752"/>
              <a:gd name="connsiteX2" fmla="*/ 1183115 w 2103393"/>
              <a:gd name="connsiteY2" fmla="*/ 21367 h 1980752"/>
              <a:gd name="connsiteX3" fmla="*/ 1177505 w 2103393"/>
              <a:gd name="connsiteY3" fmla="*/ 509421 h 1980752"/>
              <a:gd name="connsiteX4" fmla="*/ 1312141 w 2103393"/>
              <a:gd name="connsiteY4" fmla="*/ 587958 h 1980752"/>
              <a:gd name="connsiteX5" fmla="*/ 1508484 w 2103393"/>
              <a:gd name="connsiteY5" fmla="*/ 391615 h 1980752"/>
              <a:gd name="connsiteX6" fmla="*/ 2058246 w 2103393"/>
              <a:gd name="connsiteY6" fmla="*/ 1939924 h 1980752"/>
              <a:gd name="connsiteX7" fmla="*/ 1244822 w 2103393"/>
              <a:gd name="connsiteY7" fmla="*/ 1530406 h 1980752"/>
              <a:gd name="connsiteX8" fmla="*/ 1205554 w 2103393"/>
              <a:gd name="connsiteY8" fmla="*/ 1216259 h 1980752"/>
              <a:gd name="connsiteX9" fmla="*/ 1244823 w 2103393"/>
              <a:gd name="connsiteY9" fmla="*/ 773082 h 1980752"/>
              <a:gd name="connsiteX10" fmla="*/ 1076528 w 2103393"/>
              <a:gd name="connsiteY10" fmla="*/ 627227 h 1980752"/>
              <a:gd name="connsiteX11" fmla="*/ 885795 w 2103393"/>
              <a:gd name="connsiteY11" fmla="*/ 767472 h 1980752"/>
              <a:gd name="connsiteX12" fmla="*/ 919453 w 2103393"/>
              <a:gd name="connsiteY12" fmla="*/ 1205038 h 1980752"/>
              <a:gd name="connsiteX13" fmla="*/ 891405 w 2103393"/>
              <a:gd name="connsiteY13" fmla="*/ 1524797 h 1980752"/>
              <a:gd name="connsiteX14" fmla="*/ 89201 w 2103393"/>
              <a:gd name="connsiteY14" fmla="*/ 1967973 h 1980752"/>
              <a:gd name="connsiteX15" fmla="*/ 577255 w 2103393"/>
              <a:gd name="connsiteY15" fmla="*/ 391615 h 1980752"/>
              <a:gd name="connsiteX16" fmla="*/ 807257 w 2103393"/>
              <a:gd name="connsiteY16" fmla="*/ 627227 h 1980752"/>
              <a:gd name="connsiteX17" fmla="*/ 969942 w 2103393"/>
              <a:gd name="connsiteY17" fmla="*/ 515031 h 1980752"/>
              <a:gd name="connsiteX18" fmla="*/ 964333 w 2103393"/>
              <a:gd name="connsiteY18" fmla="*/ 55026 h 1980752"/>
              <a:gd name="connsiteX0" fmla="*/ 913845 w 2103393"/>
              <a:gd name="connsiteY0" fmla="*/ 72662 h 1981559"/>
              <a:gd name="connsiteX1" fmla="*/ 947503 w 2103393"/>
              <a:gd name="connsiteY1" fmla="*/ 16564 h 1981559"/>
              <a:gd name="connsiteX2" fmla="*/ 1183115 w 2103393"/>
              <a:gd name="connsiteY2" fmla="*/ 22174 h 1981559"/>
              <a:gd name="connsiteX3" fmla="*/ 1177505 w 2103393"/>
              <a:gd name="connsiteY3" fmla="*/ 510228 h 1981559"/>
              <a:gd name="connsiteX4" fmla="*/ 1312141 w 2103393"/>
              <a:gd name="connsiteY4" fmla="*/ 588765 h 1981559"/>
              <a:gd name="connsiteX5" fmla="*/ 1508484 w 2103393"/>
              <a:gd name="connsiteY5" fmla="*/ 392422 h 1981559"/>
              <a:gd name="connsiteX6" fmla="*/ 2058246 w 2103393"/>
              <a:gd name="connsiteY6" fmla="*/ 1940731 h 1981559"/>
              <a:gd name="connsiteX7" fmla="*/ 1244822 w 2103393"/>
              <a:gd name="connsiteY7" fmla="*/ 1531213 h 1981559"/>
              <a:gd name="connsiteX8" fmla="*/ 1205554 w 2103393"/>
              <a:gd name="connsiteY8" fmla="*/ 1217066 h 1981559"/>
              <a:gd name="connsiteX9" fmla="*/ 1244823 w 2103393"/>
              <a:gd name="connsiteY9" fmla="*/ 773889 h 1981559"/>
              <a:gd name="connsiteX10" fmla="*/ 1076528 w 2103393"/>
              <a:gd name="connsiteY10" fmla="*/ 628034 h 1981559"/>
              <a:gd name="connsiteX11" fmla="*/ 885795 w 2103393"/>
              <a:gd name="connsiteY11" fmla="*/ 768279 h 1981559"/>
              <a:gd name="connsiteX12" fmla="*/ 919453 w 2103393"/>
              <a:gd name="connsiteY12" fmla="*/ 1205845 h 1981559"/>
              <a:gd name="connsiteX13" fmla="*/ 891405 w 2103393"/>
              <a:gd name="connsiteY13" fmla="*/ 1525604 h 1981559"/>
              <a:gd name="connsiteX14" fmla="*/ 89201 w 2103393"/>
              <a:gd name="connsiteY14" fmla="*/ 1968780 h 1981559"/>
              <a:gd name="connsiteX15" fmla="*/ 577255 w 2103393"/>
              <a:gd name="connsiteY15" fmla="*/ 392422 h 1981559"/>
              <a:gd name="connsiteX16" fmla="*/ 807257 w 2103393"/>
              <a:gd name="connsiteY16" fmla="*/ 628034 h 1981559"/>
              <a:gd name="connsiteX17" fmla="*/ 969942 w 2103393"/>
              <a:gd name="connsiteY17" fmla="*/ 515838 h 1981559"/>
              <a:gd name="connsiteX18" fmla="*/ 913845 w 2103393"/>
              <a:gd name="connsiteY18" fmla="*/ 72662 h 1981559"/>
              <a:gd name="connsiteX0" fmla="*/ 913845 w 2103393"/>
              <a:gd name="connsiteY0" fmla="*/ 103017 h 2011914"/>
              <a:gd name="connsiteX1" fmla="*/ 1003601 w 2103393"/>
              <a:gd name="connsiteY1" fmla="*/ 2040 h 2011914"/>
              <a:gd name="connsiteX2" fmla="*/ 1183115 w 2103393"/>
              <a:gd name="connsiteY2" fmla="*/ 52529 h 2011914"/>
              <a:gd name="connsiteX3" fmla="*/ 1177505 w 2103393"/>
              <a:gd name="connsiteY3" fmla="*/ 540583 h 2011914"/>
              <a:gd name="connsiteX4" fmla="*/ 1312141 w 2103393"/>
              <a:gd name="connsiteY4" fmla="*/ 619120 h 2011914"/>
              <a:gd name="connsiteX5" fmla="*/ 1508484 w 2103393"/>
              <a:gd name="connsiteY5" fmla="*/ 422777 h 2011914"/>
              <a:gd name="connsiteX6" fmla="*/ 2058246 w 2103393"/>
              <a:gd name="connsiteY6" fmla="*/ 1971086 h 2011914"/>
              <a:gd name="connsiteX7" fmla="*/ 1244822 w 2103393"/>
              <a:gd name="connsiteY7" fmla="*/ 1561568 h 2011914"/>
              <a:gd name="connsiteX8" fmla="*/ 1205554 w 2103393"/>
              <a:gd name="connsiteY8" fmla="*/ 1247421 h 2011914"/>
              <a:gd name="connsiteX9" fmla="*/ 1244823 w 2103393"/>
              <a:gd name="connsiteY9" fmla="*/ 804244 h 2011914"/>
              <a:gd name="connsiteX10" fmla="*/ 1076528 w 2103393"/>
              <a:gd name="connsiteY10" fmla="*/ 658389 h 2011914"/>
              <a:gd name="connsiteX11" fmla="*/ 885795 w 2103393"/>
              <a:gd name="connsiteY11" fmla="*/ 798634 h 2011914"/>
              <a:gd name="connsiteX12" fmla="*/ 919453 w 2103393"/>
              <a:gd name="connsiteY12" fmla="*/ 1236200 h 2011914"/>
              <a:gd name="connsiteX13" fmla="*/ 891405 w 2103393"/>
              <a:gd name="connsiteY13" fmla="*/ 1555959 h 2011914"/>
              <a:gd name="connsiteX14" fmla="*/ 89201 w 2103393"/>
              <a:gd name="connsiteY14" fmla="*/ 1999135 h 2011914"/>
              <a:gd name="connsiteX15" fmla="*/ 577255 w 2103393"/>
              <a:gd name="connsiteY15" fmla="*/ 422777 h 2011914"/>
              <a:gd name="connsiteX16" fmla="*/ 807257 w 2103393"/>
              <a:gd name="connsiteY16" fmla="*/ 658389 h 2011914"/>
              <a:gd name="connsiteX17" fmla="*/ 969942 w 2103393"/>
              <a:gd name="connsiteY17" fmla="*/ 546193 h 2011914"/>
              <a:gd name="connsiteX18" fmla="*/ 913845 w 2103393"/>
              <a:gd name="connsiteY18" fmla="*/ 103017 h 2011914"/>
              <a:gd name="connsiteX0" fmla="*/ 930675 w 2103393"/>
              <a:gd name="connsiteY0" fmla="*/ 67702 h 2010258"/>
              <a:gd name="connsiteX1" fmla="*/ 1003601 w 2103393"/>
              <a:gd name="connsiteY1" fmla="*/ 384 h 2010258"/>
              <a:gd name="connsiteX2" fmla="*/ 1183115 w 2103393"/>
              <a:gd name="connsiteY2" fmla="*/ 50873 h 2010258"/>
              <a:gd name="connsiteX3" fmla="*/ 1177505 w 2103393"/>
              <a:gd name="connsiteY3" fmla="*/ 538927 h 2010258"/>
              <a:gd name="connsiteX4" fmla="*/ 1312141 w 2103393"/>
              <a:gd name="connsiteY4" fmla="*/ 617464 h 2010258"/>
              <a:gd name="connsiteX5" fmla="*/ 1508484 w 2103393"/>
              <a:gd name="connsiteY5" fmla="*/ 421121 h 2010258"/>
              <a:gd name="connsiteX6" fmla="*/ 2058246 w 2103393"/>
              <a:gd name="connsiteY6" fmla="*/ 1969430 h 2010258"/>
              <a:gd name="connsiteX7" fmla="*/ 1244822 w 2103393"/>
              <a:gd name="connsiteY7" fmla="*/ 1559912 h 2010258"/>
              <a:gd name="connsiteX8" fmla="*/ 1205554 w 2103393"/>
              <a:gd name="connsiteY8" fmla="*/ 1245765 h 2010258"/>
              <a:gd name="connsiteX9" fmla="*/ 1244823 w 2103393"/>
              <a:gd name="connsiteY9" fmla="*/ 802588 h 2010258"/>
              <a:gd name="connsiteX10" fmla="*/ 1076528 w 2103393"/>
              <a:gd name="connsiteY10" fmla="*/ 656733 h 2010258"/>
              <a:gd name="connsiteX11" fmla="*/ 885795 w 2103393"/>
              <a:gd name="connsiteY11" fmla="*/ 796978 h 2010258"/>
              <a:gd name="connsiteX12" fmla="*/ 919453 w 2103393"/>
              <a:gd name="connsiteY12" fmla="*/ 1234544 h 2010258"/>
              <a:gd name="connsiteX13" fmla="*/ 891405 w 2103393"/>
              <a:gd name="connsiteY13" fmla="*/ 1554303 h 2010258"/>
              <a:gd name="connsiteX14" fmla="*/ 89201 w 2103393"/>
              <a:gd name="connsiteY14" fmla="*/ 1997479 h 2010258"/>
              <a:gd name="connsiteX15" fmla="*/ 577255 w 2103393"/>
              <a:gd name="connsiteY15" fmla="*/ 421121 h 2010258"/>
              <a:gd name="connsiteX16" fmla="*/ 807257 w 2103393"/>
              <a:gd name="connsiteY16" fmla="*/ 656733 h 2010258"/>
              <a:gd name="connsiteX17" fmla="*/ 969942 w 2103393"/>
              <a:gd name="connsiteY17" fmla="*/ 544537 h 2010258"/>
              <a:gd name="connsiteX18" fmla="*/ 930675 w 2103393"/>
              <a:gd name="connsiteY18" fmla="*/ 67702 h 2010258"/>
              <a:gd name="connsiteX0" fmla="*/ 930675 w 2103393"/>
              <a:gd name="connsiteY0" fmla="*/ 69239 h 2011795"/>
              <a:gd name="connsiteX1" fmla="*/ 1183115 w 2103393"/>
              <a:gd name="connsiteY1" fmla="*/ 52410 h 2011795"/>
              <a:gd name="connsiteX2" fmla="*/ 1177505 w 2103393"/>
              <a:gd name="connsiteY2" fmla="*/ 540464 h 2011795"/>
              <a:gd name="connsiteX3" fmla="*/ 1312141 w 2103393"/>
              <a:gd name="connsiteY3" fmla="*/ 619001 h 2011795"/>
              <a:gd name="connsiteX4" fmla="*/ 1508484 w 2103393"/>
              <a:gd name="connsiteY4" fmla="*/ 422658 h 2011795"/>
              <a:gd name="connsiteX5" fmla="*/ 2058246 w 2103393"/>
              <a:gd name="connsiteY5" fmla="*/ 1970967 h 2011795"/>
              <a:gd name="connsiteX6" fmla="*/ 1244822 w 2103393"/>
              <a:gd name="connsiteY6" fmla="*/ 1561449 h 2011795"/>
              <a:gd name="connsiteX7" fmla="*/ 1205554 w 2103393"/>
              <a:gd name="connsiteY7" fmla="*/ 1247302 h 2011795"/>
              <a:gd name="connsiteX8" fmla="*/ 1244823 w 2103393"/>
              <a:gd name="connsiteY8" fmla="*/ 804125 h 2011795"/>
              <a:gd name="connsiteX9" fmla="*/ 1076528 w 2103393"/>
              <a:gd name="connsiteY9" fmla="*/ 658270 h 2011795"/>
              <a:gd name="connsiteX10" fmla="*/ 885795 w 2103393"/>
              <a:gd name="connsiteY10" fmla="*/ 798515 h 2011795"/>
              <a:gd name="connsiteX11" fmla="*/ 919453 w 2103393"/>
              <a:gd name="connsiteY11" fmla="*/ 1236081 h 2011795"/>
              <a:gd name="connsiteX12" fmla="*/ 891405 w 2103393"/>
              <a:gd name="connsiteY12" fmla="*/ 1555840 h 2011795"/>
              <a:gd name="connsiteX13" fmla="*/ 89201 w 2103393"/>
              <a:gd name="connsiteY13" fmla="*/ 1999016 h 2011795"/>
              <a:gd name="connsiteX14" fmla="*/ 577255 w 2103393"/>
              <a:gd name="connsiteY14" fmla="*/ 422658 h 2011795"/>
              <a:gd name="connsiteX15" fmla="*/ 807257 w 2103393"/>
              <a:gd name="connsiteY15" fmla="*/ 658270 h 2011795"/>
              <a:gd name="connsiteX16" fmla="*/ 969942 w 2103393"/>
              <a:gd name="connsiteY16" fmla="*/ 546074 h 2011795"/>
              <a:gd name="connsiteX17" fmla="*/ 930675 w 2103393"/>
              <a:gd name="connsiteY17" fmla="*/ 69239 h 2011795"/>
              <a:gd name="connsiteX0" fmla="*/ 930675 w 2103393"/>
              <a:gd name="connsiteY0" fmla="*/ 63795 h 2006351"/>
              <a:gd name="connsiteX1" fmla="*/ 1183115 w 2103393"/>
              <a:gd name="connsiteY1" fmla="*/ 46966 h 2006351"/>
              <a:gd name="connsiteX2" fmla="*/ 1177505 w 2103393"/>
              <a:gd name="connsiteY2" fmla="*/ 535020 h 2006351"/>
              <a:gd name="connsiteX3" fmla="*/ 1312141 w 2103393"/>
              <a:gd name="connsiteY3" fmla="*/ 613557 h 2006351"/>
              <a:gd name="connsiteX4" fmla="*/ 1508484 w 2103393"/>
              <a:gd name="connsiteY4" fmla="*/ 417214 h 2006351"/>
              <a:gd name="connsiteX5" fmla="*/ 2058246 w 2103393"/>
              <a:gd name="connsiteY5" fmla="*/ 1965523 h 2006351"/>
              <a:gd name="connsiteX6" fmla="*/ 1244822 w 2103393"/>
              <a:gd name="connsiteY6" fmla="*/ 1556005 h 2006351"/>
              <a:gd name="connsiteX7" fmla="*/ 1205554 w 2103393"/>
              <a:gd name="connsiteY7" fmla="*/ 1241858 h 2006351"/>
              <a:gd name="connsiteX8" fmla="*/ 1244823 w 2103393"/>
              <a:gd name="connsiteY8" fmla="*/ 798681 h 2006351"/>
              <a:gd name="connsiteX9" fmla="*/ 1076528 w 2103393"/>
              <a:gd name="connsiteY9" fmla="*/ 652826 h 2006351"/>
              <a:gd name="connsiteX10" fmla="*/ 885795 w 2103393"/>
              <a:gd name="connsiteY10" fmla="*/ 793071 h 2006351"/>
              <a:gd name="connsiteX11" fmla="*/ 919453 w 2103393"/>
              <a:gd name="connsiteY11" fmla="*/ 1230637 h 2006351"/>
              <a:gd name="connsiteX12" fmla="*/ 891405 w 2103393"/>
              <a:gd name="connsiteY12" fmla="*/ 1550396 h 2006351"/>
              <a:gd name="connsiteX13" fmla="*/ 89201 w 2103393"/>
              <a:gd name="connsiteY13" fmla="*/ 1993572 h 2006351"/>
              <a:gd name="connsiteX14" fmla="*/ 577255 w 2103393"/>
              <a:gd name="connsiteY14" fmla="*/ 417214 h 2006351"/>
              <a:gd name="connsiteX15" fmla="*/ 807257 w 2103393"/>
              <a:gd name="connsiteY15" fmla="*/ 652826 h 2006351"/>
              <a:gd name="connsiteX16" fmla="*/ 969942 w 2103393"/>
              <a:gd name="connsiteY16" fmla="*/ 540630 h 2006351"/>
              <a:gd name="connsiteX17" fmla="*/ 930675 w 2103393"/>
              <a:gd name="connsiteY17" fmla="*/ 63795 h 2006351"/>
              <a:gd name="connsiteX0" fmla="*/ 930675 w 2103393"/>
              <a:gd name="connsiteY0" fmla="*/ 51191 h 2016186"/>
              <a:gd name="connsiteX1" fmla="*/ 1183115 w 2103393"/>
              <a:gd name="connsiteY1" fmla="*/ 56801 h 2016186"/>
              <a:gd name="connsiteX2" fmla="*/ 1177505 w 2103393"/>
              <a:gd name="connsiteY2" fmla="*/ 544855 h 2016186"/>
              <a:gd name="connsiteX3" fmla="*/ 1312141 w 2103393"/>
              <a:gd name="connsiteY3" fmla="*/ 623392 h 2016186"/>
              <a:gd name="connsiteX4" fmla="*/ 1508484 w 2103393"/>
              <a:gd name="connsiteY4" fmla="*/ 427049 h 2016186"/>
              <a:gd name="connsiteX5" fmla="*/ 2058246 w 2103393"/>
              <a:gd name="connsiteY5" fmla="*/ 1975358 h 2016186"/>
              <a:gd name="connsiteX6" fmla="*/ 1244822 w 2103393"/>
              <a:gd name="connsiteY6" fmla="*/ 1565840 h 2016186"/>
              <a:gd name="connsiteX7" fmla="*/ 1205554 w 2103393"/>
              <a:gd name="connsiteY7" fmla="*/ 1251693 h 2016186"/>
              <a:gd name="connsiteX8" fmla="*/ 1244823 w 2103393"/>
              <a:gd name="connsiteY8" fmla="*/ 808516 h 2016186"/>
              <a:gd name="connsiteX9" fmla="*/ 1076528 w 2103393"/>
              <a:gd name="connsiteY9" fmla="*/ 662661 h 2016186"/>
              <a:gd name="connsiteX10" fmla="*/ 885795 w 2103393"/>
              <a:gd name="connsiteY10" fmla="*/ 802906 h 2016186"/>
              <a:gd name="connsiteX11" fmla="*/ 919453 w 2103393"/>
              <a:gd name="connsiteY11" fmla="*/ 1240472 h 2016186"/>
              <a:gd name="connsiteX12" fmla="*/ 891405 w 2103393"/>
              <a:gd name="connsiteY12" fmla="*/ 1560231 h 2016186"/>
              <a:gd name="connsiteX13" fmla="*/ 89201 w 2103393"/>
              <a:gd name="connsiteY13" fmla="*/ 2003407 h 2016186"/>
              <a:gd name="connsiteX14" fmla="*/ 577255 w 2103393"/>
              <a:gd name="connsiteY14" fmla="*/ 427049 h 2016186"/>
              <a:gd name="connsiteX15" fmla="*/ 807257 w 2103393"/>
              <a:gd name="connsiteY15" fmla="*/ 662661 h 2016186"/>
              <a:gd name="connsiteX16" fmla="*/ 969942 w 2103393"/>
              <a:gd name="connsiteY16" fmla="*/ 550465 h 2016186"/>
              <a:gd name="connsiteX17" fmla="*/ 930675 w 2103393"/>
              <a:gd name="connsiteY17" fmla="*/ 51191 h 2016186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24191 h 2051098"/>
              <a:gd name="connsiteX1" fmla="*/ 1183115 w 2103393"/>
              <a:gd name="connsiteY1" fmla="*/ 91713 h 2051098"/>
              <a:gd name="connsiteX2" fmla="*/ 1177505 w 2103393"/>
              <a:gd name="connsiteY2" fmla="*/ 579767 h 2051098"/>
              <a:gd name="connsiteX3" fmla="*/ 1312141 w 2103393"/>
              <a:gd name="connsiteY3" fmla="*/ 658304 h 2051098"/>
              <a:gd name="connsiteX4" fmla="*/ 1508484 w 2103393"/>
              <a:gd name="connsiteY4" fmla="*/ 461961 h 2051098"/>
              <a:gd name="connsiteX5" fmla="*/ 2058246 w 2103393"/>
              <a:gd name="connsiteY5" fmla="*/ 2010270 h 2051098"/>
              <a:gd name="connsiteX6" fmla="*/ 1244822 w 2103393"/>
              <a:gd name="connsiteY6" fmla="*/ 1600752 h 2051098"/>
              <a:gd name="connsiteX7" fmla="*/ 1205554 w 2103393"/>
              <a:gd name="connsiteY7" fmla="*/ 1286605 h 2051098"/>
              <a:gd name="connsiteX8" fmla="*/ 1244823 w 2103393"/>
              <a:gd name="connsiteY8" fmla="*/ 843428 h 2051098"/>
              <a:gd name="connsiteX9" fmla="*/ 1076528 w 2103393"/>
              <a:gd name="connsiteY9" fmla="*/ 697573 h 2051098"/>
              <a:gd name="connsiteX10" fmla="*/ 885795 w 2103393"/>
              <a:gd name="connsiteY10" fmla="*/ 837818 h 2051098"/>
              <a:gd name="connsiteX11" fmla="*/ 919453 w 2103393"/>
              <a:gd name="connsiteY11" fmla="*/ 1275384 h 2051098"/>
              <a:gd name="connsiteX12" fmla="*/ 891405 w 2103393"/>
              <a:gd name="connsiteY12" fmla="*/ 1595143 h 2051098"/>
              <a:gd name="connsiteX13" fmla="*/ 89201 w 2103393"/>
              <a:gd name="connsiteY13" fmla="*/ 2038319 h 2051098"/>
              <a:gd name="connsiteX14" fmla="*/ 577255 w 2103393"/>
              <a:gd name="connsiteY14" fmla="*/ 461961 h 2051098"/>
              <a:gd name="connsiteX15" fmla="*/ 807257 w 2103393"/>
              <a:gd name="connsiteY15" fmla="*/ 697573 h 2051098"/>
              <a:gd name="connsiteX16" fmla="*/ 969942 w 2103393"/>
              <a:gd name="connsiteY16" fmla="*/ 585377 h 2051098"/>
              <a:gd name="connsiteX17" fmla="*/ 930675 w 2103393"/>
              <a:gd name="connsiteY17" fmla="*/ 24191 h 2051098"/>
              <a:gd name="connsiteX0" fmla="*/ 930675 w 2103393"/>
              <a:gd name="connsiteY0" fmla="*/ 51153 h 2078060"/>
              <a:gd name="connsiteX1" fmla="*/ 1190398 w 2103393"/>
              <a:gd name="connsiteY1" fmla="*/ 49480 h 2078060"/>
              <a:gd name="connsiteX2" fmla="*/ 1177505 w 2103393"/>
              <a:gd name="connsiteY2" fmla="*/ 606729 h 2078060"/>
              <a:gd name="connsiteX3" fmla="*/ 1312141 w 2103393"/>
              <a:gd name="connsiteY3" fmla="*/ 685266 h 2078060"/>
              <a:gd name="connsiteX4" fmla="*/ 1508484 w 2103393"/>
              <a:gd name="connsiteY4" fmla="*/ 488923 h 2078060"/>
              <a:gd name="connsiteX5" fmla="*/ 2058246 w 2103393"/>
              <a:gd name="connsiteY5" fmla="*/ 2037232 h 2078060"/>
              <a:gd name="connsiteX6" fmla="*/ 1244822 w 2103393"/>
              <a:gd name="connsiteY6" fmla="*/ 1627714 h 2078060"/>
              <a:gd name="connsiteX7" fmla="*/ 1205554 w 2103393"/>
              <a:gd name="connsiteY7" fmla="*/ 1313567 h 2078060"/>
              <a:gd name="connsiteX8" fmla="*/ 1244823 w 2103393"/>
              <a:gd name="connsiteY8" fmla="*/ 870390 h 2078060"/>
              <a:gd name="connsiteX9" fmla="*/ 1076528 w 2103393"/>
              <a:gd name="connsiteY9" fmla="*/ 724535 h 2078060"/>
              <a:gd name="connsiteX10" fmla="*/ 885795 w 2103393"/>
              <a:gd name="connsiteY10" fmla="*/ 864780 h 2078060"/>
              <a:gd name="connsiteX11" fmla="*/ 919453 w 2103393"/>
              <a:gd name="connsiteY11" fmla="*/ 1302346 h 2078060"/>
              <a:gd name="connsiteX12" fmla="*/ 891405 w 2103393"/>
              <a:gd name="connsiteY12" fmla="*/ 1622105 h 2078060"/>
              <a:gd name="connsiteX13" fmla="*/ 89201 w 2103393"/>
              <a:gd name="connsiteY13" fmla="*/ 2065281 h 2078060"/>
              <a:gd name="connsiteX14" fmla="*/ 577255 w 2103393"/>
              <a:gd name="connsiteY14" fmla="*/ 488923 h 2078060"/>
              <a:gd name="connsiteX15" fmla="*/ 807257 w 2103393"/>
              <a:gd name="connsiteY15" fmla="*/ 724535 h 2078060"/>
              <a:gd name="connsiteX16" fmla="*/ 969942 w 2103393"/>
              <a:gd name="connsiteY16" fmla="*/ 612339 h 2078060"/>
              <a:gd name="connsiteX17" fmla="*/ 930675 w 2103393"/>
              <a:gd name="connsiteY17" fmla="*/ 51153 h 2078060"/>
              <a:gd name="connsiteX0" fmla="*/ 930675 w 2103393"/>
              <a:gd name="connsiteY0" fmla="*/ 57180 h 2084087"/>
              <a:gd name="connsiteX1" fmla="*/ 1190398 w 2103393"/>
              <a:gd name="connsiteY1" fmla="*/ 55507 h 2084087"/>
              <a:gd name="connsiteX2" fmla="*/ 1177505 w 2103393"/>
              <a:gd name="connsiteY2" fmla="*/ 612756 h 2084087"/>
              <a:gd name="connsiteX3" fmla="*/ 1312141 w 2103393"/>
              <a:gd name="connsiteY3" fmla="*/ 691293 h 2084087"/>
              <a:gd name="connsiteX4" fmla="*/ 1508484 w 2103393"/>
              <a:gd name="connsiteY4" fmla="*/ 494950 h 2084087"/>
              <a:gd name="connsiteX5" fmla="*/ 2058246 w 2103393"/>
              <a:gd name="connsiteY5" fmla="*/ 2043259 h 2084087"/>
              <a:gd name="connsiteX6" fmla="*/ 1244822 w 2103393"/>
              <a:gd name="connsiteY6" fmla="*/ 1633741 h 2084087"/>
              <a:gd name="connsiteX7" fmla="*/ 1205554 w 2103393"/>
              <a:gd name="connsiteY7" fmla="*/ 1319594 h 2084087"/>
              <a:gd name="connsiteX8" fmla="*/ 1244823 w 2103393"/>
              <a:gd name="connsiteY8" fmla="*/ 876417 h 2084087"/>
              <a:gd name="connsiteX9" fmla="*/ 1076528 w 2103393"/>
              <a:gd name="connsiteY9" fmla="*/ 730562 h 2084087"/>
              <a:gd name="connsiteX10" fmla="*/ 885795 w 2103393"/>
              <a:gd name="connsiteY10" fmla="*/ 870807 h 2084087"/>
              <a:gd name="connsiteX11" fmla="*/ 919453 w 2103393"/>
              <a:gd name="connsiteY11" fmla="*/ 1308373 h 2084087"/>
              <a:gd name="connsiteX12" fmla="*/ 891405 w 2103393"/>
              <a:gd name="connsiteY12" fmla="*/ 1628132 h 2084087"/>
              <a:gd name="connsiteX13" fmla="*/ 89201 w 2103393"/>
              <a:gd name="connsiteY13" fmla="*/ 2071308 h 2084087"/>
              <a:gd name="connsiteX14" fmla="*/ 577255 w 2103393"/>
              <a:gd name="connsiteY14" fmla="*/ 494950 h 2084087"/>
              <a:gd name="connsiteX15" fmla="*/ 807257 w 2103393"/>
              <a:gd name="connsiteY15" fmla="*/ 730562 h 2084087"/>
              <a:gd name="connsiteX16" fmla="*/ 969942 w 2103393"/>
              <a:gd name="connsiteY16" fmla="*/ 618366 h 2084087"/>
              <a:gd name="connsiteX17" fmla="*/ 930675 w 2103393"/>
              <a:gd name="connsiteY17" fmla="*/ 57180 h 2084087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73853 h 2100760"/>
              <a:gd name="connsiteX1" fmla="*/ 1190398 w 2103393"/>
              <a:gd name="connsiteY1" fmla="*/ 72180 h 2100760"/>
              <a:gd name="connsiteX2" fmla="*/ 1177505 w 2103393"/>
              <a:gd name="connsiteY2" fmla="*/ 629429 h 2100760"/>
              <a:gd name="connsiteX3" fmla="*/ 1312141 w 2103393"/>
              <a:gd name="connsiteY3" fmla="*/ 707966 h 2100760"/>
              <a:gd name="connsiteX4" fmla="*/ 1508484 w 2103393"/>
              <a:gd name="connsiteY4" fmla="*/ 511623 h 2100760"/>
              <a:gd name="connsiteX5" fmla="*/ 2058246 w 2103393"/>
              <a:gd name="connsiteY5" fmla="*/ 2059932 h 2100760"/>
              <a:gd name="connsiteX6" fmla="*/ 1244822 w 2103393"/>
              <a:gd name="connsiteY6" fmla="*/ 1650414 h 2100760"/>
              <a:gd name="connsiteX7" fmla="*/ 1205554 w 2103393"/>
              <a:gd name="connsiteY7" fmla="*/ 1336267 h 2100760"/>
              <a:gd name="connsiteX8" fmla="*/ 1244823 w 2103393"/>
              <a:gd name="connsiteY8" fmla="*/ 893090 h 2100760"/>
              <a:gd name="connsiteX9" fmla="*/ 1076528 w 2103393"/>
              <a:gd name="connsiteY9" fmla="*/ 747235 h 2100760"/>
              <a:gd name="connsiteX10" fmla="*/ 885795 w 2103393"/>
              <a:gd name="connsiteY10" fmla="*/ 887480 h 2100760"/>
              <a:gd name="connsiteX11" fmla="*/ 919453 w 2103393"/>
              <a:gd name="connsiteY11" fmla="*/ 1325046 h 2100760"/>
              <a:gd name="connsiteX12" fmla="*/ 891405 w 2103393"/>
              <a:gd name="connsiteY12" fmla="*/ 1644805 h 2100760"/>
              <a:gd name="connsiteX13" fmla="*/ 89201 w 2103393"/>
              <a:gd name="connsiteY13" fmla="*/ 2087981 h 2100760"/>
              <a:gd name="connsiteX14" fmla="*/ 577255 w 2103393"/>
              <a:gd name="connsiteY14" fmla="*/ 511623 h 2100760"/>
              <a:gd name="connsiteX15" fmla="*/ 807257 w 2103393"/>
              <a:gd name="connsiteY15" fmla="*/ 747235 h 2100760"/>
              <a:gd name="connsiteX16" fmla="*/ 969942 w 2103393"/>
              <a:gd name="connsiteY16" fmla="*/ 635039 h 2100760"/>
              <a:gd name="connsiteX17" fmla="*/ 930675 w 2103393"/>
              <a:gd name="connsiteY17" fmla="*/ 73853 h 2100760"/>
              <a:gd name="connsiteX0" fmla="*/ 930675 w 2103393"/>
              <a:gd name="connsiteY0" fmla="*/ 77953 h 2104860"/>
              <a:gd name="connsiteX1" fmla="*/ 1190398 w 2103393"/>
              <a:gd name="connsiteY1" fmla="*/ 76280 h 2104860"/>
              <a:gd name="connsiteX2" fmla="*/ 1177505 w 2103393"/>
              <a:gd name="connsiteY2" fmla="*/ 633529 h 2104860"/>
              <a:gd name="connsiteX3" fmla="*/ 1312141 w 2103393"/>
              <a:gd name="connsiteY3" fmla="*/ 712066 h 2104860"/>
              <a:gd name="connsiteX4" fmla="*/ 1508484 w 2103393"/>
              <a:gd name="connsiteY4" fmla="*/ 515723 h 2104860"/>
              <a:gd name="connsiteX5" fmla="*/ 2058246 w 2103393"/>
              <a:gd name="connsiteY5" fmla="*/ 2064032 h 2104860"/>
              <a:gd name="connsiteX6" fmla="*/ 1244822 w 2103393"/>
              <a:gd name="connsiteY6" fmla="*/ 1654514 h 2104860"/>
              <a:gd name="connsiteX7" fmla="*/ 1205554 w 2103393"/>
              <a:gd name="connsiteY7" fmla="*/ 1340367 h 2104860"/>
              <a:gd name="connsiteX8" fmla="*/ 1244823 w 2103393"/>
              <a:gd name="connsiteY8" fmla="*/ 897190 h 2104860"/>
              <a:gd name="connsiteX9" fmla="*/ 1076528 w 2103393"/>
              <a:gd name="connsiteY9" fmla="*/ 751335 h 2104860"/>
              <a:gd name="connsiteX10" fmla="*/ 885795 w 2103393"/>
              <a:gd name="connsiteY10" fmla="*/ 891580 h 2104860"/>
              <a:gd name="connsiteX11" fmla="*/ 919453 w 2103393"/>
              <a:gd name="connsiteY11" fmla="*/ 1329146 h 2104860"/>
              <a:gd name="connsiteX12" fmla="*/ 891405 w 2103393"/>
              <a:gd name="connsiteY12" fmla="*/ 1648905 h 2104860"/>
              <a:gd name="connsiteX13" fmla="*/ 89201 w 2103393"/>
              <a:gd name="connsiteY13" fmla="*/ 2092081 h 2104860"/>
              <a:gd name="connsiteX14" fmla="*/ 577255 w 2103393"/>
              <a:gd name="connsiteY14" fmla="*/ 515723 h 2104860"/>
              <a:gd name="connsiteX15" fmla="*/ 807257 w 2103393"/>
              <a:gd name="connsiteY15" fmla="*/ 751335 h 2104860"/>
              <a:gd name="connsiteX16" fmla="*/ 969942 w 2103393"/>
              <a:gd name="connsiteY16" fmla="*/ 639139 h 2104860"/>
              <a:gd name="connsiteX17" fmla="*/ 930675 w 2103393"/>
              <a:gd name="connsiteY17" fmla="*/ 77953 h 2104860"/>
              <a:gd name="connsiteX0" fmla="*/ 930675 w 2103393"/>
              <a:gd name="connsiteY0" fmla="*/ 71187 h 2098094"/>
              <a:gd name="connsiteX1" fmla="*/ 1190398 w 2103393"/>
              <a:gd name="connsiteY1" fmla="*/ 69514 h 2098094"/>
              <a:gd name="connsiteX2" fmla="*/ 1177505 w 2103393"/>
              <a:gd name="connsiteY2" fmla="*/ 626763 h 2098094"/>
              <a:gd name="connsiteX3" fmla="*/ 1312141 w 2103393"/>
              <a:gd name="connsiteY3" fmla="*/ 705300 h 2098094"/>
              <a:gd name="connsiteX4" fmla="*/ 1508484 w 2103393"/>
              <a:gd name="connsiteY4" fmla="*/ 508957 h 2098094"/>
              <a:gd name="connsiteX5" fmla="*/ 2058246 w 2103393"/>
              <a:gd name="connsiteY5" fmla="*/ 2057266 h 2098094"/>
              <a:gd name="connsiteX6" fmla="*/ 1244822 w 2103393"/>
              <a:gd name="connsiteY6" fmla="*/ 1647748 h 2098094"/>
              <a:gd name="connsiteX7" fmla="*/ 1205554 w 2103393"/>
              <a:gd name="connsiteY7" fmla="*/ 1333601 h 2098094"/>
              <a:gd name="connsiteX8" fmla="*/ 1244823 w 2103393"/>
              <a:gd name="connsiteY8" fmla="*/ 890424 h 2098094"/>
              <a:gd name="connsiteX9" fmla="*/ 1076528 w 2103393"/>
              <a:gd name="connsiteY9" fmla="*/ 744569 h 2098094"/>
              <a:gd name="connsiteX10" fmla="*/ 885795 w 2103393"/>
              <a:gd name="connsiteY10" fmla="*/ 884814 h 2098094"/>
              <a:gd name="connsiteX11" fmla="*/ 919453 w 2103393"/>
              <a:gd name="connsiteY11" fmla="*/ 1322380 h 2098094"/>
              <a:gd name="connsiteX12" fmla="*/ 891405 w 2103393"/>
              <a:gd name="connsiteY12" fmla="*/ 1642139 h 2098094"/>
              <a:gd name="connsiteX13" fmla="*/ 89201 w 2103393"/>
              <a:gd name="connsiteY13" fmla="*/ 2085315 h 2098094"/>
              <a:gd name="connsiteX14" fmla="*/ 577255 w 2103393"/>
              <a:gd name="connsiteY14" fmla="*/ 508957 h 2098094"/>
              <a:gd name="connsiteX15" fmla="*/ 807257 w 2103393"/>
              <a:gd name="connsiteY15" fmla="*/ 744569 h 2098094"/>
              <a:gd name="connsiteX16" fmla="*/ 969942 w 2103393"/>
              <a:gd name="connsiteY16" fmla="*/ 632373 h 2098094"/>
              <a:gd name="connsiteX17" fmla="*/ 930675 w 2103393"/>
              <a:gd name="connsiteY17" fmla="*/ 71187 h 2098094"/>
              <a:gd name="connsiteX0" fmla="*/ 930675 w 2103393"/>
              <a:gd name="connsiteY0" fmla="*/ 75207 h 2102114"/>
              <a:gd name="connsiteX1" fmla="*/ 1190398 w 2103393"/>
              <a:gd name="connsiteY1" fmla="*/ 73534 h 2102114"/>
              <a:gd name="connsiteX2" fmla="*/ 1177505 w 2103393"/>
              <a:gd name="connsiteY2" fmla="*/ 630783 h 2102114"/>
              <a:gd name="connsiteX3" fmla="*/ 1312141 w 2103393"/>
              <a:gd name="connsiteY3" fmla="*/ 709320 h 2102114"/>
              <a:gd name="connsiteX4" fmla="*/ 1508484 w 2103393"/>
              <a:gd name="connsiteY4" fmla="*/ 512977 h 2102114"/>
              <a:gd name="connsiteX5" fmla="*/ 2058246 w 2103393"/>
              <a:gd name="connsiteY5" fmla="*/ 2061286 h 2102114"/>
              <a:gd name="connsiteX6" fmla="*/ 1244822 w 2103393"/>
              <a:gd name="connsiteY6" fmla="*/ 1651768 h 2102114"/>
              <a:gd name="connsiteX7" fmla="*/ 1205554 w 2103393"/>
              <a:gd name="connsiteY7" fmla="*/ 1337621 h 2102114"/>
              <a:gd name="connsiteX8" fmla="*/ 1244823 w 2103393"/>
              <a:gd name="connsiteY8" fmla="*/ 894444 h 2102114"/>
              <a:gd name="connsiteX9" fmla="*/ 1076528 w 2103393"/>
              <a:gd name="connsiteY9" fmla="*/ 748589 h 2102114"/>
              <a:gd name="connsiteX10" fmla="*/ 885795 w 2103393"/>
              <a:gd name="connsiteY10" fmla="*/ 888834 h 2102114"/>
              <a:gd name="connsiteX11" fmla="*/ 919453 w 2103393"/>
              <a:gd name="connsiteY11" fmla="*/ 1326400 h 2102114"/>
              <a:gd name="connsiteX12" fmla="*/ 891405 w 2103393"/>
              <a:gd name="connsiteY12" fmla="*/ 1646159 h 2102114"/>
              <a:gd name="connsiteX13" fmla="*/ 89201 w 2103393"/>
              <a:gd name="connsiteY13" fmla="*/ 2089335 h 2102114"/>
              <a:gd name="connsiteX14" fmla="*/ 577255 w 2103393"/>
              <a:gd name="connsiteY14" fmla="*/ 512977 h 2102114"/>
              <a:gd name="connsiteX15" fmla="*/ 807257 w 2103393"/>
              <a:gd name="connsiteY15" fmla="*/ 748589 h 2102114"/>
              <a:gd name="connsiteX16" fmla="*/ 969942 w 2103393"/>
              <a:gd name="connsiteY16" fmla="*/ 636393 h 2102114"/>
              <a:gd name="connsiteX17" fmla="*/ 930675 w 2103393"/>
              <a:gd name="connsiteY17" fmla="*/ 75207 h 2102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103393" h="2102114">
                <a:moveTo>
                  <a:pt x="930675" y="75207"/>
                </a:moveTo>
                <a:cubicBezTo>
                  <a:pt x="914336" y="-26367"/>
                  <a:pt x="1202803" y="-23213"/>
                  <a:pt x="1190398" y="73534"/>
                </a:cubicBezTo>
                <a:lnTo>
                  <a:pt x="1177505" y="630783"/>
                </a:lnTo>
                <a:lnTo>
                  <a:pt x="1312141" y="709320"/>
                </a:lnTo>
                <a:cubicBezTo>
                  <a:pt x="1349539" y="621433"/>
                  <a:pt x="1403768" y="466228"/>
                  <a:pt x="1508484" y="512977"/>
                </a:cubicBezTo>
                <a:cubicBezTo>
                  <a:pt x="1961009" y="692492"/>
                  <a:pt x="2211581" y="1696648"/>
                  <a:pt x="2058246" y="2061286"/>
                </a:cubicBezTo>
                <a:cubicBezTo>
                  <a:pt x="1912391" y="2233320"/>
                  <a:pt x="1542142" y="1816322"/>
                  <a:pt x="1244822" y="1651768"/>
                </a:cubicBezTo>
                <a:cubicBezTo>
                  <a:pt x="1113927" y="1590061"/>
                  <a:pt x="1184984" y="1466646"/>
                  <a:pt x="1205554" y="1337621"/>
                </a:cubicBezTo>
                <a:cubicBezTo>
                  <a:pt x="1233603" y="1238514"/>
                  <a:pt x="1127017" y="1161846"/>
                  <a:pt x="1244823" y="894444"/>
                </a:cubicBezTo>
                <a:cubicBezTo>
                  <a:pt x="1188725" y="845826"/>
                  <a:pt x="1155065" y="802817"/>
                  <a:pt x="1076528" y="748589"/>
                </a:cubicBezTo>
                <a:cubicBezTo>
                  <a:pt x="973682" y="789728"/>
                  <a:pt x="949373" y="842086"/>
                  <a:pt x="885795" y="888834"/>
                </a:cubicBezTo>
                <a:cubicBezTo>
                  <a:pt x="951243" y="1053389"/>
                  <a:pt x="898883" y="1240382"/>
                  <a:pt x="919453" y="1326400"/>
                </a:cubicBezTo>
                <a:cubicBezTo>
                  <a:pt x="930673" y="1432986"/>
                  <a:pt x="1003602" y="1595671"/>
                  <a:pt x="891405" y="1646159"/>
                </a:cubicBezTo>
                <a:cubicBezTo>
                  <a:pt x="685711" y="1737785"/>
                  <a:pt x="311722" y="2121123"/>
                  <a:pt x="89201" y="2089335"/>
                </a:cubicBezTo>
                <a:cubicBezTo>
                  <a:pt x="-118362" y="2035107"/>
                  <a:pt x="33103" y="774768"/>
                  <a:pt x="577255" y="512977"/>
                </a:cubicBezTo>
                <a:cubicBezTo>
                  <a:pt x="704411" y="464359"/>
                  <a:pt x="736199" y="673791"/>
                  <a:pt x="807257" y="748589"/>
                </a:cubicBezTo>
                <a:lnTo>
                  <a:pt x="969942" y="636393"/>
                </a:lnTo>
                <a:cubicBezTo>
                  <a:pt x="968072" y="483058"/>
                  <a:pt x="947112" y="235825"/>
                  <a:pt x="930675" y="7520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80" name="Freeform 48">
            <a:extLst>
              <a:ext uri="{FF2B5EF4-FFF2-40B4-BE49-F238E27FC236}">
                <a16:creationId xmlns:a16="http://schemas.microsoft.com/office/drawing/2014/main" id="{236BE5DF-D5D6-4EF7-9F34-740A771D08F3}"/>
              </a:ext>
            </a:extLst>
          </p:cNvPr>
          <p:cNvSpPr>
            <a:spLocks noChangeAspect="1"/>
          </p:cNvSpPr>
          <p:nvPr/>
        </p:nvSpPr>
        <p:spPr>
          <a:xfrm>
            <a:off x="4282582" y="1383506"/>
            <a:ext cx="360000" cy="299814"/>
          </a:xfrm>
          <a:custGeom>
            <a:avLst/>
            <a:gdLst/>
            <a:ahLst/>
            <a:cxnLst/>
            <a:rect l="l" t="t" r="r" b="b"/>
            <a:pathLst>
              <a:path w="3240001" h="2698329">
                <a:moveTo>
                  <a:pt x="2548075" y="5025"/>
                </a:moveTo>
                <a:cubicBezTo>
                  <a:pt x="2888705" y="21427"/>
                  <a:pt x="3205543" y="144443"/>
                  <a:pt x="3236875" y="324866"/>
                </a:cubicBezTo>
                <a:cubicBezTo>
                  <a:pt x="3272384" y="584869"/>
                  <a:pt x="3000845" y="793843"/>
                  <a:pt x="2654112" y="922630"/>
                </a:cubicBezTo>
                <a:cubicBezTo>
                  <a:pt x="2512076" y="1002818"/>
                  <a:pt x="2288579" y="1396468"/>
                  <a:pt x="2077615" y="1155904"/>
                </a:cubicBezTo>
                <a:cubicBezTo>
                  <a:pt x="1902159" y="985808"/>
                  <a:pt x="1914692" y="662627"/>
                  <a:pt x="1946024" y="426923"/>
                </a:cubicBezTo>
                <a:cubicBezTo>
                  <a:pt x="1958557" y="234957"/>
                  <a:pt x="1977355" y="79442"/>
                  <a:pt x="2209208" y="25983"/>
                </a:cubicBezTo>
                <a:cubicBezTo>
                  <a:pt x="2318345" y="5936"/>
                  <a:pt x="2434532" y="-443"/>
                  <a:pt x="2548075" y="5025"/>
                </a:cubicBezTo>
                <a:close/>
                <a:moveTo>
                  <a:pt x="1184195" y="86"/>
                </a:moveTo>
                <a:cubicBezTo>
                  <a:pt x="1412849" y="2955"/>
                  <a:pt x="1621488" y="77771"/>
                  <a:pt x="1732975" y="244677"/>
                </a:cubicBezTo>
                <a:cubicBezTo>
                  <a:pt x="1866656" y="436642"/>
                  <a:pt x="1793548" y="672347"/>
                  <a:pt x="1801904" y="871602"/>
                </a:cubicBezTo>
                <a:cubicBezTo>
                  <a:pt x="1820702" y="1041698"/>
                  <a:pt x="1996160" y="1255532"/>
                  <a:pt x="1889631" y="1396469"/>
                </a:cubicBezTo>
                <a:cubicBezTo>
                  <a:pt x="1714174" y="1644320"/>
                  <a:pt x="1482324" y="1717219"/>
                  <a:pt x="1300601" y="1906754"/>
                </a:cubicBezTo>
                <a:cubicBezTo>
                  <a:pt x="1068750" y="2152178"/>
                  <a:pt x="736639" y="2754803"/>
                  <a:pt x="442124" y="2694054"/>
                </a:cubicBezTo>
                <a:cubicBezTo>
                  <a:pt x="189385" y="2609005"/>
                  <a:pt x="149697" y="2276103"/>
                  <a:pt x="78680" y="2016101"/>
                </a:cubicBezTo>
                <a:cubicBezTo>
                  <a:pt x="-50823" y="1442635"/>
                  <a:pt x="-61268" y="759824"/>
                  <a:pt x="366928" y="302996"/>
                </a:cubicBezTo>
                <a:cubicBezTo>
                  <a:pt x="563141" y="111638"/>
                  <a:pt x="890211" y="-3604"/>
                  <a:pt x="1184195" y="8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81" name="Freeform 49">
            <a:extLst>
              <a:ext uri="{FF2B5EF4-FFF2-40B4-BE49-F238E27FC236}">
                <a16:creationId xmlns:a16="http://schemas.microsoft.com/office/drawing/2014/main" id="{725C98A2-11F4-4A0C-B17E-73346879F7A8}"/>
              </a:ext>
            </a:extLst>
          </p:cNvPr>
          <p:cNvSpPr>
            <a:spLocks noChangeAspect="1"/>
          </p:cNvSpPr>
          <p:nvPr/>
        </p:nvSpPr>
        <p:spPr>
          <a:xfrm>
            <a:off x="5449552" y="1373426"/>
            <a:ext cx="319975" cy="319975"/>
          </a:xfrm>
          <a:custGeom>
            <a:avLst/>
            <a:gdLst>
              <a:gd name="connsiteX0" fmla="*/ 1054645 w 3259303"/>
              <a:gd name="connsiteY0" fmla="*/ 0 h 3248084"/>
              <a:gd name="connsiteX1" fmla="*/ 1469772 w 3259303"/>
              <a:gd name="connsiteY1" fmla="*/ 28049 h 3248084"/>
              <a:gd name="connsiteX2" fmla="*/ 1682945 w 3259303"/>
              <a:gd name="connsiteY2" fmla="*/ 740496 h 3248084"/>
              <a:gd name="connsiteX3" fmla="*/ 2417830 w 3259303"/>
              <a:gd name="connsiteY3" fmla="*/ 566592 h 3248084"/>
              <a:gd name="connsiteX4" fmla="*/ 3259303 w 3259303"/>
              <a:gd name="connsiteY4" fmla="*/ 1834410 h 3248084"/>
              <a:gd name="connsiteX5" fmla="*/ 2311244 w 3259303"/>
              <a:gd name="connsiteY5" fmla="*/ 3113448 h 3248084"/>
              <a:gd name="connsiteX6" fmla="*/ 622689 w 3259303"/>
              <a:gd name="connsiteY6" fmla="*/ 2670273 h 3248084"/>
              <a:gd name="connsiteX7" fmla="*/ 398297 w 3259303"/>
              <a:gd name="connsiteY7" fmla="*/ 3248084 h 3248084"/>
              <a:gd name="connsiteX8" fmla="*/ 0 w 3259303"/>
              <a:gd name="connsiteY8" fmla="*/ 3242474 h 3248084"/>
              <a:gd name="connsiteX9" fmla="*/ 218783 w 3259303"/>
              <a:gd name="connsiteY9" fmla="*/ 2333684 h 3248084"/>
              <a:gd name="connsiteX10" fmla="*/ 1593187 w 3259303"/>
              <a:gd name="connsiteY10" fmla="*/ 1997095 h 3248084"/>
              <a:gd name="connsiteX11" fmla="*/ 1250989 w 3259303"/>
              <a:gd name="connsiteY11" fmla="*/ 964889 h 3248084"/>
              <a:gd name="connsiteX12" fmla="*/ 1054645 w 3259303"/>
              <a:gd name="connsiteY12" fmla="*/ 0 h 3248084"/>
              <a:gd name="connsiteX0" fmla="*/ 1054645 w 3259303"/>
              <a:gd name="connsiteY0" fmla="*/ 0 h 3225645"/>
              <a:gd name="connsiteX1" fmla="*/ 1469772 w 3259303"/>
              <a:gd name="connsiteY1" fmla="*/ 5610 h 3225645"/>
              <a:gd name="connsiteX2" fmla="*/ 1682945 w 3259303"/>
              <a:gd name="connsiteY2" fmla="*/ 718057 h 3225645"/>
              <a:gd name="connsiteX3" fmla="*/ 2417830 w 3259303"/>
              <a:gd name="connsiteY3" fmla="*/ 544153 h 3225645"/>
              <a:gd name="connsiteX4" fmla="*/ 3259303 w 3259303"/>
              <a:gd name="connsiteY4" fmla="*/ 1811971 h 3225645"/>
              <a:gd name="connsiteX5" fmla="*/ 2311244 w 3259303"/>
              <a:gd name="connsiteY5" fmla="*/ 3091009 h 3225645"/>
              <a:gd name="connsiteX6" fmla="*/ 622689 w 3259303"/>
              <a:gd name="connsiteY6" fmla="*/ 2647834 h 3225645"/>
              <a:gd name="connsiteX7" fmla="*/ 398297 w 3259303"/>
              <a:gd name="connsiteY7" fmla="*/ 3225645 h 3225645"/>
              <a:gd name="connsiteX8" fmla="*/ 0 w 3259303"/>
              <a:gd name="connsiteY8" fmla="*/ 3220035 h 3225645"/>
              <a:gd name="connsiteX9" fmla="*/ 218783 w 3259303"/>
              <a:gd name="connsiteY9" fmla="*/ 2311245 h 3225645"/>
              <a:gd name="connsiteX10" fmla="*/ 1593187 w 3259303"/>
              <a:gd name="connsiteY10" fmla="*/ 1974656 h 3225645"/>
              <a:gd name="connsiteX11" fmla="*/ 1250989 w 3259303"/>
              <a:gd name="connsiteY11" fmla="*/ 942450 h 3225645"/>
              <a:gd name="connsiteX12" fmla="*/ 1054645 w 3259303"/>
              <a:gd name="connsiteY12" fmla="*/ 0 h 3225645"/>
              <a:gd name="connsiteX0" fmla="*/ 1054645 w 3259303"/>
              <a:gd name="connsiteY0" fmla="*/ 0 h 3242475"/>
              <a:gd name="connsiteX1" fmla="*/ 1469772 w 3259303"/>
              <a:gd name="connsiteY1" fmla="*/ 22440 h 3242475"/>
              <a:gd name="connsiteX2" fmla="*/ 1682945 w 3259303"/>
              <a:gd name="connsiteY2" fmla="*/ 734887 h 3242475"/>
              <a:gd name="connsiteX3" fmla="*/ 2417830 w 3259303"/>
              <a:gd name="connsiteY3" fmla="*/ 560983 h 3242475"/>
              <a:gd name="connsiteX4" fmla="*/ 3259303 w 3259303"/>
              <a:gd name="connsiteY4" fmla="*/ 1828801 h 3242475"/>
              <a:gd name="connsiteX5" fmla="*/ 2311244 w 3259303"/>
              <a:gd name="connsiteY5" fmla="*/ 3107839 h 3242475"/>
              <a:gd name="connsiteX6" fmla="*/ 622689 w 3259303"/>
              <a:gd name="connsiteY6" fmla="*/ 2664664 h 3242475"/>
              <a:gd name="connsiteX7" fmla="*/ 398297 w 3259303"/>
              <a:gd name="connsiteY7" fmla="*/ 3242475 h 3242475"/>
              <a:gd name="connsiteX8" fmla="*/ 0 w 3259303"/>
              <a:gd name="connsiteY8" fmla="*/ 3236865 h 3242475"/>
              <a:gd name="connsiteX9" fmla="*/ 218783 w 3259303"/>
              <a:gd name="connsiteY9" fmla="*/ 2328075 h 3242475"/>
              <a:gd name="connsiteX10" fmla="*/ 1593187 w 3259303"/>
              <a:gd name="connsiteY10" fmla="*/ 1991486 h 3242475"/>
              <a:gd name="connsiteX11" fmla="*/ 1250989 w 3259303"/>
              <a:gd name="connsiteY11" fmla="*/ 959280 h 3242475"/>
              <a:gd name="connsiteX12" fmla="*/ 1054645 w 3259303"/>
              <a:gd name="connsiteY12" fmla="*/ 0 h 3242475"/>
              <a:gd name="connsiteX0" fmla="*/ 1054645 w 3259303"/>
              <a:gd name="connsiteY0" fmla="*/ 0 h 3242475"/>
              <a:gd name="connsiteX1" fmla="*/ 1464162 w 3259303"/>
              <a:gd name="connsiteY1" fmla="*/ 1 h 3242475"/>
              <a:gd name="connsiteX2" fmla="*/ 1682945 w 3259303"/>
              <a:gd name="connsiteY2" fmla="*/ 734887 h 3242475"/>
              <a:gd name="connsiteX3" fmla="*/ 2417830 w 3259303"/>
              <a:gd name="connsiteY3" fmla="*/ 560983 h 3242475"/>
              <a:gd name="connsiteX4" fmla="*/ 3259303 w 3259303"/>
              <a:gd name="connsiteY4" fmla="*/ 1828801 h 3242475"/>
              <a:gd name="connsiteX5" fmla="*/ 2311244 w 3259303"/>
              <a:gd name="connsiteY5" fmla="*/ 3107839 h 3242475"/>
              <a:gd name="connsiteX6" fmla="*/ 622689 w 3259303"/>
              <a:gd name="connsiteY6" fmla="*/ 2664664 h 3242475"/>
              <a:gd name="connsiteX7" fmla="*/ 398297 w 3259303"/>
              <a:gd name="connsiteY7" fmla="*/ 3242475 h 3242475"/>
              <a:gd name="connsiteX8" fmla="*/ 0 w 3259303"/>
              <a:gd name="connsiteY8" fmla="*/ 3236865 h 3242475"/>
              <a:gd name="connsiteX9" fmla="*/ 218783 w 3259303"/>
              <a:gd name="connsiteY9" fmla="*/ 2328075 h 3242475"/>
              <a:gd name="connsiteX10" fmla="*/ 1593187 w 3259303"/>
              <a:gd name="connsiteY10" fmla="*/ 1991486 h 3242475"/>
              <a:gd name="connsiteX11" fmla="*/ 1250989 w 3259303"/>
              <a:gd name="connsiteY11" fmla="*/ 959280 h 3242475"/>
              <a:gd name="connsiteX12" fmla="*/ 1054645 w 3259303"/>
              <a:gd name="connsiteY12" fmla="*/ 0 h 3242475"/>
              <a:gd name="connsiteX0" fmla="*/ 1065864 w 3259303"/>
              <a:gd name="connsiteY0" fmla="*/ 5609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5609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37566 w 3259303"/>
              <a:gd name="connsiteY9" fmla="*/ 2260757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37566 w 3259303"/>
              <a:gd name="connsiteY9" fmla="*/ 2260757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76358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76358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04156 w 3197595"/>
              <a:gd name="connsiteY0" fmla="*/ 16828 h 3242474"/>
              <a:gd name="connsiteX1" fmla="*/ 1402454 w 3197595"/>
              <a:gd name="connsiteY1" fmla="*/ 0 h 3242474"/>
              <a:gd name="connsiteX2" fmla="*/ 1621237 w 3197595"/>
              <a:gd name="connsiteY2" fmla="*/ 734886 h 3242474"/>
              <a:gd name="connsiteX3" fmla="*/ 2356122 w 3197595"/>
              <a:gd name="connsiteY3" fmla="*/ 560982 h 3242474"/>
              <a:gd name="connsiteX4" fmla="*/ 3197595 w 3197595"/>
              <a:gd name="connsiteY4" fmla="*/ 1828800 h 3242474"/>
              <a:gd name="connsiteX5" fmla="*/ 2249536 w 3197595"/>
              <a:gd name="connsiteY5" fmla="*/ 3107838 h 3242474"/>
              <a:gd name="connsiteX6" fmla="*/ 560981 w 3197595"/>
              <a:gd name="connsiteY6" fmla="*/ 2664663 h 3242474"/>
              <a:gd name="connsiteX7" fmla="*/ 336589 w 3197595"/>
              <a:gd name="connsiteY7" fmla="*/ 3242474 h 3242474"/>
              <a:gd name="connsiteX8" fmla="*/ 0 w 3197595"/>
              <a:gd name="connsiteY8" fmla="*/ 3236864 h 3242474"/>
              <a:gd name="connsiteX9" fmla="*/ 387077 w 3197595"/>
              <a:gd name="connsiteY9" fmla="*/ 2232708 h 3242474"/>
              <a:gd name="connsiteX10" fmla="*/ 1514650 w 3197595"/>
              <a:gd name="connsiteY10" fmla="*/ 1991485 h 3242474"/>
              <a:gd name="connsiteX11" fmla="*/ 1189281 w 3197595"/>
              <a:gd name="connsiteY11" fmla="*/ 959279 h 3242474"/>
              <a:gd name="connsiteX12" fmla="*/ 1004156 w 3197595"/>
              <a:gd name="connsiteY12" fmla="*/ 16828 h 3242474"/>
              <a:gd name="connsiteX0" fmla="*/ 1011476 w 3204915"/>
              <a:gd name="connsiteY0" fmla="*/ 16828 h 3242474"/>
              <a:gd name="connsiteX1" fmla="*/ 1409774 w 3204915"/>
              <a:gd name="connsiteY1" fmla="*/ 0 h 3242474"/>
              <a:gd name="connsiteX2" fmla="*/ 1628557 w 3204915"/>
              <a:gd name="connsiteY2" fmla="*/ 734886 h 3242474"/>
              <a:gd name="connsiteX3" fmla="*/ 2363442 w 3204915"/>
              <a:gd name="connsiteY3" fmla="*/ 560982 h 3242474"/>
              <a:gd name="connsiteX4" fmla="*/ 3204915 w 3204915"/>
              <a:gd name="connsiteY4" fmla="*/ 1828800 h 3242474"/>
              <a:gd name="connsiteX5" fmla="*/ 2256856 w 3204915"/>
              <a:gd name="connsiteY5" fmla="*/ 3107838 h 3242474"/>
              <a:gd name="connsiteX6" fmla="*/ 568301 w 3204915"/>
              <a:gd name="connsiteY6" fmla="*/ 2664663 h 3242474"/>
              <a:gd name="connsiteX7" fmla="*/ 343909 w 3204915"/>
              <a:gd name="connsiteY7" fmla="*/ 3242474 h 3242474"/>
              <a:gd name="connsiteX8" fmla="*/ 7320 w 3204915"/>
              <a:gd name="connsiteY8" fmla="*/ 3236864 h 3242474"/>
              <a:gd name="connsiteX9" fmla="*/ 394397 w 3204915"/>
              <a:gd name="connsiteY9" fmla="*/ 2232708 h 3242474"/>
              <a:gd name="connsiteX10" fmla="*/ 1521970 w 3204915"/>
              <a:gd name="connsiteY10" fmla="*/ 1991485 h 3242474"/>
              <a:gd name="connsiteX11" fmla="*/ 1196601 w 3204915"/>
              <a:gd name="connsiteY11" fmla="*/ 959279 h 3242474"/>
              <a:gd name="connsiteX12" fmla="*/ 1011476 w 3204915"/>
              <a:gd name="connsiteY12" fmla="*/ 16828 h 3242474"/>
              <a:gd name="connsiteX0" fmla="*/ 1007292 w 3200731"/>
              <a:gd name="connsiteY0" fmla="*/ 16828 h 3242474"/>
              <a:gd name="connsiteX1" fmla="*/ 1405590 w 3200731"/>
              <a:gd name="connsiteY1" fmla="*/ 0 h 3242474"/>
              <a:gd name="connsiteX2" fmla="*/ 1624373 w 3200731"/>
              <a:gd name="connsiteY2" fmla="*/ 734886 h 3242474"/>
              <a:gd name="connsiteX3" fmla="*/ 2359258 w 3200731"/>
              <a:gd name="connsiteY3" fmla="*/ 560982 h 3242474"/>
              <a:gd name="connsiteX4" fmla="*/ 3200731 w 3200731"/>
              <a:gd name="connsiteY4" fmla="*/ 1828800 h 3242474"/>
              <a:gd name="connsiteX5" fmla="*/ 2252672 w 3200731"/>
              <a:gd name="connsiteY5" fmla="*/ 3107838 h 3242474"/>
              <a:gd name="connsiteX6" fmla="*/ 564117 w 3200731"/>
              <a:gd name="connsiteY6" fmla="*/ 2664663 h 3242474"/>
              <a:gd name="connsiteX7" fmla="*/ 339725 w 3200731"/>
              <a:gd name="connsiteY7" fmla="*/ 3242474 h 3242474"/>
              <a:gd name="connsiteX8" fmla="*/ 3136 w 3200731"/>
              <a:gd name="connsiteY8" fmla="*/ 3236864 h 3242474"/>
              <a:gd name="connsiteX9" fmla="*/ 390213 w 3200731"/>
              <a:gd name="connsiteY9" fmla="*/ 2232708 h 3242474"/>
              <a:gd name="connsiteX10" fmla="*/ 1517786 w 3200731"/>
              <a:gd name="connsiteY10" fmla="*/ 1991485 h 3242474"/>
              <a:gd name="connsiteX11" fmla="*/ 1192417 w 3200731"/>
              <a:gd name="connsiteY11" fmla="*/ 959279 h 3242474"/>
              <a:gd name="connsiteX12" fmla="*/ 1007292 w 3200731"/>
              <a:gd name="connsiteY12" fmla="*/ 16828 h 3242474"/>
              <a:gd name="connsiteX0" fmla="*/ 1051443 w 3244882"/>
              <a:gd name="connsiteY0" fmla="*/ 16828 h 3242474"/>
              <a:gd name="connsiteX1" fmla="*/ 1449741 w 3244882"/>
              <a:gd name="connsiteY1" fmla="*/ 0 h 3242474"/>
              <a:gd name="connsiteX2" fmla="*/ 1668524 w 3244882"/>
              <a:gd name="connsiteY2" fmla="*/ 734886 h 3242474"/>
              <a:gd name="connsiteX3" fmla="*/ 2403409 w 3244882"/>
              <a:gd name="connsiteY3" fmla="*/ 560982 h 3242474"/>
              <a:gd name="connsiteX4" fmla="*/ 3244882 w 3244882"/>
              <a:gd name="connsiteY4" fmla="*/ 1828800 h 3242474"/>
              <a:gd name="connsiteX5" fmla="*/ 2296823 w 3244882"/>
              <a:gd name="connsiteY5" fmla="*/ 3107838 h 3242474"/>
              <a:gd name="connsiteX6" fmla="*/ 608268 w 3244882"/>
              <a:gd name="connsiteY6" fmla="*/ 2664663 h 3242474"/>
              <a:gd name="connsiteX7" fmla="*/ 383876 w 3244882"/>
              <a:gd name="connsiteY7" fmla="*/ 3242474 h 3242474"/>
              <a:gd name="connsiteX8" fmla="*/ 2408 w 3244882"/>
              <a:gd name="connsiteY8" fmla="*/ 3236864 h 3242474"/>
              <a:gd name="connsiteX9" fmla="*/ 434364 w 3244882"/>
              <a:gd name="connsiteY9" fmla="*/ 2232708 h 3242474"/>
              <a:gd name="connsiteX10" fmla="*/ 1561937 w 3244882"/>
              <a:gd name="connsiteY10" fmla="*/ 1991485 h 3242474"/>
              <a:gd name="connsiteX11" fmla="*/ 1236568 w 3244882"/>
              <a:gd name="connsiteY11" fmla="*/ 959279 h 3242474"/>
              <a:gd name="connsiteX12" fmla="*/ 1051443 w 3244882"/>
              <a:gd name="connsiteY12" fmla="*/ 16828 h 3242474"/>
              <a:gd name="connsiteX0" fmla="*/ 1049313 w 3242752"/>
              <a:gd name="connsiteY0" fmla="*/ 16828 h 3242474"/>
              <a:gd name="connsiteX1" fmla="*/ 1447611 w 3242752"/>
              <a:gd name="connsiteY1" fmla="*/ 0 h 3242474"/>
              <a:gd name="connsiteX2" fmla="*/ 1666394 w 3242752"/>
              <a:gd name="connsiteY2" fmla="*/ 734886 h 3242474"/>
              <a:gd name="connsiteX3" fmla="*/ 2401279 w 3242752"/>
              <a:gd name="connsiteY3" fmla="*/ 560982 h 3242474"/>
              <a:gd name="connsiteX4" fmla="*/ 3242752 w 3242752"/>
              <a:gd name="connsiteY4" fmla="*/ 1828800 h 3242474"/>
              <a:gd name="connsiteX5" fmla="*/ 2294693 w 3242752"/>
              <a:gd name="connsiteY5" fmla="*/ 3107838 h 3242474"/>
              <a:gd name="connsiteX6" fmla="*/ 606138 w 3242752"/>
              <a:gd name="connsiteY6" fmla="*/ 2664663 h 3242474"/>
              <a:gd name="connsiteX7" fmla="*/ 381746 w 3242752"/>
              <a:gd name="connsiteY7" fmla="*/ 3242474 h 3242474"/>
              <a:gd name="connsiteX8" fmla="*/ 278 w 3242752"/>
              <a:gd name="connsiteY8" fmla="*/ 3236864 h 3242474"/>
              <a:gd name="connsiteX9" fmla="*/ 432234 w 3242752"/>
              <a:gd name="connsiteY9" fmla="*/ 2232708 h 3242474"/>
              <a:gd name="connsiteX10" fmla="*/ 1559807 w 3242752"/>
              <a:gd name="connsiteY10" fmla="*/ 1991485 h 3242474"/>
              <a:gd name="connsiteX11" fmla="*/ 1234438 w 3242752"/>
              <a:gd name="connsiteY11" fmla="*/ 959279 h 3242474"/>
              <a:gd name="connsiteX12" fmla="*/ 1049313 w 3242752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34409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516103 w 3203206"/>
              <a:gd name="connsiteY9" fmla="*/ 224953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03570" h="3242474">
                <a:moveTo>
                  <a:pt x="1049035" y="16828"/>
                </a:moveTo>
                <a:lnTo>
                  <a:pt x="1447333" y="0"/>
                </a:lnTo>
                <a:cubicBezTo>
                  <a:pt x="1441724" y="284231"/>
                  <a:pt x="1413674" y="613340"/>
                  <a:pt x="1666116" y="734886"/>
                </a:cubicBezTo>
                <a:cubicBezTo>
                  <a:pt x="1888639" y="783504"/>
                  <a:pt x="1937256" y="473095"/>
                  <a:pt x="2401001" y="560982"/>
                </a:cubicBezTo>
                <a:cubicBezTo>
                  <a:pt x="2875965" y="635779"/>
                  <a:pt x="3216295" y="1035945"/>
                  <a:pt x="3203206" y="1834409"/>
                </a:cubicBezTo>
                <a:cubicBezTo>
                  <a:pt x="3175156" y="2587994"/>
                  <a:pt x="2844177" y="2814257"/>
                  <a:pt x="2300025" y="3046130"/>
                </a:cubicBezTo>
                <a:cubicBezTo>
                  <a:pt x="1406194" y="3347190"/>
                  <a:pt x="820903" y="2705801"/>
                  <a:pt x="605860" y="2664663"/>
                </a:cubicBezTo>
                <a:cubicBezTo>
                  <a:pt x="379598" y="2621655"/>
                  <a:pt x="355288" y="2954503"/>
                  <a:pt x="381468" y="3242474"/>
                </a:cubicBezTo>
                <a:lnTo>
                  <a:pt x="0" y="3236864"/>
                </a:lnTo>
                <a:cubicBezTo>
                  <a:pt x="9350" y="2823607"/>
                  <a:pt x="-31788" y="2191567"/>
                  <a:pt x="516103" y="2249538"/>
                </a:cubicBezTo>
                <a:cubicBezTo>
                  <a:pt x="918138" y="2305637"/>
                  <a:pt x="1303347" y="2423441"/>
                  <a:pt x="1559529" y="1991485"/>
                </a:cubicBezTo>
                <a:cubicBezTo>
                  <a:pt x="1720344" y="1686686"/>
                  <a:pt x="1701645" y="1337006"/>
                  <a:pt x="1234160" y="959279"/>
                </a:cubicBezTo>
                <a:cubicBezTo>
                  <a:pt x="1155622" y="891961"/>
                  <a:pt x="981717" y="516102"/>
                  <a:pt x="1049035" y="168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82" name="Freeform 50">
            <a:extLst>
              <a:ext uri="{FF2B5EF4-FFF2-40B4-BE49-F238E27FC236}">
                <a16:creationId xmlns:a16="http://schemas.microsoft.com/office/drawing/2014/main" id="{D2A682A8-D89C-47F7-88A4-067D38F07844}"/>
              </a:ext>
            </a:extLst>
          </p:cNvPr>
          <p:cNvSpPr>
            <a:spLocks noChangeAspect="1"/>
          </p:cNvSpPr>
          <p:nvPr/>
        </p:nvSpPr>
        <p:spPr>
          <a:xfrm>
            <a:off x="4851982" y="1381413"/>
            <a:ext cx="360000" cy="304000"/>
          </a:xfrm>
          <a:custGeom>
            <a:avLst/>
            <a:gdLst/>
            <a:ahLst/>
            <a:cxnLst/>
            <a:rect l="l" t="t" r="r" b="b"/>
            <a:pathLst>
              <a:path w="3213653" h="2719059">
                <a:moveTo>
                  <a:pt x="1378151" y="1333546"/>
                </a:moveTo>
                <a:cubicBezTo>
                  <a:pt x="1319627" y="1375402"/>
                  <a:pt x="1250513" y="1400241"/>
                  <a:pt x="1177640" y="1404742"/>
                </a:cubicBezTo>
                <a:cubicBezTo>
                  <a:pt x="1183273" y="1421668"/>
                  <a:pt x="1185388" y="1439329"/>
                  <a:pt x="1185029" y="1457608"/>
                </a:cubicBezTo>
                <a:lnTo>
                  <a:pt x="1182201" y="1517198"/>
                </a:lnTo>
                <a:cubicBezTo>
                  <a:pt x="1256472" y="1514781"/>
                  <a:pt x="1326341" y="1484168"/>
                  <a:pt x="1378151" y="1432005"/>
                </a:cubicBezTo>
                <a:close/>
                <a:moveTo>
                  <a:pt x="1765736" y="0"/>
                </a:moveTo>
                <a:cubicBezTo>
                  <a:pt x="1820598" y="0"/>
                  <a:pt x="1865072" y="44474"/>
                  <a:pt x="1865072" y="99336"/>
                </a:cubicBezTo>
                <a:lnTo>
                  <a:pt x="1865072" y="1145199"/>
                </a:lnTo>
                <a:cubicBezTo>
                  <a:pt x="1927584" y="1198906"/>
                  <a:pt x="2002197" y="1234373"/>
                  <a:pt x="2081262" y="1252128"/>
                </a:cubicBezTo>
                <a:cubicBezTo>
                  <a:pt x="2096727" y="1219747"/>
                  <a:pt x="2112543" y="1186289"/>
                  <a:pt x="2123992" y="1149920"/>
                </a:cubicBezTo>
                <a:cubicBezTo>
                  <a:pt x="1899600" y="1041464"/>
                  <a:pt x="1832282" y="585198"/>
                  <a:pt x="1933258" y="437473"/>
                </a:cubicBezTo>
                <a:cubicBezTo>
                  <a:pt x="2028156" y="327848"/>
                  <a:pt x="2131647" y="265468"/>
                  <a:pt x="2345195" y="261608"/>
                </a:cubicBezTo>
                <a:cubicBezTo>
                  <a:pt x="2375702" y="261056"/>
                  <a:pt x="2408455" y="261699"/>
                  <a:pt x="2443750" y="263569"/>
                </a:cubicBezTo>
                <a:cubicBezTo>
                  <a:pt x="2954244" y="291618"/>
                  <a:pt x="3189856" y="886259"/>
                  <a:pt x="3206686" y="1323824"/>
                </a:cubicBezTo>
                <a:cubicBezTo>
                  <a:pt x="3247823" y="2015701"/>
                  <a:pt x="3103839" y="2270013"/>
                  <a:pt x="2853267" y="2462617"/>
                </a:cubicBezTo>
                <a:cubicBezTo>
                  <a:pt x="2511068" y="2735627"/>
                  <a:pt x="2157650" y="2470097"/>
                  <a:pt x="2084722" y="2170906"/>
                </a:cubicBezTo>
                <a:cubicBezTo>
                  <a:pt x="2058544" y="2038140"/>
                  <a:pt x="2127730" y="1922204"/>
                  <a:pt x="2202528" y="1800658"/>
                </a:cubicBezTo>
                <a:lnTo>
                  <a:pt x="2143866" y="1730900"/>
                </a:lnTo>
                <a:cubicBezTo>
                  <a:pt x="2096151" y="1741682"/>
                  <a:pt x="2046910" y="1746675"/>
                  <a:pt x="1997032" y="1746402"/>
                </a:cubicBezTo>
                <a:lnTo>
                  <a:pt x="1887189" y="1736891"/>
                </a:lnTo>
                <a:lnTo>
                  <a:pt x="1887189" y="2619722"/>
                </a:lnTo>
                <a:cubicBezTo>
                  <a:pt x="1887189" y="2674584"/>
                  <a:pt x="1842715" y="2719058"/>
                  <a:pt x="1787853" y="2719058"/>
                </a:cubicBezTo>
                <a:cubicBezTo>
                  <a:pt x="1732991" y="2719058"/>
                  <a:pt x="1688517" y="2674584"/>
                  <a:pt x="1688517" y="2619722"/>
                </a:cubicBezTo>
                <a:lnTo>
                  <a:pt x="1688517" y="1730093"/>
                </a:lnTo>
                <a:cubicBezTo>
                  <a:pt x="1688517" y="1710960"/>
                  <a:pt x="1693926" y="1693091"/>
                  <a:pt x="1704798" y="1678857"/>
                </a:cubicBezTo>
                <a:cubicBezTo>
                  <a:pt x="1659024" y="1659660"/>
                  <a:pt x="1616387" y="1633873"/>
                  <a:pt x="1576823" y="1603655"/>
                </a:cubicBezTo>
                <a:lnTo>
                  <a:pt x="1576823" y="2619723"/>
                </a:lnTo>
                <a:cubicBezTo>
                  <a:pt x="1576823" y="2674585"/>
                  <a:pt x="1532349" y="2719059"/>
                  <a:pt x="1477487" y="2719059"/>
                </a:cubicBezTo>
                <a:cubicBezTo>
                  <a:pt x="1422625" y="2719059"/>
                  <a:pt x="1378151" y="2674585"/>
                  <a:pt x="1378151" y="2619723"/>
                </a:cubicBezTo>
                <a:lnTo>
                  <a:pt x="1378151" y="1615564"/>
                </a:lnTo>
                <a:cubicBezTo>
                  <a:pt x="1313743" y="1650180"/>
                  <a:pt x="1240907" y="1668612"/>
                  <a:pt x="1165758" y="1668570"/>
                </a:cubicBezTo>
                <a:lnTo>
                  <a:pt x="1143358" y="1665899"/>
                </a:lnTo>
                <a:cubicBezTo>
                  <a:pt x="1108602" y="1733381"/>
                  <a:pt x="1056017" y="1769960"/>
                  <a:pt x="1011125" y="1833465"/>
                </a:cubicBezTo>
                <a:cubicBezTo>
                  <a:pt x="1085923" y="1955011"/>
                  <a:pt x="1155109" y="2070947"/>
                  <a:pt x="1128931" y="2203713"/>
                </a:cubicBezTo>
                <a:cubicBezTo>
                  <a:pt x="1056003" y="2502904"/>
                  <a:pt x="702585" y="2768434"/>
                  <a:pt x="360386" y="2495424"/>
                </a:cubicBezTo>
                <a:cubicBezTo>
                  <a:pt x="109814" y="2302820"/>
                  <a:pt x="-34170" y="2048508"/>
                  <a:pt x="6967" y="1356631"/>
                </a:cubicBezTo>
                <a:cubicBezTo>
                  <a:pt x="23797" y="919066"/>
                  <a:pt x="259409" y="324425"/>
                  <a:pt x="769903" y="296376"/>
                </a:cubicBezTo>
                <a:cubicBezTo>
                  <a:pt x="805198" y="294506"/>
                  <a:pt x="837951" y="293863"/>
                  <a:pt x="868458" y="294415"/>
                </a:cubicBezTo>
                <a:cubicBezTo>
                  <a:pt x="1082006" y="298276"/>
                  <a:pt x="1185497" y="360655"/>
                  <a:pt x="1280395" y="470280"/>
                </a:cubicBezTo>
                <a:cubicBezTo>
                  <a:pt x="1381371" y="618005"/>
                  <a:pt x="1314053" y="1074271"/>
                  <a:pt x="1089661" y="1182727"/>
                </a:cubicBezTo>
                <a:cubicBezTo>
                  <a:pt x="1098183" y="1209798"/>
                  <a:pt x="1109125" y="1235256"/>
                  <a:pt x="1120578" y="1259840"/>
                </a:cubicBezTo>
                <a:cubicBezTo>
                  <a:pt x="1123656" y="1260899"/>
                  <a:pt x="1126770" y="1260948"/>
                  <a:pt x="1129891" y="1260950"/>
                </a:cubicBezTo>
                <a:cubicBezTo>
                  <a:pt x="1227949" y="1261006"/>
                  <a:pt x="1320161" y="1214330"/>
                  <a:pt x="1378151" y="1135267"/>
                </a:cubicBezTo>
                <a:lnTo>
                  <a:pt x="1378151" y="118395"/>
                </a:lnTo>
                <a:cubicBezTo>
                  <a:pt x="1378151" y="63533"/>
                  <a:pt x="1422625" y="19059"/>
                  <a:pt x="1477487" y="19059"/>
                </a:cubicBezTo>
                <a:cubicBezTo>
                  <a:pt x="1532349" y="19059"/>
                  <a:pt x="1576823" y="63533"/>
                  <a:pt x="1576823" y="118395"/>
                </a:cubicBezTo>
                <a:lnTo>
                  <a:pt x="1576823" y="1413063"/>
                </a:lnTo>
                <a:cubicBezTo>
                  <a:pt x="1680597" y="1536757"/>
                  <a:pt x="1834575" y="1607590"/>
                  <a:pt x="1997786" y="1608484"/>
                </a:cubicBezTo>
                <a:lnTo>
                  <a:pt x="2057480" y="1605248"/>
                </a:lnTo>
                <a:cubicBezTo>
                  <a:pt x="2038910" y="1561698"/>
                  <a:pt x="2027992" y="1505121"/>
                  <a:pt x="2028624" y="1424801"/>
                </a:cubicBezTo>
                <a:lnTo>
                  <a:pt x="2034537" y="1382501"/>
                </a:lnTo>
                <a:cubicBezTo>
                  <a:pt x="1972012" y="1367348"/>
                  <a:pt x="1912047" y="1342676"/>
                  <a:pt x="1856155" y="1310037"/>
                </a:cubicBezTo>
                <a:cubicBezTo>
                  <a:pt x="1840993" y="1344880"/>
                  <a:pt x="1806188" y="1369059"/>
                  <a:pt x="1765736" y="1369059"/>
                </a:cubicBezTo>
                <a:cubicBezTo>
                  <a:pt x="1710874" y="1369059"/>
                  <a:pt x="1666400" y="1324585"/>
                  <a:pt x="1666400" y="1269723"/>
                </a:cubicBezTo>
                <a:lnTo>
                  <a:pt x="1666400" y="99336"/>
                </a:lnTo>
                <a:cubicBezTo>
                  <a:pt x="1666400" y="44474"/>
                  <a:pt x="1710874" y="0"/>
                  <a:pt x="17657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83" name="Teardrop 9">
            <a:extLst>
              <a:ext uri="{FF2B5EF4-FFF2-40B4-BE49-F238E27FC236}">
                <a16:creationId xmlns:a16="http://schemas.microsoft.com/office/drawing/2014/main" id="{3A0095AF-6328-4BF7-AA5A-EB240FA90963}"/>
              </a:ext>
            </a:extLst>
          </p:cNvPr>
          <p:cNvSpPr>
            <a:spLocks noChangeAspect="1"/>
          </p:cNvSpPr>
          <p:nvPr/>
        </p:nvSpPr>
        <p:spPr>
          <a:xfrm rot="18900000">
            <a:off x="6023939" y="2076781"/>
            <a:ext cx="348493" cy="297430"/>
          </a:xfrm>
          <a:custGeom>
            <a:avLst/>
            <a:gdLst/>
            <a:ahLst/>
            <a:cxnLst/>
            <a:rect l="l" t="t" r="r" b="b"/>
            <a:pathLst>
              <a:path w="3552042" h="3031575">
                <a:moveTo>
                  <a:pt x="1499560" y="1284945"/>
                </a:moveTo>
                <a:lnTo>
                  <a:pt x="1272419" y="1057805"/>
                </a:lnTo>
                <a:lnTo>
                  <a:pt x="1054631" y="1275593"/>
                </a:lnTo>
                <a:lnTo>
                  <a:pt x="836843" y="1057805"/>
                </a:lnTo>
                <a:lnTo>
                  <a:pt x="609703" y="1284945"/>
                </a:lnTo>
                <a:lnTo>
                  <a:pt x="827491" y="1502733"/>
                </a:lnTo>
                <a:lnTo>
                  <a:pt x="609703" y="1720522"/>
                </a:lnTo>
                <a:lnTo>
                  <a:pt x="836843" y="1947662"/>
                </a:lnTo>
                <a:lnTo>
                  <a:pt x="1054631" y="1729874"/>
                </a:lnTo>
                <a:lnTo>
                  <a:pt x="1272419" y="1947662"/>
                </a:lnTo>
                <a:lnTo>
                  <a:pt x="1499560" y="1720522"/>
                </a:lnTo>
                <a:lnTo>
                  <a:pt x="1281771" y="1502733"/>
                </a:lnTo>
                <a:close/>
                <a:moveTo>
                  <a:pt x="3552042" y="1021270"/>
                </a:moveTo>
                <a:cubicBezTo>
                  <a:pt x="3346428" y="1488389"/>
                  <a:pt x="3240687" y="1885112"/>
                  <a:pt x="3146822" y="2229032"/>
                </a:cubicBezTo>
                <a:cubicBezTo>
                  <a:pt x="3047091" y="2666397"/>
                  <a:pt x="2787512" y="3031575"/>
                  <a:pt x="2344279" y="3031575"/>
                </a:cubicBezTo>
                <a:cubicBezTo>
                  <a:pt x="1991740" y="3031575"/>
                  <a:pt x="1692293" y="2804263"/>
                  <a:pt x="1587926" y="2487045"/>
                </a:cubicBezTo>
                <a:cubicBezTo>
                  <a:pt x="1859795" y="2308350"/>
                  <a:pt x="2033031" y="1980125"/>
                  <a:pt x="2117061" y="1611614"/>
                </a:cubicBezTo>
                <a:cubicBezTo>
                  <a:pt x="2127904" y="1571883"/>
                  <a:pt x="2138872" y="1531598"/>
                  <a:pt x="2150086" y="1490753"/>
                </a:cubicBezTo>
                <a:cubicBezTo>
                  <a:pt x="2212338" y="1465032"/>
                  <a:pt x="2277652" y="1444164"/>
                  <a:pt x="2344279" y="1426490"/>
                </a:cubicBezTo>
                <a:cubicBezTo>
                  <a:pt x="2764465" y="1315024"/>
                  <a:pt x="3073190" y="1226884"/>
                  <a:pt x="3552042" y="1021270"/>
                </a:cubicBezTo>
                <a:close/>
                <a:moveTo>
                  <a:pt x="2557365" y="0"/>
                </a:moveTo>
                <a:cubicBezTo>
                  <a:pt x="2295797" y="594236"/>
                  <a:pt x="2161281" y="1098917"/>
                  <a:pt x="2041873" y="1536428"/>
                </a:cubicBezTo>
                <a:cubicBezTo>
                  <a:pt x="1915003" y="2092812"/>
                  <a:pt x="1584785" y="2557364"/>
                  <a:pt x="1020937" y="2557364"/>
                </a:cubicBezTo>
                <a:cubicBezTo>
                  <a:pt x="457089" y="2557364"/>
                  <a:pt x="0" y="2100276"/>
                  <a:pt x="0" y="1536428"/>
                </a:cubicBezTo>
                <a:cubicBezTo>
                  <a:pt x="0" y="972580"/>
                  <a:pt x="475939" y="660066"/>
                  <a:pt x="1020937" y="515492"/>
                </a:cubicBezTo>
                <a:cubicBezTo>
                  <a:pt x="1555467" y="373694"/>
                  <a:pt x="1948204" y="261568"/>
                  <a:pt x="255736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84" name="Freeform 97">
            <a:extLst>
              <a:ext uri="{FF2B5EF4-FFF2-40B4-BE49-F238E27FC236}">
                <a16:creationId xmlns:a16="http://schemas.microsoft.com/office/drawing/2014/main" id="{9617193B-5EA3-4B0A-9A69-63DE5C33D493}"/>
              </a:ext>
            </a:extLst>
          </p:cNvPr>
          <p:cNvSpPr>
            <a:spLocks noChangeAspect="1"/>
          </p:cNvSpPr>
          <p:nvPr/>
        </p:nvSpPr>
        <p:spPr>
          <a:xfrm>
            <a:off x="6513205" y="1376236"/>
            <a:ext cx="420675" cy="314355"/>
          </a:xfrm>
          <a:custGeom>
            <a:avLst/>
            <a:gdLst/>
            <a:ahLst/>
            <a:cxnLst/>
            <a:rect l="l" t="t" r="r" b="b"/>
            <a:pathLst>
              <a:path w="3246245" h="2425805">
                <a:moveTo>
                  <a:pt x="2545666" y="706851"/>
                </a:moveTo>
                <a:cubicBezTo>
                  <a:pt x="2704742" y="706851"/>
                  <a:pt x="2833698" y="835807"/>
                  <a:pt x="2833698" y="994883"/>
                </a:cubicBezTo>
                <a:cubicBezTo>
                  <a:pt x="2833698" y="1153959"/>
                  <a:pt x="2704742" y="1282915"/>
                  <a:pt x="2545666" y="1282915"/>
                </a:cubicBezTo>
                <a:cubicBezTo>
                  <a:pt x="2386590" y="1282915"/>
                  <a:pt x="2257634" y="1153959"/>
                  <a:pt x="2257634" y="994883"/>
                </a:cubicBezTo>
                <a:cubicBezTo>
                  <a:pt x="2257634" y="835807"/>
                  <a:pt x="2386590" y="706851"/>
                  <a:pt x="2545666" y="706851"/>
                </a:cubicBezTo>
                <a:close/>
                <a:moveTo>
                  <a:pt x="700580" y="706851"/>
                </a:moveTo>
                <a:cubicBezTo>
                  <a:pt x="859656" y="706851"/>
                  <a:pt x="988612" y="835807"/>
                  <a:pt x="988612" y="994883"/>
                </a:cubicBezTo>
                <a:cubicBezTo>
                  <a:pt x="988612" y="1153959"/>
                  <a:pt x="859656" y="1282915"/>
                  <a:pt x="700580" y="1282915"/>
                </a:cubicBezTo>
                <a:cubicBezTo>
                  <a:pt x="541504" y="1282915"/>
                  <a:pt x="412548" y="1153959"/>
                  <a:pt x="412548" y="994883"/>
                </a:cubicBezTo>
                <a:cubicBezTo>
                  <a:pt x="412548" y="835807"/>
                  <a:pt x="541504" y="706851"/>
                  <a:pt x="700580" y="706851"/>
                </a:cubicBezTo>
                <a:close/>
                <a:moveTo>
                  <a:pt x="1619971" y="0"/>
                </a:moveTo>
                <a:cubicBezTo>
                  <a:pt x="1621025" y="5"/>
                  <a:pt x="1622076" y="12"/>
                  <a:pt x="1623123" y="141"/>
                </a:cubicBezTo>
                <a:cubicBezTo>
                  <a:pt x="1624170" y="12"/>
                  <a:pt x="1625221" y="5"/>
                  <a:pt x="1626275" y="0"/>
                </a:cubicBezTo>
                <a:lnTo>
                  <a:pt x="1626274" y="282"/>
                </a:lnTo>
                <a:cubicBezTo>
                  <a:pt x="1966825" y="4283"/>
                  <a:pt x="1974816" y="220494"/>
                  <a:pt x="2177568" y="171426"/>
                </a:cubicBezTo>
                <a:cubicBezTo>
                  <a:pt x="2600959" y="50212"/>
                  <a:pt x="2963165" y="85364"/>
                  <a:pt x="3172404" y="310875"/>
                </a:cubicBezTo>
                <a:cubicBezTo>
                  <a:pt x="3300075" y="473051"/>
                  <a:pt x="3301971" y="794993"/>
                  <a:pt x="2851767" y="1164523"/>
                </a:cubicBezTo>
                <a:cubicBezTo>
                  <a:pt x="2918303" y="1029844"/>
                  <a:pt x="2927052" y="857771"/>
                  <a:pt x="2799829" y="746887"/>
                </a:cubicBezTo>
                <a:cubicBezTo>
                  <a:pt x="3115459" y="786295"/>
                  <a:pt x="3165949" y="533368"/>
                  <a:pt x="3049873" y="419809"/>
                </a:cubicBezTo>
                <a:cubicBezTo>
                  <a:pt x="2811516" y="207658"/>
                  <a:pt x="2338612" y="298041"/>
                  <a:pt x="2253222" y="493802"/>
                </a:cubicBezTo>
                <a:cubicBezTo>
                  <a:pt x="2139861" y="783555"/>
                  <a:pt x="2165869" y="1185485"/>
                  <a:pt x="2076302" y="1369861"/>
                </a:cubicBezTo>
                <a:cubicBezTo>
                  <a:pt x="1906668" y="1634081"/>
                  <a:pt x="1716639" y="1881305"/>
                  <a:pt x="1713569" y="2080938"/>
                </a:cubicBezTo>
                <a:cubicBezTo>
                  <a:pt x="1706472" y="2158984"/>
                  <a:pt x="1709123" y="2405980"/>
                  <a:pt x="1625847" y="2423204"/>
                </a:cubicBezTo>
                <a:cubicBezTo>
                  <a:pt x="1625847" y="2424071"/>
                  <a:pt x="1625843" y="2424938"/>
                  <a:pt x="1625839" y="2425805"/>
                </a:cubicBezTo>
                <a:lnTo>
                  <a:pt x="1623123" y="2424507"/>
                </a:lnTo>
                <a:lnTo>
                  <a:pt x="1620407" y="2425805"/>
                </a:lnTo>
                <a:cubicBezTo>
                  <a:pt x="1620403" y="2424938"/>
                  <a:pt x="1620399" y="2424071"/>
                  <a:pt x="1620399" y="2423204"/>
                </a:cubicBezTo>
                <a:cubicBezTo>
                  <a:pt x="1537123" y="2405980"/>
                  <a:pt x="1539774" y="2158984"/>
                  <a:pt x="1532677" y="2080938"/>
                </a:cubicBezTo>
                <a:cubicBezTo>
                  <a:pt x="1529607" y="1881305"/>
                  <a:pt x="1339578" y="1634081"/>
                  <a:pt x="1169944" y="1369861"/>
                </a:cubicBezTo>
                <a:cubicBezTo>
                  <a:pt x="1080377" y="1185485"/>
                  <a:pt x="1106385" y="783555"/>
                  <a:pt x="993024" y="493802"/>
                </a:cubicBezTo>
                <a:cubicBezTo>
                  <a:pt x="907634" y="298041"/>
                  <a:pt x="434730" y="207658"/>
                  <a:pt x="196373" y="419809"/>
                </a:cubicBezTo>
                <a:cubicBezTo>
                  <a:pt x="80297" y="533368"/>
                  <a:pt x="130787" y="786295"/>
                  <a:pt x="446417" y="746887"/>
                </a:cubicBezTo>
                <a:cubicBezTo>
                  <a:pt x="319194" y="857771"/>
                  <a:pt x="327943" y="1029844"/>
                  <a:pt x="394479" y="1164523"/>
                </a:cubicBezTo>
                <a:cubicBezTo>
                  <a:pt x="-55725" y="794993"/>
                  <a:pt x="-53829" y="473051"/>
                  <a:pt x="73842" y="310875"/>
                </a:cubicBezTo>
                <a:cubicBezTo>
                  <a:pt x="283081" y="85364"/>
                  <a:pt x="645287" y="50212"/>
                  <a:pt x="1068678" y="171426"/>
                </a:cubicBezTo>
                <a:cubicBezTo>
                  <a:pt x="1271430" y="220494"/>
                  <a:pt x="1279421" y="4283"/>
                  <a:pt x="1619972" y="2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85" name="Donut 22">
            <a:extLst>
              <a:ext uri="{FF2B5EF4-FFF2-40B4-BE49-F238E27FC236}">
                <a16:creationId xmlns:a16="http://schemas.microsoft.com/office/drawing/2014/main" id="{7E90FF6F-40B4-433F-958D-6750D7BB4EA8}"/>
              </a:ext>
            </a:extLst>
          </p:cNvPr>
          <p:cNvSpPr>
            <a:spLocks noChangeAspect="1"/>
          </p:cNvSpPr>
          <p:nvPr/>
        </p:nvSpPr>
        <p:spPr>
          <a:xfrm>
            <a:off x="7679627" y="1441217"/>
            <a:ext cx="360000" cy="184392"/>
          </a:xfrm>
          <a:custGeom>
            <a:avLst/>
            <a:gdLst/>
            <a:ahLst/>
            <a:cxnLst/>
            <a:rect l="l" t="t" r="r" b="b"/>
            <a:pathLst>
              <a:path w="3372524" h="1727404">
                <a:moveTo>
                  <a:pt x="1758003" y="666958"/>
                </a:moveTo>
                <a:cubicBezTo>
                  <a:pt x="1703684" y="666958"/>
                  <a:pt x="1659649" y="710993"/>
                  <a:pt x="1659649" y="765312"/>
                </a:cubicBezTo>
                <a:cubicBezTo>
                  <a:pt x="1659649" y="819631"/>
                  <a:pt x="1703684" y="863666"/>
                  <a:pt x="1758003" y="863666"/>
                </a:cubicBezTo>
                <a:cubicBezTo>
                  <a:pt x="1812322" y="863666"/>
                  <a:pt x="1856357" y="819631"/>
                  <a:pt x="1856357" y="765312"/>
                </a:cubicBezTo>
                <a:cubicBezTo>
                  <a:pt x="1856357" y="710993"/>
                  <a:pt x="1812322" y="666958"/>
                  <a:pt x="1758003" y="666958"/>
                </a:cubicBezTo>
                <a:close/>
                <a:moveTo>
                  <a:pt x="1686261" y="586208"/>
                </a:moveTo>
                <a:cubicBezTo>
                  <a:pt x="1849880" y="586208"/>
                  <a:pt x="1982519" y="718847"/>
                  <a:pt x="1982519" y="882466"/>
                </a:cubicBezTo>
                <a:cubicBezTo>
                  <a:pt x="1982519" y="1046085"/>
                  <a:pt x="1849880" y="1178724"/>
                  <a:pt x="1686261" y="1178724"/>
                </a:cubicBezTo>
                <a:cubicBezTo>
                  <a:pt x="1522642" y="1178724"/>
                  <a:pt x="1390003" y="1046085"/>
                  <a:pt x="1390003" y="882466"/>
                </a:cubicBezTo>
                <a:cubicBezTo>
                  <a:pt x="1390003" y="718847"/>
                  <a:pt x="1522642" y="586208"/>
                  <a:pt x="1686261" y="586208"/>
                </a:cubicBezTo>
                <a:close/>
                <a:moveTo>
                  <a:pt x="1686262" y="448985"/>
                </a:moveTo>
                <a:cubicBezTo>
                  <a:pt x="1446857" y="448985"/>
                  <a:pt x="1252780" y="643062"/>
                  <a:pt x="1252780" y="882467"/>
                </a:cubicBezTo>
                <a:cubicBezTo>
                  <a:pt x="1252780" y="1121872"/>
                  <a:pt x="1446857" y="1315949"/>
                  <a:pt x="1686262" y="1315949"/>
                </a:cubicBezTo>
                <a:cubicBezTo>
                  <a:pt x="1925667" y="1315949"/>
                  <a:pt x="2119744" y="1121872"/>
                  <a:pt x="2119744" y="882467"/>
                </a:cubicBezTo>
                <a:cubicBezTo>
                  <a:pt x="2119744" y="643062"/>
                  <a:pt x="1925667" y="448985"/>
                  <a:pt x="1686262" y="448985"/>
                </a:cubicBezTo>
                <a:close/>
                <a:moveTo>
                  <a:pt x="1893261" y="271274"/>
                </a:moveTo>
                <a:cubicBezTo>
                  <a:pt x="2150128" y="355123"/>
                  <a:pt x="2334334" y="597283"/>
                  <a:pt x="2334334" y="882467"/>
                </a:cubicBezTo>
                <a:cubicBezTo>
                  <a:pt x="2334334" y="1103921"/>
                  <a:pt x="2223259" y="1299432"/>
                  <a:pt x="2053457" y="1415856"/>
                </a:cubicBezTo>
                <a:cubicBezTo>
                  <a:pt x="2494577" y="1286853"/>
                  <a:pt x="2931337" y="1005905"/>
                  <a:pt x="2940842" y="882353"/>
                </a:cubicBezTo>
                <a:lnTo>
                  <a:pt x="2946401" y="882364"/>
                </a:lnTo>
                <a:lnTo>
                  <a:pt x="2943679" y="877137"/>
                </a:lnTo>
                <a:lnTo>
                  <a:pt x="2946401" y="872130"/>
                </a:lnTo>
                <a:lnTo>
                  <a:pt x="2941077" y="872141"/>
                </a:lnTo>
                <a:cubicBezTo>
                  <a:pt x="2875996" y="732702"/>
                  <a:pt x="2369865" y="377972"/>
                  <a:pt x="1893261" y="271274"/>
                </a:cubicBezTo>
                <a:close/>
                <a:moveTo>
                  <a:pt x="1525754" y="256843"/>
                </a:moveTo>
                <a:cubicBezTo>
                  <a:pt x="984953" y="339274"/>
                  <a:pt x="426123" y="752145"/>
                  <a:pt x="426123" y="877021"/>
                </a:cubicBezTo>
                <a:lnTo>
                  <a:pt x="426123" y="877247"/>
                </a:lnTo>
                <a:cubicBezTo>
                  <a:pt x="439083" y="984175"/>
                  <a:pt x="877625" y="1311577"/>
                  <a:pt x="1355183" y="1436828"/>
                </a:cubicBezTo>
                <a:cubicBezTo>
                  <a:pt x="1164798" y="1325758"/>
                  <a:pt x="1038190" y="1118898"/>
                  <a:pt x="1038190" y="882467"/>
                </a:cubicBezTo>
                <a:cubicBezTo>
                  <a:pt x="1038190" y="580157"/>
                  <a:pt x="1245184" y="326193"/>
                  <a:pt x="1525754" y="256843"/>
                </a:cubicBezTo>
                <a:close/>
                <a:moveTo>
                  <a:pt x="1682713" y="0"/>
                </a:moveTo>
                <a:cubicBezTo>
                  <a:pt x="2385858" y="36225"/>
                  <a:pt x="3265322" y="653066"/>
                  <a:pt x="3365400" y="875412"/>
                </a:cubicBezTo>
                <a:lnTo>
                  <a:pt x="3372524" y="875397"/>
                </a:lnTo>
                <a:lnTo>
                  <a:pt x="3368881" y="882344"/>
                </a:lnTo>
                <a:lnTo>
                  <a:pt x="3372524" y="889597"/>
                </a:lnTo>
                <a:lnTo>
                  <a:pt x="3365086" y="889581"/>
                </a:lnTo>
                <a:cubicBezTo>
                  <a:pt x="3348713" y="1110249"/>
                  <a:pt x="2385134" y="1692746"/>
                  <a:pt x="1682713" y="1727404"/>
                </a:cubicBezTo>
                <a:cubicBezTo>
                  <a:pt x="901706" y="1708470"/>
                  <a:pt x="21301" y="1064732"/>
                  <a:pt x="0" y="882497"/>
                </a:cubicBezTo>
                <a:lnTo>
                  <a:pt x="0" y="882184"/>
                </a:lnTo>
                <a:cubicBezTo>
                  <a:pt x="0" y="691908"/>
                  <a:pt x="901706" y="19770"/>
                  <a:pt x="168271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86" name="Freeform 99">
            <a:extLst>
              <a:ext uri="{FF2B5EF4-FFF2-40B4-BE49-F238E27FC236}">
                <a16:creationId xmlns:a16="http://schemas.microsoft.com/office/drawing/2014/main" id="{0BD51B1E-8C21-4717-B67A-0B3BAA7D041B}"/>
              </a:ext>
            </a:extLst>
          </p:cNvPr>
          <p:cNvSpPr>
            <a:spLocks noChangeAspect="1"/>
          </p:cNvSpPr>
          <p:nvPr/>
        </p:nvSpPr>
        <p:spPr>
          <a:xfrm>
            <a:off x="6066104" y="1368148"/>
            <a:ext cx="264162" cy="330530"/>
          </a:xfrm>
          <a:custGeom>
            <a:avLst/>
            <a:gdLst/>
            <a:ahLst/>
            <a:cxnLst/>
            <a:rect l="l" t="t" r="r" b="b"/>
            <a:pathLst>
              <a:path w="2427821" h="3249943">
                <a:moveTo>
                  <a:pt x="1783445" y="477276"/>
                </a:moveTo>
                <a:cubicBezTo>
                  <a:pt x="1867295" y="479049"/>
                  <a:pt x="1940306" y="495815"/>
                  <a:pt x="1995323" y="528655"/>
                </a:cubicBezTo>
                <a:cubicBezTo>
                  <a:pt x="2375187" y="892595"/>
                  <a:pt x="1478983" y="963108"/>
                  <a:pt x="1620010" y="1047270"/>
                </a:cubicBezTo>
                <a:cubicBezTo>
                  <a:pt x="1920260" y="1267909"/>
                  <a:pt x="2179568" y="1563610"/>
                  <a:pt x="2275102" y="1879783"/>
                </a:cubicBezTo>
                <a:cubicBezTo>
                  <a:pt x="2386559" y="2264195"/>
                  <a:pt x="2620845" y="2969329"/>
                  <a:pt x="2118153" y="3196792"/>
                </a:cubicBezTo>
                <a:cubicBezTo>
                  <a:pt x="862559" y="3474297"/>
                  <a:pt x="146052" y="2612212"/>
                  <a:pt x="9574" y="1838839"/>
                </a:cubicBezTo>
                <a:cubicBezTo>
                  <a:pt x="-38192" y="1613652"/>
                  <a:pt x="98284" y="1313401"/>
                  <a:pt x="296177" y="1170100"/>
                </a:cubicBezTo>
                <a:cubicBezTo>
                  <a:pt x="391711" y="1081390"/>
                  <a:pt x="330296" y="876673"/>
                  <a:pt x="323472" y="671956"/>
                </a:cubicBezTo>
                <a:cubicBezTo>
                  <a:pt x="296177" y="474063"/>
                  <a:pt x="760199" y="351234"/>
                  <a:pt x="664666" y="1211043"/>
                </a:cubicBezTo>
                <a:cubicBezTo>
                  <a:pt x="853176" y="743465"/>
                  <a:pt x="1420091" y="469595"/>
                  <a:pt x="1783445" y="477276"/>
                </a:cubicBezTo>
                <a:close/>
                <a:moveTo>
                  <a:pt x="1024970" y="33"/>
                </a:moveTo>
                <a:cubicBezTo>
                  <a:pt x="1115949" y="3590"/>
                  <a:pt x="1140206" y="286408"/>
                  <a:pt x="1176458" y="269348"/>
                </a:cubicBezTo>
                <a:cubicBezTo>
                  <a:pt x="1251521" y="278446"/>
                  <a:pt x="1265168" y="21414"/>
                  <a:pt x="1401646" y="44160"/>
                </a:cubicBezTo>
                <a:cubicBezTo>
                  <a:pt x="1469884" y="71456"/>
                  <a:pt x="1374351" y="221581"/>
                  <a:pt x="1360703" y="310292"/>
                </a:cubicBezTo>
                <a:lnTo>
                  <a:pt x="1517652" y="453593"/>
                </a:lnTo>
                <a:cubicBezTo>
                  <a:pt x="974016" y="540030"/>
                  <a:pt x="901229" y="790238"/>
                  <a:pt x="753379" y="951737"/>
                </a:cubicBezTo>
                <a:lnTo>
                  <a:pt x="705610" y="644662"/>
                </a:lnTo>
                <a:lnTo>
                  <a:pt x="787497" y="521832"/>
                </a:lnTo>
                <a:cubicBezTo>
                  <a:pt x="712435" y="433122"/>
                  <a:pt x="446303" y="364883"/>
                  <a:pt x="562310" y="255701"/>
                </a:cubicBezTo>
                <a:cubicBezTo>
                  <a:pt x="739730" y="98751"/>
                  <a:pt x="862560" y="337587"/>
                  <a:pt x="1012685" y="378530"/>
                </a:cubicBezTo>
                <a:cubicBezTo>
                  <a:pt x="1010410" y="253426"/>
                  <a:pt x="796596" y="101025"/>
                  <a:pt x="1005861" y="3217"/>
                </a:cubicBezTo>
                <a:cubicBezTo>
                  <a:pt x="1012543" y="800"/>
                  <a:pt x="1018905" y="-204"/>
                  <a:pt x="1024970" y="3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87" name="Oval 10">
            <a:extLst>
              <a:ext uri="{FF2B5EF4-FFF2-40B4-BE49-F238E27FC236}">
                <a16:creationId xmlns:a16="http://schemas.microsoft.com/office/drawing/2014/main" id="{6E83FCCA-8DF2-4E38-A7AE-0A3C83C94DE1}"/>
              </a:ext>
            </a:extLst>
          </p:cNvPr>
          <p:cNvSpPr/>
          <p:nvPr/>
        </p:nvSpPr>
        <p:spPr>
          <a:xfrm>
            <a:off x="7124399" y="1368839"/>
            <a:ext cx="330674" cy="329148"/>
          </a:xfrm>
          <a:custGeom>
            <a:avLst/>
            <a:gdLst/>
            <a:ahLst/>
            <a:cxnLst/>
            <a:rect l="l" t="t" r="r" b="b"/>
            <a:pathLst>
              <a:path w="3229769" h="3214867">
                <a:moveTo>
                  <a:pt x="388922" y="0"/>
                </a:moveTo>
                <a:cubicBezTo>
                  <a:pt x="481031" y="0"/>
                  <a:pt x="564991" y="34887"/>
                  <a:pt x="627459" y="93109"/>
                </a:cubicBezTo>
                <a:cubicBezTo>
                  <a:pt x="689927" y="34887"/>
                  <a:pt x="773888" y="0"/>
                  <a:pt x="865996" y="0"/>
                </a:cubicBezTo>
                <a:cubicBezTo>
                  <a:pt x="958105" y="0"/>
                  <a:pt x="1042065" y="34887"/>
                  <a:pt x="1104533" y="93109"/>
                </a:cubicBezTo>
                <a:cubicBezTo>
                  <a:pt x="1167001" y="34887"/>
                  <a:pt x="1250962" y="0"/>
                  <a:pt x="1343070" y="0"/>
                </a:cubicBezTo>
                <a:cubicBezTo>
                  <a:pt x="1435179" y="0"/>
                  <a:pt x="1519139" y="34887"/>
                  <a:pt x="1581607" y="93109"/>
                </a:cubicBezTo>
                <a:cubicBezTo>
                  <a:pt x="1644075" y="34887"/>
                  <a:pt x="1728036" y="0"/>
                  <a:pt x="1820144" y="0"/>
                </a:cubicBezTo>
                <a:cubicBezTo>
                  <a:pt x="1912253" y="0"/>
                  <a:pt x="1996213" y="34887"/>
                  <a:pt x="2058681" y="93109"/>
                </a:cubicBezTo>
                <a:cubicBezTo>
                  <a:pt x="2121149" y="34887"/>
                  <a:pt x="2205110" y="0"/>
                  <a:pt x="2297218" y="0"/>
                </a:cubicBezTo>
                <a:cubicBezTo>
                  <a:pt x="2389326" y="0"/>
                  <a:pt x="2473286" y="34887"/>
                  <a:pt x="2535755" y="93108"/>
                </a:cubicBezTo>
                <a:cubicBezTo>
                  <a:pt x="2598223" y="34887"/>
                  <a:pt x="2682183" y="0"/>
                  <a:pt x="2774291" y="0"/>
                </a:cubicBezTo>
                <a:cubicBezTo>
                  <a:pt x="2971429" y="0"/>
                  <a:pt x="3131241" y="159812"/>
                  <a:pt x="3131241" y="356950"/>
                </a:cubicBezTo>
                <a:cubicBezTo>
                  <a:pt x="3131241" y="414550"/>
                  <a:pt x="3117598" y="468963"/>
                  <a:pt x="3092026" y="516460"/>
                </a:cubicBezTo>
                <a:cubicBezTo>
                  <a:pt x="3176259" y="580602"/>
                  <a:pt x="3229769" y="682177"/>
                  <a:pt x="3229769" y="796250"/>
                </a:cubicBezTo>
                <a:cubicBezTo>
                  <a:pt x="3229769" y="902465"/>
                  <a:pt x="3183377" y="997845"/>
                  <a:pt x="3108820" y="1062184"/>
                </a:cubicBezTo>
                <a:cubicBezTo>
                  <a:pt x="3183377" y="1126523"/>
                  <a:pt x="3229769" y="1221903"/>
                  <a:pt x="3229769" y="1328118"/>
                </a:cubicBezTo>
                <a:cubicBezTo>
                  <a:pt x="3229769" y="1434333"/>
                  <a:pt x="3183377" y="1529713"/>
                  <a:pt x="3108820" y="1594052"/>
                </a:cubicBezTo>
                <a:cubicBezTo>
                  <a:pt x="3183377" y="1658391"/>
                  <a:pt x="3229769" y="1753771"/>
                  <a:pt x="3229769" y="1859986"/>
                </a:cubicBezTo>
                <a:cubicBezTo>
                  <a:pt x="3229769" y="2057124"/>
                  <a:pt x="3069957" y="2216936"/>
                  <a:pt x="2872819" y="2216936"/>
                </a:cubicBezTo>
                <a:lnTo>
                  <a:pt x="2849067" y="2214542"/>
                </a:lnTo>
                <a:cubicBezTo>
                  <a:pt x="2790894" y="2329236"/>
                  <a:pt x="2671548" y="2406987"/>
                  <a:pt x="2534043" y="2406987"/>
                </a:cubicBezTo>
                <a:cubicBezTo>
                  <a:pt x="2483158" y="2406987"/>
                  <a:pt x="2434760" y="2396340"/>
                  <a:pt x="2391120" y="2376775"/>
                </a:cubicBezTo>
                <a:cubicBezTo>
                  <a:pt x="2326908" y="2456876"/>
                  <a:pt x="2228003" y="2507238"/>
                  <a:pt x="2117336" y="2507238"/>
                </a:cubicBezTo>
                <a:lnTo>
                  <a:pt x="2081608" y="2503636"/>
                </a:lnTo>
                <a:cubicBezTo>
                  <a:pt x="2058765" y="2546355"/>
                  <a:pt x="2027330" y="2583686"/>
                  <a:pt x="1987704" y="2611019"/>
                </a:cubicBezTo>
                <a:cubicBezTo>
                  <a:pt x="2049806" y="2674751"/>
                  <a:pt x="2087711" y="2761907"/>
                  <a:pt x="2087711" y="2857917"/>
                </a:cubicBezTo>
                <a:cubicBezTo>
                  <a:pt x="2087711" y="3055055"/>
                  <a:pt x="1927899" y="3214867"/>
                  <a:pt x="1730761" y="3214867"/>
                </a:cubicBezTo>
                <a:cubicBezTo>
                  <a:pt x="1533623" y="3214867"/>
                  <a:pt x="1373811" y="3055055"/>
                  <a:pt x="1373811" y="2857917"/>
                </a:cubicBezTo>
                <a:cubicBezTo>
                  <a:pt x="1373811" y="2743560"/>
                  <a:pt x="1427588" y="2641764"/>
                  <a:pt x="1512161" y="2577627"/>
                </a:cubicBezTo>
                <a:cubicBezTo>
                  <a:pt x="1450743" y="2514125"/>
                  <a:pt x="1413385" y="2427536"/>
                  <a:pt x="1413385" y="2332221"/>
                </a:cubicBezTo>
                <a:cubicBezTo>
                  <a:pt x="1413385" y="2135083"/>
                  <a:pt x="1573197" y="1975271"/>
                  <a:pt x="1770335" y="1975271"/>
                </a:cubicBezTo>
                <a:lnTo>
                  <a:pt x="1806063" y="1978873"/>
                </a:lnTo>
                <a:cubicBezTo>
                  <a:pt x="1865384" y="1867935"/>
                  <a:pt x="1982649" y="1793338"/>
                  <a:pt x="2117336" y="1793338"/>
                </a:cubicBezTo>
                <a:cubicBezTo>
                  <a:pt x="2168221" y="1793338"/>
                  <a:pt x="2216619" y="1803986"/>
                  <a:pt x="2260259" y="1823550"/>
                </a:cubicBezTo>
                <a:cubicBezTo>
                  <a:pt x="2324471" y="1743450"/>
                  <a:pt x="2423376" y="1693087"/>
                  <a:pt x="2534043" y="1693087"/>
                </a:cubicBezTo>
                <a:lnTo>
                  <a:pt x="2557875" y="1695490"/>
                </a:lnTo>
                <a:cubicBezTo>
                  <a:pt x="2576891" y="1656391"/>
                  <a:pt x="2604151" y="1622242"/>
                  <a:pt x="2636819" y="1594052"/>
                </a:cubicBezTo>
                <a:cubicBezTo>
                  <a:pt x="2562261" y="1529713"/>
                  <a:pt x="2515869" y="1434333"/>
                  <a:pt x="2515869" y="1328118"/>
                </a:cubicBezTo>
                <a:cubicBezTo>
                  <a:pt x="2515869" y="1221903"/>
                  <a:pt x="2562261" y="1126523"/>
                  <a:pt x="2636819" y="1062184"/>
                </a:cubicBezTo>
                <a:cubicBezTo>
                  <a:pt x="2562261" y="997845"/>
                  <a:pt x="2515869" y="902465"/>
                  <a:pt x="2515869" y="796250"/>
                </a:cubicBezTo>
                <a:cubicBezTo>
                  <a:pt x="2515869" y="738650"/>
                  <a:pt x="2529512" y="684237"/>
                  <a:pt x="2555084" y="636740"/>
                </a:cubicBezTo>
                <a:lnTo>
                  <a:pt x="2537209" y="619592"/>
                </a:lnTo>
                <a:cubicBezTo>
                  <a:pt x="2474524" y="678496"/>
                  <a:pt x="2390006" y="713900"/>
                  <a:pt x="2297218" y="713900"/>
                </a:cubicBezTo>
                <a:cubicBezTo>
                  <a:pt x="2205110" y="713900"/>
                  <a:pt x="2121149" y="679013"/>
                  <a:pt x="2058681" y="620791"/>
                </a:cubicBezTo>
                <a:cubicBezTo>
                  <a:pt x="1996213" y="679013"/>
                  <a:pt x="1912253" y="713900"/>
                  <a:pt x="1820144" y="713900"/>
                </a:cubicBezTo>
                <a:cubicBezTo>
                  <a:pt x="1728036" y="713900"/>
                  <a:pt x="1644075" y="679013"/>
                  <a:pt x="1581607" y="620791"/>
                </a:cubicBezTo>
                <a:cubicBezTo>
                  <a:pt x="1519139" y="679013"/>
                  <a:pt x="1435179" y="713900"/>
                  <a:pt x="1343070" y="713900"/>
                </a:cubicBezTo>
                <a:cubicBezTo>
                  <a:pt x="1250962" y="713900"/>
                  <a:pt x="1167001" y="679013"/>
                  <a:pt x="1104533" y="620791"/>
                </a:cubicBezTo>
                <a:cubicBezTo>
                  <a:pt x="1042065" y="679013"/>
                  <a:pt x="958105" y="713900"/>
                  <a:pt x="865996" y="713900"/>
                </a:cubicBezTo>
                <a:cubicBezTo>
                  <a:pt x="773370" y="713900"/>
                  <a:pt x="688985" y="678620"/>
                  <a:pt x="626352" y="619878"/>
                </a:cubicBezTo>
                <a:cubicBezTo>
                  <a:pt x="623659" y="623930"/>
                  <a:pt x="620064" y="626957"/>
                  <a:pt x="616405" y="629911"/>
                </a:cubicBezTo>
                <a:cubicBezTo>
                  <a:pt x="686492" y="694366"/>
                  <a:pt x="729886" y="786957"/>
                  <a:pt x="729886" y="889683"/>
                </a:cubicBezTo>
                <a:cubicBezTo>
                  <a:pt x="729886" y="993972"/>
                  <a:pt x="685162" y="1087815"/>
                  <a:pt x="613058" y="1152216"/>
                </a:cubicBezTo>
                <a:cubicBezTo>
                  <a:pt x="675622" y="1216104"/>
                  <a:pt x="713900" y="1303645"/>
                  <a:pt x="713900" y="1400126"/>
                </a:cubicBezTo>
                <a:cubicBezTo>
                  <a:pt x="713900" y="1487795"/>
                  <a:pt x="682295" y="1568081"/>
                  <a:pt x="628622" y="1629172"/>
                </a:cubicBezTo>
                <a:cubicBezTo>
                  <a:pt x="691419" y="1693140"/>
                  <a:pt x="729886" y="1780874"/>
                  <a:pt x="729886" y="1877593"/>
                </a:cubicBezTo>
                <a:cubicBezTo>
                  <a:pt x="729886" y="2034043"/>
                  <a:pt x="629234" y="2166985"/>
                  <a:pt x="488639" y="2213706"/>
                </a:cubicBezTo>
                <a:lnTo>
                  <a:pt x="488639" y="2375547"/>
                </a:lnTo>
                <a:cubicBezTo>
                  <a:pt x="488639" y="2448277"/>
                  <a:pt x="429679" y="2507237"/>
                  <a:pt x="356949" y="2507237"/>
                </a:cubicBezTo>
                <a:cubicBezTo>
                  <a:pt x="284219" y="2507237"/>
                  <a:pt x="225259" y="2448277"/>
                  <a:pt x="225259" y="2375547"/>
                </a:cubicBezTo>
                <a:lnTo>
                  <a:pt x="225259" y="2201750"/>
                </a:lnTo>
                <a:cubicBezTo>
                  <a:pt x="101654" y="2146256"/>
                  <a:pt x="15986" y="2021929"/>
                  <a:pt x="15986" y="1877593"/>
                </a:cubicBezTo>
                <a:cubicBezTo>
                  <a:pt x="15986" y="1789924"/>
                  <a:pt x="47591" y="1709638"/>
                  <a:pt x="101264" y="1648547"/>
                </a:cubicBezTo>
                <a:cubicBezTo>
                  <a:pt x="38467" y="1584579"/>
                  <a:pt x="0" y="1496845"/>
                  <a:pt x="0" y="1400126"/>
                </a:cubicBezTo>
                <a:cubicBezTo>
                  <a:pt x="0" y="1295837"/>
                  <a:pt x="44724" y="1201994"/>
                  <a:pt x="116828" y="1137593"/>
                </a:cubicBezTo>
                <a:cubicBezTo>
                  <a:pt x="54264" y="1073704"/>
                  <a:pt x="15986" y="986164"/>
                  <a:pt x="15986" y="889683"/>
                </a:cubicBezTo>
                <a:cubicBezTo>
                  <a:pt x="15986" y="779482"/>
                  <a:pt x="65925" y="680945"/>
                  <a:pt x="145453" y="616722"/>
                </a:cubicBezTo>
                <a:cubicBezTo>
                  <a:pt x="75366" y="552267"/>
                  <a:pt x="31972" y="459676"/>
                  <a:pt x="31972" y="356950"/>
                </a:cubicBezTo>
                <a:cubicBezTo>
                  <a:pt x="31972" y="159812"/>
                  <a:pt x="191784" y="0"/>
                  <a:pt x="38892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88" name="Freeform 101">
            <a:extLst>
              <a:ext uri="{FF2B5EF4-FFF2-40B4-BE49-F238E27FC236}">
                <a16:creationId xmlns:a16="http://schemas.microsoft.com/office/drawing/2014/main" id="{665D7949-D2AA-44C7-BA17-88F596156E07}"/>
              </a:ext>
            </a:extLst>
          </p:cNvPr>
          <p:cNvSpPr/>
          <p:nvPr/>
        </p:nvSpPr>
        <p:spPr>
          <a:xfrm>
            <a:off x="8293275" y="1404641"/>
            <a:ext cx="193444" cy="257545"/>
          </a:xfrm>
          <a:custGeom>
            <a:avLst/>
            <a:gdLst>
              <a:gd name="connsiteX0" fmla="*/ 143301 w 1910686"/>
              <a:gd name="connsiteY0" fmla="*/ 0 h 3268639"/>
              <a:gd name="connsiteX1" fmla="*/ 0 w 1910686"/>
              <a:gd name="connsiteY1" fmla="*/ 1705970 h 3268639"/>
              <a:gd name="connsiteX2" fmla="*/ 436728 w 1910686"/>
              <a:gd name="connsiteY2" fmla="*/ 3268639 h 3268639"/>
              <a:gd name="connsiteX3" fmla="*/ 928047 w 1910686"/>
              <a:gd name="connsiteY3" fmla="*/ 1944806 h 3268639"/>
              <a:gd name="connsiteX4" fmla="*/ 1364776 w 1910686"/>
              <a:gd name="connsiteY4" fmla="*/ 3268639 h 3268639"/>
              <a:gd name="connsiteX5" fmla="*/ 1910686 w 1910686"/>
              <a:gd name="connsiteY5" fmla="*/ 1726442 h 3268639"/>
              <a:gd name="connsiteX6" fmla="*/ 1603612 w 1910686"/>
              <a:gd name="connsiteY6" fmla="*/ 6824 h 3268639"/>
              <a:gd name="connsiteX7" fmla="*/ 1521725 w 1910686"/>
              <a:gd name="connsiteY7" fmla="*/ 20472 h 3268639"/>
              <a:gd name="connsiteX8" fmla="*/ 907576 w 1910686"/>
              <a:gd name="connsiteY8" fmla="*/ 163773 h 3268639"/>
              <a:gd name="connsiteX9" fmla="*/ 143301 w 1910686"/>
              <a:gd name="connsiteY9" fmla="*/ 0 h 3268639"/>
              <a:gd name="connsiteX0" fmla="*/ 143301 w 1910686"/>
              <a:gd name="connsiteY0" fmla="*/ 27296 h 3261815"/>
              <a:gd name="connsiteX1" fmla="*/ 0 w 1910686"/>
              <a:gd name="connsiteY1" fmla="*/ 1699146 h 3261815"/>
              <a:gd name="connsiteX2" fmla="*/ 436728 w 1910686"/>
              <a:gd name="connsiteY2" fmla="*/ 3261815 h 3261815"/>
              <a:gd name="connsiteX3" fmla="*/ 928047 w 1910686"/>
              <a:gd name="connsiteY3" fmla="*/ 1937982 h 3261815"/>
              <a:gd name="connsiteX4" fmla="*/ 1364776 w 1910686"/>
              <a:gd name="connsiteY4" fmla="*/ 3261815 h 3261815"/>
              <a:gd name="connsiteX5" fmla="*/ 1910686 w 1910686"/>
              <a:gd name="connsiteY5" fmla="*/ 1719618 h 3261815"/>
              <a:gd name="connsiteX6" fmla="*/ 1603612 w 1910686"/>
              <a:gd name="connsiteY6" fmla="*/ 0 h 3261815"/>
              <a:gd name="connsiteX7" fmla="*/ 1521725 w 1910686"/>
              <a:gd name="connsiteY7" fmla="*/ 13648 h 3261815"/>
              <a:gd name="connsiteX8" fmla="*/ 907576 w 1910686"/>
              <a:gd name="connsiteY8" fmla="*/ 156949 h 3261815"/>
              <a:gd name="connsiteX9" fmla="*/ 143301 w 1910686"/>
              <a:gd name="connsiteY9" fmla="*/ 27296 h 3261815"/>
              <a:gd name="connsiteX0" fmla="*/ 143301 w 1910686"/>
              <a:gd name="connsiteY0" fmla="*/ 27296 h 3261815"/>
              <a:gd name="connsiteX1" fmla="*/ 0 w 1910686"/>
              <a:gd name="connsiteY1" fmla="*/ 1699146 h 3261815"/>
              <a:gd name="connsiteX2" fmla="*/ 436728 w 1910686"/>
              <a:gd name="connsiteY2" fmla="*/ 3261815 h 3261815"/>
              <a:gd name="connsiteX3" fmla="*/ 928047 w 1910686"/>
              <a:gd name="connsiteY3" fmla="*/ 1937982 h 3261815"/>
              <a:gd name="connsiteX4" fmla="*/ 1364776 w 1910686"/>
              <a:gd name="connsiteY4" fmla="*/ 3261815 h 3261815"/>
              <a:gd name="connsiteX5" fmla="*/ 1910686 w 1910686"/>
              <a:gd name="connsiteY5" fmla="*/ 1719618 h 3261815"/>
              <a:gd name="connsiteX6" fmla="*/ 1603612 w 1910686"/>
              <a:gd name="connsiteY6" fmla="*/ 0 h 3261815"/>
              <a:gd name="connsiteX7" fmla="*/ 1521725 w 1910686"/>
              <a:gd name="connsiteY7" fmla="*/ 13648 h 3261815"/>
              <a:gd name="connsiteX8" fmla="*/ 907576 w 1910686"/>
              <a:gd name="connsiteY8" fmla="*/ 156949 h 3261815"/>
              <a:gd name="connsiteX9" fmla="*/ 143301 w 1910686"/>
              <a:gd name="connsiteY9" fmla="*/ 27296 h 3261815"/>
              <a:gd name="connsiteX0" fmla="*/ 326627 w 2094012"/>
              <a:gd name="connsiteY0" fmla="*/ 27296 h 3261815"/>
              <a:gd name="connsiteX1" fmla="*/ 183326 w 2094012"/>
              <a:gd name="connsiteY1" fmla="*/ 1699146 h 3261815"/>
              <a:gd name="connsiteX2" fmla="*/ 620054 w 2094012"/>
              <a:gd name="connsiteY2" fmla="*/ 3261815 h 3261815"/>
              <a:gd name="connsiteX3" fmla="*/ 1111373 w 2094012"/>
              <a:gd name="connsiteY3" fmla="*/ 1937982 h 3261815"/>
              <a:gd name="connsiteX4" fmla="*/ 1548102 w 2094012"/>
              <a:gd name="connsiteY4" fmla="*/ 3261815 h 3261815"/>
              <a:gd name="connsiteX5" fmla="*/ 2094012 w 2094012"/>
              <a:gd name="connsiteY5" fmla="*/ 1719618 h 3261815"/>
              <a:gd name="connsiteX6" fmla="*/ 1786938 w 2094012"/>
              <a:gd name="connsiteY6" fmla="*/ 0 h 3261815"/>
              <a:gd name="connsiteX7" fmla="*/ 1705051 w 2094012"/>
              <a:gd name="connsiteY7" fmla="*/ 13648 h 3261815"/>
              <a:gd name="connsiteX8" fmla="*/ 1090902 w 2094012"/>
              <a:gd name="connsiteY8" fmla="*/ 156949 h 3261815"/>
              <a:gd name="connsiteX9" fmla="*/ 326627 w 2094012"/>
              <a:gd name="connsiteY9" fmla="*/ 27296 h 3261815"/>
              <a:gd name="connsiteX0" fmla="*/ 402442 w 2169827"/>
              <a:gd name="connsiteY0" fmla="*/ 27296 h 3261815"/>
              <a:gd name="connsiteX1" fmla="*/ 259141 w 2169827"/>
              <a:gd name="connsiteY1" fmla="*/ 1699146 h 3261815"/>
              <a:gd name="connsiteX2" fmla="*/ 695869 w 2169827"/>
              <a:gd name="connsiteY2" fmla="*/ 3261815 h 3261815"/>
              <a:gd name="connsiteX3" fmla="*/ 1187188 w 2169827"/>
              <a:gd name="connsiteY3" fmla="*/ 1937982 h 3261815"/>
              <a:gd name="connsiteX4" fmla="*/ 1623917 w 2169827"/>
              <a:gd name="connsiteY4" fmla="*/ 3261815 h 3261815"/>
              <a:gd name="connsiteX5" fmla="*/ 2169827 w 2169827"/>
              <a:gd name="connsiteY5" fmla="*/ 1719618 h 3261815"/>
              <a:gd name="connsiteX6" fmla="*/ 1862753 w 2169827"/>
              <a:gd name="connsiteY6" fmla="*/ 0 h 3261815"/>
              <a:gd name="connsiteX7" fmla="*/ 1780866 w 2169827"/>
              <a:gd name="connsiteY7" fmla="*/ 13648 h 3261815"/>
              <a:gd name="connsiteX8" fmla="*/ 1166717 w 2169827"/>
              <a:gd name="connsiteY8" fmla="*/ 156949 h 3261815"/>
              <a:gd name="connsiteX9" fmla="*/ 402442 w 2169827"/>
              <a:gd name="connsiteY9" fmla="*/ 27296 h 3261815"/>
              <a:gd name="connsiteX0" fmla="*/ 402442 w 2169827"/>
              <a:gd name="connsiteY0" fmla="*/ 27296 h 3261815"/>
              <a:gd name="connsiteX1" fmla="*/ 259141 w 2169827"/>
              <a:gd name="connsiteY1" fmla="*/ 1699146 h 3261815"/>
              <a:gd name="connsiteX2" fmla="*/ 695869 w 2169827"/>
              <a:gd name="connsiteY2" fmla="*/ 3261815 h 3261815"/>
              <a:gd name="connsiteX3" fmla="*/ 1187188 w 2169827"/>
              <a:gd name="connsiteY3" fmla="*/ 1937982 h 3261815"/>
              <a:gd name="connsiteX4" fmla="*/ 1623917 w 2169827"/>
              <a:gd name="connsiteY4" fmla="*/ 3261815 h 3261815"/>
              <a:gd name="connsiteX5" fmla="*/ 2169827 w 2169827"/>
              <a:gd name="connsiteY5" fmla="*/ 1719618 h 3261815"/>
              <a:gd name="connsiteX6" fmla="*/ 1862753 w 2169827"/>
              <a:gd name="connsiteY6" fmla="*/ 0 h 3261815"/>
              <a:gd name="connsiteX7" fmla="*/ 1780866 w 2169827"/>
              <a:gd name="connsiteY7" fmla="*/ 13648 h 3261815"/>
              <a:gd name="connsiteX8" fmla="*/ 1166717 w 2169827"/>
              <a:gd name="connsiteY8" fmla="*/ 156949 h 3261815"/>
              <a:gd name="connsiteX9" fmla="*/ 402442 w 2169827"/>
              <a:gd name="connsiteY9" fmla="*/ 27296 h 3261815"/>
              <a:gd name="connsiteX0" fmla="*/ 377501 w 2144886"/>
              <a:gd name="connsiteY0" fmla="*/ 27296 h 3261815"/>
              <a:gd name="connsiteX1" fmla="*/ 295615 w 2144886"/>
              <a:gd name="connsiteY1" fmla="*/ 1774209 h 3261815"/>
              <a:gd name="connsiteX2" fmla="*/ 670928 w 2144886"/>
              <a:gd name="connsiteY2" fmla="*/ 3261815 h 3261815"/>
              <a:gd name="connsiteX3" fmla="*/ 1162247 w 2144886"/>
              <a:gd name="connsiteY3" fmla="*/ 1937982 h 3261815"/>
              <a:gd name="connsiteX4" fmla="*/ 1598976 w 2144886"/>
              <a:gd name="connsiteY4" fmla="*/ 3261815 h 3261815"/>
              <a:gd name="connsiteX5" fmla="*/ 2144886 w 2144886"/>
              <a:gd name="connsiteY5" fmla="*/ 1719618 h 3261815"/>
              <a:gd name="connsiteX6" fmla="*/ 1837812 w 2144886"/>
              <a:gd name="connsiteY6" fmla="*/ 0 h 3261815"/>
              <a:gd name="connsiteX7" fmla="*/ 1755925 w 2144886"/>
              <a:gd name="connsiteY7" fmla="*/ 13648 h 3261815"/>
              <a:gd name="connsiteX8" fmla="*/ 1141776 w 2144886"/>
              <a:gd name="connsiteY8" fmla="*/ 156949 h 3261815"/>
              <a:gd name="connsiteX9" fmla="*/ 377501 w 2144886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80396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205171"/>
              <a:gd name="connsiteY0" fmla="*/ 27296 h 3261815"/>
              <a:gd name="connsiteX1" fmla="*/ 322444 w 2205171"/>
              <a:gd name="connsiteY1" fmla="*/ 1801504 h 3261815"/>
              <a:gd name="connsiteX2" fmla="*/ 704581 w 2205171"/>
              <a:gd name="connsiteY2" fmla="*/ 3261815 h 3261815"/>
              <a:gd name="connsiteX3" fmla="*/ 1216372 w 2205171"/>
              <a:gd name="connsiteY3" fmla="*/ 1951629 h 3261815"/>
              <a:gd name="connsiteX4" fmla="*/ 1707692 w 2205171"/>
              <a:gd name="connsiteY4" fmla="*/ 3254991 h 3261815"/>
              <a:gd name="connsiteX5" fmla="*/ 2144420 w 2205171"/>
              <a:gd name="connsiteY5" fmla="*/ 1753737 h 3261815"/>
              <a:gd name="connsiteX6" fmla="*/ 1871465 w 2205171"/>
              <a:gd name="connsiteY6" fmla="*/ 0 h 3261815"/>
              <a:gd name="connsiteX7" fmla="*/ 1789578 w 2205171"/>
              <a:gd name="connsiteY7" fmla="*/ 13648 h 3261815"/>
              <a:gd name="connsiteX8" fmla="*/ 1175429 w 2205171"/>
              <a:gd name="connsiteY8" fmla="*/ 156949 h 3261815"/>
              <a:gd name="connsiteX9" fmla="*/ 411154 w 2205171"/>
              <a:gd name="connsiteY9" fmla="*/ 27296 h 3261815"/>
              <a:gd name="connsiteX0" fmla="*/ 411154 w 2145061"/>
              <a:gd name="connsiteY0" fmla="*/ 23869 h 3258388"/>
              <a:gd name="connsiteX1" fmla="*/ 322444 w 2145061"/>
              <a:gd name="connsiteY1" fmla="*/ 1798077 h 3258388"/>
              <a:gd name="connsiteX2" fmla="*/ 704581 w 2145061"/>
              <a:gd name="connsiteY2" fmla="*/ 3258388 h 3258388"/>
              <a:gd name="connsiteX3" fmla="*/ 1216372 w 2145061"/>
              <a:gd name="connsiteY3" fmla="*/ 1948202 h 3258388"/>
              <a:gd name="connsiteX4" fmla="*/ 1707692 w 2145061"/>
              <a:gd name="connsiteY4" fmla="*/ 3251564 h 3258388"/>
              <a:gd name="connsiteX5" fmla="*/ 2144420 w 2145061"/>
              <a:gd name="connsiteY5" fmla="*/ 1750310 h 3258388"/>
              <a:gd name="connsiteX6" fmla="*/ 1789578 w 2145061"/>
              <a:gd name="connsiteY6" fmla="*/ 10221 h 3258388"/>
              <a:gd name="connsiteX7" fmla="*/ 1175429 w 2145061"/>
              <a:gd name="connsiteY7" fmla="*/ 153522 h 3258388"/>
              <a:gd name="connsiteX8" fmla="*/ 411154 w 2145061"/>
              <a:gd name="connsiteY8" fmla="*/ 23869 h 3258388"/>
              <a:gd name="connsiteX0" fmla="*/ 411154 w 2146076"/>
              <a:gd name="connsiteY0" fmla="*/ 23869 h 3258388"/>
              <a:gd name="connsiteX1" fmla="*/ 322444 w 2146076"/>
              <a:gd name="connsiteY1" fmla="*/ 1798077 h 3258388"/>
              <a:gd name="connsiteX2" fmla="*/ 704581 w 2146076"/>
              <a:gd name="connsiteY2" fmla="*/ 3258388 h 3258388"/>
              <a:gd name="connsiteX3" fmla="*/ 1216372 w 2146076"/>
              <a:gd name="connsiteY3" fmla="*/ 1948202 h 3258388"/>
              <a:gd name="connsiteX4" fmla="*/ 1707692 w 2146076"/>
              <a:gd name="connsiteY4" fmla="*/ 3251564 h 3258388"/>
              <a:gd name="connsiteX5" fmla="*/ 2144420 w 2146076"/>
              <a:gd name="connsiteY5" fmla="*/ 1750310 h 3258388"/>
              <a:gd name="connsiteX6" fmla="*/ 1926056 w 2146076"/>
              <a:gd name="connsiteY6" fmla="*/ 17045 h 3258388"/>
              <a:gd name="connsiteX7" fmla="*/ 1175429 w 2146076"/>
              <a:gd name="connsiteY7" fmla="*/ 153522 h 3258388"/>
              <a:gd name="connsiteX8" fmla="*/ 411154 w 2146076"/>
              <a:gd name="connsiteY8" fmla="*/ 23869 h 3258388"/>
              <a:gd name="connsiteX0" fmla="*/ 411154 w 2374416"/>
              <a:gd name="connsiteY0" fmla="*/ 23869 h 3258388"/>
              <a:gd name="connsiteX1" fmla="*/ 322444 w 2374416"/>
              <a:gd name="connsiteY1" fmla="*/ 1798077 h 3258388"/>
              <a:gd name="connsiteX2" fmla="*/ 704581 w 2374416"/>
              <a:gd name="connsiteY2" fmla="*/ 3258388 h 3258388"/>
              <a:gd name="connsiteX3" fmla="*/ 1216372 w 2374416"/>
              <a:gd name="connsiteY3" fmla="*/ 1948202 h 3258388"/>
              <a:gd name="connsiteX4" fmla="*/ 1707692 w 2374416"/>
              <a:gd name="connsiteY4" fmla="*/ 3251564 h 3258388"/>
              <a:gd name="connsiteX5" fmla="*/ 2144420 w 2374416"/>
              <a:gd name="connsiteY5" fmla="*/ 1750310 h 3258388"/>
              <a:gd name="connsiteX6" fmla="*/ 1926056 w 2374416"/>
              <a:gd name="connsiteY6" fmla="*/ 17045 h 3258388"/>
              <a:gd name="connsiteX7" fmla="*/ 1175429 w 2374416"/>
              <a:gd name="connsiteY7" fmla="*/ 153522 h 3258388"/>
              <a:gd name="connsiteX8" fmla="*/ 411154 w 2374416"/>
              <a:gd name="connsiteY8" fmla="*/ 23869 h 3258388"/>
              <a:gd name="connsiteX0" fmla="*/ 411154 w 2441693"/>
              <a:gd name="connsiteY0" fmla="*/ 23869 h 3258388"/>
              <a:gd name="connsiteX1" fmla="*/ 322444 w 2441693"/>
              <a:gd name="connsiteY1" fmla="*/ 1798077 h 3258388"/>
              <a:gd name="connsiteX2" fmla="*/ 704581 w 2441693"/>
              <a:gd name="connsiteY2" fmla="*/ 3258388 h 3258388"/>
              <a:gd name="connsiteX3" fmla="*/ 1216372 w 2441693"/>
              <a:gd name="connsiteY3" fmla="*/ 1948202 h 3258388"/>
              <a:gd name="connsiteX4" fmla="*/ 1707692 w 2441693"/>
              <a:gd name="connsiteY4" fmla="*/ 3251564 h 3258388"/>
              <a:gd name="connsiteX5" fmla="*/ 2144420 w 2441693"/>
              <a:gd name="connsiteY5" fmla="*/ 1750310 h 3258388"/>
              <a:gd name="connsiteX6" fmla="*/ 1926056 w 2441693"/>
              <a:gd name="connsiteY6" fmla="*/ 17045 h 3258388"/>
              <a:gd name="connsiteX7" fmla="*/ 1175429 w 2441693"/>
              <a:gd name="connsiteY7" fmla="*/ 153522 h 3258388"/>
              <a:gd name="connsiteX8" fmla="*/ 411154 w 2441693"/>
              <a:gd name="connsiteY8" fmla="*/ 23869 h 3258388"/>
              <a:gd name="connsiteX0" fmla="*/ 411154 w 2377348"/>
              <a:gd name="connsiteY0" fmla="*/ 23869 h 3258388"/>
              <a:gd name="connsiteX1" fmla="*/ 322444 w 2377348"/>
              <a:gd name="connsiteY1" fmla="*/ 1798077 h 3258388"/>
              <a:gd name="connsiteX2" fmla="*/ 704581 w 2377348"/>
              <a:gd name="connsiteY2" fmla="*/ 3258388 h 3258388"/>
              <a:gd name="connsiteX3" fmla="*/ 1216372 w 2377348"/>
              <a:gd name="connsiteY3" fmla="*/ 1948202 h 3258388"/>
              <a:gd name="connsiteX4" fmla="*/ 1707692 w 2377348"/>
              <a:gd name="connsiteY4" fmla="*/ 3251564 h 3258388"/>
              <a:gd name="connsiteX5" fmla="*/ 2144420 w 2377348"/>
              <a:gd name="connsiteY5" fmla="*/ 1750310 h 3258388"/>
              <a:gd name="connsiteX6" fmla="*/ 1926056 w 2377348"/>
              <a:gd name="connsiteY6" fmla="*/ 17045 h 3258388"/>
              <a:gd name="connsiteX7" fmla="*/ 1175429 w 2377348"/>
              <a:gd name="connsiteY7" fmla="*/ 153522 h 3258388"/>
              <a:gd name="connsiteX8" fmla="*/ 411154 w 2377348"/>
              <a:gd name="connsiteY8" fmla="*/ 23869 h 3258388"/>
              <a:gd name="connsiteX0" fmla="*/ 411154 w 2424220"/>
              <a:gd name="connsiteY0" fmla="*/ 23869 h 3258388"/>
              <a:gd name="connsiteX1" fmla="*/ 322444 w 2424220"/>
              <a:gd name="connsiteY1" fmla="*/ 1798077 h 3258388"/>
              <a:gd name="connsiteX2" fmla="*/ 704581 w 2424220"/>
              <a:gd name="connsiteY2" fmla="*/ 3258388 h 3258388"/>
              <a:gd name="connsiteX3" fmla="*/ 1216372 w 2424220"/>
              <a:gd name="connsiteY3" fmla="*/ 1948202 h 3258388"/>
              <a:gd name="connsiteX4" fmla="*/ 1707692 w 2424220"/>
              <a:gd name="connsiteY4" fmla="*/ 3251564 h 3258388"/>
              <a:gd name="connsiteX5" fmla="*/ 2144420 w 2424220"/>
              <a:gd name="connsiteY5" fmla="*/ 1750310 h 3258388"/>
              <a:gd name="connsiteX6" fmla="*/ 1926056 w 2424220"/>
              <a:gd name="connsiteY6" fmla="*/ 17045 h 3258388"/>
              <a:gd name="connsiteX7" fmla="*/ 1175429 w 2424220"/>
              <a:gd name="connsiteY7" fmla="*/ 153522 h 3258388"/>
              <a:gd name="connsiteX8" fmla="*/ 411154 w 2424220"/>
              <a:gd name="connsiteY8" fmla="*/ 23869 h 3258388"/>
              <a:gd name="connsiteX0" fmla="*/ 411154 w 2449010"/>
              <a:gd name="connsiteY0" fmla="*/ 23869 h 3258388"/>
              <a:gd name="connsiteX1" fmla="*/ 322444 w 2449010"/>
              <a:gd name="connsiteY1" fmla="*/ 1798077 h 3258388"/>
              <a:gd name="connsiteX2" fmla="*/ 704581 w 2449010"/>
              <a:gd name="connsiteY2" fmla="*/ 3258388 h 3258388"/>
              <a:gd name="connsiteX3" fmla="*/ 1216372 w 2449010"/>
              <a:gd name="connsiteY3" fmla="*/ 1948202 h 3258388"/>
              <a:gd name="connsiteX4" fmla="*/ 1707692 w 2449010"/>
              <a:gd name="connsiteY4" fmla="*/ 3251564 h 3258388"/>
              <a:gd name="connsiteX5" fmla="*/ 2144420 w 2449010"/>
              <a:gd name="connsiteY5" fmla="*/ 1750310 h 3258388"/>
              <a:gd name="connsiteX6" fmla="*/ 1926056 w 2449010"/>
              <a:gd name="connsiteY6" fmla="*/ 17045 h 3258388"/>
              <a:gd name="connsiteX7" fmla="*/ 1175429 w 2449010"/>
              <a:gd name="connsiteY7" fmla="*/ 153522 h 3258388"/>
              <a:gd name="connsiteX8" fmla="*/ 411154 w 2449010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3593" h="3258388">
                <a:moveTo>
                  <a:pt x="411154" y="23869"/>
                </a:moveTo>
                <a:cubicBezTo>
                  <a:pt x="-257586" y="355964"/>
                  <a:pt x="22194" y="1036078"/>
                  <a:pt x="322444" y="1798077"/>
                </a:cubicBezTo>
                <a:cubicBezTo>
                  <a:pt x="338366" y="2660163"/>
                  <a:pt x="545357" y="3249289"/>
                  <a:pt x="704581" y="3258388"/>
                </a:cubicBezTo>
                <a:cubicBezTo>
                  <a:pt x="1018479" y="3247015"/>
                  <a:pt x="779644" y="1925457"/>
                  <a:pt x="1216372" y="1948202"/>
                </a:cubicBezTo>
                <a:cubicBezTo>
                  <a:pt x="1580313" y="1945929"/>
                  <a:pt x="1473406" y="3281133"/>
                  <a:pt x="1707692" y="3251564"/>
                </a:cubicBezTo>
                <a:cubicBezTo>
                  <a:pt x="2048886" y="3121910"/>
                  <a:pt x="2001118" y="2180214"/>
                  <a:pt x="2144420" y="1750310"/>
                </a:cubicBezTo>
                <a:cubicBezTo>
                  <a:pt x="2451495" y="1080432"/>
                  <a:pt x="2681232" y="64812"/>
                  <a:pt x="1926056" y="17045"/>
                </a:cubicBezTo>
                <a:lnTo>
                  <a:pt x="1175429" y="153522"/>
                </a:lnTo>
                <a:cubicBezTo>
                  <a:pt x="920671" y="110304"/>
                  <a:pt x="679560" y="-62566"/>
                  <a:pt x="411154" y="2386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89" name="Group 102">
            <a:extLst>
              <a:ext uri="{FF2B5EF4-FFF2-40B4-BE49-F238E27FC236}">
                <a16:creationId xmlns:a16="http://schemas.microsoft.com/office/drawing/2014/main" id="{1C9851CE-DCFE-4A37-8D35-E148DFBCD73A}"/>
              </a:ext>
            </a:extLst>
          </p:cNvPr>
          <p:cNvGrpSpPr>
            <a:grpSpLocks noChangeAspect="1"/>
          </p:cNvGrpSpPr>
          <p:nvPr/>
        </p:nvGrpSpPr>
        <p:grpSpPr>
          <a:xfrm>
            <a:off x="6612876" y="2045497"/>
            <a:ext cx="221332" cy="360000"/>
            <a:chOff x="2071598" y="2060848"/>
            <a:chExt cx="1917605" cy="3137144"/>
          </a:xfrm>
          <a:solidFill>
            <a:schemeClr val="accent4"/>
          </a:solidFill>
        </p:grpSpPr>
        <p:sp>
          <p:nvSpPr>
            <p:cNvPr id="90" name="Freeform 103">
              <a:extLst>
                <a:ext uri="{FF2B5EF4-FFF2-40B4-BE49-F238E27FC236}">
                  <a16:creationId xmlns:a16="http://schemas.microsoft.com/office/drawing/2014/main" id="{B420E850-DFD0-477E-86B3-84FB61195F38}"/>
                </a:ext>
              </a:extLst>
            </p:cNvPr>
            <p:cNvSpPr/>
            <p:nvPr/>
          </p:nvSpPr>
          <p:spPr>
            <a:xfrm>
              <a:off x="2483768" y="2060848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91" name="Freeform 104">
              <a:extLst>
                <a:ext uri="{FF2B5EF4-FFF2-40B4-BE49-F238E27FC236}">
                  <a16:creationId xmlns:a16="http://schemas.microsoft.com/office/drawing/2014/main" id="{36BC09E0-C0D7-41FC-AD93-F61894038680}"/>
                </a:ext>
              </a:extLst>
            </p:cNvPr>
            <p:cNvSpPr/>
            <p:nvPr/>
          </p:nvSpPr>
          <p:spPr>
            <a:xfrm rot="21253755">
              <a:off x="2170737" y="2710023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92" name="Freeform 105">
              <a:extLst>
                <a:ext uri="{FF2B5EF4-FFF2-40B4-BE49-F238E27FC236}">
                  <a16:creationId xmlns:a16="http://schemas.microsoft.com/office/drawing/2014/main" id="{F0D6B91B-2CE7-43D6-9792-7301B7FAD003}"/>
                </a:ext>
              </a:extLst>
            </p:cNvPr>
            <p:cNvSpPr/>
            <p:nvPr/>
          </p:nvSpPr>
          <p:spPr>
            <a:xfrm rot="20634645">
              <a:off x="2071598" y="3466865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93" name="Freeform 106">
              <a:extLst>
                <a:ext uri="{FF2B5EF4-FFF2-40B4-BE49-F238E27FC236}">
                  <a16:creationId xmlns:a16="http://schemas.microsoft.com/office/drawing/2014/main" id="{589EDA81-5C53-4FDA-840D-060099A9A03A}"/>
                </a:ext>
              </a:extLst>
            </p:cNvPr>
            <p:cNvSpPr/>
            <p:nvPr/>
          </p:nvSpPr>
          <p:spPr>
            <a:xfrm rot="19632933">
              <a:off x="2257651" y="4182238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sp>
        <p:nvSpPr>
          <p:cNvPr id="94" name="Freeform 107">
            <a:extLst>
              <a:ext uri="{FF2B5EF4-FFF2-40B4-BE49-F238E27FC236}">
                <a16:creationId xmlns:a16="http://schemas.microsoft.com/office/drawing/2014/main" id="{DBD564AF-CF65-450D-AC20-42E70F41C6B8}"/>
              </a:ext>
            </a:extLst>
          </p:cNvPr>
          <p:cNvSpPr>
            <a:spLocks noChangeAspect="1"/>
          </p:cNvSpPr>
          <p:nvPr/>
        </p:nvSpPr>
        <p:spPr>
          <a:xfrm>
            <a:off x="7232016" y="2045497"/>
            <a:ext cx="115441" cy="360000"/>
          </a:xfrm>
          <a:custGeom>
            <a:avLst/>
            <a:gdLst>
              <a:gd name="connsiteX0" fmla="*/ 430619 w 798902"/>
              <a:gd name="connsiteY0" fmla="*/ 1331843 h 2449001"/>
              <a:gd name="connsiteX1" fmla="*/ 541938 w 798902"/>
              <a:gd name="connsiteY1" fmla="*/ 1379551 h 2449001"/>
              <a:gd name="connsiteX2" fmla="*/ 780476 w 798902"/>
              <a:gd name="connsiteY2" fmla="*/ 1375575 h 2449001"/>
              <a:gd name="connsiteX3" fmla="*/ 625426 w 798902"/>
              <a:gd name="connsiteY3" fmla="*/ 1741335 h 2449001"/>
              <a:gd name="connsiteX4" fmla="*/ 609523 w 798902"/>
              <a:gd name="connsiteY4" fmla="*/ 2441050 h 2449001"/>
              <a:gd name="connsiteX5" fmla="*/ 319301 w 798902"/>
              <a:gd name="connsiteY5" fmla="*/ 2445025 h 2449001"/>
              <a:gd name="connsiteX6" fmla="*/ 211958 w 798902"/>
              <a:gd name="connsiteY6" fmla="*/ 1673750 h 2449001"/>
              <a:gd name="connsiteX7" fmla="*/ 207983 w 798902"/>
              <a:gd name="connsiteY7" fmla="*/ 2441050 h 2449001"/>
              <a:gd name="connsiteX8" fmla="*/ 136421 w 798902"/>
              <a:gd name="connsiteY8" fmla="*/ 2449001 h 2449001"/>
              <a:gd name="connsiteX9" fmla="*/ 5224 w 798902"/>
              <a:gd name="connsiteY9" fmla="*/ 1701579 h 2449001"/>
              <a:gd name="connsiteX10" fmla="*/ 37029 w 798902"/>
              <a:gd name="connsiteY10" fmla="*/ 1582309 h 2449001"/>
              <a:gd name="connsiteX11" fmla="*/ 76786 w 798902"/>
              <a:gd name="connsiteY11" fmla="*/ 1566407 h 2449001"/>
              <a:gd name="connsiteX12" fmla="*/ 89266 w 798902"/>
              <a:gd name="connsiteY12" fmla="*/ 1389262 h 2449001"/>
              <a:gd name="connsiteX13" fmla="*/ 339179 w 798902"/>
              <a:gd name="connsiteY13" fmla="*/ 1375575 h 2449001"/>
              <a:gd name="connsiteX14" fmla="*/ 430619 w 798902"/>
              <a:gd name="connsiteY14" fmla="*/ 1331843 h 2449001"/>
              <a:gd name="connsiteX15" fmla="*/ 243762 w 798902"/>
              <a:gd name="connsiteY15" fmla="*/ 0 h 2449001"/>
              <a:gd name="connsiteX16" fmla="*/ 557838 w 798902"/>
              <a:gd name="connsiteY16" fmla="*/ 0 h 2449001"/>
              <a:gd name="connsiteX17" fmla="*/ 689036 w 798902"/>
              <a:gd name="connsiteY17" fmla="*/ 962108 h 2449001"/>
              <a:gd name="connsiteX18" fmla="*/ 724816 w 798902"/>
              <a:gd name="connsiteY18" fmla="*/ 1307990 h 2449001"/>
              <a:gd name="connsiteX19" fmla="*/ 414715 w 798902"/>
              <a:gd name="connsiteY19" fmla="*/ 1268233 h 2449001"/>
              <a:gd name="connsiteX20" fmla="*/ 104615 w 798902"/>
              <a:gd name="connsiteY20" fmla="*/ 1288111 h 2449001"/>
              <a:gd name="connsiteX21" fmla="*/ 124493 w 798902"/>
              <a:gd name="connsiteY21" fmla="*/ 1017766 h 2449001"/>
              <a:gd name="connsiteX22" fmla="*/ 243762 w 798902"/>
              <a:gd name="connsiteY22" fmla="*/ 0 h 2449001"/>
              <a:gd name="connsiteX0" fmla="*/ 430619 w 798902"/>
              <a:gd name="connsiteY0" fmla="*/ 1331843 h 2449001"/>
              <a:gd name="connsiteX1" fmla="*/ 541938 w 798902"/>
              <a:gd name="connsiteY1" fmla="*/ 1379551 h 2449001"/>
              <a:gd name="connsiteX2" fmla="*/ 780476 w 798902"/>
              <a:gd name="connsiteY2" fmla="*/ 1375575 h 2449001"/>
              <a:gd name="connsiteX3" fmla="*/ 625426 w 798902"/>
              <a:gd name="connsiteY3" fmla="*/ 1741335 h 2449001"/>
              <a:gd name="connsiteX4" fmla="*/ 609523 w 798902"/>
              <a:gd name="connsiteY4" fmla="*/ 2441050 h 2449001"/>
              <a:gd name="connsiteX5" fmla="*/ 319301 w 798902"/>
              <a:gd name="connsiteY5" fmla="*/ 2445025 h 2449001"/>
              <a:gd name="connsiteX6" fmla="*/ 211958 w 798902"/>
              <a:gd name="connsiteY6" fmla="*/ 1673750 h 2449001"/>
              <a:gd name="connsiteX7" fmla="*/ 207983 w 798902"/>
              <a:gd name="connsiteY7" fmla="*/ 2441050 h 2449001"/>
              <a:gd name="connsiteX8" fmla="*/ 136421 w 798902"/>
              <a:gd name="connsiteY8" fmla="*/ 2449001 h 2449001"/>
              <a:gd name="connsiteX9" fmla="*/ 5224 w 798902"/>
              <a:gd name="connsiteY9" fmla="*/ 1701579 h 2449001"/>
              <a:gd name="connsiteX10" fmla="*/ 37029 w 798902"/>
              <a:gd name="connsiteY10" fmla="*/ 1582309 h 2449001"/>
              <a:gd name="connsiteX11" fmla="*/ 76786 w 798902"/>
              <a:gd name="connsiteY11" fmla="*/ 1566407 h 2449001"/>
              <a:gd name="connsiteX12" fmla="*/ 89266 w 798902"/>
              <a:gd name="connsiteY12" fmla="*/ 1389262 h 2449001"/>
              <a:gd name="connsiteX13" fmla="*/ 339179 w 798902"/>
              <a:gd name="connsiteY13" fmla="*/ 1375575 h 2449001"/>
              <a:gd name="connsiteX14" fmla="*/ 430619 w 798902"/>
              <a:gd name="connsiteY14" fmla="*/ 1331843 h 2449001"/>
              <a:gd name="connsiteX15" fmla="*/ 243762 w 798902"/>
              <a:gd name="connsiteY15" fmla="*/ 0 h 2449001"/>
              <a:gd name="connsiteX16" fmla="*/ 557838 w 798902"/>
              <a:gd name="connsiteY16" fmla="*/ 0 h 2449001"/>
              <a:gd name="connsiteX17" fmla="*/ 689036 w 798902"/>
              <a:gd name="connsiteY17" fmla="*/ 962108 h 2449001"/>
              <a:gd name="connsiteX18" fmla="*/ 724816 w 798902"/>
              <a:gd name="connsiteY18" fmla="*/ 1307990 h 2449001"/>
              <a:gd name="connsiteX19" fmla="*/ 414715 w 798902"/>
              <a:gd name="connsiteY19" fmla="*/ 1268233 h 2449001"/>
              <a:gd name="connsiteX20" fmla="*/ 104615 w 798902"/>
              <a:gd name="connsiteY20" fmla="*/ 1288111 h 2449001"/>
              <a:gd name="connsiteX21" fmla="*/ 124493 w 798902"/>
              <a:gd name="connsiteY21" fmla="*/ 1017766 h 2449001"/>
              <a:gd name="connsiteX22" fmla="*/ 243762 w 798902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997 w 785142"/>
              <a:gd name="connsiteY0" fmla="*/ 1331843 h 2449001"/>
              <a:gd name="connsiteX1" fmla="*/ 542316 w 785142"/>
              <a:gd name="connsiteY1" fmla="*/ 1379551 h 2449001"/>
              <a:gd name="connsiteX2" fmla="*/ 763746 w 785142"/>
              <a:gd name="connsiteY2" fmla="*/ 1406369 h 2449001"/>
              <a:gd name="connsiteX3" fmla="*/ 625804 w 785142"/>
              <a:gd name="connsiteY3" fmla="*/ 1741335 h 2449001"/>
              <a:gd name="connsiteX4" fmla="*/ 609901 w 785142"/>
              <a:gd name="connsiteY4" fmla="*/ 2441050 h 2449001"/>
              <a:gd name="connsiteX5" fmla="*/ 319679 w 785142"/>
              <a:gd name="connsiteY5" fmla="*/ 2445025 h 2449001"/>
              <a:gd name="connsiteX6" fmla="*/ 212336 w 785142"/>
              <a:gd name="connsiteY6" fmla="*/ 1673750 h 2449001"/>
              <a:gd name="connsiteX7" fmla="*/ 208361 w 785142"/>
              <a:gd name="connsiteY7" fmla="*/ 2441050 h 2449001"/>
              <a:gd name="connsiteX8" fmla="*/ 136799 w 785142"/>
              <a:gd name="connsiteY8" fmla="*/ 2449001 h 2449001"/>
              <a:gd name="connsiteX9" fmla="*/ 5602 w 785142"/>
              <a:gd name="connsiteY9" fmla="*/ 1701579 h 2449001"/>
              <a:gd name="connsiteX10" fmla="*/ 37407 w 785142"/>
              <a:gd name="connsiteY10" fmla="*/ 1582309 h 2449001"/>
              <a:gd name="connsiteX11" fmla="*/ 101115 w 785142"/>
              <a:gd name="connsiteY11" fmla="*/ 1597201 h 2449001"/>
              <a:gd name="connsiteX12" fmla="*/ 89644 w 785142"/>
              <a:gd name="connsiteY12" fmla="*/ 1389262 h 2449001"/>
              <a:gd name="connsiteX13" fmla="*/ 339557 w 785142"/>
              <a:gd name="connsiteY13" fmla="*/ 1375575 h 2449001"/>
              <a:gd name="connsiteX14" fmla="*/ 430997 w 785142"/>
              <a:gd name="connsiteY14" fmla="*/ 1331843 h 2449001"/>
              <a:gd name="connsiteX15" fmla="*/ 244140 w 785142"/>
              <a:gd name="connsiteY15" fmla="*/ 0 h 2449001"/>
              <a:gd name="connsiteX16" fmla="*/ 558216 w 785142"/>
              <a:gd name="connsiteY16" fmla="*/ 0 h 2449001"/>
              <a:gd name="connsiteX17" fmla="*/ 689414 w 785142"/>
              <a:gd name="connsiteY17" fmla="*/ 962108 h 2449001"/>
              <a:gd name="connsiteX18" fmla="*/ 725194 w 785142"/>
              <a:gd name="connsiteY18" fmla="*/ 1307990 h 2449001"/>
              <a:gd name="connsiteX19" fmla="*/ 415093 w 785142"/>
              <a:gd name="connsiteY19" fmla="*/ 1268233 h 2449001"/>
              <a:gd name="connsiteX20" fmla="*/ 104993 w 785142"/>
              <a:gd name="connsiteY20" fmla="*/ 1288111 h 2449001"/>
              <a:gd name="connsiteX21" fmla="*/ 124871 w 785142"/>
              <a:gd name="connsiteY21" fmla="*/ 1017766 h 2449001"/>
              <a:gd name="connsiteX22" fmla="*/ 244140 w 785142"/>
              <a:gd name="connsiteY22" fmla="*/ 0 h 2449001"/>
              <a:gd name="connsiteX0" fmla="*/ 430997 w 785142"/>
              <a:gd name="connsiteY0" fmla="*/ 1331843 h 2449001"/>
              <a:gd name="connsiteX1" fmla="*/ 542316 w 785142"/>
              <a:gd name="connsiteY1" fmla="*/ 1379551 h 2449001"/>
              <a:gd name="connsiteX2" fmla="*/ 763746 w 785142"/>
              <a:gd name="connsiteY2" fmla="*/ 1406369 h 2449001"/>
              <a:gd name="connsiteX3" fmla="*/ 625804 w 785142"/>
              <a:gd name="connsiteY3" fmla="*/ 1741335 h 2449001"/>
              <a:gd name="connsiteX4" fmla="*/ 609901 w 785142"/>
              <a:gd name="connsiteY4" fmla="*/ 2441050 h 2449001"/>
              <a:gd name="connsiteX5" fmla="*/ 319679 w 785142"/>
              <a:gd name="connsiteY5" fmla="*/ 2445025 h 2449001"/>
              <a:gd name="connsiteX6" fmla="*/ 212336 w 785142"/>
              <a:gd name="connsiteY6" fmla="*/ 1673750 h 2449001"/>
              <a:gd name="connsiteX7" fmla="*/ 208361 w 785142"/>
              <a:gd name="connsiteY7" fmla="*/ 2441050 h 2449001"/>
              <a:gd name="connsiteX8" fmla="*/ 136799 w 785142"/>
              <a:gd name="connsiteY8" fmla="*/ 2449001 h 2449001"/>
              <a:gd name="connsiteX9" fmla="*/ 5602 w 785142"/>
              <a:gd name="connsiteY9" fmla="*/ 1701579 h 2449001"/>
              <a:gd name="connsiteX10" fmla="*/ 37407 w 785142"/>
              <a:gd name="connsiteY10" fmla="*/ 1582309 h 2449001"/>
              <a:gd name="connsiteX11" fmla="*/ 101115 w 785142"/>
              <a:gd name="connsiteY11" fmla="*/ 1597201 h 2449001"/>
              <a:gd name="connsiteX12" fmla="*/ 89644 w 785142"/>
              <a:gd name="connsiteY12" fmla="*/ 1389262 h 2449001"/>
              <a:gd name="connsiteX13" fmla="*/ 339557 w 785142"/>
              <a:gd name="connsiteY13" fmla="*/ 1375575 h 2449001"/>
              <a:gd name="connsiteX14" fmla="*/ 430997 w 785142"/>
              <a:gd name="connsiteY14" fmla="*/ 1331843 h 2449001"/>
              <a:gd name="connsiteX15" fmla="*/ 244140 w 785142"/>
              <a:gd name="connsiteY15" fmla="*/ 0 h 2449001"/>
              <a:gd name="connsiteX16" fmla="*/ 558216 w 785142"/>
              <a:gd name="connsiteY16" fmla="*/ 0 h 2449001"/>
              <a:gd name="connsiteX17" fmla="*/ 689414 w 785142"/>
              <a:gd name="connsiteY17" fmla="*/ 962108 h 2449001"/>
              <a:gd name="connsiteX18" fmla="*/ 725194 w 785142"/>
              <a:gd name="connsiteY18" fmla="*/ 1307990 h 2449001"/>
              <a:gd name="connsiteX19" fmla="*/ 415093 w 785142"/>
              <a:gd name="connsiteY19" fmla="*/ 1268233 h 2449001"/>
              <a:gd name="connsiteX20" fmla="*/ 104993 w 785142"/>
              <a:gd name="connsiteY20" fmla="*/ 1288111 h 2449001"/>
              <a:gd name="connsiteX21" fmla="*/ 124871 w 785142"/>
              <a:gd name="connsiteY21" fmla="*/ 1017766 h 2449001"/>
              <a:gd name="connsiteX22" fmla="*/ 244140 w 785142"/>
              <a:gd name="connsiteY22" fmla="*/ 0 h 2449001"/>
              <a:gd name="connsiteX0" fmla="*/ 425685 w 779830"/>
              <a:gd name="connsiteY0" fmla="*/ 1331843 h 2449001"/>
              <a:gd name="connsiteX1" fmla="*/ 537004 w 779830"/>
              <a:gd name="connsiteY1" fmla="*/ 1379551 h 2449001"/>
              <a:gd name="connsiteX2" fmla="*/ 758434 w 779830"/>
              <a:gd name="connsiteY2" fmla="*/ 1406369 h 2449001"/>
              <a:gd name="connsiteX3" fmla="*/ 620492 w 779830"/>
              <a:gd name="connsiteY3" fmla="*/ 1741335 h 2449001"/>
              <a:gd name="connsiteX4" fmla="*/ 604589 w 779830"/>
              <a:gd name="connsiteY4" fmla="*/ 2441050 h 2449001"/>
              <a:gd name="connsiteX5" fmla="*/ 314367 w 779830"/>
              <a:gd name="connsiteY5" fmla="*/ 2445025 h 2449001"/>
              <a:gd name="connsiteX6" fmla="*/ 207024 w 779830"/>
              <a:gd name="connsiteY6" fmla="*/ 1673750 h 2449001"/>
              <a:gd name="connsiteX7" fmla="*/ 203049 w 779830"/>
              <a:gd name="connsiteY7" fmla="*/ 2441050 h 2449001"/>
              <a:gd name="connsiteX8" fmla="*/ 131487 w 779830"/>
              <a:gd name="connsiteY8" fmla="*/ 2449001 h 2449001"/>
              <a:gd name="connsiteX9" fmla="*/ 290 w 779830"/>
              <a:gd name="connsiteY9" fmla="*/ 1701579 h 2449001"/>
              <a:gd name="connsiteX10" fmla="*/ 95803 w 779830"/>
              <a:gd name="connsiteY10" fmla="*/ 1597201 h 2449001"/>
              <a:gd name="connsiteX11" fmla="*/ 84332 w 779830"/>
              <a:gd name="connsiteY11" fmla="*/ 1389262 h 2449001"/>
              <a:gd name="connsiteX12" fmla="*/ 334245 w 779830"/>
              <a:gd name="connsiteY12" fmla="*/ 1375575 h 2449001"/>
              <a:gd name="connsiteX13" fmla="*/ 425685 w 779830"/>
              <a:gd name="connsiteY13" fmla="*/ 1331843 h 2449001"/>
              <a:gd name="connsiteX14" fmla="*/ 238828 w 779830"/>
              <a:gd name="connsiteY14" fmla="*/ 0 h 2449001"/>
              <a:gd name="connsiteX15" fmla="*/ 552904 w 779830"/>
              <a:gd name="connsiteY15" fmla="*/ 0 h 2449001"/>
              <a:gd name="connsiteX16" fmla="*/ 684102 w 779830"/>
              <a:gd name="connsiteY16" fmla="*/ 962108 h 2449001"/>
              <a:gd name="connsiteX17" fmla="*/ 719882 w 779830"/>
              <a:gd name="connsiteY17" fmla="*/ 1307990 h 2449001"/>
              <a:gd name="connsiteX18" fmla="*/ 409781 w 779830"/>
              <a:gd name="connsiteY18" fmla="*/ 1268233 h 2449001"/>
              <a:gd name="connsiteX19" fmla="*/ 99681 w 779830"/>
              <a:gd name="connsiteY19" fmla="*/ 1288111 h 2449001"/>
              <a:gd name="connsiteX20" fmla="*/ 119559 w 779830"/>
              <a:gd name="connsiteY20" fmla="*/ 1017766 h 2449001"/>
              <a:gd name="connsiteX21" fmla="*/ 238828 w 779830"/>
              <a:gd name="connsiteY21" fmla="*/ 0 h 2449001"/>
              <a:gd name="connsiteX0" fmla="*/ 425766 w 779911"/>
              <a:gd name="connsiteY0" fmla="*/ 1331843 h 2449001"/>
              <a:gd name="connsiteX1" fmla="*/ 537085 w 779911"/>
              <a:gd name="connsiteY1" fmla="*/ 1379551 h 2449001"/>
              <a:gd name="connsiteX2" fmla="*/ 758515 w 779911"/>
              <a:gd name="connsiteY2" fmla="*/ 1406369 h 2449001"/>
              <a:gd name="connsiteX3" fmla="*/ 620573 w 779911"/>
              <a:gd name="connsiteY3" fmla="*/ 1741335 h 2449001"/>
              <a:gd name="connsiteX4" fmla="*/ 604670 w 779911"/>
              <a:gd name="connsiteY4" fmla="*/ 2441050 h 2449001"/>
              <a:gd name="connsiteX5" fmla="*/ 314448 w 779911"/>
              <a:gd name="connsiteY5" fmla="*/ 2445025 h 2449001"/>
              <a:gd name="connsiteX6" fmla="*/ 207105 w 779911"/>
              <a:gd name="connsiteY6" fmla="*/ 1673750 h 2449001"/>
              <a:gd name="connsiteX7" fmla="*/ 203130 w 779911"/>
              <a:gd name="connsiteY7" fmla="*/ 2441050 h 2449001"/>
              <a:gd name="connsiteX8" fmla="*/ 131568 w 779911"/>
              <a:gd name="connsiteY8" fmla="*/ 2449001 h 2449001"/>
              <a:gd name="connsiteX9" fmla="*/ 371 w 779911"/>
              <a:gd name="connsiteY9" fmla="*/ 1701579 h 2449001"/>
              <a:gd name="connsiteX10" fmla="*/ 95884 w 779911"/>
              <a:gd name="connsiteY10" fmla="*/ 1597201 h 2449001"/>
              <a:gd name="connsiteX11" fmla="*/ 84413 w 779911"/>
              <a:gd name="connsiteY11" fmla="*/ 1389262 h 2449001"/>
              <a:gd name="connsiteX12" fmla="*/ 334326 w 779911"/>
              <a:gd name="connsiteY12" fmla="*/ 1375575 h 2449001"/>
              <a:gd name="connsiteX13" fmla="*/ 425766 w 779911"/>
              <a:gd name="connsiteY13" fmla="*/ 1331843 h 2449001"/>
              <a:gd name="connsiteX14" fmla="*/ 238909 w 779911"/>
              <a:gd name="connsiteY14" fmla="*/ 0 h 2449001"/>
              <a:gd name="connsiteX15" fmla="*/ 552985 w 779911"/>
              <a:gd name="connsiteY15" fmla="*/ 0 h 2449001"/>
              <a:gd name="connsiteX16" fmla="*/ 684183 w 779911"/>
              <a:gd name="connsiteY16" fmla="*/ 962108 h 2449001"/>
              <a:gd name="connsiteX17" fmla="*/ 719963 w 779911"/>
              <a:gd name="connsiteY17" fmla="*/ 1307990 h 2449001"/>
              <a:gd name="connsiteX18" fmla="*/ 409862 w 779911"/>
              <a:gd name="connsiteY18" fmla="*/ 1268233 h 2449001"/>
              <a:gd name="connsiteX19" fmla="*/ 99762 w 779911"/>
              <a:gd name="connsiteY19" fmla="*/ 1288111 h 2449001"/>
              <a:gd name="connsiteX20" fmla="*/ 119640 w 779911"/>
              <a:gd name="connsiteY20" fmla="*/ 1017766 h 2449001"/>
              <a:gd name="connsiteX21" fmla="*/ 238909 w 779911"/>
              <a:gd name="connsiteY21" fmla="*/ 0 h 2449001"/>
              <a:gd name="connsiteX0" fmla="*/ 425696 w 779841"/>
              <a:gd name="connsiteY0" fmla="*/ 1331843 h 2449001"/>
              <a:gd name="connsiteX1" fmla="*/ 537015 w 779841"/>
              <a:gd name="connsiteY1" fmla="*/ 1379551 h 2449001"/>
              <a:gd name="connsiteX2" fmla="*/ 758445 w 779841"/>
              <a:gd name="connsiteY2" fmla="*/ 1406369 h 2449001"/>
              <a:gd name="connsiteX3" fmla="*/ 620503 w 779841"/>
              <a:gd name="connsiteY3" fmla="*/ 1741335 h 2449001"/>
              <a:gd name="connsiteX4" fmla="*/ 604600 w 779841"/>
              <a:gd name="connsiteY4" fmla="*/ 2441050 h 2449001"/>
              <a:gd name="connsiteX5" fmla="*/ 314378 w 779841"/>
              <a:gd name="connsiteY5" fmla="*/ 2445025 h 2449001"/>
              <a:gd name="connsiteX6" fmla="*/ 207035 w 779841"/>
              <a:gd name="connsiteY6" fmla="*/ 1673750 h 2449001"/>
              <a:gd name="connsiteX7" fmla="*/ 203060 w 779841"/>
              <a:gd name="connsiteY7" fmla="*/ 2441050 h 2449001"/>
              <a:gd name="connsiteX8" fmla="*/ 131498 w 779841"/>
              <a:gd name="connsiteY8" fmla="*/ 2449001 h 2449001"/>
              <a:gd name="connsiteX9" fmla="*/ 301 w 779841"/>
              <a:gd name="connsiteY9" fmla="*/ 1701579 h 2449001"/>
              <a:gd name="connsiteX10" fmla="*/ 95814 w 779841"/>
              <a:gd name="connsiteY10" fmla="*/ 1597201 h 2449001"/>
              <a:gd name="connsiteX11" fmla="*/ 84343 w 779841"/>
              <a:gd name="connsiteY11" fmla="*/ 1389262 h 2449001"/>
              <a:gd name="connsiteX12" fmla="*/ 334256 w 779841"/>
              <a:gd name="connsiteY12" fmla="*/ 1375575 h 2449001"/>
              <a:gd name="connsiteX13" fmla="*/ 425696 w 779841"/>
              <a:gd name="connsiteY13" fmla="*/ 1331843 h 2449001"/>
              <a:gd name="connsiteX14" fmla="*/ 238839 w 779841"/>
              <a:gd name="connsiteY14" fmla="*/ 0 h 2449001"/>
              <a:gd name="connsiteX15" fmla="*/ 552915 w 779841"/>
              <a:gd name="connsiteY15" fmla="*/ 0 h 2449001"/>
              <a:gd name="connsiteX16" fmla="*/ 684113 w 779841"/>
              <a:gd name="connsiteY16" fmla="*/ 962108 h 2449001"/>
              <a:gd name="connsiteX17" fmla="*/ 719893 w 779841"/>
              <a:gd name="connsiteY17" fmla="*/ 1307990 h 2449001"/>
              <a:gd name="connsiteX18" fmla="*/ 409792 w 779841"/>
              <a:gd name="connsiteY18" fmla="*/ 1268233 h 2449001"/>
              <a:gd name="connsiteX19" fmla="*/ 99692 w 779841"/>
              <a:gd name="connsiteY19" fmla="*/ 1288111 h 2449001"/>
              <a:gd name="connsiteX20" fmla="*/ 119570 w 779841"/>
              <a:gd name="connsiteY20" fmla="*/ 1017766 h 2449001"/>
              <a:gd name="connsiteX21" fmla="*/ 238839 w 779841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19570 w 794874"/>
              <a:gd name="connsiteY20" fmla="*/ 1017766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1314"/>
              <a:gd name="connsiteY0" fmla="*/ 1331843 h 2449001"/>
              <a:gd name="connsiteX1" fmla="*/ 537015 w 791314"/>
              <a:gd name="connsiteY1" fmla="*/ 1379551 h 2449001"/>
              <a:gd name="connsiteX2" fmla="*/ 758445 w 791314"/>
              <a:gd name="connsiteY2" fmla="*/ 1406369 h 2449001"/>
              <a:gd name="connsiteX3" fmla="*/ 620503 w 791314"/>
              <a:gd name="connsiteY3" fmla="*/ 1741335 h 2449001"/>
              <a:gd name="connsiteX4" fmla="*/ 604600 w 791314"/>
              <a:gd name="connsiteY4" fmla="*/ 2441050 h 2449001"/>
              <a:gd name="connsiteX5" fmla="*/ 314378 w 791314"/>
              <a:gd name="connsiteY5" fmla="*/ 2445025 h 2449001"/>
              <a:gd name="connsiteX6" fmla="*/ 207035 w 791314"/>
              <a:gd name="connsiteY6" fmla="*/ 1673750 h 2449001"/>
              <a:gd name="connsiteX7" fmla="*/ 203060 w 791314"/>
              <a:gd name="connsiteY7" fmla="*/ 2441050 h 2449001"/>
              <a:gd name="connsiteX8" fmla="*/ 131498 w 791314"/>
              <a:gd name="connsiteY8" fmla="*/ 2449001 h 2449001"/>
              <a:gd name="connsiteX9" fmla="*/ 301 w 791314"/>
              <a:gd name="connsiteY9" fmla="*/ 1701579 h 2449001"/>
              <a:gd name="connsiteX10" fmla="*/ 95814 w 791314"/>
              <a:gd name="connsiteY10" fmla="*/ 1597201 h 2449001"/>
              <a:gd name="connsiteX11" fmla="*/ 84343 w 791314"/>
              <a:gd name="connsiteY11" fmla="*/ 1389262 h 2449001"/>
              <a:gd name="connsiteX12" fmla="*/ 334256 w 791314"/>
              <a:gd name="connsiteY12" fmla="*/ 1375575 h 2449001"/>
              <a:gd name="connsiteX13" fmla="*/ 425696 w 791314"/>
              <a:gd name="connsiteY13" fmla="*/ 1331843 h 2449001"/>
              <a:gd name="connsiteX14" fmla="*/ 218310 w 791314"/>
              <a:gd name="connsiteY14" fmla="*/ 0 h 2449001"/>
              <a:gd name="connsiteX15" fmla="*/ 570023 w 791314"/>
              <a:gd name="connsiteY15" fmla="*/ 3422 h 2449001"/>
              <a:gd name="connsiteX16" fmla="*/ 677271 w 791314"/>
              <a:gd name="connsiteY16" fmla="*/ 938156 h 2449001"/>
              <a:gd name="connsiteX17" fmla="*/ 719893 w 791314"/>
              <a:gd name="connsiteY17" fmla="*/ 1307990 h 2449001"/>
              <a:gd name="connsiteX18" fmla="*/ 409792 w 791314"/>
              <a:gd name="connsiteY18" fmla="*/ 1268233 h 2449001"/>
              <a:gd name="connsiteX19" fmla="*/ 99692 w 791314"/>
              <a:gd name="connsiteY19" fmla="*/ 1288111 h 2449001"/>
              <a:gd name="connsiteX20" fmla="*/ 133257 w 791314"/>
              <a:gd name="connsiteY20" fmla="*/ 945913 h 2449001"/>
              <a:gd name="connsiteX21" fmla="*/ 218310 w 791314"/>
              <a:gd name="connsiteY21" fmla="*/ 0 h 2449001"/>
              <a:gd name="connsiteX0" fmla="*/ 425696 w 791740"/>
              <a:gd name="connsiteY0" fmla="*/ 1331843 h 2449001"/>
              <a:gd name="connsiteX1" fmla="*/ 537015 w 791740"/>
              <a:gd name="connsiteY1" fmla="*/ 1379551 h 2449001"/>
              <a:gd name="connsiteX2" fmla="*/ 775553 w 791740"/>
              <a:gd name="connsiteY2" fmla="*/ 1406369 h 2449001"/>
              <a:gd name="connsiteX3" fmla="*/ 620503 w 791740"/>
              <a:gd name="connsiteY3" fmla="*/ 1741335 h 2449001"/>
              <a:gd name="connsiteX4" fmla="*/ 604600 w 791740"/>
              <a:gd name="connsiteY4" fmla="*/ 2441050 h 2449001"/>
              <a:gd name="connsiteX5" fmla="*/ 314378 w 791740"/>
              <a:gd name="connsiteY5" fmla="*/ 2445025 h 2449001"/>
              <a:gd name="connsiteX6" fmla="*/ 207035 w 791740"/>
              <a:gd name="connsiteY6" fmla="*/ 1673750 h 2449001"/>
              <a:gd name="connsiteX7" fmla="*/ 203060 w 791740"/>
              <a:gd name="connsiteY7" fmla="*/ 2441050 h 2449001"/>
              <a:gd name="connsiteX8" fmla="*/ 131498 w 791740"/>
              <a:gd name="connsiteY8" fmla="*/ 2449001 h 2449001"/>
              <a:gd name="connsiteX9" fmla="*/ 301 w 791740"/>
              <a:gd name="connsiteY9" fmla="*/ 1701579 h 2449001"/>
              <a:gd name="connsiteX10" fmla="*/ 95814 w 791740"/>
              <a:gd name="connsiteY10" fmla="*/ 1597201 h 2449001"/>
              <a:gd name="connsiteX11" fmla="*/ 84343 w 791740"/>
              <a:gd name="connsiteY11" fmla="*/ 1389262 h 2449001"/>
              <a:gd name="connsiteX12" fmla="*/ 334256 w 791740"/>
              <a:gd name="connsiteY12" fmla="*/ 1375575 h 2449001"/>
              <a:gd name="connsiteX13" fmla="*/ 425696 w 791740"/>
              <a:gd name="connsiteY13" fmla="*/ 1331843 h 2449001"/>
              <a:gd name="connsiteX14" fmla="*/ 218310 w 791740"/>
              <a:gd name="connsiteY14" fmla="*/ 0 h 2449001"/>
              <a:gd name="connsiteX15" fmla="*/ 570023 w 791740"/>
              <a:gd name="connsiteY15" fmla="*/ 3422 h 2449001"/>
              <a:gd name="connsiteX16" fmla="*/ 677271 w 791740"/>
              <a:gd name="connsiteY16" fmla="*/ 938156 h 2449001"/>
              <a:gd name="connsiteX17" fmla="*/ 719893 w 791740"/>
              <a:gd name="connsiteY17" fmla="*/ 1307990 h 2449001"/>
              <a:gd name="connsiteX18" fmla="*/ 409792 w 791740"/>
              <a:gd name="connsiteY18" fmla="*/ 1268233 h 2449001"/>
              <a:gd name="connsiteX19" fmla="*/ 99692 w 791740"/>
              <a:gd name="connsiteY19" fmla="*/ 1288111 h 2449001"/>
              <a:gd name="connsiteX20" fmla="*/ 133257 w 791740"/>
              <a:gd name="connsiteY20" fmla="*/ 945913 h 2449001"/>
              <a:gd name="connsiteX21" fmla="*/ 218310 w 791740"/>
              <a:gd name="connsiteY21" fmla="*/ 0 h 2449001"/>
              <a:gd name="connsiteX0" fmla="*/ 425696 w 798638"/>
              <a:gd name="connsiteY0" fmla="*/ 1331843 h 2449001"/>
              <a:gd name="connsiteX1" fmla="*/ 537015 w 798638"/>
              <a:gd name="connsiteY1" fmla="*/ 1379551 h 2449001"/>
              <a:gd name="connsiteX2" fmla="*/ 775553 w 798638"/>
              <a:gd name="connsiteY2" fmla="*/ 1406369 h 2449001"/>
              <a:gd name="connsiteX3" fmla="*/ 620503 w 798638"/>
              <a:gd name="connsiteY3" fmla="*/ 1741335 h 2449001"/>
              <a:gd name="connsiteX4" fmla="*/ 604600 w 798638"/>
              <a:gd name="connsiteY4" fmla="*/ 2441050 h 2449001"/>
              <a:gd name="connsiteX5" fmla="*/ 314378 w 798638"/>
              <a:gd name="connsiteY5" fmla="*/ 2445025 h 2449001"/>
              <a:gd name="connsiteX6" fmla="*/ 207035 w 798638"/>
              <a:gd name="connsiteY6" fmla="*/ 1673750 h 2449001"/>
              <a:gd name="connsiteX7" fmla="*/ 203060 w 798638"/>
              <a:gd name="connsiteY7" fmla="*/ 2441050 h 2449001"/>
              <a:gd name="connsiteX8" fmla="*/ 131498 w 798638"/>
              <a:gd name="connsiteY8" fmla="*/ 2449001 h 2449001"/>
              <a:gd name="connsiteX9" fmla="*/ 301 w 798638"/>
              <a:gd name="connsiteY9" fmla="*/ 1701579 h 2449001"/>
              <a:gd name="connsiteX10" fmla="*/ 95814 w 798638"/>
              <a:gd name="connsiteY10" fmla="*/ 1597201 h 2449001"/>
              <a:gd name="connsiteX11" fmla="*/ 84343 w 798638"/>
              <a:gd name="connsiteY11" fmla="*/ 1389262 h 2449001"/>
              <a:gd name="connsiteX12" fmla="*/ 334256 w 798638"/>
              <a:gd name="connsiteY12" fmla="*/ 1375575 h 2449001"/>
              <a:gd name="connsiteX13" fmla="*/ 425696 w 798638"/>
              <a:gd name="connsiteY13" fmla="*/ 1331843 h 2449001"/>
              <a:gd name="connsiteX14" fmla="*/ 218310 w 798638"/>
              <a:gd name="connsiteY14" fmla="*/ 0 h 2449001"/>
              <a:gd name="connsiteX15" fmla="*/ 570023 w 798638"/>
              <a:gd name="connsiteY15" fmla="*/ 3422 h 2449001"/>
              <a:gd name="connsiteX16" fmla="*/ 677271 w 798638"/>
              <a:gd name="connsiteY16" fmla="*/ 938156 h 2449001"/>
              <a:gd name="connsiteX17" fmla="*/ 719893 w 798638"/>
              <a:gd name="connsiteY17" fmla="*/ 1307990 h 2449001"/>
              <a:gd name="connsiteX18" fmla="*/ 409792 w 798638"/>
              <a:gd name="connsiteY18" fmla="*/ 1268233 h 2449001"/>
              <a:gd name="connsiteX19" fmla="*/ 99692 w 798638"/>
              <a:gd name="connsiteY19" fmla="*/ 1288111 h 2449001"/>
              <a:gd name="connsiteX20" fmla="*/ 133257 w 798638"/>
              <a:gd name="connsiteY20" fmla="*/ 945913 h 2449001"/>
              <a:gd name="connsiteX21" fmla="*/ 218310 w 798638"/>
              <a:gd name="connsiteY21" fmla="*/ 0 h 2449001"/>
              <a:gd name="connsiteX0" fmla="*/ 425696 w 798137"/>
              <a:gd name="connsiteY0" fmla="*/ 1331843 h 2449001"/>
              <a:gd name="connsiteX1" fmla="*/ 537015 w 798137"/>
              <a:gd name="connsiteY1" fmla="*/ 1379551 h 2449001"/>
              <a:gd name="connsiteX2" fmla="*/ 775553 w 798137"/>
              <a:gd name="connsiteY2" fmla="*/ 1406369 h 2449001"/>
              <a:gd name="connsiteX3" fmla="*/ 613659 w 798137"/>
              <a:gd name="connsiteY3" fmla="*/ 1785816 h 2449001"/>
              <a:gd name="connsiteX4" fmla="*/ 604600 w 798137"/>
              <a:gd name="connsiteY4" fmla="*/ 2441050 h 2449001"/>
              <a:gd name="connsiteX5" fmla="*/ 314378 w 798137"/>
              <a:gd name="connsiteY5" fmla="*/ 2445025 h 2449001"/>
              <a:gd name="connsiteX6" fmla="*/ 207035 w 798137"/>
              <a:gd name="connsiteY6" fmla="*/ 1673750 h 2449001"/>
              <a:gd name="connsiteX7" fmla="*/ 203060 w 798137"/>
              <a:gd name="connsiteY7" fmla="*/ 2441050 h 2449001"/>
              <a:gd name="connsiteX8" fmla="*/ 131498 w 798137"/>
              <a:gd name="connsiteY8" fmla="*/ 2449001 h 2449001"/>
              <a:gd name="connsiteX9" fmla="*/ 301 w 798137"/>
              <a:gd name="connsiteY9" fmla="*/ 1701579 h 2449001"/>
              <a:gd name="connsiteX10" fmla="*/ 95814 w 798137"/>
              <a:gd name="connsiteY10" fmla="*/ 1597201 h 2449001"/>
              <a:gd name="connsiteX11" fmla="*/ 84343 w 798137"/>
              <a:gd name="connsiteY11" fmla="*/ 1389262 h 2449001"/>
              <a:gd name="connsiteX12" fmla="*/ 334256 w 798137"/>
              <a:gd name="connsiteY12" fmla="*/ 1375575 h 2449001"/>
              <a:gd name="connsiteX13" fmla="*/ 425696 w 798137"/>
              <a:gd name="connsiteY13" fmla="*/ 1331843 h 2449001"/>
              <a:gd name="connsiteX14" fmla="*/ 218310 w 798137"/>
              <a:gd name="connsiteY14" fmla="*/ 0 h 2449001"/>
              <a:gd name="connsiteX15" fmla="*/ 570023 w 798137"/>
              <a:gd name="connsiteY15" fmla="*/ 3422 h 2449001"/>
              <a:gd name="connsiteX16" fmla="*/ 677271 w 798137"/>
              <a:gd name="connsiteY16" fmla="*/ 938156 h 2449001"/>
              <a:gd name="connsiteX17" fmla="*/ 719893 w 798137"/>
              <a:gd name="connsiteY17" fmla="*/ 1307990 h 2449001"/>
              <a:gd name="connsiteX18" fmla="*/ 409792 w 798137"/>
              <a:gd name="connsiteY18" fmla="*/ 1268233 h 2449001"/>
              <a:gd name="connsiteX19" fmla="*/ 99692 w 798137"/>
              <a:gd name="connsiteY19" fmla="*/ 1288111 h 2449001"/>
              <a:gd name="connsiteX20" fmla="*/ 133257 w 798137"/>
              <a:gd name="connsiteY20" fmla="*/ 945913 h 2449001"/>
              <a:gd name="connsiteX21" fmla="*/ 218310 w 798137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07035 w 797686"/>
              <a:gd name="connsiteY6" fmla="*/ 1673750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13878 w 797686"/>
              <a:gd name="connsiteY6" fmla="*/ 1707967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13878 w 797686"/>
              <a:gd name="connsiteY6" fmla="*/ 1707967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24143 w 797686"/>
              <a:gd name="connsiteY6" fmla="*/ 1721654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05179 w 777169"/>
              <a:gd name="connsiteY0" fmla="*/ 1331843 h 2449001"/>
              <a:gd name="connsiteX1" fmla="*/ 516498 w 777169"/>
              <a:gd name="connsiteY1" fmla="*/ 1379551 h 2449001"/>
              <a:gd name="connsiteX2" fmla="*/ 755036 w 777169"/>
              <a:gd name="connsiteY2" fmla="*/ 1406369 h 2449001"/>
              <a:gd name="connsiteX3" fmla="*/ 593142 w 777169"/>
              <a:gd name="connsiteY3" fmla="*/ 1785816 h 2449001"/>
              <a:gd name="connsiteX4" fmla="*/ 584083 w 777169"/>
              <a:gd name="connsiteY4" fmla="*/ 2441050 h 2449001"/>
              <a:gd name="connsiteX5" fmla="*/ 293861 w 777169"/>
              <a:gd name="connsiteY5" fmla="*/ 2445025 h 2449001"/>
              <a:gd name="connsiteX6" fmla="*/ 203626 w 777169"/>
              <a:gd name="connsiteY6" fmla="*/ 1721654 h 2449001"/>
              <a:gd name="connsiteX7" fmla="*/ 182543 w 777169"/>
              <a:gd name="connsiteY7" fmla="*/ 2441050 h 2449001"/>
              <a:gd name="connsiteX8" fmla="*/ 110981 w 777169"/>
              <a:gd name="connsiteY8" fmla="*/ 2449001 h 2449001"/>
              <a:gd name="connsiteX9" fmla="*/ 313 w 777169"/>
              <a:gd name="connsiteY9" fmla="*/ 1749481 h 2449001"/>
              <a:gd name="connsiteX10" fmla="*/ 92405 w 777169"/>
              <a:gd name="connsiteY10" fmla="*/ 1641682 h 2449001"/>
              <a:gd name="connsiteX11" fmla="*/ 63826 w 777169"/>
              <a:gd name="connsiteY11" fmla="*/ 1389262 h 2449001"/>
              <a:gd name="connsiteX12" fmla="*/ 313739 w 777169"/>
              <a:gd name="connsiteY12" fmla="*/ 1375575 h 2449001"/>
              <a:gd name="connsiteX13" fmla="*/ 405179 w 777169"/>
              <a:gd name="connsiteY13" fmla="*/ 1331843 h 2449001"/>
              <a:gd name="connsiteX14" fmla="*/ 197793 w 777169"/>
              <a:gd name="connsiteY14" fmla="*/ 0 h 2449001"/>
              <a:gd name="connsiteX15" fmla="*/ 549506 w 777169"/>
              <a:gd name="connsiteY15" fmla="*/ 3422 h 2449001"/>
              <a:gd name="connsiteX16" fmla="*/ 656754 w 777169"/>
              <a:gd name="connsiteY16" fmla="*/ 938156 h 2449001"/>
              <a:gd name="connsiteX17" fmla="*/ 699376 w 777169"/>
              <a:gd name="connsiteY17" fmla="*/ 1307990 h 2449001"/>
              <a:gd name="connsiteX18" fmla="*/ 389275 w 777169"/>
              <a:gd name="connsiteY18" fmla="*/ 1268233 h 2449001"/>
              <a:gd name="connsiteX19" fmla="*/ 79175 w 777169"/>
              <a:gd name="connsiteY19" fmla="*/ 1288111 h 2449001"/>
              <a:gd name="connsiteX20" fmla="*/ 112740 w 777169"/>
              <a:gd name="connsiteY20" fmla="*/ 945913 h 2449001"/>
              <a:gd name="connsiteX21" fmla="*/ 197793 w 777169"/>
              <a:gd name="connsiteY21" fmla="*/ 0 h 2449001"/>
              <a:gd name="connsiteX0" fmla="*/ 413332 w 785322"/>
              <a:gd name="connsiteY0" fmla="*/ 1331843 h 2449001"/>
              <a:gd name="connsiteX1" fmla="*/ 524651 w 785322"/>
              <a:gd name="connsiteY1" fmla="*/ 1379551 h 2449001"/>
              <a:gd name="connsiteX2" fmla="*/ 763189 w 785322"/>
              <a:gd name="connsiteY2" fmla="*/ 1406369 h 2449001"/>
              <a:gd name="connsiteX3" fmla="*/ 601295 w 785322"/>
              <a:gd name="connsiteY3" fmla="*/ 1785816 h 2449001"/>
              <a:gd name="connsiteX4" fmla="*/ 592236 w 785322"/>
              <a:gd name="connsiteY4" fmla="*/ 2441050 h 2449001"/>
              <a:gd name="connsiteX5" fmla="*/ 302014 w 785322"/>
              <a:gd name="connsiteY5" fmla="*/ 2445025 h 2449001"/>
              <a:gd name="connsiteX6" fmla="*/ 211779 w 785322"/>
              <a:gd name="connsiteY6" fmla="*/ 1721654 h 2449001"/>
              <a:gd name="connsiteX7" fmla="*/ 190696 w 785322"/>
              <a:gd name="connsiteY7" fmla="*/ 2441050 h 2449001"/>
              <a:gd name="connsiteX8" fmla="*/ 119134 w 785322"/>
              <a:gd name="connsiteY8" fmla="*/ 2449001 h 2449001"/>
              <a:gd name="connsiteX9" fmla="*/ 8466 w 785322"/>
              <a:gd name="connsiteY9" fmla="*/ 1749481 h 2449001"/>
              <a:gd name="connsiteX10" fmla="*/ 100558 w 785322"/>
              <a:gd name="connsiteY10" fmla="*/ 1641682 h 2449001"/>
              <a:gd name="connsiteX11" fmla="*/ 71979 w 785322"/>
              <a:gd name="connsiteY11" fmla="*/ 1389262 h 2449001"/>
              <a:gd name="connsiteX12" fmla="*/ 321892 w 785322"/>
              <a:gd name="connsiteY12" fmla="*/ 1375575 h 2449001"/>
              <a:gd name="connsiteX13" fmla="*/ 413332 w 785322"/>
              <a:gd name="connsiteY13" fmla="*/ 1331843 h 2449001"/>
              <a:gd name="connsiteX14" fmla="*/ 205946 w 785322"/>
              <a:gd name="connsiteY14" fmla="*/ 0 h 2449001"/>
              <a:gd name="connsiteX15" fmla="*/ 557659 w 785322"/>
              <a:gd name="connsiteY15" fmla="*/ 3422 h 2449001"/>
              <a:gd name="connsiteX16" fmla="*/ 664907 w 785322"/>
              <a:gd name="connsiteY16" fmla="*/ 938156 h 2449001"/>
              <a:gd name="connsiteX17" fmla="*/ 707529 w 785322"/>
              <a:gd name="connsiteY17" fmla="*/ 1307990 h 2449001"/>
              <a:gd name="connsiteX18" fmla="*/ 397428 w 785322"/>
              <a:gd name="connsiteY18" fmla="*/ 1268233 h 2449001"/>
              <a:gd name="connsiteX19" fmla="*/ 87328 w 785322"/>
              <a:gd name="connsiteY19" fmla="*/ 1288111 h 2449001"/>
              <a:gd name="connsiteX20" fmla="*/ 120893 w 785322"/>
              <a:gd name="connsiteY20" fmla="*/ 945913 h 2449001"/>
              <a:gd name="connsiteX21" fmla="*/ 205946 w 785322"/>
              <a:gd name="connsiteY21" fmla="*/ 0 h 244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85322" h="2449001">
                <a:moveTo>
                  <a:pt x="413332" y="1331843"/>
                </a:moveTo>
                <a:cubicBezTo>
                  <a:pt x="470316" y="1339795"/>
                  <a:pt x="487545" y="1363648"/>
                  <a:pt x="524651" y="1379551"/>
                </a:cubicBezTo>
                <a:cubicBezTo>
                  <a:pt x="598461" y="1388490"/>
                  <a:pt x="730438" y="1342684"/>
                  <a:pt x="763189" y="1406369"/>
                </a:cubicBezTo>
                <a:cubicBezTo>
                  <a:pt x="860365" y="1644887"/>
                  <a:pt x="606378" y="1660931"/>
                  <a:pt x="601295" y="1785816"/>
                </a:cubicBezTo>
                <a:cubicBezTo>
                  <a:pt x="592018" y="1995200"/>
                  <a:pt x="585610" y="2024932"/>
                  <a:pt x="592236" y="2441050"/>
                </a:cubicBezTo>
                <a:lnTo>
                  <a:pt x="302014" y="2445025"/>
                </a:lnTo>
                <a:cubicBezTo>
                  <a:pt x="266233" y="2198535"/>
                  <a:pt x="340856" y="1660357"/>
                  <a:pt x="211779" y="1721654"/>
                </a:cubicBezTo>
                <a:cubicBezTo>
                  <a:pt x="170697" y="1762736"/>
                  <a:pt x="192021" y="2185283"/>
                  <a:pt x="190696" y="2441050"/>
                </a:cubicBezTo>
                <a:cubicBezTo>
                  <a:pt x="146301" y="2445688"/>
                  <a:pt x="179432" y="2445688"/>
                  <a:pt x="119134" y="2449001"/>
                </a:cubicBezTo>
                <a:cubicBezTo>
                  <a:pt x="103231" y="1623390"/>
                  <a:pt x="60150" y="1875377"/>
                  <a:pt x="8466" y="1749481"/>
                </a:cubicBezTo>
                <a:cubicBezTo>
                  <a:pt x="-31697" y="1604092"/>
                  <a:pt x="83130" y="1642413"/>
                  <a:pt x="100558" y="1641682"/>
                </a:cubicBezTo>
                <a:cubicBezTo>
                  <a:pt x="5622" y="1561516"/>
                  <a:pt x="-3874" y="1450657"/>
                  <a:pt x="71979" y="1389262"/>
                </a:cubicBezTo>
                <a:cubicBezTo>
                  <a:pt x="119567" y="1358010"/>
                  <a:pt x="239728" y="1375575"/>
                  <a:pt x="321892" y="1375575"/>
                </a:cubicBezTo>
                <a:cubicBezTo>
                  <a:pt x="347071" y="1360998"/>
                  <a:pt x="364299" y="1334493"/>
                  <a:pt x="413332" y="1331843"/>
                </a:cubicBezTo>
                <a:close/>
                <a:moveTo>
                  <a:pt x="205946" y="0"/>
                </a:moveTo>
                <a:lnTo>
                  <a:pt x="557659" y="3422"/>
                </a:lnTo>
                <a:cubicBezTo>
                  <a:pt x="580863" y="327547"/>
                  <a:pt x="489978" y="820211"/>
                  <a:pt x="664907" y="938156"/>
                </a:cubicBezTo>
                <a:cubicBezTo>
                  <a:pt x="834535" y="1061401"/>
                  <a:pt x="785141" y="1256861"/>
                  <a:pt x="707529" y="1307990"/>
                </a:cubicBezTo>
                <a:cubicBezTo>
                  <a:pt x="596211" y="1362324"/>
                  <a:pt x="496819" y="1313291"/>
                  <a:pt x="397428" y="1268233"/>
                </a:cubicBezTo>
                <a:cubicBezTo>
                  <a:pt x="324542" y="1317265"/>
                  <a:pt x="192020" y="1358347"/>
                  <a:pt x="87328" y="1288111"/>
                </a:cubicBezTo>
                <a:cubicBezTo>
                  <a:pt x="-33267" y="1184744"/>
                  <a:pt x="58608" y="985670"/>
                  <a:pt x="120893" y="945913"/>
                </a:cubicBezTo>
                <a:cubicBezTo>
                  <a:pt x="259584" y="846619"/>
                  <a:pt x="211126" y="365206"/>
                  <a:pt x="20594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95" name="Freeform 108">
            <a:extLst>
              <a:ext uri="{FF2B5EF4-FFF2-40B4-BE49-F238E27FC236}">
                <a16:creationId xmlns:a16="http://schemas.microsoft.com/office/drawing/2014/main" id="{5498F91D-8429-4950-A07C-B989F1082230}"/>
              </a:ext>
            </a:extLst>
          </p:cNvPr>
          <p:cNvSpPr/>
          <p:nvPr/>
        </p:nvSpPr>
        <p:spPr>
          <a:xfrm>
            <a:off x="4861480" y="2037091"/>
            <a:ext cx="341005" cy="376812"/>
          </a:xfrm>
          <a:custGeom>
            <a:avLst/>
            <a:gdLst/>
            <a:ahLst/>
            <a:cxnLst/>
            <a:rect l="l" t="t" r="r" b="b"/>
            <a:pathLst>
              <a:path w="341005" h="376812">
                <a:moveTo>
                  <a:pt x="179590" y="105941"/>
                </a:moveTo>
                <a:cubicBezTo>
                  <a:pt x="189466" y="103284"/>
                  <a:pt x="200229" y="106383"/>
                  <a:pt x="207502" y="113978"/>
                </a:cubicBezTo>
                <a:lnTo>
                  <a:pt x="205155" y="116193"/>
                </a:lnTo>
                <a:cubicBezTo>
                  <a:pt x="198727" y="109493"/>
                  <a:pt x="189244" y="106732"/>
                  <a:pt x="180543" y="109027"/>
                </a:cubicBezTo>
                <a:cubicBezTo>
                  <a:pt x="171284" y="111470"/>
                  <a:pt x="164597" y="119184"/>
                  <a:pt x="163491" y="128699"/>
                </a:cubicBezTo>
                <a:lnTo>
                  <a:pt x="160301" y="128192"/>
                </a:lnTo>
                <a:cubicBezTo>
                  <a:pt x="160626" y="125509"/>
                  <a:pt x="161343" y="122953"/>
                  <a:pt x="162397" y="120583"/>
                </a:cubicBezTo>
                <a:cubicBezTo>
                  <a:pt x="163188" y="118806"/>
                  <a:pt x="164168" y="117134"/>
                  <a:pt x="165317" y="115593"/>
                </a:cubicBezTo>
                <a:close/>
                <a:moveTo>
                  <a:pt x="184774" y="76800"/>
                </a:moveTo>
                <a:cubicBezTo>
                  <a:pt x="189722" y="75892"/>
                  <a:pt x="194950" y="76276"/>
                  <a:pt x="199898" y="78055"/>
                </a:cubicBezTo>
                <a:lnTo>
                  <a:pt x="198784" y="81085"/>
                </a:lnTo>
                <a:cubicBezTo>
                  <a:pt x="190044" y="77951"/>
                  <a:pt x="180324" y="79705"/>
                  <a:pt x="173557" y="85636"/>
                </a:cubicBezTo>
                <a:cubicBezTo>
                  <a:pt x="166357" y="91948"/>
                  <a:pt x="163808" y="101834"/>
                  <a:pt x="167057" y="110845"/>
                </a:cubicBezTo>
                <a:lnTo>
                  <a:pt x="163976" y="111813"/>
                </a:lnTo>
                <a:cubicBezTo>
                  <a:pt x="161264" y="104174"/>
                  <a:pt x="162206" y="95982"/>
                  <a:pt x="166259" y="89343"/>
                </a:cubicBezTo>
                <a:lnTo>
                  <a:pt x="171329" y="83298"/>
                </a:lnTo>
                <a:cubicBezTo>
                  <a:pt x="175158" y="79908"/>
                  <a:pt x="179826" y="77708"/>
                  <a:pt x="184774" y="76800"/>
                </a:cubicBezTo>
                <a:close/>
                <a:moveTo>
                  <a:pt x="179076" y="24908"/>
                </a:moveTo>
                <a:cubicBezTo>
                  <a:pt x="173882" y="25821"/>
                  <a:pt x="169065" y="28595"/>
                  <a:pt x="165693" y="33023"/>
                </a:cubicBezTo>
                <a:lnTo>
                  <a:pt x="165081" y="32645"/>
                </a:lnTo>
                <a:lnTo>
                  <a:pt x="164343" y="33841"/>
                </a:lnTo>
                <a:lnTo>
                  <a:pt x="159156" y="28989"/>
                </a:lnTo>
                <a:cubicBezTo>
                  <a:pt x="147650" y="21890"/>
                  <a:pt x="132568" y="25462"/>
                  <a:pt x="125468" y="36968"/>
                </a:cubicBezTo>
                <a:cubicBezTo>
                  <a:pt x="125028" y="37682"/>
                  <a:pt x="124628" y="38410"/>
                  <a:pt x="124607" y="39302"/>
                </a:cubicBezTo>
                <a:cubicBezTo>
                  <a:pt x="121192" y="53871"/>
                  <a:pt x="126621" y="67918"/>
                  <a:pt x="137512" y="72288"/>
                </a:cubicBezTo>
                <a:lnTo>
                  <a:pt x="136408" y="75373"/>
                </a:lnTo>
                <a:cubicBezTo>
                  <a:pt x="125065" y="70889"/>
                  <a:pt x="118824" y="57470"/>
                  <a:pt x="120792" y="42874"/>
                </a:cubicBezTo>
                <a:cubicBezTo>
                  <a:pt x="110219" y="38045"/>
                  <a:pt x="97555" y="41998"/>
                  <a:pt x="91229" y="52250"/>
                </a:cubicBezTo>
                <a:cubicBezTo>
                  <a:pt x="86215" y="60377"/>
                  <a:pt x="87164" y="68019"/>
                  <a:pt x="90995" y="75559"/>
                </a:cubicBezTo>
                <a:cubicBezTo>
                  <a:pt x="88405" y="77546"/>
                  <a:pt x="86197" y="80074"/>
                  <a:pt x="84391" y="83001"/>
                </a:cubicBezTo>
                <a:cubicBezTo>
                  <a:pt x="75261" y="97799"/>
                  <a:pt x="79855" y="117197"/>
                  <a:pt x="94653" y="126328"/>
                </a:cubicBezTo>
                <a:cubicBezTo>
                  <a:pt x="99603" y="129383"/>
                  <a:pt x="105068" y="130901"/>
                  <a:pt x="110449" y="130283"/>
                </a:cubicBezTo>
                <a:cubicBezTo>
                  <a:pt x="111461" y="121556"/>
                  <a:pt x="114239" y="112980"/>
                  <a:pt x="118788" y="105103"/>
                </a:cubicBezTo>
                <a:lnTo>
                  <a:pt x="122060" y="106993"/>
                </a:lnTo>
                <a:cubicBezTo>
                  <a:pt x="117549" y="114804"/>
                  <a:pt x="114885" y="123345"/>
                  <a:pt x="114602" y="132066"/>
                </a:cubicBezTo>
                <a:cubicBezTo>
                  <a:pt x="118189" y="142541"/>
                  <a:pt x="127538" y="149533"/>
                  <a:pt x="138054" y="150704"/>
                </a:cubicBezTo>
                <a:lnTo>
                  <a:pt x="138622" y="157584"/>
                </a:lnTo>
                <a:cubicBezTo>
                  <a:pt x="141809" y="168599"/>
                  <a:pt x="152592" y="175355"/>
                  <a:pt x="163536" y="173320"/>
                </a:cubicBezTo>
                <a:lnTo>
                  <a:pt x="163736" y="174011"/>
                </a:lnTo>
                <a:lnTo>
                  <a:pt x="165086" y="173621"/>
                </a:lnTo>
                <a:lnTo>
                  <a:pt x="165671" y="180699"/>
                </a:lnTo>
                <a:cubicBezTo>
                  <a:pt x="169429" y="193686"/>
                  <a:pt x="183003" y="201168"/>
                  <a:pt x="195990" y="197411"/>
                </a:cubicBezTo>
                <a:cubicBezTo>
                  <a:pt x="196796" y="197178"/>
                  <a:pt x="197581" y="196907"/>
                  <a:pt x="198196" y="196260"/>
                </a:cubicBezTo>
                <a:cubicBezTo>
                  <a:pt x="209934" y="188156"/>
                  <a:pt x="215400" y="175007"/>
                  <a:pt x="211155" y="164763"/>
                </a:cubicBezTo>
                <a:cubicBezTo>
                  <a:pt x="205121" y="170199"/>
                  <a:pt x="196738" y="172687"/>
                  <a:pt x="188343" y="171472"/>
                </a:cubicBezTo>
                <a:lnTo>
                  <a:pt x="188829" y="168281"/>
                </a:lnTo>
                <a:cubicBezTo>
                  <a:pt x="198020" y="169602"/>
                  <a:pt x="207192" y="165939"/>
                  <a:pt x="212635" y="158774"/>
                </a:cubicBezTo>
                <a:cubicBezTo>
                  <a:pt x="218427" y="151149"/>
                  <a:pt x="218946" y="140953"/>
                  <a:pt x="213960" y="132774"/>
                </a:cubicBezTo>
                <a:lnTo>
                  <a:pt x="216785" y="131210"/>
                </a:lnTo>
                <a:cubicBezTo>
                  <a:pt x="222366" y="140465"/>
                  <a:pt x="221779" y="151983"/>
                  <a:pt x="215286" y="160619"/>
                </a:cubicBezTo>
                <a:lnTo>
                  <a:pt x="213805" y="162105"/>
                </a:lnTo>
                <a:cubicBezTo>
                  <a:pt x="218946" y="172938"/>
                  <a:pt x="214526" y="186813"/>
                  <a:pt x="203421" y="196175"/>
                </a:cubicBezTo>
                <a:cubicBezTo>
                  <a:pt x="208012" y="206854"/>
                  <a:pt x="220050" y="212429"/>
                  <a:pt x="231622" y="209082"/>
                </a:cubicBezTo>
                <a:cubicBezTo>
                  <a:pt x="239377" y="206838"/>
                  <a:pt x="243741" y="201989"/>
                  <a:pt x="246092" y="195539"/>
                </a:cubicBezTo>
                <a:cubicBezTo>
                  <a:pt x="255042" y="199507"/>
                  <a:pt x="265290" y="198199"/>
                  <a:pt x="272958" y="192601"/>
                </a:cubicBezTo>
                <a:lnTo>
                  <a:pt x="276795" y="193971"/>
                </a:lnTo>
                <a:cubicBezTo>
                  <a:pt x="289009" y="194016"/>
                  <a:pt x="298363" y="193248"/>
                  <a:pt x="304258" y="183694"/>
                </a:cubicBezTo>
                <a:cubicBezTo>
                  <a:pt x="309343" y="175453"/>
                  <a:pt x="308953" y="165378"/>
                  <a:pt x="303795" y="157923"/>
                </a:cubicBezTo>
                <a:cubicBezTo>
                  <a:pt x="298315" y="164420"/>
                  <a:pt x="291041" y="168177"/>
                  <a:pt x="283702" y="168174"/>
                </a:cubicBezTo>
                <a:lnTo>
                  <a:pt x="283555" y="164527"/>
                </a:lnTo>
                <a:cubicBezTo>
                  <a:pt x="293404" y="164978"/>
                  <a:pt x="303289" y="157339"/>
                  <a:pt x="308110" y="145450"/>
                </a:cubicBezTo>
                <a:cubicBezTo>
                  <a:pt x="311022" y="136198"/>
                  <a:pt x="308752" y="126109"/>
                  <a:pt x="302169" y="119023"/>
                </a:cubicBezTo>
                <a:cubicBezTo>
                  <a:pt x="296249" y="127191"/>
                  <a:pt x="286098" y="131525"/>
                  <a:pt x="275782" y="130309"/>
                </a:cubicBezTo>
                <a:lnTo>
                  <a:pt x="276183" y="127106"/>
                </a:lnTo>
                <a:cubicBezTo>
                  <a:pt x="285405" y="128184"/>
                  <a:pt x="294478" y="124281"/>
                  <a:pt x="299730" y="116974"/>
                </a:cubicBezTo>
                <a:lnTo>
                  <a:pt x="300207" y="116045"/>
                </a:lnTo>
                <a:cubicBezTo>
                  <a:pt x="300079" y="107222"/>
                  <a:pt x="295342" y="98867"/>
                  <a:pt x="287259" y="93880"/>
                </a:cubicBezTo>
                <a:cubicBezTo>
                  <a:pt x="284295" y="92051"/>
                  <a:pt x="281129" y="90828"/>
                  <a:pt x="277855" y="90561"/>
                </a:cubicBezTo>
                <a:cubicBezTo>
                  <a:pt x="271916" y="104194"/>
                  <a:pt x="259881" y="112708"/>
                  <a:pt x="248172" y="111695"/>
                </a:cubicBezTo>
                <a:cubicBezTo>
                  <a:pt x="248002" y="114741"/>
                  <a:pt x="246936" y="117719"/>
                  <a:pt x="245089" y="120348"/>
                </a:cubicBezTo>
                <a:cubicBezTo>
                  <a:pt x="241307" y="125729"/>
                  <a:pt x="234825" y="128827"/>
                  <a:pt x="228007" y="128511"/>
                </a:cubicBezTo>
                <a:lnTo>
                  <a:pt x="228158" y="125380"/>
                </a:lnTo>
                <a:cubicBezTo>
                  <a:pt x="233848" y="125642"/>
                  <a:pt x="239262" y="123097"/>
                  <a:pt x="242439" y="118667"/>
                </a:cubicBezTo>
                <a:cubicBezTo>
                  <a:pt x="244071" y="116391"/>
                  <a:pt x="244987" y="113796"/>
                  <a:pt x="245116" y="111152"/>
                </a:cubicBezTo>
                <a:lnTo>
                  <a:pt x="243716" y="110904"/>
                </a:lnTo>
                <a:lnTo>
                  <a:pt x="244539" y="108155"/>
                </a:lnTo>
                <a:cubicBezTo>
                  <a:pt x="244792" y="106166"/>
                  <a:pt x="244131" y="104285"/>
                  <a:pt x="243078" y="102544"/>
                </a:cubicBezTo>
                <a:cubicBezTo>
                  <a:pt x="240257" y="97875"/>
                  <a:pt x="235048" y="94922"/>
                  <a:pt x="229344" y="94755"/>
                </a:cubicBezTo>
                <a:lnTo>
                  <a:pt x="229436" y="91621"/>
                </a:lnTo>
                <a:cubicBezTo>
                  <a:pt x="236268" y="91821"/>
                  <a:pt x="242499" y="95409"/>
                  <a:pt x="245850" y="101072"/>
                </a:cubicBezTo>
                <a:cubicBezTo>
                  <a:pt x="247129" y="103235"/>
                  <a:pt x="247915" y="105575"/>
                  <a:pt x="248037" y="107973"/>
                </a:cubicBezTo>
                <a:cubicBezTo>
                  <a:pt x="258268" y="109553"/>
                  <a:pt x="268981" y="102051"/>
                  <a:pt x="274232" y="89778"/>
                </a:cubicBezTo>
                <a:cubicBezTo>
                  <a:pt x="278708" y="77339"/>
                  <a:pt x="274020" y="63056"/>
                  <a:pt x="262316" y="55834"/>
                </a:cubicBezTo>
                <a:cubicBezTo>
                  <a:pt x="257734" y="53007"/>
                  <a:pt x="252666" y="51626"/>
                  <a:pt x="247691" y="52231"/>
                </a:cubicBezTo>
                <a:cubicBezTo>
                  <a:pt x="248705" y="60913"/>
                  <a:pt x="245967" y="69020"/>
                  <a:pt x="239739" y="74185"/>
                </a:cubicBezTo>
                <a:lnTo>
                  <a:pt x="237649" y="71664"/>
                </a:lnTo>
                <a:cubicBezTo>
                  <a:pt x="244579" y="65918"/>
                  <a:pt x="246481" y="55888"/>
                  <a:pt x="243151" y="45920"/>
                </a:cubicBezTo>
                <a:cubicBezTo>
                  <a:pt x="241194" y="40124"/>
                  <a:pt x="237183" y="35004"/>
                  <a:pt x="231542" y="31523"/>
                </a:cubicBezTo>
                <a:cubicBezTo>
                  <a:pt x="221392" y="25261"/>
                  <a:pt x="208864" y="26095"/>
                  <a:pt x="199763" y="32668"/>
                </a:cubicBezTo>
                <a:lnTo>
                  <a:pt x="194721" y="27952"/>
                </a:lnTo>
                <a:cubicBezTo>
                  <a:pt x="189842" y="24941"/>
                  <a:pt x="184271" y="23995"/>
                  <a:pt x="179076" y="24908"/>
                </a:cubicBezTo>
                <a:close/>
                <a:moveTo>
                  <a:pt x="190632" y="62"/>
                </a:moveTo>
                <a:cubicBezTo>
                  <a:pt x="300121" y="2329"/>
                  <a:pt x="391248" y="125645"/>
                  <a:pt x="309641" y="225160"/>
                </a:cubicBezTo>
                <a:cubicBezTo>
                  <a:pt x="282892" y="251229"/>
                  <a:pt x="279266" y="288859"/>
                  <a:pt x="302841" y="374772"/>
                </a:cubicBezTo>
                <a:lnTo>
                  <a:pt x="121266" y="376812"/>
                </a:lnTo>
                <a:lnTo>
                  <a:pt x="109025" y="322355"/>
                </a:lnTo>
                <a:cubicBezTo>
                  <a:pt x="76580" y="333165"/>
                  <a:pt x="40716" y="329924"/>
                  <a:pt x="28778" y="318327"/>
                </a:cubicBezTo>
                <a:cubicBezTo>
                  <a:pt x="22923" y="311868"/>
                  <a:pt x="25422" y="291738"/>
                  <a:pt x="32859" y="276164"/>
                </a:cubicBezTo>
                <a:cubicBezTo>
                  <a:pt x="35235" y="270344"/>
                  <a:pt x="23179" y="268321"/>
                  <a:pt x="20618" y="259843"/>
                </a:cubicBezTo>
                <a:cubicBezTo>
                  <a:pt x="19440" y="251965"/>
                  <a:pt x="27377" y="251682"/>
                  <a:pt x="30757" y="247602"/>
                </a:cubicBezTo>
                <a:lnTo>
                  <a:pt x="18516" y="238938"/>
                </a:lnTo>
                <a:cubicBezTo>
                  <a:pt x="12669" y="232923"/>
                  <a:pt x="25811" y="221592"/>
                  <a:pt x="29458" y="212919"/>
                </a:cubicBezTo>
                <a:cubicBezTo>
                  <a:pt x="16679" y="208924"/>
                  <a:pt x="7006" y="203466"/>
                  <a:pt x="307" y="196983"/>
                </a:cubicBezTo>
                <a:cubicBezTo>
                  <a:pt x="-2572" y="186228"/>
                  <a:pt x="15339" y="171234"/>
                  <a:pt x="31089" y="151672"/>
                </a:cubicBezTo>
                <a:cubicBezTo>
                  <a:pt x="47602" y="132201"/>
                  <a:pt x="33821" y="117353"/>
                  <a:pt x="46470" y="75544"/>
                </a:cubicBezTo>
                <a:cubicBezTo>
                  <a:pt x="66559" y="23813"/>
                  <a:pt x="114124" y="-1423"/>
                  <a:pt x="190632" y="6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96" name="Oval 8">
            <a:extLst>
              <a:ext uri="{FF2B5EF4-FFF2-40B4-BE49-F238E27FC236}">
                <a16:creationId xmlns:a16="http://schemas.microsoft.com/office/drawing/2014/main" id="{3E6B7008-F328-48E3-B173-E2536E41447A}"/>
              </a:ext>
            </a:extLst>
          </p:cNvPr>
          <p:cNvSpPr/>
          <p:nvPr/>
        </p:nvSpPr>
        <p:spPr>
          <a:xfrm>
            <a:off x="5430443" y="2045477"/>
            <a:ext cx="358193" cy="360040"/>
          </a:xfrm>
          <a:custGeom>
            <a:avLst/>
            <a:gdLst/>
            <a:ahLst/>
            <a:cxnLst/>
            <a:rect l="l" t="t" r="r" b="b"/>
            <a:pathLst>
              <a:path w="3068057" h="3083879">
                <a:moveTo>
                  <a:pt x="1943022" y="0"/>
                </a:moveTo>
                <a:cubicBezTo>
                  <a:pt x="2091435" y="0"/>
                  <a:pt x="2214809" y="107202"/>
                  <a:pt x="2232575" y="249298"/>
                </a:cubicBezTo>
                <a:cubicBezTo>
                  <a:pt x="2066806" y="323095"/>
                  <a:pt x="1966497" y="475331"/>
                  <a:pt x="1992863" y="623272"/>
                </a:cubicBezTo>
                <a:lnTo>
                  <a:pt x="2032344" y="614884"/>
                </a:lnTo>
                <a:cubicBezTo>
                  <a:pt x="2007703" y="472429"/>
                  <a:pt x="2119863" y="324636"/>
                  <a:pt x="2294697" y="266187"/>
                </a:cubicBezTo>
                <a:cubicBezTo>
                  <a:pt x="2304190" y="260641"/>
                  <a:pt x="2314409" y="260119"/>
                  <a:pt x="2324748" y="260119"/>
                </a:cubicBezTo>
                <a:cubicBezTo>
                  <a:pt x="2491310" y="260119"/>
                  <a:pt x="2626336" y="395145"/>
                  <a:pt x="2626336" y="561708"/>
                </a:cubicBezTo>
                <a:lnTo>
                  <a:pt x="2609021" y="647481"/>
                </a:lnTo>
                <a:lnTo>
                  <a:pt x="2626336" y="647481"/>
                </a:lnTo>
                <a:lnTo>
                  <a:pt x="2626336" y="656343"/>
                </a:lnTo>
                <a:cubicBezTo>
                  <a:pt x="2762823" y="669742"/>
                  <a:pt x="2867295" y="786613"/>
                  <a:pt x="2867295" y="927882"/>
                </a:cubicBezTo>
                <a:lnTo>
                  <a:pt x="2850464" y="1011252"/>
                </a:lnTo>
                <a:cubicBezTo>
                  <a:pt x="2978255" y="1064152"/>
                  <a:pt x="3068057" y="1190111"/>
                  <a:pt x="3068057" y="1337042"/>
                </a:cubicBezTo>
                <a:cubicBezTo>
                  <a:pt x="3068057" y="1418703"/>
                  <a:pt x="3040320" y="1493884"/>
                  <a:pt x="2992210" y="1551889"/>
                </a:cubicBezTo>
                <a:cubicBezTo>
                  <a:pt x="2909241" y="1651289"/>
                  <a:pt x="2791782" y="1696238"/>
                  <a:pt x="2686704" y="1660749"/>
                </a:cubicBezTo>
                <a:lnTo>
                  <a:pt x="2673794" y="1698968"/>
                </a:lnTo>
                <a:cubicBezTo>
                  <a:pt x="2768232" y="1730865"/>
                  <a:pt x="2870956" y="1707121"/>
                  <a:pt x="2955415" y="1640323"/>
                </a:cubicBezTo>
                <a:cubicBezTo>
                  <a:pt x="2993943" y="1688574"/>
                  <a:pt x="3012247" y="1750635"/>
                  <a:pt x="3012247" y="1816968"/>
                </a:cubicBezTo>
                <a:cubicBezTo>
                  <a:pt x="3012247" y="1986406"/>
                  <a:pt x="2892829" y="2127952"/>
                  <a:pt x="2733451" y="2161496"/>
                </a:cubicBezTo>
                <a:cubicBezTo>
                  <a:pt x="2570803" y="2185843"/>
                  <a:pt x="2422847" y="2122052"/>
                  <a:pt x="2373218" y="2004561"/>
                </a:cubicBezTo>
                <a:cubicBezTo>
                  <a:pt x="2397575" y="1987765"/>
                  <a:pt x="2417022" y="1964396"/>
                  <a:pt x="2431421" y="1936987"/>
                </a:cubicBezTo>
                <a:cubicBezTo>
                  <a:pt x="2469123" y="1865220"/>
                  <a:pt x="2466430" y="1776674"/>
                  <a:pt x="2424327" y="1703750"/>
                </a:cubicBezTo>
                <a:lnTo>
                  <a:pt x="2390880" y="1723060"/>
                </a:lnTo>
                <a:cubicBezTo>
                  <a:pt x="2426033" y="1783948"/>
                  <a:pt x="2428758" y="1857660"/>
                  <a:pt x="2398065" y="1917447"/>
                </a:cubicBezTo>
                <a:cubicBezTo>
                  <a:pt x="2386618" y="1939743"/>
                  <a:pt x="2371177" y="1958844"/>
                  <a:pt x="2348681" y="1969064"/>
                </a:cubicBezTo>
                <a:lnTo>
                  <a:pt x="2314536" y="1978212"/>
                </a:lnTo>
                <a:lnTo>
                  <a:pt x="2320989" y="1994504"/>
                </a:lnTo>
                <a:cubicBezTo>
                  <a:pt x="2292439" y="2010252"/>
                  <a:pt x="2259301" y="2017439"/>
                  <a:pt x="2224883" y="2015050"/>
                </a:cubicBezTo>
                <a:cubicBezTo>
                  <a:pt x="2157880" y="2010397"/>
                  <a:pt x="2096183" y="1970105"/>
                  <a:pt x="2062112" y="1908746"/>
                </a:cubicBezTo>
                <a:lnTo>
                  <a:pt x="2028307" y="1927422"/>
                </a:lnTo>
                <a:cubicBezTo>
                  <a:pt x="2069101" y="2000945"/>
                  <a:pt x="2143517" y="2048870"/>
                  <a:pt x="2224395" y="2053708"/>
                </a:cubicBezTo>
                <a:cubicBezTo>
                  <a:pt x="2263912" y="2056070"/>
                  <a:pt x="2302036" y="2047984"/>
                  <a:pt x="2335071" y="2030056"/>
                </a:cubicBezTo>
                <a:cubicBezTo>
                  <a:pt x="2400196" y="2159379"/>
                  <a:pt x="2567325" y="2230480"/>
                  <a:pt x="2748680" y="2204554"/>
                </a:cubicBezTo>
                <a:cubicBezTo>
                  <a:pt x="2767068" y="2240602"/>
                  <a:pt x="2774723" y="2281713"/>
                  <a:pt x="2774723" y="2324613"/>
                </a:cubicBezTo>
                <a:cubicBezTo>
                  <a:pt x="2774723" y="2444667"/>
                  <a:pt x="2714770" y="2550720"/>
                  <a:pt x="2619461" y="2609132"/>
                </a:cubicBezTo>
                <a:cubicBezTo>
                  <a:pt x="2594093" y="2739763"/>
                  <a:pt x="2496512" y="2844553"/>
                  <a:pt x="2368919" y="2876858"/>
                </a:cubicBezTo>
                <a:cubicBezTo>
                  <a:pt x="2184369" y="2908073"/>
                  <a:pt x="2016372" y="2826285"/>
                  <a:pt x="1978290" y="2684161"/>
                </a:cubicBezTo>
                <a:lnTo>
                  <a:pt x="1939323" y="2694602"/>
                </a:lnTo>
                <a:cubicBezTo>
                  <a:pt x="1970494" y="2810931"/>
                  <a:pt x="2075973" y="2892306"/>
                  <a:pt x="2210223" y="2912307"/>
                </a:cubicBezTo>
                <a:cubicBezTo>
                  <a:pt x="2165434" y="3014618"/>
                  <a:pt x="2062317" y="3083879"/>
                  <a:pt x="1943022" y="3083879"/>
                </a:cubicBezTo>
                <a:cubicBezTo>
                  <a:pt x="1804718" y="3083879"/>
                  <a:pt x="1736151" y="2990782"/>
                  <a:pt x="1657612" y="2862428"/>
                </a:cubicBezTo>
                <a:cubicBezTo>
                  <a:pt x="1632100" y="2775963"/>
                  <a:pt x="1598588" y="2449530"/>
                  <a:pt x="1653064" y="2147091"/>
                </a:cubicBezTo>
                <a:cubicBezTo>
                  <a:pt x="1775302" y="2294672"/>
                  <a:pt x="1947360" y="2360889"/>
                  <a:pt x="2101389" y="2319520"/>
                </a:cubicBezTo>
                <a:lnTo>
                  <a:pt x="2085913" y="2268654"/>
                </a:lnTo>
                <a:cubicBezTo>
                  <a:pt x="1935632" y="2308197"/>
                  <a:pt x="1765039" y="2228547"/>
                  <a:pt x="1652548" y="2065927"/>
                </a:cubicBezTo>
                <a:cubicBezTo>
                  <a:pt x="1594744" y="1988631"/>
                  <a:pt x="1552933" y="1543383"/>
                  <a:pt x="1647107" y="1210118"/>
                </a:cubicBezTo>
                <a:cubicBezTo>
                  <a:pt x="1757451" y="1073526"/>
                  <a:pt x="1924310" y="1023711"/>
                  <a:pt x="2044795" y="1095494"/>
                </a:cubicBezTo>
                <a:lnTo>
                  <a:pt x="2046624" y="1092427"/>
                </a:lnTo>
                <a:cubicBezTo>
                  <a:pt x="2044963" y="1115904"/>
                  <a:pt x="2049817" y="1139574"/>
                  <a:pt x="2059741" y="1162003"/>
                </a:cubicBezTo>
                <a:cubicBezTo>
                  <a:pt x="2085174" y="1219476"/>
                  <a:pt x="2140055" y="1259997"/>
                  <a:pt x="2204060" y="1268556"/>
                </a:cubicBezTo>
                <a:lnTo>
                  <a:pt x="2208020" y="1238949"/>
                </a:lnTo>
                <a:cubicBezTo>
                  <a:pt x="2154665" y="1231814"/>
                  <a:pt x="2108853" y="1198319"/>
                  <a:pt x="2087448" y="1150798"/>
                </a:cubicBezTo>
                <a:cubicBezTo>
                  <a:pt x="2064784" y="1100476"/>
                  <a:pt x="2073123" y="1042569"/>
                  <a:pt x="2109077" y="1000639"/>
                </a:cubicBezTo>
                <a:cubicBezTo>
                  <a:pt x="2142987" y="961090"/>
                  <a:pt x="2196315" y="941798"/>
                  <a:pt x="2249471" y="949847"/>
                </a:cubicBezTo>
                <a:lnTo>
                  <a:pt x="2253988" y="920317"/>
                </a:lnTo>
                <a:cubicBezTo>
                  <a:pt x="2190211" y="910645"/>
                  <a:pt x="2126205" y="934132"/>
                  <a:pt x="2085632" y="982099"/>
                </a:cubicBezTo>
                <a:lnTo>
                  <a:pt x="2052614" y="1055246"/>
                </a:lnTo>
                <a:cubicBezTo>
                  <a:pt x="1928226" y="988072"/>
                  <a:pt x="1765306" y="1028878"/>
                  <a:pt x="1646726" y="1149851"/>
                </a:cubicBezTo>
                <a:cubicBezTo>
                  <a:pt x="1576863" y="1018908"/>
                  <a:pt x="1584053" y="461235"/>
                  <a:pt x="1633436" y="269593"/>
                </a:cubicBezTo>
                <a:cubicBezTo>
                  <a:pt x="1697428" y="119029"/>
                  <a:pt x="1776459" y="0"/>
                  <a:pt x="1943022" y="0"/>
                </a:cubicBezTo>
                <a:close/>
                <a:moveTo>
                  <a:pt x="1125035" y="0"/>
                </a:moveTo>
                <a:cubicBezTo>
                  <a:pt x="1263339" y="0"/>
                  <a:pt x="1331906" y="93097"/>
                  <a:pt x="1410445" y="221451"/>
                </a:cubicBezTo>
                <a:cubicBezTo>
                  <a:pt x="1435957" y="307916"/>
                  <a:pt x="1469469" y="634350"/>
                  <a:pt x="1414993" y="936788"/>
                </a:cubicBezTo>
                <a:cubicBezTo>
                  <a:pt x="1292755" y="789207"/>
                  <a:pt x="1120697" y="722990"/>
                  <a:pt x="966668" y="764359"/>
                </a:cubicBezTo>
                <a:lnTo>
                  <a:pt x="982144" y="815225"/>
                </a:lnTo>
                <a:cubicBezTo>
                  <a:pt x="1132425" y="775682"/>
                  <a:pt x="1303018" y="855332"/>
                  <a:pt x="1415509" y="1017952"/>
                </a:cubicBezTo>
                <a:cubicBezTo>
                  <a:pt x="1473313" y="1095249"/>
                  <a:pt x="1515123" y="1540497"/>
                  <a:pt x="1420950" y="1873762"/>
                </a:cubicBezTo>
                <a:cubicBezTo>
                  <a:pt x="1310606" y="2010353"/>
                  <a:pt x="1143747" y="2060168"/>
                  <a:pt x="1023262" y="1988385"/>
                </a:cubicBezTo>
                <a:lnTo>
                  <a:pt x="1021433" y="1991453"/>
                </a:lnTo>
                <a:cubicBezTo>
                  <a:pt x="1023094" y="1967976"/>
                  <a:pt x="1018240" y="1944306"/>
                  <a:pt x="1008316" y="1921877"/>
                </a:cubicBezTo>
                <a:cubicBezTo>
                  <a:pt x="982883" y="1864403"/>
                  <a:pt x="928002" y="1823883"/>
                  <a:pt x="863997" y="1815323"/>
                </a:cubicBezTo>
                <a:lnTo>
                  <a:pt x="860037" y="1844930"/>
                </a:lnTo>
                <a:cubicBezTo>
                  <a:pt x="913392" y="1852066"/>
                  <a:pt x="959204" y="1885560"/>
                  <a:pt x="980609" y="1933082"/>
                </a:cubicBezTo>
                <a:cubicBezTo>
                  <a:pt x="1003273" y="1983404"/>
                  <a:pt x="994934" y="2041310"/>
                  <a:pt x="958980" y="2083241"/>
                </a:cubicBezTo>
                <a:cubicBezTo>
                  <a:pt x="925070" y="2122789"/>
                  <a:pt x="871742" y="2142082"/>
                  <a:pt x="818586" y="2134033"/>
                </a:cubicBezTo>
                <a:lnTo>
                  <a:pt x="814069" y="2163562"/>
                </a:lnTo>
                <a:cubicBezTo>
                  <a:pt x="877846" y="2173235"/>
                  <a:pt x="941852" y="2149747"/>
                  <a:pt x="982425" y="2101780"/>
                </a:cubicBezTo>
                <a:lnTo>
                  <a:pt x="1015443" y="2028633"/>
                </a:lnTo>
                <a:cubicBezTo>
                  <a:pt x="1139831" y="2095808"/>
                  <a:pt x="1302751" y="2055001"/>
                  <a:pt x="1421331" y="1934029"/>
                </a:cubicBezTo>
                <a:cubicBezTo>
                  <a:pt x="1491194" y="2064971"/>
                  <a:pt x="1484003" y="2622644"/>
                  <a:pt x="1434621" y="2814287"/>
                </a:cubicBezTo>
                <a:cubicBezTo>
                  <a:pt x="1370629" y="2964850"/>
                  <a:pt x="1291598" y="3083879"/>
                  <a:pt x="1125035" y="3083879"/>
                </a:cubicBezTo>
                <a:cubicBezTo>
                  <a:pt x="976622" y="3083879"/>
                  <a:pt x="853248" y="2976677"/>
                  <a:pt x="835482" y="2834581"/>
                </a:cubicBezTo>
                <a:cubicBezTo>
                  <a:pt x="1001251" y="2760784"/>
                  <a:pt x="1101560" y="2608549"/>
                  <a:pt x="1075194" y="2460607"/>
                </a:cubicBezTo>
                <a:lnTo>
                  <a:pt x="1035713" y="2468996"/>
                </a:lnTo>
                <a:cubicBezTo>
                  <a:pt x="1060354" y="2611450"/>
                  <a:pt x="948194" y="2759243"/>
                  <a:pt x="773360" y="2817692"/>
                </a:cubicBezTo>
                <a:cubicBezTo>
                  <a:pt x="763867" y="2823239"/>
                  <a:pt x="753648" y="2823760"/>
                  <a:pt x="743309" y="2823760"/>
                </a:cubicBezTo>
                <a:cubicBezTo>
                  <a:pt x="576747" y="2823760"/>
                  <a:pt x="441721" y="2688734"/>
                  <a:pt x="441721" y="2522172"/>
                </a:cubicBezTo>
                <a:lnTo>
                  <a:pt x="459036" y="2436399"/>
                </a:lnTo>
                <a:lnTo>
                  <a:pt x="441721" y="2436399"/>
                </a:lnTo>
                <a:lnTo>
                  <a:pt x="441721" y="2427537"/>
                </a:lnTo>
                <a:cubicBezTo>
                  <a:pt x="305234" y="2414137"/>
                  <a:pt x="200762" y="2297266"/>
                  <a:pt x="200762" y="2155997"/>
                </a:cubicBezTo>
                <a:lnTo>
                  <a:pt x="217593" y="2072628"/>
                </a:lnTo>
                <a:cubicBezTo>
                  <a:pt x="89802" y="2019727"/>
                  <a:pt x="0" y="1893768"/>
                  <a:pt x="0" y="1746838"/>
                </a:cubicBezTo>
                <a:cubicBezTo>
                  <a:pt x="0" y="1665177"/>
                  <a:pt x="27737" y="1589996"/>
                  <a:pt x="75847" y="1531990"/>
                </a:cubicBezTo>
                <a:cubicBezTo>
                  <a:pt x="158816" y="1432590"/>
                  <a:pt x="276275" y="1387641"/>
                  <a:pt x="381353" y="1423131"/>
                </a:cubicBezTo>
                <a:lnTo>
                  <a:pt x="394263" y="1384911"/>
                </a:lnTo>
                <a:cubicBezTo>
                  <a:pt x="299825" y="1353014"/>
                  <a:pt x="197101" y="1376758"/>
                  <a:pt x="112642" y="1443556"/>
                </a:cubicBezTo>
                <a:cubicBezTo>
                  <a:pt x="74114" y="1395305"/>
                  <a:pt x="55810" y="1333244"/>
                  <a:pt x="55810" y="1266911"/>
                </a:cubicBezTo>
                <a:cubicBezTo>
                  <a:pt x="55810" y="1097473"/>
                  <a:pt x="175228" y="955927"/>
                  <a:pt x="334606" y="922383"/>
                </a:cubicBezTo>
                <a:cubicBezTo>
                  <a:pt x="497254" y="898036"/>
                  <a:pt x="645210" y="961827"/>
                  <a:pt x="694839" y="1079319"/>
                </a:cubicBezTo>
                <a:cubicBezTo>
                  <a:pt x="670482" y="1096114"/>
                  <a:pt x="651035" y="1119484"/>
                  <a:pt x="636636" y="1146893"/>
                </a:cubicBezTo>
                <a:cubicBezTo>
                  <a:pt x="598934" y="1218660"/>
                  <a:pt x="601627" y="1307205"/>
                  <a:pt x="643730" y="1380130"/>
                </a:cubicBezTo>
                <a:lnTo>
                  <a:pt x="677177" y="1360819"/>
                </a:lnTo>
                <a:cubicBezTo>
                  <a:pt x="642024" y="1299932"/>
                  <a:pt x="639299" y="1226219"/>
                  <a:pt x="669992" y="1166433"/>
                </a:cubicBezTo>
                <a:cubicBezTo>
                  <a:pt x="681439" y="1144136"/>
                  <a:pt x="696880" y="1125036"/>
                  <a:pt x="719376" y="1114815"/>
                </a:cubicBezTo>
                <a:lnTo>
                  <a:pt x="753521" y="1105667"/>
                </a:lnTo>
                <a:lnTo>
                  <a:pt x="747068" y="1089375"/>
                </a:lnTo>
                <a:cubicBezTo>
                  <a:pt x="775618" y="1073627"/>
                  <a:pt x="808756" y="1066440"/>
                  <a:pt x="843174" y="1068829"/>
                </a:cubicBezTo>
                <a:cubicBezTo>
                  <a:pt x="910177" y="1073482"/>
                  <a:pt x="971874" y="1113774"/>
                  <a:pt x="1005945" y="1175134"/>
                </a:cubicBezTo>
                <a:lnTo>
                  <a:pt x="1039750" y="1156458"/>
                </a:lnTo>
                <a:cubicBezTo>
                  <a:pt x="998956" y="1082934"/>
                  <a:pt x="924540" y="1035010"/>
                  <a:pt x="843662" y="1030172"/>
                </a:cubicBezTo>
                <a:cubicBezTo>
                  <a:pt x="804145" y="1027809"/>
                  <a:pt x="766021" y="1035895"/>
                  <a:pt x="732986" y="1053824"/>
                </a:cubicBezTo>
                <a:cubicBezTo>
                  <a:pt x="667861" y="924500"/>
                  <a:pt x="500732" y="853399"/>
                  <a:pt x="319377" y="879325"/>
                </a:cubicBezTo>
                <a:cubicBezTo>
                  <a:pt x="300989" y="843277"/>
                  <a:pt x="293334" y="802167"/>
                  <a:pt x="293334" y="759266"/>
                </a:cubicBezTo>
                <a:cubicBezTo>
                  <a:pt x="293334" y="639212"/>
                  <a:pt x="353287" y="533159"/>
                  <a:pt x="448596" y="474747"/>
                </a:cubicBezTo>
                <a:cubicBezTo>
                  <a:pt x="473964" y="344116"/>
                  <a:pt x="571545" y="239326"/>
                  <a:pt x="699138" y="207021"/>
                </a:cubicBezTo>
                <a:cubicBezTo>
                  <a:pt x="883688" y="175806"/>
                  <a:pt x="1051685" y="257594"/>
                  <a:pt x="1089767" y="399718"/>
                </a:cubicBezTo>
                <a:lnTo>
                  <a:pt x="1128734" y="389277"/>
                </a:lnTo>
                <a:cubicBezTo>
                  <a:pt x="1097563" y="272948"/>
                  <a:pt x="992084" y="191573"/>
                  <a:pt x="857834" y="171572"/>
                </a:cubicBezTo>
                <a:cubicBezTo>
                  <a:pt x="902623" y="69261"/>
                  <a:pt x="1005740" y="0"/>
                  <a:pt x="112503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97" name="Group 110">
            <a:extLst>
              <a:ext uri="{FF2B5EF4-FFF2-40B4-BE49-F238E27FC236}">
                <a16:creationId xmlns:a16="http://schemas.microsoft.com/office/drawing/2014/main" id="{4FC48AAB-A6E9-4245-840F-3F065E947B45}"/>
              </a:ext>
            </a:extLst>
          </p:cNvPr>
          <p:cNvGrpSpPr/>
          <p:nvPr/>
        </p:nvGrpSpPr>
        <p:grpSpPr>
          <a:xfrm>
            <a:off x="4292080" y="2037091"/>
            <a:ext cx="341005" cy="376812"/>
            <a:chOff x="4835382" y="73243"/>
            <a:chExt cx="2920830" cy="3227535"/>
          </a:xfrm>
          <a:solidFill>
            <a:schemeClr val="accent4"/>
          </a:solidFill>
        </p:grpSpPr>
        <p:sp>
          <p:nvSpPr>
            <p:cNvPr id="98" name="Freeform 111">
              <a:extLst>
                <a:ext uri="{FF2B5EF4-FFF2-40B4-BE49-F238E27FC236}">
                  <a16:creationId xmlns:a16="http://schemas.microsoft.com/office/drawing/2014/main" id="{0035ECF9-A571-4BE3-A7EA-691BED019999}"/>
                </a:ext>
              </a:extLst>
            </p:cNvPr>
            <p:cNvSpPr/>
            <p:nvPr/>
          </p:nvSpPr>
          <p:spPr>
            <a:xfrm>
              <a:off x="4835382" y="73243"/>
              <a:ext cx="2920830" cy="3227535"/>
            </a:xfrm>
            <a:custGeom>
              <a:avLst/>
              <a:gdLst>
                <a:gd name="connsiteX0" fmla="*/ 3030279 w 4784651"/>
                <a:gd name="connsiteY0" fmla="*/ 0 h 5890437"/>
                <a:gd name="connsiteX1" fmla="*/ 765544 w 4784651"/>
                <a:gd name="connsiteY1" fmla="*/ 1935126 h 5890437"/>
                <a:gd name="connsiteX2" fmla="*/ 0 w 4784651"/>
                <a:gd name="connsiteY2" fmla="*/ 3051544 h 5890437"/>
                <a:gd name="connsiteX3" fmla="*/ 510363 w 4784651"/>
                <a:gd name="connsiteY3" fmla="*/ 3327991 h 5890437"/>
                <a:gd name="connsiteX4" fmla="*/ 297711 w 4784651"/>
                <a:gd name="connsiteY4" fmla="*/ 3657600 h 5890437"/>
                <a:gd name="connsiteX5" fmla="*/ 489097 w 4784651"/>
                <a:gd name="connsiteY5" fmla="*/ 3870251 h 5890437"/>
                <a:gd name="connsiteX6" fmla="*/ 372139 w 4784651"/>
                <a:gd name="connsiteY6" fmla="*/ 4061637 h 5890437"/>
                <a:gd name="connsiteX7" fmla="*/ 563525 w 4784651"/>
                <a:gd name="connsiteY7" fmla="*/ 4316819 h 5890437"/>
                <a:gd name="connsiteX8" fmla="*/ 499730 w 4784651"/>
                <a:gd name="connsiteY8" fmla="*/ 4976037 h 5890437"/>
                <a:gd name="connsiteX9" fmla="*/ 1754372 w 4784651"/>
                <a:gd name="connsiteY9" fmla="*/ 5199321 h 5890437"/>
                <a:gd name="connsiteX10" fmla="*/ 1945758 w 4784651"/>
                <a:gd name="connsiteY10" fmla="*/ 5890437 h 5890437"/>
                <a:gd name="connsiteX11" fmla="*/ 4784651 w 4784651"/>
                <a:gd name="connsiteY11" fmla="*/ 5858540 h 5890437"/>
                <a:gd name="connsiteX12" fmla="*/ 4561367 w 4784651"/>
                <a:gd name="connsiteY12" fmla="*/ 4189228 h 5890437"/>
                <a:gd name="connsiteX13" fmla="*/ 3030279 w 4784651"/>
                <a:gd name="connsiteY13" fmla="*/ 0 h 5890437"/>
                <a:gd name="connsiteX0" fmla="*/ 3030279 w 4784651"/>
                <a:gd name="connsiteY0" fmla="*/ 114 h 5890551"/>
                <a:gd name="connsiteX1" fmla="*/ 765544 w 4784651"/>
                <a:gd name="connsiteY1" fmla="*/ 1935240 h 5890551"/>
                <a:gd name="connsiteX2" fmla="*/ 0 w 4784651"/>
                <a:gd name="connsiteY2" fmla="*/ 3051658 h 5890551"/>
                <a:gd name="connsiteX3" fmla="*/ 510363 w 4784651"/>
                <a:gd name="connsiteY3" fmla="*/ 3328105 h 5890551"/>
                <a:gd name="connsiteX4" fmla="*/ 297711 w 4784651"/>
                <a:gd name="connsiteY4" fmla="*/ 3657714 h 5890551"/>
                <a:gd name="connsiteX5" fmla="*/ 489097 w 4784651"/>
                <a:gd name="connsiteY5" fmla="*/ 3870365 h 5890551"/>
                <a:gd name="connsiteX6" fmla="*/ 372139 w 4784651"/>
                <a:gd name="connsiteY6" fmla="*/ 4061751 h 5890551"/>
                <a:gd name="connsiteX7" fmla="*/ 563525 w 4784651"/>
                <a:gd name="connsiteY7" fmla="*/ 4316933 h 5890551"/>
                <a:gd name="connsiteX8" fmla="*/ 499730 w 4784651"/>
                <a:gd name="connsiteY8" fmla="*/ 4976151 h 5890551"/>
                <a:gd name="connsiteX9" fmla="*/ 1754372 w 4784651"/>
                <a:gd name="connsiteY9" fmla="*/ 5199435 h 5890551"/>
                <a:gd name="connsiteX10" fmla="*/ 1945758 w 4784651"/>
                <a:gd name="connsiteY10" fmla="*/ 5890551 h 5890551"/>
                <a:gd name="connsiteX11" fmla="*/ 4784651 w 4784651"/>
                <a:gd name="connsiteY11" fmla="*/ 5858654 h 5890551"/>
                <a:gd name="connsiteX12" fmla="*/ 4561367 w 4784651"/>
                <a:gd name="connsiteY12" fmla="*/ 4189342 h 5890551"/>
                <a:gd name="connsiteX13" fmla="*/ 3030279 w 4784651"/>
                <a:gd name="connsiteY13" fmla="*/ 114 h 5890551"/>
                <a:gd name="connsiteX0" fmla="*/ 3030279 w 4784651"/>
                <a:gd name="connsiteY0" fmla="*/ 398 h 5890835"/>
                <a:gd name="connsiteX1" fmla="*/ 765544 w 4784651"/>
                <a:gd name="connsiteY1" fmla="*/ 1935524 h 5890835"/>
                <a:gd name="connsiteX2" fmla="*/ 0 w 4784651"/>
                <a:gd name="connsiteY2" fmla="*/ 3051942 h 5890835"/>
                <a:gd name="connsiteX3" fmla="*/ 510363 w 4784651"/>
                <a:gd name="connsiteY3" fmla="*/ 3328389 h 5890835"/>
                <a:gd name="connsiteX4" fmla="*/ 297711 w 4784651"/>
                <a:gd name="connsiteY4" fmla="*/ 3657998 h 5890835"/>
                <a:gd name="connsiteX5" fmla="*/ 489097 w 4784651"/>
                <a:gd name="connsiteY5" fmla="*/ 3870649 h 5890835"/>
                <a:gd name="connsiteX6" fmla="*/ 372139 w 4784651"/>
                <a:gd name="connsiteY6" fmla="*/ 4062035 h 5890835"/>
                <a:gd name="connsiteX7" fmla="*/ 563525 w 4784651"/>
                <a:gd name="connsiteY7" fmla="*/ 4317217 h 5890835"/>
                <a:gd name="connsiteX8" fmla="*/ 499730 w 4784651"/>
                <a:gd name="connsiteY8" fmla="*/ 4976435 h 5890835"/>
                <a:gd name="connsiteX9" fmla="*/ 1754372 w 4784651"/>
                <a:gd name="connsiteY9" fmla="*/ 5199719 h 5890835"/>
                <a:gd name="connsiteX10" fmla="*/ 1945758 w 4784651"/>
                <a:gd name="connsiteY10" fmla="*/ 5890835 h 5890835"/>
                <a:gd name="connsiteX11" fmla="*/ 4784651 w 4784651"/>
                <a:gd name="connsiteY11" fmla="*/ 5858938 h 5890835"/>
                <a:gd name="connsiteX12" fmla="*/ 4561367 w 4784651"/>
                <a:gd name="connsiteY12" fmla="*/ 4189626 h 5890835"/>
                <a:gd name="connsiteX13" fmla="*/ 3030279 w 4784651"/>
                <a:gd name="connsiteY13" fmla="*/ 398 h 5890835"/>
                <a:gd name="connsiteX0" fmla="*/ 3030279 w 5042277"/>
                <a:gd name="connsiteY0" fmla="*/ 663 h 5891100"/>
                <a:gd name="connsiteX1" fmla="*/ 765544 w 5042277"/>
                <a:gd name="connsiteY1" fmla="*/ 1935789 h 5891100"/>
                <a:gd name="connsiteX2" fmla="*/ 0 w 5042277"/>
                <a:gd name="connsiteY2" fmla="*/ 3052207 h 5891100"/>
                <a:gd name="connsiteX3" fmla="*/ 510363 w 5042277"/>
                <a:gd name="connsiteY3" fmla="*/ 3328654 h 5891100"/>
                <a:gd name="connsiteX4" fmla="*/ 297711 w 5042277"/>
                <a:gd name="connsiteY4" fmla="*/ 3658263 h 5891100"/>
                <a:gd name="connsiteX5" fmla="*/ 489097 w 5042277"/>
                <a:gd name="connsiteY5" fmla="*/ 3870914 h 5891100"/>
                <a:gd name="connsiteX6" fmla="*/ 372139 w 5042277"/>
                <a:gd name="connsiteY6" fmla="*/ 4062300 h 5891100"/>
                <a:gd name="connsiteX7" fmla="*/ 563525 w 5042277"/>
                <a:gd name="connsiteY7" fmla="*/ 4317482 h 5891100"/>
                <a:gd name="connsiteX8" fmla="*/ 499730 w 5042277"/>
                <a:gd name="connsiteY8" fmla="*/ 4976700 h 5891100"/>
                <a:gd name="connsiteX9" fmla="*/ 1754372 w 5042277"/>
                <a:gd name="connsiteY9" fmla="*/ 5199984 h 5891100"/>
                <a:gd name="connsiteX10" fmla="*/ 1945758 w 5042277"/>
                <a:gd name="connsiteY10" fmla="*/ 5891100 h 5891100"/>
                <a:gd name="connsiteX11" fmla="*/ 4784651 w 5042277"/>
                <a:gd name="connsiteY11" fmla="*/ 5859203 h 5891100"/>
                <a:gd name="connsiteX12" fmla="*/ 4561367 w 5042277"/>
                <a:gd name="connsiteY12" fmla="*/ 4189891 h 5891100"/>
                <a:gd name="connsiteX13" fmla="*/ 3030279 w 5042277"/>
                <a:gd name="connsiteY13" fmla="*/ 663 h 5891100"/>
                <a:gd name="connsiteX0" fmla="*/ 3030279 w 5316637"/>
                <a:gd name="connsiteY0" fmla="*/ 1079 h 5891516"/>
                <a:gd name="connsiteX1" fmla="*/ 765544 w 5316637"/>
                <a:gd name="connsiteY1" fmla="*/ 1936205 h 5891516"/>
                <a:gd name="connsiteX2" fmla="*/ 0 w 5316637"/>
                <a:gd name="connsiteY2" fmla="*/ 3052623 h 5891516"/>
                <a:gd name="connsiteX3" fmla="*/ 510363 w 5316637"/>
                <a:gd name="connsiteY3" fmla="*/ 3329070 h 5891516"/>
                <a:gd name="connsiteX4" fmla="*/ 297711 w 5316637"/>
                <a:gd name="connsiteY4" fmla="*/ 3658679 h 5891516"/>
                <a:gd name="connsiteX5" fmla="*/ 489097 w 5316637"/>
                <a:gd name="connsiteY5" fmla="*/ 3871330 h 5891516"/>
                <a:gd name="connsiteX6" fmla="*/ 372139 w 5316637"/>
                <a:gd name="connsiteY6" fmla="*/ 4062716 h 5891516"/>
                <a:gd name="connsiteX7" fmla="*/ 563525 w 5316637"/>
                <a:gd name="connsiteY7" fmla="*/ 4317898 h 5891516"/>
                <a:gd name="connsiteX8" fmla="*/ 499730 w 5316637"/>
                <a:gd name="connsiteY8" fmla="*/ 4977116 h 5891516"/>
                <a:gd name="connsiteX9" fmla="*/ 1754372 w 5316637"/>
                <a:gd name="connsiteY9" fmla="*/ 5200400 h 5891516"/>
                <a:gd name="connsiteX10" fmla="*/ 1945758 w 5316637"/>
                <a:gd name="connsiteY10" fmla="*/ 5891516 h 5891516"/>
                <a:gd name="connsiteX11" fmla="*/ 4784651 w 5316637"/>
                <a:gd name="connsiteY11" fmla="*/ 5859619 h 5891516"/>
                <a:gd name="connsiteX12" fmla="*/ 4890977 w 5316637"/>
                <a:gd name="connsiteY12" fmla="*/ 3520456 h 5891516"/>
                <a:gd name="connsiteX13" fmla="*/ 3030279 w 5316637"/>
                <a:gd name="connsiteY13" fmla="*/ 1079 h 5891516"/>
                <a:gd name="connsiteX0" fmla="*/ 3030279 w 5338934"/>
                <a:gd name="connsiteY0" fmla="*/ 561 h 5890998"/>
                <a:gd name="connsiteX1" fmla="*/ 765544 w 5338934"/>
                <a:gd name="connsiteY1" fmla="*/ 1935687 h 5890998"/>
                <a:gd name="connsiteX2" fmla="*/ 0 w 5338934"/>
                <a:gd name="connsiteY2" fmla="*/ 3052105 h 5890998"/>
                <a:gd name="connsiteX3" fmla="*/ 510363 w 5338934"/>
                <a:gd name="connsiteY3" fmla="*/ 3328552 h 5890998"/>
                <a:gd name="connsiteX4" fmla="*/ 297711 w 5338934"/>
                <a:gd name="connsiteY4" fmla="*/ 3658161 h 5890998"/>
                <a:gd name="connsiteX5" fmla="*/ 489097 w 5338934"/>
                <a:gd name="connsiteY5" fmla="*/ 3870812 h 5890998"/>
                <a:gd name="connsiteX6" fmla="*/ 372139 w 5338934"/>
                <a:gd name="connsiteY6" fmla="*/ 4062198 h 5890998"/>
                <a:gd name="connsiteX7" fmla="*/ 563525 w 5338934"/>
                <a:gd name="connsiteY7" fmla="*/ 4317380 h 5890998"/>
                <a:gd name="connsiteX8" fmla="*/ 499730 w 5338934"/>
                <a:gd name="connsiteY8" fmla="*/ 4976598 h 5890998"/>
                <a:gd name="connsiteX9" fmla="*/ 1754372 w 5338934"/>
                <a:gd name="connsiteY9" fmla="*/ 5199882 h 5890998"/>
                <a:gd name="connsiteX10" fmla="*/ 1945758 w 5338934"/>
                <a:gd name="connsiteY10" fmla="*/ 5890998 h 5890998"/>
                <a:gd name="connsiteX11" fmla="*/ 4784651 w 5338934"/>
                <a:gd name="connsiteY11" fmla="*/ 5859101 h 5890998"/>
                <a:gd name="connsiteX12" fmla="*/ 4890977 w 5338934"/>
                <a:gd name="connsiteY12" fmla="*/ 3519938 h 5890998"/>
                <a:gd name="connsiteX13" fmla="*/ 3030279 w 5338934"/>
                <a:gd name="connsiteY13" fmla="*/ 561 h 5890998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75 h 5890612"/>
                <a:gd name="connsiteX1" fmla="*/ 765544 w 5381346"/>
                <a:gd name="connsiteY1" fmla="*/ 1935301 h 5890612"/>
                <a:gd name="connsiteX2" fmla="*/ 0 w 5381346"/>
                <a:gd name="connsiteY2" fmla="*/ 3051719 h 5890612"/>
                <a:gd name="connsiteX3" fmla="*/ 510363 w 5381346"/>
                <a:gd name="connsiteY3" fmla="*/ 3328166 h 5890612"/>
                <a:gd name="connsiteX4" fmla="*/ 297711 w 5381346"/>
                <a:gd name="connsiteY4" fmla="*/ 3657775 h 5890612"/>
                <a:gd name="connsiteX5" fmla="*/ 489097 w 5381346"/>
                <a:gd name="connsiteY5" fmla="*/ 3870426 h 5890612"/>
                <a:gd name="connsiteX6" fmla="*/ 372139 w 5381346"/>
                <a:gd name="connsiteY6" fmla="*/ 4061812 h 5890612"/>
                <a:gd name="connsiteX7" fmla="*/ 563525 w 5381346"/>
                <a:gd name="connsiteY7" fmla="*/ 4316994 h 5890612"/>
                <a:gd name="connsiteX8" fmla="*/ 499730 w 5381346"/>
                <a:gd name="connsiteY8" fmla="*/ 4976212 h 5890612"/>
                <a:gd name="connsiteX9" fmla="*/ 1754372 w 5381346"/>
                <a:gd name="connsiteY9" fmla="*/ 5199496 h 5890612"/>
                <a:gd name="connsiteX10" fmla="*/ 1945758 w 5381346"/>
                <a:gd name="connsiteY10" fmla="*/ 5890612 h 5890612"/>
                <a:gd name="connsiteX11" fmla="*/ 4784651 w 5381346"/>
                <a:gd name="connsiteY11" fmla="*/ 5858715 h 5890612"/>
                <a:gd name="connsiteX12" fmla="*/ 4890977 w 5381346"/>
                <a:gd name="connsiteY12" fmla="*/ 3519552 h 5890612"/>
                <a:gd name="connsiteX13" fmla="*/ 3030279 w 5381346"/>
                <a:gd name="connsiteY13" fmla="*/ 175 h 5890612"/>
                <a:gd name="connsiteX0" fmla="*/ 3030279 w 5381346"/>
                <a:gd name="connsiteY0" fmla="*/ 1733 h 5892170"/>
                <a:gd name="connsiteX1" fmla="*/ 0 w 5381346"/>
                <a:gd name="connsiteY1" fmla="*/ 3053277 h 5892170"/>
                <a:gd name="connsiteX2" fmla="*/ 510363 w 5381346"/>
                <a:gd name="connsiteY2" fmla="*/ 3329724 h 5892170"/>
                <a:gd name="connsiteX3" fmla="*/ 297711 w 5381346"/>
                <a:gd name="connsiteY3" fmla="*/ 3659333 h 5892170"/>
                <a:gd name="connsiteX4" fmla="*/ 489097 w 5381346"/>
                <a:gd name="connsiteY4" fmla="*/ 3871984 h 5892170"/>
                <a:gd name="connsiteX5" fmla="*/ 372139 w 5381346"/>
                <a:gd name="connsiteY5" fmla="*/ 4063370 h 5892170"/>
                <a:gd name="connsiteX6" fmla="*/ 563525 w 5381346"/>
                <a:gd name="connsiteY6" fmla="*/ 4318552 h 5892170"/>
                <a:gd name="connsiteX7" fmla="*/ 499730 w 5381346"/>
                <a:gd name="connsiteY7" fmla="*/ 4977770 h 5892170"/>
                <a:gd name="connsiteX8" fmla="*/ 1754372 w 5381346"/>
                <a:gd name="connsiteY8" fmla="*/ 5201054 h 5892170"/>
                <a:gd name="connsiteX9" fmla="*/ 1945758 w 5381346"/>
                <a:gd name="connsiteY9" fmla="*/ 5892170 h 5892170"/>
                <a:gd name="connsiteX10" fmla="*/ 4784651 w 5381346"/>
                <a:gd name="connsiteY10" fmla="*/ 5860273 h 5892170"/>
                <a:gd name="connsiteX11" fmla="*/ 4890977 w 5381346"/>
                <a:gd name="connsiteY11" fmla="*/ 3521110 h 5892170"/>
                <a:gd name="connsiteX12" fmla="*/ 3030279 w 5381346"/>
                <a:gd name="connsiteY12" fmla="*/ 1733 h 5892170"/>
                <a:gd name="connsiteX0" fmla="*/ 3030279 w 5381346"/>
                <a:gd name="connsiteY0" fmla="*/ 4 h 5890441"/>
                <a:gd name="connsiteX1" fmla="*/ 0 w 5381346"/>
                <a:gd name="connsiteY1" fmla="*/ 3051548 h 5890441"/>
                <a:gd name="connsiteX2" fmla="*/ 510363 w 5381346"/>
                <a:gd name="connsiteY2" fmla="*/ 3327995 h 5890441"/>
                <a:gd name="connsiteX3" fmla="*/ 297711 w 5381346"/>
                <a:gd name="connsiteY3" fmla="*/ 3657604 h 5890441"/>
                <a:gd name="connsiteX4" fmla="*/ 489097 w 5381346"/>
                <a:gd name="connsiteY4" fmla="*/ 3870255 h 5890441"/>
                <a:gd name="connsiteX5" fmla="*/ 372139 w 5381346"/>
                <a:gd name="connsiteY5" fmla="*/ 4061641 h 5890441"/>
                <a:gd name="connsiteX6" fmla="*/ 563525 w 5381346"/>
                <a:gd name="connsiteY6" fmla="*/ 4316823 h 5890441"/>
                <a:gd name="connsiteX7" fmla="*/ 499730 w 5381346"/>
                <a:gd name="connsiteY7" fmla="*/ 4976041 h 5890441"/>
                <a:gd name="connsiteX8" fmla="*/ 1754372 w 5381346"/>
                <a:gd name="connsiteY8" fmla="*/ 5199325 h 5890441"/>
                <a:gd name="connsiteX9" fmla="*/ 1945758 w 5381346"/>
                <a:gd name="connsiteY9" fmla="*/ 5890441 h 5890441"/>
                <a:gd name="connsiteX10" fmla="*/ 4784651 w 5381346"/>
                <a:gd name="connsiteY10" fmla="*/ 5858544 h 5890441"/>
                <a:gd name="connsiteX11" fmla="*/ 4890977 w 5381346"/>
                <a:gd name="connsiteY11" fmla="*/ 3519381 h 5890441"/>
                <a:gd name="connsiteX12" fmla="*/ 3030279 w 5381346"/>
                <a:gd name="connsiteY12" fmla="*/ 4 h 5890441"/>
                <a:gd name="connsiteX0" fmla="*/ 3040277 w 5391344"/>
                <a:gd name="connsiteY0" fmla="*/ 4 h 5890441"/>
                <a:gd name="connsiteX1" fmla="*/ 9998 w 5391344"/>
                <a:gd name="connsiteY1" fmla="*/ 3051548 h 5890441"/>
                <a:gd name="connsiteX2" fmla="*/ 520361 w 5391344"/>
                <a:gd name="connsiteY2" fmla="*/ 3327995 h 5890441"/>
                <a:gd name="connsiteX3" fmla="*/ 307709 w 5391344"/>
                <a:gd name="connsiteY3" fmla="*/ 3657604 h 5890441"/>
                <a:gd name="connsiteX4" fmla="*/ 499095 w 5391344"/>
                <a:gd name="connsiteY4" fmla="*/ 3870255 h 5890441"/>
                <a:gd name="connsiteX5" fmla="*/ 382137 w 5391344"/>
                <a:gd name="connsiteY5" fmla="*/ 4061641 h 5890441"/>
                <a:gd name="connsiteX6" fmla="*/ 573523 w 5391344"/>
                <a:gd name="connsiteY6" fmla="*/ 4316823 h 5890441"/>
                <a:gd name="connsiteX7" fmla="*/ 509728 w 5391344"/>
                <a:gd name="connsiteY7" fmla="*/ 4976041 h 5890441"/>
                <a:gd name="connsiteX8" fmla="*/ 1764370 w 5391344"/>
                <a:gd name="connsiteY8" fmla="*/ 5199325 h 5890441"/>
                <a:gd name="connsiteX9" fmla="*/ 1955756 w 5391344"/>
                <a:gd name="connsiteY9" fmla="*/ 5890441 h 5890441"/>
                <a:gd name="connsiteX10" fmla="*/ 4794649 w 5391344"/>
                <a:gd name="connsiteY10" fmla="*/ 5858544 h 5890441"/>
                <a:gd name="connsiteX11" fmla="*/ 4900975 w 5391344"/>
                <a:gd name="connsiteY11" fmla="*/ 3519381 h 5890441"/>
                <a:gd name="connsiteX12" fmla="*/ 3040277 w 5391344"/>
                <a:gd name="connsiteY12" fmla="*/ 4 h 5890441"/>
                <a:gd name="connsiteX0" fmla="*/ 3040277 w 5391344"/>
                <a:gd name="connsiteY0" fmla="*/ 4 h 5890441"/>
                <a:gd name="connsiteX1" fmla="*/ 9998 w 5391344"/>
                <a:gd name="connsiteY1" fmla="*/ 3051548 h 5890441"/>
                <a:gd name="connsiteX2" fmla="*/ 520361 w 5391344"/>
                <a:gd name="connsiteY2" fmla="*/ 3327995 h 5890441"/>
                <a:gd name="connsiteX3" fmla="*/ 307709 w 5391344"/>
                <a:gd name="connsiteY3" fmla="*/ 3657604 h 5890441"/>
                <a:gd name="connsiteX4" fmla="*/ 499095 w 5391344"/>
                <a:gd name="connsiteY4" fmla="*/ 3870255 h 5890441"/>
                <a:gd name="connsiteX5" fmla="*/ 382137 w 5391344"/>
                <a:gd name="connsiteY5" fmla="*/ 4061641 h 5890441"/>
                <a:gd name="connsiteX6" fmla="*/ 573523 w 5391344"/>
                <a:gd name="connsiteY6" fmla="*/ 4316823 h 5890441"/>
                <a:gd name="connsiteX7" fmla="*/ 509728 w 5391344"/>
                <a:gd name="connsiteY7" fmla="*/ 4976041 h 5890441"/>
                <a:gd name="connsiteX8" fmla="*/ 1764370 w 5391344"/>
                <a:gd name="connsiteY8" fmla="*/ 5199325 h 5890441"/>
                <a:gd name="connsiteX9" fmla="*/ 1955756 w 5391344"/>
                <a:gd name="connsiteY9" fmla="*/ 5890441 h 5890441"/>
                <a:gd name="connsiteX10" fmla="*/ 4794649 w 5391344"/>
                <a:gd name="connsiteY10" fmla="*/ 5858544 h 5890441"/>
                <a:gd name="connsiteX11" fmla="*/ 4900975 w 5391344"/>
                <a:gd name="connsiteY11" fmla="*/ 3519381 h 5890441"/>
                <a:gd name="connsiteX12" fmla="*/ 3040277 w 5391344"/>
                <a:gd name="connsiteY12" fmla="*/ 4 h 5890441"/>
                <a:gd name="connsiteX0" fmla="*/ 3030279 w 5381346"/>
                <a:gd name="connsiteY0" fmla="*/ 92120 h 5982557"/>
                <a:gd name="connsiteX1" fmla="*/ 914399 w 5381346"/>
                <a:gd name="connsiteY1" fmla="*/ 1187274 h 5982557"/>
                <a:gd name="connsiteX2" fmla="*/ 0 w 5381346"/>
                <a:gd name="connsiteY2" fmla="*/ 3143664 h 5982557"/>
                <a:gd name="connsiteX3" fmla="*/ 510363 w 5381346"/>
                <a:gd name="connsiteY3" fmla="*/ 3420111 h 5982557"/>
                <a:gd name="connsiteX4" fmla="*/ 297711 w 5381346"/>
                <a:gd name="connsiteY4" fmla="*/ 3749720 h 5982557"/>
                <a:gd name="connsiteX5" fmla="*/ 489097 w 5381346"/>
                <a:gd name="connsiteY5" fmla="*/ 3962371 h 5982557"/>
                <a:gd name="connsiteX6" fmla="*/ 372139 w 5381346"/>
                <a:gd name="connsiteY6" fmla="*/ 4153757 h 5982557"/>
                <a:gd name="connsiteX7" fmla="*/ 563525 w 5381346"/>
                <a:gd name="connsiteY7" fmla="*/ 4408939 h 5982557"/>
                <a:gd name="connsiteX8" fmla="*/ 499730 w 5381346"/>
                <a:gd name="connsiteY8" fmla="*/ 5068157 h 5982557"/>
                <a:gd name="connsiteX9" fmla="*/ 1754372 w 5381346"/>
                <a:gd name="connsiteY9" fmla="*/ 5291441 h 5982557"/>
                <a:gd name="connsiteX10" fmla="*/ 1945758 w 5381346"/>
                <a:gd name="connsiteY10" fmla="*/ 5982557 h 5982557"/>
                <a:gd name="connsiteX11" fmla="*/ 4784651 w 5381346"/>
                <a:gd name="connsiteY11" fmla="*/ 5950660 h 5982557"/>
                <a:gd name="connsiteX12" fmla="*/ 4890977 w 5381346"/>
                <a:gd name="connsiteY12" fmla="*/ 3611497 h 5982557"/>
                <a:gd name="connsiteX13" fmla="*/ 3030279 w 5381346"/>
                <a:gd name="connsiteY13" fmla="*/ 92120 h 5982557"/>
                <a:gd name="connsiteX0" fmla="*/ 3030279 w 5381346"/>
                <a:gd name="connsiteY0" fmla="*/ 94250 h 5984687"/>
                <a:gd name="connsiteX1" fmla="*/ 914399 w 5381346"/>
                <a:gd name="connsiteY1" fmla="*/ 1189404 h 5984687"/>
                <a:gd name="connsiteX2" fmla="*/ 0 w 5381346"/>
                <a:gd name="connsiteY2" fmla="*/ 3145794 h 5984687"/>
                <a:gd name="connsiteX3" fmla="*/ 510363 w 5381346"/>
                <a:gd name="connsiteY3" fmla="*/ 3422241 h 5984687"/>
                <a:gd name="connsiteX4" fmla="*/ 297711 w 5381346"/>
                <a:gd name="connsiteY4" fmla="*/ 3751850 h 5984687"/>
                <a:gd name="connsiteX5" fmla="*/ 489097 w 5381346"/>
                <a:gd name="connsiteY5" fmla="*/ 3964501 h 5984687"/>
                <a:gd name="connsiteX6" fmla="*/ 372139 w 5381346"/>
                <a:gd name="connsiteY6" fmla="*/ 4155887 h 5984687"/>
                <a:gd name="connsiteX7" fmla="*/ 563525 w 5381346"/>
                <a:gd name="connsiteY7" fmla="*/ 4411069 h 5984687"/>
                <a:gd name="connsiteX8" fmla="*/ 499730 w 5381346"/>
                <a:gd name="connsiteY8" fmla="*/ 5070287 h 5984687"/>
                <a:gd name="connsiteX9" fmla="*/ 1754372 w 5381346"/>
                <a:gd name="connsiteY9" fmla="*/ 5293571 h 5984687"/>
                <a:gd name="connsiteX10" fmla="*/ 1945758 w 5381346"/>
                <a:gd name="connsiteY10" fmla="*/ 5984687 h 5984687"/>
                <a:gd name="connsiteX11" fmla="*/ 4784651 w 5381346"/>
                <a:gd name="connsiteY11" fmla="*/ 5952790 h 5984687"/>
                <a:gd name="connsiteX12" fmla="*/ 4890977 w 5381346"/>
                <a:gd name="connsiteY12" fmla="*/ 3613627 h 5984687"/>
                <a:gd name="connsiteX13" fmla="*/ 3030279 w 5381346"/>
                <a:gd name="connsiteY13" fmla="*/ 94250 h 5984687"/>
                <a:gd name="connsiteX0" fmla="*/ 3030279 w 5381346"/>
                <a:gd name="connsiteY0" fmla="*/ 0 h 5890437"/>
                <a:gd name="connsiteX1" fmla="*/ 914399 w 5381346"/>
                <a:gd name="connsiteY1" fmla="*/ 1095154 h 5890437"/>
                <a:gd name="connsiteX2" fmla="*/ 0 w 5381346"/>
                <a:gd name="connsiteY2" fmla="*/ 3051544 h 5890437"/>
                <a:gd name="connsiteX3" fmla="*/ 510363 w 5381346"/>
                <a:gd name="connsiteY3" fmla="*/ 3327991 h 5890437"/>
                <a:gd name="connsiteX4" fmla="*/ 297711 w 5381346"/>
                <a:gd name="connsiteY4" fmla="*/ 3657600 h 5890437"/>
                <a:gd name="connsiteX5" fmla="*/ 489097 w 5381346"/>
                <a:gd name="connsiteY5" fmla="*/ 3870251 h 5890437"/>
                <a:gd name="connsiteX6" fmla="*/ 372139 w 5381346"/>
                <a:gd name="connsiteY6" fmla="*/ 4061637 h 5890437"/>
                <a:gd name="connsiteX7" fmla="*/ 563525 w 5381346"/>
                <a:gd name="connsiteY7" fmla="*/ 4316819 h 5890437"/>
                <a:gd name="connsiteX8" fmla="*/ 499730 w 5381346"/>
                <a:gd name="connsiteY8" fmla="*/ 4976037 h 5890437"/>
                <a:gd name="connsiteX9" fmla="*/ 1754372 w 5381346"/>
                <a:gd name="connsiteY9" fmla="*/ 5199321 h 5890437"/>
                <a:gd name="connsiteX10" fmla="*/ 1945758 w 5381346"/>
                <a:gd name="connsiteY10" fmla="*/ 5890437 h 5890437"/>
                <a:gd name="connsiteX11" fmla="*/ 4784651 w 5381346"/>
                <a:gd name="connsiteY11" fmla="*/ 5858540 h 5890437"/>
                <a:gd name="connsiteX12" fmla="*/ 4890977 w 5381346"/>
                <a:gd name="connsiteY12" fmla="*/ 3519377 h 5890437"/>
                <a:gd name="connsiteX13" fmla="*/ 3030279 w 5381346"/>
                <a:gd name="connsiteY13" fmla="*/ 0 h 5890437"/>
                <a:gd name="connsiteX0" fmla="*/ 3030279 w 5381346"/>
                <a:gd name="connsiteY0" fmla="*/ 0 h 5890437"/>
                <a:gd name="connsiteX1" fmla="*/ 914399 w 5381346"/>
                <a:gd name="connsiteY1" fmla="*/ 1095154 h 5890437"/>
                <a:gd name="connsiteX2" fmla="*/ 0 w 5381346"/>
                <a:gd name="connsiteY2" fmla="*/ 3051544 h 5890437"/>
                <a:gd name="connsiteX3" fmla="*/ 510363 w 5381346"/>
                <a:gd name="connsiteY3" fmla="*/ 3327991 h 5890437"/>
                <a:gd name="connsiteX4" fmla="*/ 297711 w 5381346"/>
                <a:gd name="connsiteY4" fmla="*/ 3657600 h 5890437"/>
                <a:gd name="connsiteX5" fmla="*/ 489097 w 5381346"/>
                <a:gd name="connsiteY5" fmla="*/ 3870251 h 5890437"/>
                <a:gd name="connsiteX6" fmla="*/ 372139 w 5381346"/>
                <a:gd name="connsiteY6" fmla="*/ 4061637 h 5890437"/>
                <a:gd name="connsiteX7" fmla="*/ 563525 w 5381346"/>
                <a:gd name="connsiteY7" fmla="*/ 4316819 h 5890437"/>
                <a:gd name="connsiteX8" fmla="*/ 499730 w 5381346"/>
                <a:gd name="connsiteY8" fmla="*/ 4976037 h 5890437"/>
                <a:gd name="connsiteX9" fmla="*/ 1754372 w 5381346"/>
                <a:gd name="connsiteY9" fmla="*/ 5199321 h 5890437"/>
                <a:gd name="connsiteX10" fmla="*/ 1945758 w 5381346"/>
                <a:gd name="connsiteY10" fmla="*/ 5890437 h 5890437"/>
                <a:gd name="connsiteX11" fmla="*/ 4784651 w 5381346"/>
                <a:gd name="connsiteY11" fmla="*/ 5858540 h 5890437"/>
                <a:gd name="connsiteX12" fmla="*/ 4890977 w 5381346"/>
                <a:gd name="connsiteY12" fmla="*/ 3519377 h 5890437"/>
                <a:gd name="connsiteX13" fmla="*/ 3030279 w 5381346"/>
                <a:gd name="connsiteY13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90128 w 5381793"/>
                <a:gd name="connsiteY1" fmla="*/ 1098883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90128 w 5381793"/>
                <a:gd name="connsiteY1" fmla="*/ 1098883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64 w 5381831"/>
                <a:gd name="connsiteY0" fmla="*/ 0 h 5890437"/>
                <a:gd name="connsiteX1" fmla="*/ 890166 w 5381831"/>
                <a:gd name="connsiteY1" fmla="*/ 1098883 h 5890437"/>
                <a:gd name="connsiteX2" fmla="*/ 607506 w 5381831"/>
                <a:gd name="connsiteY2" fmla="*/ 2172770 h 5890437"/>
                <a:gd name="connsiteX3" fmla="*/ 485 w 5381831"/>
                <a:gd name="connsiteY3" fmla="*/ 3051544 h 5890437"/>
                <a:gd name="connsiteX4" fmla="*/ 510848 w 5381831"/>
                <a:gd name="connsiteY4" fmla="*/ 3327991 h 5890437"/>
                <a:gd name="connsiteX5" fmla="*/ 298196 w 5381831"/>
                <a:gd name="connsiteY5" fmla="*/ 3657600 h 5890437"/>
                <a:gd name="connsiteX6" fmla="*/ 489582 w 5381831"/>
                <a:gd name="connsiteY6" fmla="*/ 3870251 h 5890437"/>
                <a:gd name="connsiteX7" fmla="*/ 372624 w 5381831"/>
                <a:gd name="connsiteY7" fmla="*/ 4061637 h 5890437"/>
                <a:gd name="connsiteX8" fmla="*/ 564010 w 5381831"/>
                <a:gd name="connsiteY8" fmla="*/ 4316819 h 5890437"/>
                <a:gd name="connsiteX9" fmla="*/ 500215 w 5381831"/>
                <a:gd name="connsiteY9" fmla="*/ 4976037 h 5890437"/>
                <a:gd name="connsiteX10" fmla="*/ 1754857 w 5381831"/>
                <a:gd name="connsiteY10" fmla="*/ 5199321 h 5890437"/>
                <a:gd name="connsiteX11" fmla="*/ 1946243 w 5381831"/>
                <a:gd name="connsiteY11" fmla="*/ 5890437 h 5890437"/>
                <a:gd name="connsiteX12" fmla="*/ 4785136 w 5381831"/>
                <a:gd name="connsiteY12" fmla="*/ 5858540 h 5890437"/>
                <a:gd name="connsiteX13" fmla="*/ 4891462 w 5381831"/>
                <a:gd name="connsiteY13" fmla="*/ 3519377 h 5890437"/>
                <a:gd name="connsiteX14" fmla="*/ 3030764 w 5381831"/>
                <a:gd name="connsiteY14" fmla="*/ 0 h 5890437"/>
                <a:gd name="connsiteX0" fmla="*/ 3030764 w 5381831"/>
                <a:gd name="connsiteY0" fmla="*/ 0 h 5890437"/>
                <a:gd name="connsiteX1" fmla="*/ 890166 w 5381831"/>
                <a:gd name="connsiteY1" fmla="*/ 1098883 h 5890437"/>
                <a:gd name="connsiteX2" fmla="*/ 607506 w 5381831"/>
                <a:gd name="connsiteY2" fmla="*/ 2172770 h 5890437"/>
                <a:gd name="connsiteX3" fmla="*/ 485 w 5381831"/>
                <a:gd name="connsiteY3" fmla="*/ 3051544 h 5890437"/>
                <a:gd name="connsiteX4" fmla="*/ 510848 w 5381831"/>
                <a:gd name="connsiteY4" fmla="*/ 3327991 h 5890437"/>
                <a:gd name="connsiteX5" fmla="*/ 298196 w 5381831"/>
                <a:gd name="connsiteY5" fmla="*/ 3657600 h 5890437"/>
                <a:gd name="connsiteX6" fmla="*/ 489582 w 5381831"/>
                <a:gd name="connsiteY6" fmla="*/ 3870251 h 5890437"/>
                <a:gd name="connsiteX7" fmla="*/ 372624 w 5381831"/>
                <a:gd name="connsiteY7" fmla="*/ 4061637 h 5890437"/>
                <a:gd name="connsiteX8" fmla="*/ 564010 w 5381831"/>
                <a:gd name="connsiteY8" fmla="*/ 4316819 h 5890437"/>
                <a:gd name="connsiteX9" fmla="*/ 500215 w 5381831"/>
                <a:gd name="connsiteY9" fmla="*/ 4976037 h 5890437"/>
                <a:gd name="connsiteX10" fmla="*/ 1754857 w 5381831"/>
                <a:gd name="connsiteY10" fmla="*/ 5199321 h 5890437"/>
                <a:gd name="connsiteX11" fmla="*/ 1946243 w 5381831"/>
                <a:gd name="connsiteY11" fmla="*/ 5890437 h 5890437"/>
                <a:gd name="connsiteX12" fmla="*/ 4785136 w 5381831"/>
                <a:gd name="connsiteY12" fmla="*/ 5858540 h 5890437"/>
                <a:gd name="connsiteX13" fmla="*/ 4891462 w 5381831"/>
                <a:gd name="connsiteY13" fmla="*/ 3519377 h 5890437"/>
                <a:gd name="connsiteX14" fmla="*/ 3030764 w 5381831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765 w 5381832"/>
                <a:gd name="connsiteY0" fmla="*/ 0 h 5890437"/>
                <a:gd name="connsiteX1" fmla="*/ 890167 w 5381832"/>
                <a:gd name="connsiteY1" fmla="*/ 1098883 h 5890437"/>
                <a:gd name="connsiteX2" fmla="*/ 672821 w 5381832"/>
                <a:gd name="connsiteY2" fmla="*/ 2220272 h 5890437"/>
                <a:gd name="connsiteX3" fmla="*/ 486 w 5381832"/>
                <a:gd name="connsiteY3" fmla="*/ 3051544 h 5890437"/>
                <a:gd name="connsiteX4" fmla="*/ 510849 w 5381832"/>
                <a:gd name="connsiteY4" fmla="*/ 3327991 h 5890437"/>
                <a:gd name="connsiteX5" fmla="*/ 339761 w 5381832"/>
                <a:gd name="connsiteY5" fmla="*/ 3734790 h 5890437"/>
                <a:gd name="connsiteX6" fmla="*/ 531147 w 5381832"/>
                <a:gd name="connsiteY6" fmla="*/ 3870251 h 5890437"/>
                <a:gd name="connsiteX7" fmla="*/ 372625 w 5381832"/>
                <a:gd name="connsiteY7" fmla="*/ 4061637 h 5890437"/>
                <a:gd name="connsiteX8" fmla="*/ 564011 w 5381832"/>
                <a:gd name="connsiteY8" fmla="*/ 4316819 h 5890437"/>
                <a:gd name="connsiteX9" fmla="*/ 500216 w 5381832"/>
                <a:gd name="connsiteY9" fmla="*/ 4976037 h 5890437"/>
                <a:gd name="connsiteX10" fmla="*/ 1754858 w 5381832"/>
                <a:gd name="connsiteY10" fmla="*/ 5039004 h 5890437"/>
                <a:gd name="connsiteX11" fmla="*/ 1946244 w 5381832"/>
                <a:gd name="connsiteY11" fmla="*/ 5890437 h 5890437"/>
                <a:gd name="connsiteX12" fmla="*/ 4785137 w 5381832"/>
                <a:gd name="connsiteY12" fmla="*/ 5858540 h 5890437"/>
                <a:gd name="connsiteX13" fmla="*/ 4891463 w 5381832"/>
                <a:gd name="connsiteY13" fmla="*/ 3519377 h 5890437"/>
                <a:gd name="connsiteX14" fmla="*/ 3030765 w 5381832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72451 w 5381929"/>
                <a:gd name="connsiteY1" fmla="*/ 1057320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72451 w 5381929"/>
                <a:gd name="connsiteY1" fmla="*/ 1057320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81633 w 5381929"/>
                <a:gd name="connsiteY1" fmla="*/ 920842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81633 w 5381929"/>
                <a:gd name="connsiteY1" fmla="*/ 920842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1751 h 5892188"/>
                <a:gd name="connsiteX1" fmla="*/ 927042 w 5381929"/>
                <a:gd name="connsiteY1" fmla="*/ 868002 h 5892188"/>
                <a:gd name="connsiteX2" fmla="*/ 672918 w 5381929"/>
                <a:gd name="connsiteY2" fmla="*/ 2222023 h 5892188"/>
                <a:gd name="connsiteX3" fmla="*/ 583 w 5381929"/>
                <a:gd name="connsiteY3" fmla="*/ 3053295 h 5892188"/>
                <a:gd name="connsiteX4" fmla="*/ 510946 w 5381929"/>
                <a:gd name="connsiteY4" fmla="*/ 3329742 h 5892188"/>
                <a:gd name="connsiteX5" fmla="*/ 339858 w 5381929"/>
                <a:gd name="connsiteY5" fmla="*/ 3736541 h 5892188"/>
                <a:gd name="connsiteX6" fmla="*/ 531244 w 5381929"/>
                <a:gd name="connsiteY6" fmla="*/ 3872002 h 5892188"/>
                <a:gd name="connsiteX7" fmla="*/ 372722 w 5381929"/>
                <a:gd name="connsiteY7" fmla="*/ 4063388 h 5892188"/>
                <a:gd name="connsiteX8" fmla="*/ 564108 w 5381929"/>
                <a:gd name="connsiteY8" fmla="*/ 4318570 h 5892188"/>
                <a:gd name="connsiteX9" fmla="*/ 500313 w 5381929"/>
                <a:gd name="connsiteY9" fmla="*/ 4977788 h 5892188"/>
                <a:gd name="connsiteX10" fmla="*/ 1754955 w 5381929"/>
                <a:gd name="connsiteY10" fmla="*/ 5040755 h 5892188"/>
                <a:gd name="connsiteX11" fmla="*/ 1946341 w 5381929"/>
                <a:gd name="connsiteY11" fmla="*/ 5892188 h 5892188"/>
                <a:gd name="connsiteX12" fmla="*/ 4785234 w 5381929"/>
                <a:gd name="connsiteY12" fmla="*/ 5860291 h 5892188"/>
                <a:gd name="connsiteX13" fmla="*/ 4891560 w 5381929"/>
                <a:gd name="connsiteY13" fmla="*/ 3521128 h 5892188"/>
                <a:gd name="connsiteX14" fmla="*/ 3030862 w 5381929"/>
                <a:gd name="connsiteY14" fmla="*/ 1751 h 5892188"/>
                <a:gd name="connsiteX0" fmla="*/ 3031042 w 5382109"/>
                <a:gd name="connsiteY0" fmla="*/ 1751 h 5892188"/>
                <a:gd name="connsiteX1" fmla="*/ 927222 w 5382109"/>
                <a:gd name="connsiteY1" fmla="*/ 868002 h 5892188"/>
                <a:gd name="connsiteX2" fmla="*/ 577563 w 5382109"/>
                <a:gd name="connsiteY2" fmla="*/ 2303910 h 5892188"/>
                <a:gd name="connsiteX3" fmla="*/ 763 w 5382109"/>
                <a:gd name="connsiteY3" fmla="*/ 3053295 h 5892188"/>
                <a:gd name="connsiteX4" fmla="*/ 511126 w 5382109"/>
                <a:gd name="connsiteY4" fmla="*/ 3329742 h 5892188"/>
                <a:gd name="connsiteX5" fmla="*/ 340038 w 5382109"/>
                <a:gd name="connsiteY5" fmla="*/ 3736541 h 5892188"/>
                <a:gd name="connsiteX6" fmla="*/ 531424 w 5382109"/>
                <a:gd name="connsiteY6" fmla="*/ 3872002 h 5892188"/>
                <a:gd name="connsiteX7" fmla="*/ 372902 w 5382109"/>
                <a:gd name="connsiteY7" fmla="*/ 4063388 h 5892188"/>
                <a:gd name="connsiteX8" fmla="*/ 564288 w 5382109"/>
                <a:gd name="connsiteY8" fmla="*/ 4318570 h 5892188"/>
                <a:gd name="connsiteX9" fmla="*/ 500493 w 5382109"/>
                <a:gd name="connsiteY9" fmla="*/ 4977788 h 5892188"/>
                <a:gd name="connsiteX10" fmla="*/ 1755135 w 5382109"/>
                <a:gd name="connsiteY10" fmla="*/ 5040755 h 5892188"/>
                <a:gd name="connsiteX11" fmla="*/ 1946521 w 5382109"/>
                <a:gd name="connsiteY11" fmla="*/ 5892188 h 5892188"/>
                <a:gd name="connsiteX12" fmla="*/ 4785414 w 5382109"/>
                <a:gd name="connsiteY12" fmla="*/ 5860291 h 5892188"/>
                <a:gd name="connsiteX13" fmla="*/ 4891740 w 5382109"/>
                <a:gd name="connsiteY13" fmla="*/ 3521128 h 5892188"/>
                <a:gd name="connsiteX14" fmla="*/ 3031042 w 5382109"/>
                <a:gd name="connsiteY14" fmla="*/ 1751 h 5892188"/>
                <a:gd name="connsiteX0" fmla="*/ 3031042 w 5382109"/>
                <a:gd name="connsiteY0" fmla="*/ 2101 h 5892538"/>
                <a:gd name="connsiteX1" fmla="*/ 913575 w 5382109"/>
                <a:gd name="connsiteY1" fmla="*/ 827408 h 5892538"/>
                <a:gd name="connsiteX2" fmla="*/ 577563 w 5382109"/>
                <a:gd name="connsiteY2" fmla="*/ 2304260 h 5892538"/>
                <a:gd name="connsiteX3" fmla="*/ 763 w 5382109"/>
                <a:gd name="connsiteY3" fmla="*/ 3053645 h 5892538"/>
                <a:gd name="connsiteX4" fmla="*/ 511126 w 5382109"/>
                <a:gd name="connsiteY4" fmla="*/ 3330092 h 5892538"/>
                <a:gd name="connsiteX5" fmla="*/ 340038 w 5382109"/>
                <a:gd name="connsiteY5" fmla="*/ 3736891 h 5892538"/>
                <a:gd name="connsiteX6" fmla="*/ 531424 w 5382109"/>
                <a:gd name="connsiteY6" fmla="*/ 3872352 h 5892538"/>
                <a:gd name="connsiteX7" fmla="*/ 372902 w 5382109"/>
                <a:gd name="connsiteY7" fmla="*/ 4063738 h 5892538"/>
                <a:gd name="connsiteX8" fmla="*/ 564288 w 5382109"/>
                <a:gd name="connsiteY8" fmla="*/ 4318920 h 5892538"/>
                <a:gd name="connsiteX9" fmla="*/ 500493 w 5382109"/>
                <a:gd name="connsiteY9" fmla="*/ 4978138 h 5892538"/>
                <a:gd name="connsiteX10" fmla="*/ 1755135 w 5382109"/>
                <a:gd name="connsiteY10" fmla="*/ 5041105 h 5892538"/>
                <a:gd name="connsiteX11" fmla="*/ 1946521 w 5382109"/>
                <a:gd name="connsiteY11" fmla="*/ 5892538 h 5892538"/>
                <a:gd name="connsiteX12" fmla="*/ 4785414 w 5382109"/>
                <a:gd name="connsiteY12" fmla="*/ 5860641 h 5892538"/>
                <a:gd name="connsiteX13" fmla="*/ 4891740 w 5382109"/>
                <a:gd name="connsiteY13" fmla="*/ 3521478 h 5892538"/>
                <a:gd name="connsiteX14" fmla="*/ 3031042 w 5382109"/>
                <a:gd name="connsiteY14" fmla="*/ 2101 h 5892538"/>
                <a:gd name="connsiteX0" fmla="*/ 3031042 w 5382109"/>
                <a:gd name="connsiteY0" fmla="*/ 941 h 5891378"/>
                <a:gd name="connsiteX1" fmla="*/ 886280 w 5382109"/>
                <a:gd name="connsiteY1" fmla="*/ 1071908 h 5891378"/>
                <a:gd name="connsiteX2" fmla="*/ 577563 w 5382109"/>
                <a:gd name="connsiteY2" fmla="*/ 2303100 h 5891378"/>
                <a:gd name="connsiteX3" fmla="*/ 763 w 5382109"/>
                <a:gd name="connsiteY3" fmla="*/ 3052485 h 5891378"/>
                <a:gd name="connsiteX4" fmla="*/ 511126 w 5382109"/>
                <a:gd name="connsiteY4" fmla="*/ 3328932 h 5891378"/>
                <a:gd name="connsiteX5" fmla="*/ 340038 w 5382109"/>
                <a:gd name="connsiteY5" fmla="*/ 3735731 h 5891378"/>
                <a:gd name="connsiteX6" fmla="*/ 531424 w 5382109"/>
                <a:gd name="connsiteY6" fmla="*/ 3871192 h 5891378"/>
                <a:gd name="connsiteX7" fmla="*/ 372902 w 5382109"/>
                <a:gd name="connsiteY7" fmla="*/ 4062578 h 5891378"/>
                <a:gd name="connsiteX8" fmla="*/ 564288 w 5382109"/>
                <a:gd name="connsiteY8" fmla="*/ 4317760 h 5891378"/>
                <a:gd name="connsiteX9" fmla="*/ 500493 w 5382109"/>
                <a:gd name="connsiteY9" fmla="*/ 4976978 h 5891378"/>
                <a:gd name="connsiteX10" fmla="*/ 1755135 w 5382109"/>
                <a:gd name="connsiteY10" fmla="*/ 5039945 h 5891378"/>
                <a:gd name="connsiteX11" fmla="*/ 1946521 w 5382109"/>
                <a:gd name="connsiteY11" fmla="*/ 5891378 h 5891378"/>
                <a:gd name="connsiteX12" fmla="*/ 4785414 w 5382109"/>
                <a:gd name="connsiteY12" fmla="*/ 5859481 h 5891378"/>
                <a:gd name="connsiteX13" fmla="*/ 4891740 w 5382109"/>
                <a:gd name="connsiteY13" fmla="*/ 3520318 h 5891378"/>
                <a:gd name="connsiteX14" fmla="*/ 3031042 w 5382109"/>
                <a:gd name="connsiteY14" fmla="*/ 941 h 5891378"/>
                <a:gd name="connsiteX0" fmla="*/ 3031042 w 5382109"/>
                <a:gd name="connsiteY0" fmla="*/ 753 h 5891190"/>
                <a:gd name="connsiteX1" fmla="*/ 886280 w 5382109"/>
                <a:gd name="connsiteY1" fmla="*/ 1071720 h 5891190"/>
                <a:gd name="connsiteX2" fmla="*/ 577563 w 5382109"/>
                <a:gd name="connsiteY2" fmla="*/ 2302912 h 5891190"/>
                <a:gd name="connsiteX3" fmla="*/ 763 w 5382109"/>
                <a:gd name="connsiteY3" fmla="*/ 3052297 h 5891190"/>
                <a:gd name="connsiteX4" fmla="*/ 511126 w 5382109"/>
                <a:gd name="connsiteY4" fmla="*/ 3328744 h 5891190"/>
                <a:gd name="connsiteX5" fmla="*/ 340038 w 5382109"/>
                <a:gd name="connsiteY5" fmla="*/ 3735543 h 5891190"/>
                <a:gd name="connsiteX6" fmla="*/ 531424 w 5382109"/>
                <a:gd name="connsiteY6" fmla="*/ 3871004 h 5891190"/>
                <a:gd name="connsiteX7" fmla="*/ 372902 w 5382109"/>
                <a:gd name="connsiteY7" fmla="*/ 4062390 h 5891190"/>
                <a:gd name="connsiteX8" fmla="*/ 564288 w 5382109"/>
                <a:gd name="connsiteY8" fmla="*/ 4317572 h 5891190"/>
                <a:gd name="connsiteX9" fmla="*/ 500493 w 5382109"/>
                <a:gd name="connsiteY9" fmla="*/ 4976790 h 5891190"/>
                <a:gd name="connsiteX10" fmla="*/ 1755135 w 5382109"/>
                <a:gd name="connsiteY10" fmla="*/ 5039757 h 5891190"/>
                <a:gd name="connsiteX11" fmla="*/ 1946521 w 5382109"/>
                <a:gd name="connsiteY11" fmla="*/ 5891190 h 5891190"/>
                <a:gd name="connsiteX12" fmla="*/ 4785414 w 5382109"/>
                <a:gd name="connsiteY12" fmla="*/ 5859293 h 5891190"/>
                <a:gd name="connsiteX13" fmla="*/ 4891740 w 5382109"/>
                <a:gd name="connsiteY13" fmla="*/ 3520130 h 5891190"/>
                <a:gd name="connsiteX14" fmla="*/ 3031042 w 5382109"/>
                <a:gd name="connsiteY14" fmla="*/ 753 h 5891190"/>
                <a:gd name="connsiteX0" fmla="*/ 3031042 w 5382109"/>
                <a:gd name="connsiteY0" fmla="*/ 753 h 5891190"/>
                <a:gd name="connsiteX1" fmla="*/ 886280 w 5382109"/>
                <a:gd name="connsiteY1" fmla="*/ 1071720 h 5891190"/>
                <a:gd name="connsiteX2" fmla="*/ 577563 w 5382109"/>
                <a:gd name="connsiteY2" fmla="*/ 2302912 h 5891190"/>
                <a:gd name="connsiteX3" fmla="*/ 763 w 5382109"/>
                <a:gd name="connsiteY3" fmla="*/ 3052297 h 5891190"/>
                <a:gd name="connsiteX4" fmla="*/ 511126 w 5382109"/>
                <a:gd name="connsiteY4" fmla="*/ 3328744 h 5891190"/>
                <a:gd name="connsiteX5" fmla="*/ 340038 w 5382109"/>
                <a:gd name="connsiteY5" fmla="*/ 3735543 h 5891190"/>
                <a:gd name="connsiteX6" fmla="*/ 531424 w 5382109"/>
                <a:gd name="connsiteY6" fmla="*/ 3871004 h 5891190"/>
                <a:gd name="connsiteX7" fmla="*/ 372902 w 5382109"/>
                <a:gd name="connsiteY7" fmla="*/ 4062390 h 5891190"/>
                <a:gd name="connsiteX8" fmla="*/ 564288 w 5382109"/>
                <a:gd name="connsiteY8" fmla="*/ 4317572 h 5891190"/>
                <a:gd name="connsiteX9" fmla="*/ 500493 w 5382109"/>
                <a:gd name="connsiteY9" fmla="*/ 4976790 h 5891190"/>
                <a:gd name="connsiteX10" fmla="*/ 1755135 w 5382109"/>
                <a:gd name="connsiteY10" fmla="*/ 5039757 h 5891190"/>
                <a:gd name="connsiteX11" fmla="*/ 1946521 w 5382109"/>
                <a:gd name="connsiteY11" fmla="*/ 5891190 h 5891190"/>
                <a:gd name="connsiteX12" fmla="*/ 4785414 w 5382109"/>
                <a:gd name="connsiteY12" fmla="*/ 5859293 h 5891190"/>
                <a:gd name="connsiteX13" fmla="*/ 4891740 w 5382109"/>
                <a:gd name="connsiteY13" fmla="*/ 3520130 h 5891190"/>
                <a:gd name="connsiteX14" fmla="*/ 3031042 w 5382109"/>
                <a:gd name="connsiteY14" fmla="*/ 753 h 5891190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627 h 5891064"/>
                <a:gd name="connsiteX1" fmla="*/ 777098 w 5382109"/>
                <a:gd name="connsiteY1" fmla="*/ 1180776 h 5891064"/>
                <a:gd name="connsiteX2" fmla="*/ 577563 w 5382109"/>
                <a:gd name="connsiteY2" fmla="*/ 2302786 h 5891064"/>
                <a:gd name="connsiteX3" fmla="*/ 763 w 5382109"/>
                <a:gd name="connsiteY3" fmla="*/ 3052171 h 5891064"/>
                <a:gd name="connsiteX4" fmla="*/ 511126 w 5382109"/>
                <a:gd name="connsiteY4" fmla="*/ 3328618 h 5891064"/>
                <a:gd name="connsiteX5" fmla="*/ 340038 w 5382109"/>
                <a:gd name="connsiteY5" fmla="*/ 3735417 h 5891064"/>
                <a:gd name="connsiteX6" fmla="*/ 531424 w 5382109"/>
                <a:gd name="connsiteY6" fmla="*/ 3870878 h 5891064"/>
                <a:gd name="connsiteX7" fmla="*/ 372902 w 5382109"/>
                <a:gd name="connsiteY7" fmla="*/ 4062264 h 5891064"/>
                <a:gd name="connsiteX8" fmla="*/ 564288 w 5382109"/>
                <a:gd name="connsiteY8" fmla="*/ 4317446 h 5891064"/>
                <a:gd name="connsiteX9" fmla="*/ 500493 w 5382109"/>
                <a:gd name="connsiteY9" fmla="*/ 4976664 h 5891064"/>
                <a:gd name="connsiteX10" fmla="*/ 1755135 w 5382109"/>
                <a:gd name="connsiteY10" fmla="*/ 5039631 h 5891064"/>
                <a:gd name="connsiteX11" fmla="*/ 1946521 w 5382109"/>
                <a:gd name="connsiteY11" fmla="*/ 5891064 h 5891064"/>
                <a:gd name="connsiteX12" fmla="*/ 4785414 w 5382109"/>
                <a:gd name="connsiteY12" fmla="*/ 5859167 h 5891064"/>
                <a:gd name="connsiteX13" fmla="*/ 4891740 w 5382109"/>
                <a:gd name="connsiteY13" fmla="*/ 3520004 h 5891064"/>
                <a:gd name="connsiteX14" fmla="*/ 3031042 w 5382109"/>
                <a:gd name="connsiteY14" fmla="*/ 627 h 5891064"/>
                <a:gd name="connsiteX0" fmla="*/ 3031042 w 5382109"/>
                <a:gd name="connsiteY0" fmla="*/ 968 h 5891405"/>
                <a:gd name="connsiteX1" fmla="*/ 777098 w 5382109"/>
                <a:gd name="connsiteY1" fmla="*/ 1181117 h 5891405"/>
                <a:gd name="connsiteX2" fmla="*/ 577563 w 5382109"/>
                <a:gd name="connsiteY2" fmla="*/ 2303127 h 5891405"/>
                <a:gd name="connsiteX3" fmla="*/ 763 w 5382109"/>
                <a:gd name="connsiteY3" fmla="*/ 3052512 h 5891405"/>
                <a:gd name="connsiteX4" fmla="*/ 511126 w 5382109"/>
                <a:gd name="connsiteY4" fmla="*/ 3328959 h 5891405"/>
                <a:gd name="connsiteX5" fmla="*/ 340038 w 5382109"/>
                <a:gd name="connsiteY5" fmla="*/ 3735758 h 5891405"/>
                <a:gd name="connsiteX6" fmla="*/ 531424 w 5382109"/>
                <a:gd name="connsiteY6" fmla="*/ 3871219 h 5891405"/>
                <a:gd name="connsiteX7" fmla="*/ 372902 w 5382109"/>
                <a:gd name="connsiteY7" fmla="*/ 4062605 h 5891405"/>
                <a:gd name="connsiteX8" fmla="*/ 564288 w 5382109"/>
                <a:gd name="connsiteY8" fmla="*/ 4317787 h 5891405"/>
                <a:gd name="connsiteX9" fmla="*/ 500493 w 5382109"/>
                <a:gd name="connsiteY9" fmla="*/ 4977005 h 5891405"/>
                <a:gd name="connsiteX10" fmla="*/ 1755135 w 5382109"/>
                <a:gd name="connsiteY10" fmla="*/ 5039972 h 5891405"/>
                <a:gd name="connsiteX11" fmla="*/ 1946521 w 5382109"/>
                <a:gd name="connsiteY11" fmla="*/ 5891405 h 5891405"/>
                <a:gd name="connsiteX12" fmla="*/ 4785414 w 5382109"/>
                <a:gd name="connsiteY12" fmla="*/ 5859508 h 5891405"/>
                <a:gd name="connsiteX13" fmla="*/ 4891740 w 5382109"/>
                <a:gd name="connsiteY13" fmla="*/ 3520345 h 5891405"/>
                <a:gd name="connsiteX14" fmla="*/ 3031042 w 5382109"/>
                <a:gd name="connsiteY14" fmla="*/ 968 h 5891405"/>
                <a:gd name="connsiteX0" fmla="*/ 3031042 w 5382109"/>
                <a:gd name="connsiteY0" fmla="*/ 968 h 5891405"/>
                <a:gd name="connsiteX1" fmla="*/ 777098 w 5382109"/>
                <a:gd name="connsiteY1" fmla="*/ 1181117 h 5891405"/>
                <a:gd name="connsiteX2" fmla="*/ 577563 w 5382109"/>
                <a:gd name="connsiteY2" fmla="*/ 2303127 h 5891405"/>
                <a:gd name="connsiteX3" fmla="*/ 763 w 5382109"/>
                <a:gd name="connsiteY3" fmla="*/ 3052512 h 5891405"/>
                <a:gd name="connsiteX4" fmla="*/ 511126 w 5382109"/>
                <a:gd name="connsiteY4" fmla="*/ 3328959 h 5891405"/>
                <a:gd name="connsiteX5" fmla="*/ 340038 w 5382109"/>
                <a:gd name="connsiteY5" fmla="*/ 3735758 h 5891405"/>
                <a:gd name="connsiteX6" fmla="*/ 531424 w 5382109"/>
                <a:gd name="connsiteY6" fmla="*/ 3871219 h 5891405"/>
                <a:gd name="connsiteX7" fmla="*/ 372902 w 5382109"/>
                <a:gd name="connsiteY7" fmla="*/ 4062605 h 5891405"/>
                <a:gd name="connsiteX8" fmla="*/ 564288 w 5382109"/>
                <a:gd name="connsiteY8" fmla="*/ 4317787 h 5891405"/>
                <a:gd name="connsiteX9" fmla="*/ 500493 w 5382109"/>
                <a:gd name="connsiteY9" fmla="*/ 4977005 h 5891405"/>
                <a:gd name="connsiteX10" fmla="*/ 1755135 w 5382109"/>
                <a:gd name="connsiteY10" fmla="*/ 5039972 h 5891405"/>
                <a:gd name="connsiteX11" fmla="*/ 1946521 w 5382109"/>
                <a:gd name="connsiteY11" fmla="*/ 5891405 h 5891405"/>
                <a:gd name="connsiteX12" fmla="*/ 4785414 w 5382109"/>
                <a:gd name="connsiteY12" fmla="*/ 5859508 h 5891405"/>
                <a:gd name="connsiteX13" fmla="*/ 4891740 w 5382109"/>
                <a:gd name="connsiteY13" fmla="*/ 3520345 h 5891405"/>
                <a:gd name="connsiteX14" fmla="*/ 3031042 w 5382109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8119 w 5389186"/>
                <a:gd name="connsiteY0" fmla="*/ 968 h 5891405"/>
                <a:gd name="connsiteX1" fmla="*/ 784175 w 5389186"/>
                <a:gd name="connsiteY1" fmla="*/ 1181117 h 5891405"/>
                <a:gd name="connsiteX2" fmla="*/ 530049 w 5389186"/>
                <a:gd name="connsiteY2" fmla="*/ 2303127 h 5891405"/>
                <a:gd name="connsiteX3" fmla="*/ 7840 w 5389186"/>
                <a:gd name="connsiteY3" fmla="*/ 3052512 h 5891405"/>
                <a:gd name="connsiteX4" fmla="*/ 518203 w 5389186"/>
                <a:gd name="connsiteY4" fmla="*/ 3328959 h 5891405"/>
                <a:gd name="connsiteX5" fmla="*/ 347115 w 5389186"/>
                <a:gd name="connsiteY5" fmla="*/ 3735758 h 5891405"/>
                <a:gd name="connsiteX6" fmla="*/ 538501 w 5389186"/>
                <a:gd name="connsiteY6" fmla="*/ 3871219 h 5891405"/>
                <a:gd name="connsiteX7" fmla="*/ 379979 w 5389186"/>
                <a:gd name="connsiteY7" fmla="*/ 4062605 h 5891405"/>
                <a:gd name="connsiteX8" fmla="*/ 571365 w 5389186"/>
                <a:gd name="connsiteY8" fmla="*/ 4317787 h 5891405"/>
                <a:gd name="connsiteX9" fmla="*/ 507570 w 5389186"/>
                <a:gd name="connsiteY9" fmla="*/ 4977005 h 5891405"/>
                <a:gd name="connsiteX10" fmla="*/ 1762212 w 5389186"/>
                <a:gd name="connsiteY10" fmla="*/ 5039972 h 5891405"/>
                <a:gd name="connsiteX11" fmla="*/ 1953598 w 5389186"/>
                <a:gd name="connsiteY11" fmla="*/ 5891405 h 5891405"/>
                <a:gd name="connsiteX12" fmla="*/ 4792491 w 5389186"/>
                <a:gd name="connsiteY12" fmla="*/ 5859508 h 5891405"/>
                <a:gd name="connsiteX13" fmla="*/ 4898817 w 5389186"/>
                <a:gd name="connsiteY13" fmla="*/ 3520345 h 5891405"/>
                <a:gd name="connsiteX14" fmla="*/ 3038119 w 5389186"/>
                <a:gd name="connsiteY14" fmla="*/ 968 h 5891405"/>
                <a:gd name="connsiteX0" fmla="*/ 3037057 w 5388124"/>
                <a:gd name="connsiteY0" fmla="*/ 968 h 5891405"/>
                <a:gd name="connsiteX1" fmla="*/ 783113 w 5388124"/>
                <a:gd name="connsiteY1" fmla="*/ 1181117 h 5891405"/>
                <a:gd name="connsiteX2" fmla="*/ 528987 w 5388124"/>
                <a:gd name="connsiteY2" fmla="*/ 2303127 h 5891405"/>
                <a:gd name="connsiteX3" fmla="*/ 6778 w 5388124"/>
                <a:gd name="connsiteY3" fmla="*/ 3052512 h 5891405"/>
                <a:gd name="connsiteX4" fmla="*/ 517141 w 5388124"/>
                <a:gd name="connsiteY4" fmla="*/ 3328959 h 5891405"/>
                <a:gd name="connsiteX5" fmla="*/ 346053 w 5388124"/>
                <a:gd name="connsiteY5" fmla="*/ 3735758 h 5891405"/>
                <a:gd name="connsiteX6" fmla="*/ 537439 w 5388124"/>
                <a:gd name="connsiteY6" fmla="*/ 3871219 h 5891405"/>
                <a:gd name="connsiteX7" fmla="*/ 378917 w 5388124"/>
                <a:gd name="connsiteY7" fmla="*/ 4062605 h 5891405"/>
                <a:gd name="connsiteX8" fmla="*/ 570303 w 5388124"/>
                <a:gd name="connsiteY8" fmla="*/ 4317787 h 5891405"/>
                <a:gd name="connsiteX9" fmla="*/ 506508 w 5388124"/>
                <a:gd name="connsiteY9" fmla="*/ 4977005 h 5891405"/>
                <a:gd name="connsiteX10" fmla="*/ 1761150 w 5388124"/>
                <a:gd name="connsiteY10" fmla="*/ 5039972 h 5891405"/>
                <a:gd name="connsiteX11" fmla="*/ 1952536 w 5388124"/>
                <a:gd name="connsiteY11" fmla="*/ 5891405 h 5891405"/>
                <a:gd name="connsiteX12" fmla="*/ 4791429 w 5388124"/>
                <a:gd name="connsiteY12" fmla="*/ 5859508 h 5891405"/>
                <a:gd name="connsiteX13" fmla="*/ 4897755 w 5388124"/>
                <a:gd name="connsiteY13" fmla="*/ 3520345 h 5891405"/>
                <a:gd name="connsiteX14" fmla="*/ 3037057 w 5388124"/>
                <a:gd name="connsiteY14" fmla="*/ 968 h 5891405"/>
                <a:gd name="connsiteX0" fmla="*/ 3034541 w 5385608"/>
                <a:gd name="connsiteY0" fmla="*/ 968 h 5891405"/>
                <a:gd name="connsiteX1" fmla="*/ 780597 w 5385608"/>
                <a:gd name="connsiteY1" fmla="*/ 1181117 h 5891405"/>
                <a:gd name="connsiteX2" fmla="*/ 526471 w 5385608"/>
                <a:gd name="connsiteY2" fmla="*/ 2303127 h 5891405"/>
                <a:gd name="connsiteX3" fmla="*/ 4262 w 5385608"/>
                <a:gd name="connsiteY3" fmla="*/ 3052512 h 5891405"/>
                <a:gd name="connsiteX4" fmla="*/ 514625 w 5385608"/>
                <a:gd name="connsiteY4" fmla="*/ 3328959 h 5891405"/>
                <a:gd name="connsiteX5" fmla="*/ 343537 w 5385608"/>
                <a:gd name="connsiteY5" fmla="*/ 3735758 h 5891405"/>
                <a:gd name="connsiteX6" fmla="*/ 534923 w 5385608"/>
                <a:gd name="connsiteY6" fmla="*/ 3871219 h 5891405"/>
                <a:gd name="connsiteX7" fmla="*/ 376401 w 5385608"/>
                <a:gd name="connsiteY7" fmla="*/ 4062605 h 5891405"/>
                <a:gd name="connsiteX8" fmla="*/ 567787 w 5385608"/>
                <a:gd name="connsiteY8" fmla="*/ 4317787 h 5891405"/>
                <a:gd name="connsiteX9" fmla="*/ 503992 w 5385608"/>
                <a:gd name="connsiteY9" fmla="*/ 4977005 h 5891405"/>
                <a:gd name="connsiteX10" fmla="*/ 1758634 w 5385608"/>
                <a:gd name="connsiteY10" fmla="*/ 5039972 h 5891405"/>
                <a:gd name="connsiteX11" fmla="*/ 1950020 w 5385608"/>
                <a:gd name="connsiteY11" fmla="*/ 5891405 h 5891405"/>
                <a:gd name="connsiteX12" fmla="*/ 4788913 w 5385608"/>
                <a:gd name="connsiteY12" fmla="*/ 5859508 h 5891405"/>
                <a:gd name="connsiteX13" fmla="*/ 4895239 w 5385608"/>
                <a:gd name="connsiteY13" fmla="*/ 3520345 h 5891405"/>
                <a:gd name="connsiteX14" fmla="*/ 3034541 w 5385608"/>
                <a:gd name="connsiteY14" fmla="*/ 968 h 5891405"/>
                <a:gd name="connsiteX0" fmla="*/ 3034541 w 5385608"/>
                <a:gd name="connsiteY0" fmla="*/ 968 h 5891405"/>
                <a:gd name="connsiteX1" fmla="*/ 780597 w 5385608"/>
                <a:gd name="connsiteY1" fmla="*/ 1181117 h 5891405"/>
                <a:gd name="connsiteX2" fmla="*/ 526471 w 5385608"/>
                <a:gd name="connsiteY2" fmla="*/ 2303127 h 5891405"/>
                <a:gd name="connsiteX3" fmla="*/ 4262 w 5385608"/>
                <a:gd name="connsiteY3" fmla="*/ 3052512 h 5891405"/>
                <a:gd name="connsiteX4" fmla="*/ 514625 w 5385608"/>
                <a:gd name="connsiteY4" fmla="*/ 3328959 h 5891405"/>
                <a:gd name="connsiteX5" fmla="*/ 343537 w 5385608"/>
                <a:gd name="connsiteY5" fmla="*/ 3735758 h 5891405"/>
                <a:gd name="connsiteX6" fmla="*/ 534923 w 5385608"/>
                <a:gd name="connsiteY6" fmla="*/ 3871219 h 5891405"/>
                <a:gd name="connsiteX7" fmla="*/ 376401 w 5385608"/>
                <a:gd name="connsiteY7" fmla="*/ 4062605 h 5891405"/>
                <a:gd name="connsiteX8" fmla="*/ 567787 w 5385608"/>
                <a:gd name="connsiteY8" fmla="*/ 4317787 h 5891405"/>
                <a:gd name="connsiteX9" fmla="*/ 503992 w 5385608"/>
                <a:gd name="connsiteY9" fmla="*/ 4977005 h 5891405"/>
                <a:gd name="connsiteX10" fmla="*/ 1758634 w 5385608"/>
                <a:gd name="connsiteY10" fmla="*/ 5039972 h 5891405"/>
                <a:gd name="connsiteX11" fmla="*/ 1950020 w 5385608"/>
                <a:gd name="connsiteY11" fmla="*/ 5891405 h 5891405"/>
                <a:gd name="connsiteX12" fmla="*/ 4788913 w 5385608"/>
                <a:gd name="connsiteY12" fmla="*/ 5859508 h 5891405"/>
                <a:gd name="connsiteX13" fmla="*/ 4895239 w 5385608"/>
                <a:gd name="connsiteY13" fmla="*/ 3520345 h 5891405"/>
                <a:gd name="connsiteX14" fmla="*/ 3034541 w 5385608"/>
                <a:gd name="connsiteY14" fmla="*/ 968 h 5891405"/>
                <a:gd name="connsiteX0" fmla="*/ 2980702 w 5331769"/>
                <a:gd name="connsiteY0" fmla="*/ 968 h 5891405"/>
                <a:gd name="connsiteX1" fmla="*/ 726758 w 5331769"/>
                <a:gd name="connsiteY1" fmla="*/ 1181117 h 5891405"/>
                <a:gd name="connsiteX2" fmla="*/ 472632 w 5331769"/>
                <a:gd name="connsiteY2" fmla="*/ 2303127 h 5891405"/>
                <a:gd name="connsiteX3" fmla="*/ 5014 w 5331769"/>
                <a:gd name="connsiteY3" fmla="*/ 3079808 h 5891405"/>
                <a:gd name="connsiteX4" fmla="*/ 460786 w 5331769"/>
                <a:gd name="connsiteY4" fmla="*/ 3328959 h 5891405"/>
                <a:gd name="connsiteX5" fmla="*/ 289698 w 5331769"/>
                <a:gd name="connsiteY5" fmla="*/ 3735758 h 5891405"/>
                <a:gd name="connsiteX6" fmla="*/ 481084 w 5331769"/>
                <a:gd name="connsiteY6" fmla="*/ 3871219 h 5891405"/>
                <a:gd name="connsiteX7" fmla="*/ 322562 w 5331769"/>
                <a:gd name="connsiteY7" fmla="*/ 4062605 h 5891405"/>
                <a:gd name="connsiteX8" fmla="*/ 513948 w 5331769"/>
                <a:gd name="connsiteY8" fmla="*/ 4317787 h 5891405"/>
                <a:gd name="connsiteX9" fmla="*/ 450153 w 5331769"/>
                <a:gd name="connsiteY9" fmla="*/ 4977005 h 5891405"/>
                <a:gd name="connsiteX10" fmla="*/ 1704795 w 5331769"/>
                <a:gd name="connsiteY10" fmla="*/ 5039972 h 5891405"/>
                <a:gd name="connsiteX11" fmla="*/ 1896181 w 5331769"/>
                <a:gd name="connsiteY11" fmla="*/ 5891405 h 5891405"/>
                <a:gd name="connsiteX12" fmla="*/ 4735074 w 5331769"/>
                <a:gd name="connsiteY12" fmla="*/ 5859508 h 5891405"/>
                <a:gd name="connsiteX13" fmla="*/ 4841400 w 5331769"/>
                <a:gd name="connsiteY13" fmla="*/ 3520345 h 5891405"/>
                <a:gd name="connsiteX14" fmla="*/ 2980702 w 5331769"/>
                <a:gd name="connsiteY14" fmla="*/ 968 h 5891405"/>
                <a:gd name="connsiteX0" fmla="*/ 2980491 w 5331558"/>
                <a:gd name="connsiteY0" fmla="*/ 968 h 5891405"/>
                <a:gd name="connsiteX1" fmla="*/ 726547 w 5331558"/>
                <a:gd name="connsiteY1" fmla="*/ 1181117 h 5891405"/>
                <a:gd name="connsiteX2" fmla="*/ 486068 w 5331558"/>
                <a:gd name="connsiteY2" fmla="*/ 2371366 h 5891405"/>
                <a:gd name="connsiteX3" fmla="*/ 4803 w 5331558"/>
                <a:gd name="connsiteY3" fmla="*/ 3079808 h 5891405"/>
                <a:gd name="connsiteX4" fmla="*/ 460575 w 5331558"/>
                <a:gd name="connsiteY4" fmla="*/ 3328959 h 5891405"/>
                <a:gd name="connsiteX5" fmla="*/ 289487 w 5331558"/>
                <a:gd name="connsiteY5" fmla="*/ 3735758 h 5891405"/>
                <a:gd name="connsiteX6" fmla="*/ 480873 w 5331558"/>
                <a:gd name="connsiteY6" fmla="*/ 3871219 h 5891405"/>
                <a:gd name="connsiteX7" fmla="*/ 322351 w 5331558"/>
                <a:gd name="connsiteY7" fmla="*/ 4062605 h 5891405"/>
                <a:gd name="connsiteX8" fmla="*/ 513737 w 5331558"/>
                <a:gd name="connsiteY8" fmla="*/ 4317787 h 5891405"/>
                <a:gd name="connsiteX9" fmla="*/ 449942 w 5331558"/>
                <a:gd name="connsiteY9" fmla="*/ 4977005 h 5891405"/>
                <a:gd name="connsiteX10" fmla="*/ 1704584 w 5331558"/>
                <a:gd name="connsiteY10" fmla="*/ 5039972 h 5891405"/>
                <a:gd name="connsiteX11" fmla="*/ 1895970 w 5331558"/>
                <a:gd name="connsiteY11" fmla="*/ 5891405 h 5891405"/>
                <a:gd name="connsiteX12" fmla="*/ 4734863 w 5331558"/>
                <a:gd name="connsiteY12" fmla="*/ 5859508 h 5891405"/>
                <a:gd name="connsiteX13" fmla="*/ 4841189 w 5331558"/>
                <a:gd name="connsiteY13" fmla="*/ 3520345 h 5891405"/>
                <a:gd name="connsiteX14" fmla="*/ 2980491 w 5331558"/>
                <a:gd name="connsiteY14" fmla="*/ 968 h 5891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31558" h="5891405">
                  <a:moveTo>
                    <a:pt x="2980491" y="968"/>
                  </a:moveTo>
                  <a:cubicBezTo>
                    <a:pt x="1784302" y="-22254"/>
                    <a:pt x="1040642" y="372305"/>
                    <a:pt x="726547" y="1181117"/>
                  </a:cubicBezTo>
                  <a:cubicBezTo>
                    <a:pt x="528785" y="1834793"/>
                    <a:pt x="744238" y="2066938"/>
                    <a:pt x="486068" y="2371366"/>
                  </a:cubicBezTo>
                  <a:cubicBezTo>
                    <a:pt x="239818" y="2677225"/>
                    <a:pt x="-40213" y="2911644"/>
                    <a:pt x="4803" y="3079808"/>
                  </a:cubicBezTo>
                  <a:cubicBezTo>
                    <a:pt x="109541" y="3181162"/>
                    <a:pt x="260766" y="3266498"/>
                    <a:pt x="460575" y="3328959"/>
                  </a:cubicBezTo>
                  <a:cubicBezTo>
                    <a:pt x="403546" y="3464559"/>
                    <a:pt x="198074" y="3641722"/>
                    <a:pt x="289487" y="3735758"/>
                  </a:cubicBezTo>
                  <a:lnTo>
                    <a:pt x="480873" y="3871219"/>
                  </a:lnTo>
                  <a:cubicBezTo>
                    <a:pt x="428032" y="3935014"/>
                    <a:pt x="303940" y="3939433"/>
                    <a:pt x="322351" y="4062605"/>
                  </a:cubicBezTo>
                  <a:cubicBezTo>
                    <a:pt x="362395" y="4195168"/>
                    <a:pt x="550882" y="4226788"/>
                    <a:pt x="513737" y="4317787"/>
                  </a:cubicBezTo>
                  <a:cubicBezTo>
                    <a:pt x="397470" y="4561276"/>
                    <a:pt x="358392" y="4876020"/>
                    <a:pt x="449942" y="4977005"/>
                  </a:cubicBezTo>
                  <a:cubicBezTo>
                    <a:pt x="636587" y="5158310"/>
                    <a:pt x="1197305" y="5208988"/>
                    <a:pt x="1704584" y="5039972"/>
                  </a:cubicBezTo>
                  <a:lnTo>
                    <a:pt x="1895970" y="5891405"/>
                  </a:lnTo>
                  <a:lnTo>
                    <a:pt x="4734863" y="5859508"/>
                  </a:lnTo>
                  <a:cubicBezTo>
                    <a:pt x="4366268" y="4516262"/>
                    <a:pt x="4422975" y="3927926"/>
                    <a:pt x="4841189" y="3520345"/>
                  </a:cubicBezTo>
                  <a:cubicBezTo>
                    <a:pt x="6117095" y="1964448"/>
                    <a:pt x="4692333" y="36409"/>
                    <a:pt x="2980491" y="9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99" name="Oval 37">
              <a:extLst>
                <a:ext uri="{FF2B5EF4-FFF2-40B4-BE49-F238E27FC236}">
                  <a16:creationId xmlns:a16="http://schemas.microsoft.com/office/drawing/2014/main" id="{FD76E90F-2590-4D99-A0FE-60C699D17BA0}"/>
                </a:ext>
              </a:extLst>
            </p:cNvPr>
            <p:cNvSpPr/>
            <p:nvPr/>
          </p:nvSpPr>
          <p:spPr>
            <a:xfrm rot="18100542">
              <a:off x="5907878" y="-58593"/>
              <a:ext cx="1436045" cy="2141152"/>
            </a:xfrm>
            <a:custGeom>
              <a:avLst/>
              <a:gdLst/>
              <a:ahLst/>
              <a:cxnLst/>
              <a:rect l="l" t="t" r="r" b="b"/>
              <a:pathLst>
                <a:path w="1170491" h="1745209">
                  <a:moveTo>
                    <a:pt x="429221" y="671495"/>
                  </a:moveTo>
                  <a:cubicBezTo>
                    <a:pt x="415869" y="670322"/>
                    <a:pt x="402356" y="670624"/>
                    <a:pt x="388917" y="672439"/>
                  </a:cubicBezTo>
                  <a:cubicBezTo>
                    <a:pt x="370997" y="674859"/>
                    <a:pt x="353207" y="679968"/>
                    <a:pt x="336101" y="687858"/>
                  </a:cubicBezTo>
                  <a:lnTo>
                    <a:pt x="344770" y="708640"/>
                  </a:lnTo>
                  <a:cubicBezTo>
                    <a:pt x="405276" y="680369"/>
                    <a:pt x="475531" y="691805"/>
                    <a:pt x="523918" y="737799"/>
                  </a:cubicBezTo>
                  <a:cubicBezTo>
                    <a:pt x="569388" y="781022"/>
                    <a:pt x="587723" y="847396"/>
                    <a:pt x="571504" y="910067"/>
                  </a:cubicBezTo>
                  <a:lnTo>
                    <a:pt x="593243" y="915886"/>
                  </a:lnTo>
                  <a:cubicBezTo>
                    <a:pt x="611678" y="844923"/>
                    <a:pt x="590662" y="769719"/>
                    <a:pt x="538740" y="720849"/>
                  </a:cubicBezTo>
                  <a:cubicBezTo>
                    <a:pt x="507886" y="691808"/>
                    <a:pt x="469277" y="675014"/>
                    <a:pt x="429221" y="671495"/>
                  </a:cubicBezTo>
                  <a:close/>
                  <a:moveTo>
                    <a:pt x="588421" y="580980"/>
                  </a:moveTo>
                  <a:cubicBezTo>
                    <a:pt x="534186" y="581239"/>
                    <a:pt x="482134" y="605639"/>
                    <a:pt x="446738" y="649695"/>
                  </a:cubicBezTo>
                  <a:lnTo>
                    <a:pt x="463760" y="664437"/>
                  </a:lnTo>
                  <a:cubicBezTo>
                    <a:pt x="505329" y="612166"/>
                    <a:pt x="573320" y="591099"/>
                    <a:pt x="637132" y="610714"/>
                  </a:cubicBezTo>
                  <a:cubicBezTo>
                    <a:pt x="697098" y="629147"/>
                    <a:pt x="743088" y="680397"/>
                    <a:pt x="756495" y="743730"/>
                  </a:cubicBezTo>
                  <a:lnTo>
                    <a:pt x="778549" y="739251"/>
                  </a:lnTo>
                  <a:cubicBezTo>
                    <a:pt x="763432" y="667508"/>
                    <a:pt x="711108" y="609548"/>
                    <a:pt x="642848" y="588934"/>
                  </a:cubicBezTo>
                  <a:cubicBezTo>
                    <a:pt x="624821" y="583490"/>
                    <a:pt x="606500" y="580894"/>
                    <a:pt x="588421" y="580980"/>
                  </a:cubicBezTo>
                  <a:close/>
                  <a:moveTo>
                    <a:pt x="533817" y="0"/>
                  </a:moveTo>
                  <a:cubicBezTo>
                    <a:pt x="617807" y="1"/>
                    <a:pt x="687626" y="60667"/>
                    <a:pt x="697680" y="141081"/>
                  </a:cubicBezTo>
                  <a:cubicBezTo>
                    <a:pt x="603869" y="182843"/>
                    <a:pt x="547102" y="268997"/>
                    <a:pt x="562024" y="352718"/>
                  </a:cubicBezTo>
                  <a:lnTo>
                    <a:pt x="584367" y="347971"/>
                  </a:lnTo>
                  <a:cubicBezTo>
                    <a:pt x="570422" y="267354"/>
                    <a:pt x="633895" y="183716"/>
                    <a:pt x="732836" y="150639"/>
                  </a:cubicBezTo>
                  <a:cubicBezTo>
                    <a:pt x="738208" y="147500"/>
                    <a:pt x="743991" y="147205"/>
                    <a:pt x="749842" y="147205"/>
                  </a:cubicBezTo>
                  <a:cubicBezTo>
                    <a:pt x="844103" y="147205"/>
                    <a:pt x="920515" y="223618"/>
                    <a:pt x="920515" y="317877"/>
                  </a:cubicBezTo>
                  <a:lnTo>
                    <a:pt x="910716" y="366417"/>
                  </a:lnTo>
                  <a:lnTo>
                    <a:pt x="920515" y="366418"/>
                  </a:lnTo>
                  <a:lnTo>
                    <a:pt x="920515" y="371433"/>
                  </a:lnTo>
                  <a:cubicBezTo>
                    <a:pt x="997755" y="379016"/>
                    <a:pt x="1056877" y="445155"/>
                    <a:pt x="1056877" y="525101"/>
                  </a:cubicBezTo>
                  <a:lnTo>
                    <a:pt x="1047351" y="572282"/>
                  </a:lnTo>
                  <a:cubicBezTo>
                    <a:pt x="1119671" y="602218"/>
                    <a:pt x="1170491" y="673500"/>
                    <a:pt x="1170491" y="756650"/>
                  </a:cubicBezTo>
                  <a:cubicBezTo>
                    <a:pt x="1170490" y="802863"/>
                    <a:pt x="1154794" y="845409"/>
                    <a:pt x="1127569" y="878235"/>
                  </a:cubicBezTo>
                  <a:cubicBezTo>
                    <a:pt x="1080615" y="934488"/>
                    <a:pt x="1014142" y="959925"/>
                    <a:pt x="954678" y="939840"/>
                  </a:cubicBezTo>
                  <a:lnTo>
                    <a:pt x="947373" y="961469"/>
                  </a:lnTo>
                  <a:cubicBezTo>
                    <a:pt x="1000817" y="979520"/>
                    <a:pt x="1058949" y="966083"/>
                    <a:pt x="1106746" y="928282"/>
                  </a:cubicBezTo>
                  <a:cubicBezTo>
                    <a:pt x="1128548" y="955588"/>
                    <a:pt x="1138907" y="990708"/>
                    <a:pt x="1138907" y="1028247"/>
                  </a:cubicBezTo>
                  <a:cubicBezTo>
                    <a:pt x="1138907" y="1124134"/>
                    <a:pt x="1071328" y="1204237"/>
                    <a:pt x="981133" y="1223220"/>
                  </a:cubicBezTo>
                  <a:cubicBezTo>
                    <a:pt x="889088" y="1236998"/>
                    <a:pt x="805358" y="1200898"/>
                    <a:pt x="777272" y="1134408"/>
                  </a:cubicBezTo>
                  <a:cubicBezTo>
                    <a:pt x="791057" y="1124903"/>
                    <a:pt x="802061" y="1111678"/>
                    <a:pt x="810210" y="1096167"/>
                  </a:cubicBezTo>
                  <a:cubicBezTo>
                    <a:pt x="831546" y="1055553"/>
                    <a:pt x="830022" y="1005443"/>
                    <a:pt x="806195" y="964175"/>
                  </a:cubicBezTo>
                  <a:lnTo>
                    <a:pt x="787267" y="975103"/>
                  </a:lnTo>
                  <a:cubicBezTo>
                    <a:pt x="807161" y="1009560"/>
                    <a:pt x="808703" y="1051275"/>
                    <a:pt x="791333" y="1085110"/>
                  </a:cubicBezTo>
                  <a:cubicBezTo>
                    <a:pt x="784855" y="1097727"/>
                    <a:pt x="776117" y="1108536"/>
                    <a:pt x="763385" y="1114320"/>
                  </a:cubicBezTo>
                  <a:lnTo>
                    <a:pt x="744063" y="1119497"/>
                  </a:lnTo>
                  <a:lnTo>
                    <a:pt x="747716" y="1128718"/>
                  </a:lnTo>
                  <a:cubicBezTo>
                    <a:pt x="731558" y="1137628"/>
                    <a:pt x="712804" y="1141697"/>
                    <a:pt x="693327" y="1140344"/>
                  </a:cubicBezTo>
                  <a:cubicBezTo>
                    <a:pt x="655409" y="1137711"/>
                    <a:pt x="620494" y="1114908"/>
                    <a:pt x="601213" y="1080185"/>
                  </a:cubicBezTo>
                  <a:lnTo>
                    <a:pt x="582082" y="1090754"/>
                  </a:lnTo>
                  <a:cubicBezTo>
                    <a:pt x="605167" y="1132362"/>
                    <a:pt x="647281" y="1159482"/>
                    <a:pt x="693051" y="1162221"/>
                  </a:cubicBezTo>
                  <a:cubicBezTo>
                    <a:pt x="715413" y="1163558"/>
                    <a:pt x="736989" y="1158982"/>
                    <a:pt x="755684" y="1148835"/>
                  </a:cubicBezTo>
                  <a:cubicBezTo>
                    <a:pt x="792539" y="1222022"/>
                    <a:pt x="887119" y="1262260"/>
                    <a:pt x="989751" y="1247587"/>
                  </a:cubicBezTo>
                  <a:cubicBezTo>
                    <a:pt x="1000157" y="1267987"/>
                    <a:pt x="1004489" y="1291252"/>
                    <a:pt x="1004488" y="1315531"/>
                  </a:cubicBezTo>
                  <a:cubicBezTo>
                    <a:pt x="1004488" y="1381750"/>
                    <a:pt x="972258" y="1440443"/>
                    <a:pt x="920375" y="1473506"/>
                  </a:cubicBezTo>
                  <a:lnTo>
                    <a:pt x="913116" y="1474079"/>
                  </a:lnTo>
                  <a:cubicBezTo>
                    <a:pt x="850536" y="1469665"/>
                    <a:pt x="794159" y="1430126"/>
                    <a:pt x="766796" y="1371458"/>
                  </a:cubicBezTo>
                  <a:lnTo>
                    <a:pt x="746323" y="1380801"/>
                  </a:lnTo>
                  <a:cubicBezTo>
                    <a:pt x="776874" y="1446464"/>
                    <a:pt x="839753" y="1490827"/>
                    <a:pt x="909888" y="1496052"/>
                  </a:cubicBezTo>
                  <a:cubicBezTo>
                    <a:pt x="891948" y="1561049"/>
                    <a:pt x="840393" y="1611456"/>
                    <a:pt x="774838" y="1628054"/>
                  </a:cubicBezTo>
                  <a:cubicBezTo>
                    <a:pt x="686646" y="1642970"/>
                    <a:pt x="605133" y="1612285"/>
                    <a:pt x="571751" y="1552195"/>
                  </a:cubicBezTo>
                  <a:lnTo>
                    <a:pt x="550649" y="1566422"/>
                  </a:lnTo>
                  <a:cubicBezTo>
                    <a:pt x="577499" y="1609979"/>
                    <a:pt x="626419" y="1639383"/>
                    <a:pt x="685031" y="1648114"/>
                  </a:cubicBezTo>
                  <a:cubicBezTo>
                    <a:pt x="659684" y="1706013"/>
                    <a:pt x="601329" y="1745210"/>
                    <a:pt x="533818" y="1745209"/>
                  </a:cubicBezTo>
                  <a:cubicBezTo>
                    <a:pt x="455549" y="1745210"/>
                    <a:pt x="416747" y="1692524"/>
                    <a:pt x="372301" y="1619888"/>
                  </a:cubicBezTo>
                  <a:lnTo>
                    <a:pt x="366380" y="1592106"/>
                  </a:lnTo>
                  <a:cubicBezTo>
                    <a:pt x="305091" y="1567105"/>
                    <a:pt x="259811" y="1511085"/>
                    <a:pt x="250590" y="1443452"/>
                  </a:cubicBezTo>
                  <a:cubicBezTo>
                    <a:pt x="203712" y="1453117"/>
                    <a:pt x="158965" y="1444975"/>
                    <a:pt x="117260" y="1407178"/>
                  </a:cubicBezTo>
                  <a:cubicBezTo>
                    <a:pt x="55030" y="1350772"/>
                    <a:pt x="44039" y="1258933"/>
                    <a:pt x="90593" y="1192598"/>
                  </a:cubicBezTo>
                  <a:cubicBezTo>
                    <a:pt x="186799" y="1224213"/>
                    <a:pt x="285304" y="1199642"/>
                    <a:pt x="330760" y="1129474"/>
                  </a:cubicBezTo>
                  <a:lnTo>
                    <a:pt x="344999" y="1132822"/>
                  </a:lnTo>
                  <a:cubicBezTo>
                    <a:pt x="420009" y="1139731"/>
                    <a:pt x="490500" y="1101048"/>
                    <a:pt x="524987" y="1034051"/>
                  </a:cubicBezTo>
                  <a:lnTo>
                    <a:pt x="505360" y="1023014"/>
                  </a:lnTo>
                  <a:cubicBezTo>
                    <a:pt x="475089" y="1082544"/>
                    <a:pt x="412689" y="1116790"/>
                    <a:pt x="346243" y="1110339"/>
                  </a:cubicBezTo>
                  <a:cubicBezTo>
                    <a:pt x="283801" y="1104277"/>
                    <a:pt x="228486" y="1063265"/>
                    <a:pt x="202679" y="1003895"/>
                  </a:cubicBezTo>
                  <a:lnTo>
                    <a:pt x="181967" y="1012696"/>
                  </a:lnTo>
                  <a:cubicBezTo>
                    <a:pt x="205492" y="1066954"/>
                    <a:pt x="250941" y="1107583"/>
                    <a:pt x="305288" y="1123484"/>
                  </a:cubicBezTo>
                  <a:cubicBezTo>
                    <a:pt x="260051" y="1186174"/>
                    <a:pt x="162021" y="1201884"/>
                    <a:pt x="70961" y="1161909"/>
                  </a:cubicBezTo>
                  <a:cubicBezTo>
                    <a:pt x="64874" y="1160625"/>
                    <a:pt x="60391" y="1156961"/>
                    <a:pt x="56055" y="1153032"/>
                  </a:cubicBezTo>
                  <a:cubicBezTo>
                    <a:pt x="-13786" y="1089729"/>
                    <a:pt x="-19088" y="981796"/>
                    <a:pt x="44214" y="911953"/>
                  </a:cubicBezTo>
                  <a:lnTo>
                    <a:pt x="84073" y="882569"/>
                  </a:lnTo>
                  <a:lnTo>
                    <a:pt x="76811" y="875989"/>
                  </a:lnTo>
                  <a:lnTo>
                    <a:pt x="80179" y="872273"/>
                  </a:lnTo>
                  <a:cubicBezTo>
                    <a:pt x="28040" y="814783"/>
                    <a:pt x="28651" y="726072"/>
                    <a:pt x="82340" y="666836"/>
                  </a:cubicBezTo>
                  <a:lnTo>
                    <a:pt x="121082" y="638275"/>
                  </a:lnTo>
                  <a:cubicBezTo>
                    <a:pt x="89526" y="571593"/>
                    <a:pt x="96788" y="490523"/>
                    <a:pt x="145805" y="430894"/>
                  </a:cubicBezTo>
                  <a:cubicBezTo>
                    <a:pt x="198586" y="400645"/>
                    <a:pt x="259015" y="385179"/>
                    <a:pt x="321878" y="383347"/>
                  </a:cubicBezTo>
                  <a:lnTo>
                    <a:pt x="321111" y="357014"/>
                  </a:lnTo>
                  <a:cubicBezTo>
                    <a:pt x="257723" y="358862"/>
                    <a:pt x="196668" y="373772"/>
                    <a:pt x="141180" y="399723"/>
                  </a:cubicBezTo>
                  <a:cubicBezTo>
                    <a:pt x="117813" y="370058"/>
                    <a:pt x="106816" y="332072"/>
                    <a:pt x="106816" y="291518"/>
                  </a:cubicBezTo>
                  <a:cubicBezTo>
                    <a:pt x="106816" y="170286"/>
                    <a:pt x="205094" y="72008"/>
                    <a:pt x="326327" y="72008"/>
                  </a:cubicBezTo>
                  <a:cubicBezTo>
                    <a:pt x="350305" y="72008"/>
                    <a:pt x="373385" y="75853"/>
                    <a:pt x="394659" y="83948"/>
                  </a:cubicBezTo>
                  <a:cubicBezTo>
                    <a:pt x="425371" y="33609"/>
                    <a:pt x="467237" y="0"/>
                    <a:pt x="53381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sp>
        <p:nvSpPr>
          <p:cNvPr id="100" name="Rectangle 19">
            <a:extLst>
              <a:ext uri="{FF2B5EF4-FFF2-40B4-BE49-F238E27FC236}">
                <a16:creationId xmlns:a16="http://schemas.microsoft.com/office/drawing/2014/main" id="{92A26B27-B906-4902-8465-8A307AC1CDDB}"/>
              </a:ext>
            </a:extLst>
          </p:cNvPr>
          <p:cNvSpPr/>
          <p:nvPr/>
        </p:nvSpPr>
        <p:spPr>
          <a:xfrm>
            <a:off x="3734269" y="2057538"/>
            <a:ext cx="305600" cy="335918"/>
          </a:xfrm>
          <a:custGeom>
            <a:avLst/>
            <a:gdLst/>
            <a:ahLst/>
            <a:cxnLst/>
            <a:rect l="l" t="t" r="r" b="b"/>
            <a:pathLst>
              <a:path w="2926108" h="3216409">
                <a:moveTo>
                  <a:pt x="1150286" y="2039882"/>
                </a:moveTo>
                <a:cubicBezTo>
                  <a:pt x="1216487" y="2110220"/>
                  <a:pt x="1249586" y="2238485"/>
                  <a:pt x="1348889" y="2250897"/>
                </a:cubicBezTo>
                <a:cubicBezTo>
                  <a:pt x="1452327" y="2213659"/>
                  <a:pt x="1530941" y="2147458"/>
                  <a:pt x="1597142" y="2052295"/>
                </a:cubicBezTo>
                <a:cubicBezTo>
                  <a:pt x="1634380" y="2030228"/>
                  <a:pt x="1712994" y="2049536"/>
                  <a:pt x="1721269" y="2072982"/>
                </a:cubicBezTo>
                <a:cubicBezTo>
                  <a:pt x="1533700" y="2362611"/>
                  <a:pt x="1615072" y="2763954"/>
                  <a:pt x="1568179" y="2830155"/>
                </a:cubicBezTo>
                <a:cubicBezTo>
                  <a:pt x="1391644" y="2965315"/>
                  <a:pt x="1231658" y="2893598"/>
                  <a:pt x="1063398" y="2925319"/>
                </a:cubicBezTo>
                <a:cubicBezTo>
                  <a:pt x="925479" y="2954282"/>
                  <a:pt x="820660" y="3107371"/>
                  <a:pt x="686879" y="3148747"/>
                </a:cubicBezTo>
                <a:cubicBezTo>
                  <a:pt x="536548" y="3184606"/>
                  <a:pt x="373804" y="3224602"/>
                  <a:pt x="215198" y="3214948"/>
                </a:cubicBezTo>
                <a:cubicBezTo>
                  <a:pt x="93829" y="3209431"/>
                  <a:pt x="71763" y="3046687"/>
                  <a:pt x="136584" y="2925318"/>
                </a:cubicBezTo>
                <a:cubicBezTo>
                  <a:pt x="168305" y="2828775"/>
                  <a:pt x="121415" y="2802571"/>
                  <a:pt x="107623" y="2710165"/>
                </a:cubicBezTo>
                <a:cubicBezTo>
                  <a:pt x="111150" y="2693172"/>
                  <a:pt x="127647" y="2691385"/>
                  <a:pt x="158288" y="2695563"/>
                </a:cubicBezTo>
                <a:lnTo>
                  <a:pt x="158288" y="2626239"/>
                </a:lnTo>
                <a:lnTo>
                  <a:pt x="266288" y="2626239"/>
                </a:lnTo>
                <a:lnTo>
                  <a:pt x="266288" y="2708276"/>
                </a:lnTo>
                <a:lnTo>
                  <a:pt x="307224" y="2711894"/>
                </a:lnTo>
                <a:lnTo>
                  <a:pt x="307224" y="2626239"/>
                </a:lnTo>
                <a:lnTo>
                  <a:pt x="415224" y="2626239"/>
                </a:lnTo>
                <a:lnTo>
                  <a:pt x="415224" y="2711420"/>
                </a:lnTo>
                <a:cubicBezTo>
                  <a:pt x="428487" y="2711947"/>
                  <a:pt x="442136" y="2710942"/>
                  <a:pt x="456160" y="2708700"/>
                </a:cubicBezTo>
                <a:lnTo>
                  <a:pt x="456160" y="2617963"/>
                </a:lnTo>
                <a:lnTo>
                  <a:pt x="564160" y="2617963"/>
                </a:lnTo>
                <a:lnTo>
                  <a:pt x="564160" y="2692500"/>
                </a:lnTo>
                <a:cubicBezTo>
                  <a:pt x="577696" y="2691220"/>
                  <a:pt x="591289" y="2688332"/>
                  <a:pt x="605096" y="2684680"/>
                </a:cubicBezTo>
                <a:lnTo>
                  <a:pt x="605096" y="2601411"/>
                </a:lnTo>
                <a:lnTo>
                  <a:pt x="713096" y="2601411"/>
                </a:lnTo>
                <a:lnTo>
                  <a:pt x="713096" y="2654658"/>
                </a:lnTo>
                <a:lnTo>
                  <a:pt x="754032" y="2641463"/>
                </a:lnTo>
                <a:lnTo>
                  <a:pt x="754032" y="2580721"/>
                </a:lnTo>
                <a:lnTo>
                  <a:pt x="862032" y="2580721"/>
                </a:lnTo>
                <a:lnTo>
                  <a:pt x="862032" y="2599792"/>
                </a:lnTo>
                <a:cubicBezTo>
                  <a:pt x="897454" y="2584791"/>
                  <a:pt x="934214" y="2567836"/>
                  <a:pt x="972371" y="2548802"/>
                </a:cubicBezTo>
                <a:cubicBezTo>
                  <a:pt x="1030297" y="2506047"/>
                  <a:pt x="939271" y="2219176"/>
                  <a:pt x="947546" y="2122633"/>
                </a:cubicBezTo>
                <a:cubicBezTo>
                  <a:pt x="957201" y="2082636"/>
                  <a:pt x="1082706" y="2067466"/>
                  <a:pt x="1150286" y="2039882"/>
                </a:cubicBezTo>
                <a:close/>
                <a:moveTo>
                  <a:pt x="394278" y="1320337"/>
                </a:moveTo>
                <a:cubicBezTo>
                  <a:pt x="356565" y="1315036"/>
                  <a:pt x="316914" y="1320983"/>
                  <a:pt x="277262" y="1344774"/>
                </a:cubicBezTo>
                <a:cubicBezTo>
                  <a:pt x="169686" y="1368221"/>
                  <a:pt x="281399" y="1532343"/>
                  <a:pt x="314500" y="1626128"/>
                </a:cubicBezTo>
                <a:cubicBezTo>
                  <a:pt x="335188" y="1715776"/>
                  <a:pt x="306225" y="1838523"/>
                  <a:pt x="376563" y="1820593"/>
                </a:cubicBezTo>
                <a:cubicBezTo>
                  <a:pt x="535169" y="1786113"/>
                  <a:pt x="681363" y="1673020"/>
                  <a:pt x="628954" y="1493726"/>
                </a:cubicBezTo>
                <a:cubicBezTo>
                  <a:pt x="603094" y="1453384"/>
                  <a:pt x="507414" y="1336241"/>
                  <a:pt x="394278" y="1320337"/>
                </a:cubicBezTo>
                <a:close/>
                <a:moveTo>
                  <a:pt x="1526804" y="66"/>
                </a:moveTo>
                <a:cubicBezTo>
                  <a:pt x="2066065" y="2824"/>
                  <a:pt x="2621877" y="129710"/>
                  <a:pt x="2896335" y="1038593"/>
                </a:cubicBezTo>
                <a:cubicBezTo>
                  <a:pt x="3057700" y="1564063"/>
                  <a:pt x="2532230" y="2366749"/>
                  <a:pt x="2064686" y="2292273"/>
                </a:cubicBezTo>
                <a:cubicBezTo>
                  <a:pt x="1885392" y="2267447"/>
                  <a:pt x="1950214" y="2015056"/>
                  <a:pt x="1555767" y="1940580"/>
                </a:cubicBezTo>
                <a:cubicBezTo>
                  <a:pt x="1179249" y="1868862"/>
                  <a:pt x="732393" y="2186075"/>
                  <a:pt x="554478" y="2159871"/>
                </a:cubicBezTo>
                <a:cubicBezTo>
                  <a:pt x="466211" y="2141942"/>
                  <a:pt x="394493" y="1904722"/>
                  <a:pt x="364151" y="1932305"/>
                </a:cubicBezTo>
                <a:cubicBezTo>
                  <a:pt x="322774" y="1970922"/>
                  <a:pt x="405526" y="2146079"/>
                  <a:pt x="467589" y="2205384"/>
                </a:cubicBezTo>
                <a:cubicBezTo>
                  <a:pt x="525515" y="2241243"/>
                  <a:pt x="732393" y="2202626"/>
                  <a:pt x="873070" y="2139183"/>
                </a:cubicBezTo>
                <a:cubicBezTo>
                  <a:pt x="913066" y="2128149"/>
                  <a:pt x="870312" y="2253655"/>
                  <a:pt x="877208" y="2333648"/>
                </a:cubicBezTo>
                <a:lnTo>
                  <a:pt x="862033" y="2337135"/>
                </a:lnTo>
                <a:lnTo>
                  <a:pt x="862033" y="2415799"/>
                </a:lnTo>
                <a:lnTo>
                  <a:pt x="754033" y="2415799"/>
                </a:lnTo>
                <a:lnTo>
                  <a:pt x="754033" y="2360695"/>
                </a:lnTo>
                <a:lnTo>
                  <a:pt x="713097" y="2366601"/>
                </a:lnTo>
                <a:lnTo>
                  <a:pt x="713097" y="2428213"/>
                </a:lnTo>
                <a:lnTo>
                  <a:pt x="605097" y="2428213"/>
                </a:lnTo>
                <a:lnTo>
                  <a:pt x="605097" y="2379641"/>
                </a:lnTo>
                <a:lnTo>
                  <a:pt x="564161" y="2382960"/>
                </a:lnTo>
                <a:lnTo>
                  <a:pt x="564161" y="2436489"/>
                </a:lnTo>
                <a:lnTo>
                  <a:pt x="456161" y="2436489"/>
                </a:lnTo>
                <a:lnTo>
                  <a:pt x="456161" y="2388351"/>
                </a:lnTo>
                <a:lnTo>
                  <a:pt x="415225" y="2389346"/>
                </a:lnTo>
                <a:lnTo>
                  <a:pt x="415225" y="2436489"/>
                </a:lnTo>
                <a:lnTo>
                  <a:pt x="307225" y="2436489"/>
                </a:lnTo>
                <a:lnTo>
                  <a:pt x="307225" y="2386989"/>
                </a:lnTo>
                <a:cubicBezTo>
                  <a:pt x="293173" y="2387203"/>
                  <a:pt x="279516" y="2386340"/>
                  <a:pt x="266289" y="2385150"/>
                </a:cubicBezTo>
                <a:lnTo>
                  <a:pt x="266289" y="2428213"/>
                </a:lnTo>
                <a:lnTo>
                  <a:pt x="158289" y="2428213"/>
                </a:lnTo>
                <a:lnTo>
                  <a:pt x="158289" y="2370613"/>
                </a:lnTo>
                <a:cubicBezTo>
                  <a:pt x="107017" y="2360332"/>
                  <a:pt x="72014" y="2345184"/>
                  <a:pt x="62108" y="2325373"/>
                </a:cubicBezTo>
                <a:cubicBezTo>
                  <a:pt x="37284" y="2261930"/>
                  <a:pt x="103484" y="2223314"/>
                  <a:pt x="124172" y="2172284"/>
                </a:cubicBezTo>
                <a:cubicBezTo>
                  <a:pt x="111759" y="2144700"/>
                  <a:pt x="74522" y="2141942"/>
                  <a:pt x="86934" y="2089533"/>
                </a:cubicBezTo>
                <a:cubicBezTo>
                  <a:pt x="96588" y="2053674"/>
                  <a:pt x="242782" y="2030228"/>
                  <a:pt x="264849" y="1994369"/>
                </a:cubicBezTo>
                <a:cubicBezTo>
                  <a:pt x="273125" y="1919892"/>
                  <a:pt x="-4093" y="1721291"/>
                  <a:pt x="45" y="1671639"/>
                </a:cubicBezTo>
                <a:cubicBezTo>
                  <a:pt x="12458" y="1619230"/>
                  <a:pt x="124172" y="1558546"/>
                  <a:pt x="190373" y="1477174"/>
                </a:cubicBezTo>
                <a:cubicBezTo>
                  <a:pt x="222094" y="1438557"/>
                  <a:pt x="80038" y="1267538"/>
                  <a:pt x="91072" y="1224783"/>
                </a:cubicBezTo>
                <a:cubicBezTo>
                  <a:pt x="111760" y="1092381"/>
                  <a:pt x="240023" y="943429"/>
                  <a:pt x="264849" y="703451"/>
                </a:cubicBezTo>
                <a:cubicBezTo>
                  <a:pt x="342084" y="332450"/>
                  <a:pt x="961338" y="-5451"/>
                  <a:pt x="1526804" y="6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01" name="Freeform 114">
            <a:extLst>
              <a:ext uri="{FF2B5EF4-FFF2-40B4-BE49-F238E27FC236}">
                <a16:creationId xmlns:a16="http://schemas.microsoft.com/office/drawing/2014/main" id="{5DBD9BDD-706C-445C-8B35-371019596294}"/>
              </a:ext>
            </a:extLst>
          </p:cNvPr>
          <p:cNvSpPr>
            <a:spLocks noChangeAspect="1"/>
          </p:cNvSpPr>
          <p:nvPr/>
        </p:nvSpPr>
        <p:spPr>
          <a:xfrm>
            <a:off x="7672979" y="2045497"/>
            <a:ext cx="373296" cy="360000"/>
          </a:xfrm>
          <a:custGeom>
            <a:avLst/>
            <a:gdLst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8154 w 3745816"/>
              <a:gd name="connsiteY64" fmla="*/ 1151989 h 3316502"/>
              <a:gd name="connsiteX65" fmla="*/ 289767 w 3745816"/>
              <a:gd name="connsiteY65" fmla="*/ 955441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8154 w 3745816"/>
              <a:gd name="connsiteY64" fmla="*/ 1151989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0265 w 3745816"/>
              <a:gd name="connsiteY64" fmla="*/ 1173717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0265 w 3745816"/>
              <a:gd name="connsiteY64" fmla="*/ 1173717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370271 w 3745816"/>
              <a:gd name="connsiteY51" fmla="*/ 1159232 h 3316502"/>
              <a:gd name="connsiteX52" fmla="*/ 3189917 w 3745816"/>
              <a:gd name="connsiteY52" fmla="*/ 1317105 h 3316502"/>
              <a:gd name="connsiteX53" fmla="*/ 3155798 w 3745816"/>
              <a:gd name="connsiteY53" fmla="*/ 1596884 h 3316502"/>
              <a:gd name="connsiteX54" fmla="*/ 2848723 w 3745816"/>
              <a:gd name="connsiteY54" fmla="*/ 1842544 h 3316502"/>
              <a:gd name="connsiteX55" fmla="*/ 2650831 w 3745816"/>
              <a:gd name="connsiteY55" fmla="*/ 2518108 h 3316502"/>
              <a:gd name="connsiteX56" fmla="*/ 2193630 w 3745816"/>
              <a:gd name="connsiteY56" fmla="*/ 2531756 h 3316502"/>
              <a:gd name="connsiteX57" fmla="*/ 1941147 w 3745816"/>
              <a:gd name="connsiteY57" fmla="*/ 2211033 h 3316502"/>
              <a:gd name="connsiteX58" fmla="*/ 1872908 w 3745816"/>
              <a:gd name="connsiteY58" fmla="*/ 2313392 h 3316502"/>
              <a:gd name="connsiteX59" fmla="*/ 1804669 w 3745816"/>
              <a:gd name="connsiteY59" fmla="*/ 2211033 h 3316502"/>
              <a:gd name="connsiteX60" fmla="*/ 1552186 w 3745816"/>
              <a:gd name="connsiteY60" fmla="*/ 2531756 h 3316502"/>
              <a:gd name="connsiteX61" fmla="*/ 1094985 w 3745816"/>
              <a:gd name="connsiteY61" fmla="*/ 2518108 h 3316502"/>
              <a:gd name="connsiteX62" fmla="*/ 897093 w 3745816"/>
              <a:gd name="connsiteY62" fmla="*/ 1842544 h 3316502"/>
              <a:gd name="connsiteX63" fmla="*/ 590018 w 3745816"/>
              <a:gd name="connsiteY63" fmla="*/ 1596884 h 3316502"/>
              <a:gd name="connsiteX64" fmla="*/ 555899 w 3745816"/>
              <a:gd name="connsiteY64" fmla="*/ 1317105 h 3316502"/>
              <a:gd name="connsiteX65" fmla="*/ 380265 w 3745816"/>
              <a:gd name="connsiteY65" fmla="*/ 1173717 h 3316502"/>
              <a:gd name="connsiteX66" fmla="*/ 289767 w 3745816"/>
              <a:gd name="connsiteY66" fmla="*/ 1006142 h 3316502"/>
              <a:gd name="connsiteX67" fmla="*/ 125994 w 3745816"/>
              <a:gd name="connsiteY67" fmla="*/ 921320 h 3316502"/>
              <a:gd name="connsiteX68" fmla="*/ 665081 w 3745816"/>
              <a:gd name="connsiteY68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370271 w 3745816"/>
              <a:gd name="connsiteY51" fmla="*/ 1159232 h 3316502"/>
              <a:gd name="connsiteX52" fmla="*/ 3189917 w 3745816"/>
              <a:gd name="connsiteY52" fmla="*/ 1317105 h 3316502"/>
              <a:gd name="connsiteX53" fmla="*/ 3155798 w 3745816"/>
              <a:gd name="connsiteY53" fmla="*/ 1596884 h 3316502"/>
              <a:gd name="connsiteX54" fmla="*/ 2848723 w 3745816"/>
              <a:gd name="connsiteY54" fmla="*/ 1842544 h 3316502"/>
              <a:gd name="connsiteX55" fmla="*/ 2650831 w 3745816"/>
              <a:gd name="connsiteY55" fmla="*/ 2518108 h 3316502"/>
              <a:gd name="connsiteX56" fmla="*/ 2193630 w 3745816"/>
              <a:gd name="connsiteY56" fmla="*/ 2531756 h 3316502"/>
              <a:gd name="connsiteX57" fmla="*/ 1941147 w 3745816"/>
              <a:gd name="connsiteY57" fmla="*/ 2211033 h 3316502"/>
              <a:gd name="connsiteX58" fmla="*/ 1872908 w 3745816"/>
              <a:gd name="connsiteY58" fmla="*/ 2313392 h 3316502"/>
              <a:gd name="connsiteX59" fmla="*/ 1804669 w 3745816"/>
              <a:gd name="connsiteY59" fmla="*/ 2211033 h 3316502"/>
              <a:gd name="connsiteX60" fmla="*/ 1552186 w 3745816"/>
              <a:gd name="connsiteY60" fmla="*/ 2531756 h 3316502"/>
              <a:gd name="connsiteX61" fmla="*/ 1094985 w 3745816"/>
              <a:gd name="connsiteY61" fmla="*/ 2518108 h 3316502"/>
              <a:gd name="connsiteX62" fmla="*/ 897093 w 3745816"/>
              <a:gd name="connsiteY62" fmla="*/ 1842544 h 3316502"/>
              <a:gd name="connsiteX63" fmla="*/ 590018 w 3745816"/>
              <a:gd name="connsiteY63" fmla="*/ 1596884 h 3316502"/>
              <a:gd name="connsiteX64" fmla="*/ 555899 w 3745816"/>
              <a:gd name="connsiteY64" fmla="*/ 1317105 h 3316502"/>
              <a:gd name="connsiteX65" fmla="*/ 380265 w 3745816"/>
              <a:gd name="connsiteY65" fmla="*/ 1173717 h 3316502"/>
              <a:gd name="connsiteX66" fmla="*/ 289767 w 3745816"/>
              <a:gd name="connsiteY66" fmla="*/ 1006142 h 3316502"/>
              <a:gd name="connsiteX67" fmla="*/ 125994 w 3745816"/>
              <a:gd name="connsiteY67" fmla="*/ 921320 h 3316502"/>
              <a:gd name="connsiteX68" fmla="*/ 665081 w 3745816"/>
              <a:gd name="connsiteY68" fmla="*/ 96 h 3316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745816" h="3316502">
                <a:moveTo>
                  <a:pt x="2500704" y="2026790"/>
                </a:moveTo>
                <a:cubicBezTo>
                  <a:pt x="2380149" y="2047261"/>
                  <a:pt x="2334656" y="2081381"/>
                  <a:pt x="2261868" y="2108676"/>
                </a:cubicBezTo>
                <a:cubicBezTo>
                  <a:pt x="2220926" y="2245154"/>
                  <a:pt x="2248220" y="2327040"/>
                  <a:pt x="2364227" y="2313393"/>
                </a:cubicBezTo>
                <a:cubicBezTo>
                  <a:pt x="2491606" y="2272450"/>
                  <a:pt x="2502979" y="2190563"/>
                  <a:pt x="2500704" y="2026790"/>
                </a:cubicBezTo>
                <a:close/>
                <a:moveTo>
                  <a:pt x="1245112" y="2026790"/>
                </a:moveTo>
                <a:cubicBezTo>
                  <a:pt x="1242837" y="2190563"/>
                  <a:pt x="1254210" y="2272450"/>
                  <a:pt x="1381589" y="2313393"/>
                </a:cubicBezTo>
                <a:cubicBezTo>
                  <a:pt x="1497596" y="2327040"/>
                  <a:pt x="1524890" y="2245154"/>
                  <a:pt x="1483948" y="2108676"/>
                </a:cubicBezTo>
                <a:cubicBezTo>
                  <a:pt x="1411160" y="2081381"/>
                  <a:pt x="1365667" y="2047261"/>
                  <a:pt x="1245112" y="2026790"/>
                </a:cubicBezTo>
                <a:close/>
                <a:moveTo>
                  <a:pt x="3185000" y="1670667"/>
                </a:moveTo>
                <a:cubicBezTo>
                  <a:pt x="3206444" y="1672444"/>
                  <a:pt x="3226596" y="1679339"/>
                  <a:pt x="3244509" y="1692418"/>
                </a:cubicBezTo>
                <a:cubicBezTo>
                  <a:pt x="3340044" y="1731086"/>
                  <a:pt x="3210389" y="1885761"/>
                  <a:pt x="3380986" y="1856191"/>
                </a:cubicBezTo>
                <a:cubicBezTo>
                  <a:pt x="3424203" y="1826621"/>
                  <a:pt x="3528837" y="1837994"/>
                  <a:pt x="3599350" y="1903959"/>
                </a:cubicBezTo>
                <a:cubicBezTo>
                  <a:pt x="3647117" y="1983571"/>
                  <a:pt x="3783594" y="2056359"/>
                  <a:pt x="3735827" y="2142795"/>
                </a:cubicBezTo>
                <a:cubicBezTo>
                  <a:pt x="3653941" y="2374806"/>
                  <a:pt x="3606173" y="2422574"/>
                  <a:pt x="3572054" y="2620466"/>
                </a:cubicBezTo>
                <a:cubicBezTo>
                  <a:pt x="3574328" y="2882048"/>
                  <a:pt x="3542485" y="3061744"/>
                  <a:pt x="3551583" y="3316502"/>
                </a:cubicBezTo>
                <a:lnTo>
                  <a:pt x="3292276" y="3302855"/>
                </a:lnTo>
                <a:cubicBezTo>
                  <a:pt x="3310472" y="3025350"/>
                  <a:pt x="3315022" y="2788789"/>
                  <a:pt x="3271804" y="2511284"/>
                </a:cubicBezTo>
                <a:cubicBezTo>
                  <a:pt x="3217213" y="2465791"/>
                  <a:pt x="3189917" y="2399828"/>
                  <a:pt x="3278628" y="2272449"/>
                </a:cubicBezTo>
                <a:cubicBezTo>
                  <a:pt x="3244509" y="2190562"/>
                  <a:pt x="3271804" y="2142795"/>
                  <a:pt x="3128502" y="2108675"/>
                </a:cubicBezTo>
                <a:cubicBezTo>
                  <a:pt x="3042066" y="2051809"/>
                  <a:pt x="2921512" y="2165541"/>
                  <a:pt x="2869195" y="2019965"/>
                </a:cubicBezTo>
                <a:cubicBezTo>
                  <a:pt x="2821427" y="1896567"/>
                  <a:pt x="3034887" y="1658228"/>
                  <a:pt x="3185000" y="1670667"/>
                </a:cubicBezTo>
                <a:close/>
                <a:moveTo>
                  <a:pt x="560816" y="1670667"/>
                </a:moveTo>
                <a:cubicBezTo>
                  <a:pt x="710929" y="1658228"/>
                  <a:pt x="924389" y="1896567"/>
                  <a:pt x="876621" y="2019965"/>
                </a:cubicBezTo>
                <a:cubicBezTo>
                  <a:pt x="824304" y="2165541"/>
                  <a:pt x="703750" y="2051809"/>
                  <a:pt x="617314" y="2108675"/>
                </a:cubicBezTo>
                <a:cubicBezTo>
                  <a:pt x="474012" y="2142795"/>
                  <a:pt x="501307" y="2190562"/>
                  <a:pt x="467188" y="2272449"/>
                </a:cubicBezTo>
                <a:cubicBezTo>
                  <a:pt x="555899" y="2399828"/>
                  <a:pt x="528603" y="2465791"/>
                  <a:pt x="474012" y="2511284"/>
                </a:cubicBezTo>
                <a:cubicBezTo>
                  <a:pt x="430794" y="2788789"/>
                  <a:pt x="435344" y="3025350"/>
                  <a:pt x="453540" y="3302855"/>
                </a:cubicBezTo>
                <a:lnTo>
                  <a:pt x="194233" y="3316502"/>
                </a:lnTo>
                <a:cubicBezTo>
                  <a:pt x="203331" y="3061744"/>
                  <a:pt x="171488" y="2882048"/>
                  <a:pt x="173762" y="2620466"/>
                </a:cubicBezTo>
                <a:cubicBezTo>
                  <a:pt x="139643" y="2422574"/>
                  <a:pt x="91875" y="2374806"/>
                  <a:pt x="9989" y="2142795"/>
                </a:cubicBezTo>
                <a:cubicBezTo>
                  <a:pt x="-37778" y="2056359"/>
                  <a:pt x="98699" y="1983571"/>
                  <a:pt x="146466" y="1903959"/>
                </a:cubicBezTo>
                <a:cubicBezTo>
                  <a:pt x="216979" y="1837994"/>
                  <a:pt x="321613" y="1826621"/>
                  <a:pt x="364830" y="1856191"/>
                </a:cubicBezTo>
                <a:cubicBezTo>
                  <a:pt x="535427" y="1885761"/>
                  <a:pt x="405772" y="1731086"/>
                  <a:pt x="501307" y="1692418"/>
                </a:cubicBezTo>
                <a:cubicBezTo>
                  <a:pt x="519220" y="1679339"/>
                  <a:pt x="539372" y="1672444"/>
                  <a:pt x="560816" y="1670667"/>
                </a:cubicBezTo>
                <a:close/>
                <a:moveTo>
                  <a:pt x="2609647" y="1003649"/>
                </a:moveTo>
                <a:cubicBezTo>
                  <a:pt x="2444889" y="994437"/>
                  <a:pt x="2381715" y="1312839"/>
                  <a:pt x="2234575" y="1385343"/>
                </a:cubicBezTo>
                <a:cubicBezTo>
                  <a:pt x="2013936" y="1460406"/>
                  <a:pt x="1963895" y="1651474"/>
                  <a:pt x="1968444" y="1951725"/>
                </a:cubicBezTo>
                <a:cubicBezTo>
                  <a:pt x="1979817" y="2035887"/>
                  <a:pt x="2134492" y="1956274"/>
                  <a:pt x="2248223" y="1897134"/>
                </a:cubicBezTo>
                <a:cubicBezTo>
                  <a:pt x="2393799" y="1812972"/>
                  <a:pt x="2839626" y="1121486"/>
                  <a:pt x="2644008" y="1010029"/>
                </a:cubicBezTo>
                <a:cubicBezTo>
                  <a:pt x="2632066" y="1006333"/>
                  <a:pt x="2620631" y="1004263"/>
                  <a:pt x="2609647" y="1003649"/>
                </a:cubicBezTo>
                <a:close/>
                <a:moveTo>
                  <a:pt x="1136169" y="1003649"/>
                </a:moveTo>
                <a:cubicBezTo>
                  <a:pt x="1125185" y="1004263"/>
                  <a:pt x="1113750" y="1006333"/>
                  <a:pt x="1101808" y="1010029"/>
                </a:cubicBezTo>
                <a:cubicBezTo>
                  <a:pt x="906190" y="1121486"/>
                  <a:pt x="1352017" y="1812972"/>
                  <a:pt x="1497593" y="1897134"/>
                </a:cubicBezTo>
                <a:cubicBezTo>
                  <a:pt x="1611324" y="1956274"/>
                  <a:pt x="1765999" y="2035887"/>
                  <a:pt x="1777372" y="1951725"/>
                </a:cubicBezTo>
                <a:cubicBezTo>
                  <a:pt x="1781921" y="1651474"/>
                  <a:pt x="1731880" y="1460406"/>
                  <a:pt x="1511241" y="1385343"/>
                </a:cubicBezTo>
                <a:cubicBezTo>
                  <a:pt x="1364101" y="1312839"/>
                  <a:pt x="1300927" y="994437"/>
                  <a:pt x="1136169" y="1003649"/>
                </a:cubicBezTo>
                <a:close/>
                <a:moveTo>
                  <a:pt x="665081" y="96"/>
                </a:moveTo>
                <a:cubicBezTo>
                  <a:pt x="1486802" y="-2174"/>
                  <a:pt x="1309537" y="573200"/>
                  <a:pt x="1862679" y="634117"/>
                </a:cubicBezTo>
                <a:cubicBezTo>
                  <a:pt x="2415888" y="573192"/>
                  <a:pt x="2259021" y="-2174"/>
                  <a:pt x="3080735" y="96"/>
                </a:cubicBezTo>
                <a:cubicBezTo>
                  <a:pt x="3608448" y="-9003"/>
                  <a:pt x="3767673" y="636991"/>
                  <a:pt x="3619822" y="921320"/>
                </a:cubicBezTo>
                <a:cubicBezTo>
                  <a:pt x="3590251" y="1010030"/>
                  <a:pt x="3519739" y="941793"/>
                  <a:pt x="3456049" y="955441"/>
                </a:cubicBezTo>
                <a:cubicBezTo>
                  <a:pt x="3416937" y="1011300"/>
                  <a:pt x="3385716" y="1096130"/>
                  <a:pt x="3370271" y="1159232"/>
                </a:cubicBezTo>
                <a:lnTo>
                  <a:pt x="3189917" y="1317105"/>
                </a:lnTo>
                <a:cubicBezTo>
                  <a:pt x="3271804" y="1426286"/>
                  <a:pt x="3258156" y="1555942"/>
                  <a:pt x="3155798" y="1596884"/>
                </a:cubicBezTo>
                <a:cubicBezTo>
                  <a:pt x="2973828" y="1651475"/>
                  <a:pt x="2866920" y="1726538"/>
                  <a:pt x="2848723" y="1842544"/>
                </a:cubicBezTo>
                <a:cubicBezTo>
                  <a:pt x="2830525" y="2001768"/>
                  <a:pt x="2832803" y="2481714"/>
                  <a:pt x="2650831" y="2518108"/>
                </a:cubicBezTo>
                <a:cubicBezTo>
                  <a:pt x="2498431" y="2522657"/>
                  <a:pt x="2373325" y="2513559"/>
                  <a:pt x="2193630" y="2531756"/>
                </a:cubicBezTo>
                <a:cubicBezTo>
                  <a:pt x="2088997" y="2522657"/>
                  <a:pt x="1998012" y="2349785"/>
                  <a:pt x="1941147" y="2211033"/>
                </a:cubicBezTo>
                <a:lnTo>
                  <a:pt x="1872908" y="2313392"/>
                </a:lnTo>
                <a:lnTo>
                  <a:pt x="1804669" y="2211033"/>
                </a:lnTo>
                <a:cubicBezTo>
                  <a:pt x="1747804" y="2349785"/>
                  <a:pt x="1656819" y="2522657"/>
                  <a:pt x="1552186" y="2531756"/>
                </a:cubicBezTo>
                <a:cubicBezTo>
                  <a:pt x="1372491" y="2513559"/>
                  <a:pt x="1247385" y="2522657"/>
                  <a:pt x="1094985" y="2518108"/>
                </a:cubicBezTo>
                <a:cubicBezTo>
                  <a:pt x="913013" y="2481714"/>
                  <a:pt x="915291" y="2001768"/>
                  <a:pt x="897093" y="1842544"/>
                </a:cubicBezTo>
                <a:cubicBezTo>
                  <a:pt x="878896" y="1726538"/>
                  <a:pt x="771988" y="1651475"/>
                  <a:pt x="590018" y="1596884"/>
                </a:cubicBezTo>
                <a:cubicBezTo>
                  <a:pt x="487660" y="1555942"/>
                  <a:pt x="474012" y="1426286"/>
                  <a:pt x="555899" y="1317105"/>
                </a:cubicBezTo>
                <a:cubicBezTo>
                  <a:pt x="497354" y="1247580"/>
                  <a:pt x="494034" y="1228756"/>
                  <a:pt x="380265" y="1173717"/>
                </a:cubicBezTo>
                <a:cubicBezTo>
                  <a:pt x="350099" y="1122687"/>
                  <a:pt x="319933" y="1057172"/>
                  <a:pt x="289767" y="1006142"/>
                </a:cubicBezTo>
                <a:cubicBezTo>
                  <a:pt x="226077" y="992494"/>
                  <a:pt x="155565" y="1010030"/>
                  <a:pt x="125994" y="921320"/>
                </a:cubicBezTo>
                <a:cubicBezTo>
                  <a:pt x="-21857" y="636991"/>
                  <a:pt x="137368" y="-9003"/>
                  <a:pt x="665081" y="9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02" name="Rounded Rectangle 31">
            <a:extLst>
              <a:ext uri="{FF2B5EF4-FFF2-40B4-BE49-F238E27FC236}">
                <a16:creationId xmlns:a16="http://schemas.microsoft.com/office/drawing/2014/main" id="{C57AFFA3-BC92-4644-947A-B9CB03610079}"/>
              </a:ext>
            </a:extLst>
          </p:cNvPr>
          <p:cNvSpPr>
            <a:spLocks noChangeAspect="1"/>
          </p:cNvSpPr>
          <p:nvPr/>
        </p:nvSpPr>
        <p:spPr>
          <a:xfrm>
            <a:off x="3760469" y="2821406"/>
            <a:ext cx="253200" cy="360000"/>
          </a:xfrm>
          <a:custGeom>
            <a:avLst/>
            <a:gdLst/>
            <a:ahLst/>
            <a:cxnLst/>
            <a:rect l="l" t="t" r="r" b="b"/>
            <a:pathLst>
              <a:path w="2273269" h="3232141">
                <a:moveTo>
                  <a:pt x="1301358" y="1224998"/>
                </a:moveTo>
                <a:cubicBezTo>
                  <a:pt x="1288512" y="1224739"/>
                  <a:pt x="1275404" y="1226994"/>
                  <a:pt x="1262722" y="1232060"/>
                </a:cubicBezTo>
                <a:cubicBezTo>
                  <a:pt x="1224020" y="1247517"/>
                  <a:pt x="1200469" y="1284678"/>
                  <a:pt x="1200858" y="1323955"/>
                </a:cubicBezTo>
                <a:lnTo>
                  <a:pt x="1068969" y="1816173"/>
                </a:lnTo>
                <a:lnTo>
                  <a:pt x="975827" y="1468563"/>
                </a:lnTo>
                <a:cubicBezTo>
                  <a:pt x="965224" y="1428990"/>
                  <a:pt x="932065" y="1401484"/>
                  <a:pt x="893889" y="1396168"/>
                </a:cubicBezTo>
                <a:cubicBezTo>
                  <a:pt x="887581" y="1395290"/>
                  <a:pt x="881136" y="1395017"/>
                  <a:pt x="874749" y="1397368"/>
                </a:cubicBezTo>
                <a:lnTo>
                  <a:pt x="873048" y="1397069"/>
                </a:lnTo>
                <a:cubicBezTo>
                  <a:pt x="871822" y="1397102"/>
                  <a:pt x="870599" y="1397158"/>
                  <a:pt x="869409" y="1397702"/>
                </a:cubicBezTo>
                <a:lnTo>
                  <a:pt x="854690" y="1398625"/>
                </a:lnTo>
                <a:cubicBezTo>
                  <a:pt x="852870" y="1399112"/>
                  <a:pt x="851076" y="1399648"/>
                  <a:pt x="849610" y="1401148"/>
                </a:cubicBezTo>
                <a:cubicBezTo>
                  <a:pt x="820426" y="1408603"/>
                  <a:pt x="795399" y="1429720"/>
                  <a:pt x="783580" y="1459921"/>
                </a:cubicBezTo>
                <a:lnTo>
                  <a:pt x="576552" y="1988920"/>
                </a:lnTo>
                <a:lnTo>
                  <a:pt x="360960" y="1988920"/>
                </a:lnTo>
                <a:cubicBezTo>
                  <a:pt x="306335" y="1988920"/>
                  <a:pt x="262052" y="2033203"/>
                  <a:pt x="262052" y="2087828"/>
                </a:cubicBezTo>
                <a:cubicBezTo>
                  <a:pt x="262052" y="2142453"/>
                  <a:pt x="306335" y="2186736"/>
                  <a:pt x="360960" y="2186736"/>
                </a:cubicBezTo>
                <a:lnTo>
                  <a:pt x="624414" y="2186736"/>
                </a:lnTo>
                <a:cubicBezTo>
                  <a:pt x="655679" y="2194749"/>
                  <a:pt x="687884" y="2184847"/>
                  <a:pt x="710155" y="2162843"/>
                </a:cubicBezTo>
                <a:cubicBezTo>
                  <a:pt x="728043" y="2149675"/>
                  <a:pt x="740236" y="2129868"/>
                  <a:pt x="742804" y="2106901"/>
                </a:cubicBezTo>
                <a:lnTo>
                  <a:pt x="861090" y="1804659"/>
                </a:lnTo>
                <a:lnTo>
                  <a:pt x="967256" y="2200878"/>
                </a:lnTo>
                <a:cubicBezTo>
                  <a:pt x="956121" y="2251327"/>
                  <a:pt x="986997" y="2301788"/>
                  <a:pt x="1037612" y="2315350"/>
                </a:cubicBezTo>
                <a:cubicBezTo>
                  <a:pt x="1044252" y="2317129"/>
                  <a:pt x="1050915" y="2318189"/>
                  <a:pt x="1057633" y="2316605"/>
                </a:cubicBezTo>
                <a:cubicBezTo>
                  <a:pt x="1061264" y="2317900"/>
                  <a:pt x="1065062" y="2318350"/>
                  <a:pt x="1068971" y="2317315"/>
                </a:cubicBezTo>
                <a:cubicBezTo>
                  <a:pt x="1072878" y="2318349"/>
                  <a:pt x="1076674" y="2317900"/>
                  <a:pt x="1080303" y="2316605"/>
                </a:cubicBezTo>
                <a:lnTo>
                  <a:pt x="1100326" y="2315350"/>
                </a:lnTo>
                <a:cubicBezTo>
                  <a:pt x="1150941" y="2301788"/>
                  <a:pt x="1181817" y="2251327"/>
                  <a:pt x="1170682" y="2200878"/>
                </a:cubicBezTo>
                <a:lnTo>
                  <a:pt x="1320238" y="1642726"/>
                </a:lnTo>
                <a:lnTo>
                  <a:pt x="1513977" y="2127797"/>
                </a:lnTo>
                <a:cubicBezTo>
                  <a:pt x="1531567" y="2171838"/>
                  <a:pt x="1577262" y="2196260"/>
                  <a:pt x="1621871" y="2186737"/>
                </a:cubicBezTo>
                <a:lnTo>
                  <a:pt x="1878495" y="2186737"/>
                </a:lnTo>
                <a:cubicBezTo>
                  <a:pt x="1933120" y="2186737"/>
                  <a:pt x="1977403" y="2142454"/>
                  <a:pt x="1977403" y="2087829"/>
                </a:cubicBezTo>
                <a:cubicBezTo>
                  <a:pt x="1977403" y="2033204"/>
                  <a:pt x="1933120" y="1988921"/>
                  <a:pt x="1878495" y="1988921"/>
                </a:cubicBezTo>
                <a:lnTo>
                  <a:pt x="1671520" y="1988921"/>
                </a:lnTo>
                <a:lnTo>
                  <a:pt x="1391261" y="1287226"/>
                </a:lnTo>
                <a:cubicBezTo>
                  <a:pt x="1376065" y="1249180"/>
                  <a:pt x="1339894" y="1225775"/>
                  <a:pt x="1301358" y="1224998"/>
                </a:cubicBezTo>
                <a:close/>
                <a:moveTo>
                  <a:pt x="335892" y="524745"/>
                </a:moveTo>
                <a:lnTo>
                  <a:pt x="1937377" y="524745"/>
                </a:lnTo>
                <a:cubicBezTo>
                  <a:pt x="1996486" y="524745"/>
                  <a:pt x="2044403" y="572662"/>
                  <a:pt x="2044403" y="631771"/>
                </a:cubicBezTo>
                <a:lnTo>
                  <a:pt x="2044403" y="2898384"/>
                </a:lnTo>
                <a:cubicBezTo>
                  <a:pt x="2044403" y="2957493"/>
                  <a:pt x="1996486" y="3005410"/>
                  <a:pt x="1937377" y="3005410"/>
                </a:cubicBezTo>
                <a:lnTo>
                  <a:pt x="335892" y="3005410"/>
                </a:lnTo>
                <a:cubicBezTo>
                  <a:pt x="276783" y="3005410"/>
                  <a:pt x="228866" y="2957493"/>
                  <a:pt x="228866" y="2898384"/>
                </a:cubicBezTo>
                <a:lnTo>
                  <a:pt x="228866" y="631771"/>
                </a:lnTo>
                <a:cubicBezTo>
                  <a:pt x="228866" y="572662"/>
                  <a:pt x="276783" y="524745"/>
                  <a:pt x="335892" y="524745"/>
                </a:cubicBezTo>
                <a:close/>
                <a:moveTo>
                  <a:pt x="245659" y="437009"/>
                </a:moveTo>
                <a:cubicBezTo>
                  <a:pt x="179890" y="437009"/>
                  <a:pt x="126573" y="490326"/>
                  <a:pt x="126573" y="556095"/>
                </a:cubicBezTo>
                <a:lnTo>
                  <a:pt x="126573" y="2974061"/>
                </a:lnTo>
                <a:cubicBezTo>
                  <a:pt x="126573" y="3039830"/>
                  <a:pt x="179890" y="3093147"/>
                  <a:pt x="245659" y="3093147"/>
                </a:cubicBezTo>
                <a:lnTo>
                  <a:pt x="2027611" y="3093147"/>
                </a:lnTo>
                <a:cubicBezTo>
                  <a:pt x="2093380" y="3093147"/>
                  <a:pt x="2146697" y="3039830"/>
                  <a:pt x="2146697" y="2974061"/>
                </a:cubicBezTo>
                <a:lnTo>
                  <a:pt x="2146697" y="556095"/>
                </a:lnTo>
                <a:cubicBezTo>
                  <a:pt x="2146697" y="490326"/>
                  <a:pt x="2093380" y="437009"/>
                  <a:pt x="2027611" y="437009"/>
                </a:cubicBezTo>
                <a:close/>
                <a:moveTo>
                  <a:pt x="974181" y="0"/>
                </a:moveTo>
                <a:lnTo>
                  <a:pt x="1299087" y="0"/>
                </a:lnTo>
                <a:cubicBezTo>
                  <a:pt x="1327680" y="0"/>
                  <a:pt x="1350860" y="23180"/>
                  <a:pt x="1350860" y="51773"/>
                </a:cubicBezTo>
                <a:lnTo>
                  <a:pt x="1350860" y="155306"/>
                </a:lnTo>
                <a:lnTo>
                  <a:pt x="1381614" y="155306"/>
                </a:lnTo>
                <a:cubicBezTo>
                  <a:pt x="1410207" y="155306"/>
                  <a:pt x="1433387" y="178486"/>
                  <a:pt x="1433387" y="207079"/>
                </a:cubicBezTo>
                <a:lnTo>
                  <a:pt x="1433387" y="298015"/>
                </a:lnTo>
                <a:lnTo>
                  <a:pt x="2081269" y="298015"/>
                </a:lnTo>
                <a:cubicBezTo>
                  <a:pt x="2187308" y="298015"/>
                  <a:pt x="2273269" y="383976"/>
                  <a:pt x="2273269" y="490015"/>
                </a:cubicBezTo>
                <a:lnTo>
                  <a:pt x="2273269" y="3040141"/>
                </a:lnTo>
                <a:cubicBezTo>
                  <a:pt x="2273269" y="3146180"/>
                  <a:pt x="2187308" y="3232141"/>
                  <a:pt x="2081269" y="3232141"/>
                </a:cubicBezTo>
                <a:lnTo>
                  <a:pt x="192000" y="3232141"/>
                </a:lnTo>
                <a:cubicBezTo>
                  <a:pt x="85961" y="3232141"/>
                  <a:pt x="0" y="3146180"/>
                  <a:pt x="0" y="3040141"/>
                </a:cubicBezTo>
                <a:lnTo>
                  <a:pt x="0" y="490015"/>
                </a:lnTo>
                <a:cubicBezTo>
                  <a:pt x="0" y="383976"/>
                  <a:pt x="85961" y="298015"/>
                  <a:pt x="192000" y="298015"/>
                </a:cubicBezTo>
                <a:lnTo>
                  <a:pt x="839881" y="298015"/>
                </a:lnTo>
                <a:lnTo>
                  <a:pt x="839881" y="207079"/>
                </a:lnTo>
                <a:cubicBezTo>
                  <a:pt x="839881" y="178486"/>
                  <a:pt x="863061" y="155306"/>
                  <a:pt x="891654" y="155306"/>
                </a:cubicBezTo>
                <a:lnTo>
                  <a:pt x="922408" y="155306"/>
                </a:lnTo>
                <a:lnTo>
                  <a:pt x="922408" y="51773"/>
                </a:lnTo>
                <a:cubicBezTo>
                  <a:pt x="922408" y="23180"/>
                  <a:pt x="945588" y="0"/>
                  <a:pt x="97418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03" name="Oval 47">
            <a:extLst>
              <a:ext uri="{FF2B5EF4-FFF2-40B4-BE49-F238E27FC236}">
                <a16:creationId xmlns:a16="http://schemas.microsoft.com/office/drawing/2014/main" id="{F02CE3A1-E5F9-4536-BB78-7F31768C30A1}"/>
              </a:ext>
            </a:extLst>
          </p:cNvPr>
          <p:cNvSpPr>
            <a:spLocks noChangeAspect="1"/>
          </p:cNvSpPr>
          <p:nvPr/>
        </p:nvSpPr>
        <p:spPr>
          <a:xfrm>
            <a:off x="8209997" y="204549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303187" y="480874"/>
                </a:moveTo>
                <a:lnTo>
                  <a:pt x="1303187" y="1303187"/>
                </a:lnTo>
                <a:lnTo>
                  <a:pt x="480874" y="1303187"/>
                </a:lnTo>
                <a:lnTo>
                  <a:pt x="480874" y="1936813"/>
                </a:lnTo>
                <a:lnTo>
                  <a:pt x="1303187" y="1936813"/>
                </a:lnTo>
                <a:lnTo>
                  <a:pt x="1303187" y="2759126"/>
                </a:lnTo>
                <a:lnTo>
                  <a:pt x="1936813" y="2759126"/>
                </a:lnTo>
                <a:lnTo>
                  <a:pt x="1936813" y="1936813"/>
                </a:lnTo>
                <a:lnTo>
                  <a:pt x="2759126" y="1936813"/>
                </a:lnTo>
                <a:lnTo>
                  <a:pt x="2759126" y="1303187"/>
                </a:lnTo>
                <a:lnTo>
                  <a:pt x="1936813" y="1303187"/>
                </a:lnTo>
                <a:lnTo>
                  <a:pt x="1936813" y="480874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04" name="Oval 50">
            <a:extLst>
              <a:ext uri="{FF2B5EF4-FFF2-40B4-BE49-F238E27FC236}">
                <a16:creationId xmlns:a16="http://schemas.microsoft.com/office/drawing/2014/main" id="{DA108EB6-71CB-44B1-A5AF-E063666DD5ED}"/>
              </a:ext>
            </a:extLst>
          </p:cNvPr>
          <p:cNvSpPr>
            <a:spLocks noChangeAspect="1"/>
          </p:cNvSpPr>
          <p:nvPr/>
        </p:nvSpPr>
        <p:spPr>
          <a:xfrm>
            <a:off x="4303211" y="2821406"/>
            <a:ext cx="318743" cy="360000"/>
          </a:xfrm>
          <a:custGeom>
            <a:avLst/>
            <a:gdLst/>
            <a:ahLst/>
            <a:cxnLst/>
            <a:rect l="l" t="t" r="r" b="b"/>
            <a:pathLst>
              <a:path w="2868687" h="3240000">
                <a:moveTo>
                  <a:pt x="1433799" y="2290728"/>
                </a:moveTo>
                <a:cubicBezTo>
                  <a:pt x="1317650" y="2346839"/>
                  <a:pt x="1203301" y="2394700"/>
                  <a:pt x="1093028" y="2434329"/>
                </a:cubicBezTo>
                <a:cubicBezTo>
                  <a:pt x="1167481" y="2812207"/>
                  <a:pt x="1292592" y="3060000"/>
                  <a:pt x="1434343" y="3060000"/>
                </a:cubicBezTo>
                <a:cubicBezTo>
                  <a:pt x="1576138" y="3060000"/>
                  <a:pt x="1701284" y="2812053"/>
                  <a:pt x="1774025" y="2433735"/>
                </a:cubicBezTo>
                <a:cubicBezTo>
                  <a:pt x="1663854" y="2394452"/>
                  <a:pt x="1549823" y="2346469"/>
                  <a:pt x="1433799" y="2290728"/>
                </a:cubicBezTo>
                <a:close/>
                <a:moveTo>
                  <a:pt x="1824954" y="2078037"/>
                </a:moveTo>
                <a:cubicBezTo>
                  <a:pt x="1794480" y="2097450"/>
                  <a:pt x="1763147" y="2116057"/>
                  <a:pt x="1731343" y="2134419"/>
                </a:cubicBezTo>
                <a:lnTo>
                  <a:pt x="1635415" y="2187161"/>
                </a:lnTo>
                <a:cubicBezTo>
                  <a:pt x="1691788" y="2215044"/>
                  <a:pt x="1747931" y="2239109"/>
                  <a:pt x="1803378" y="2259350"/>
                </a:cubicBezTo>
                <a:cubicBezTo>
                  <a:pt x="1812120" y="2201101"/>
                  <a:pt x="1819148" y="2140526"/>
                  <a:pt x="1824954" y="2078037"/>
                </a:cubicBezTo>
                <a:close/>
                <a:moveTo>
                  <a:pt x="1042306" y="2077178"/>
                </a:moveTo>
                <a:cubicBezTo>
                  <a:pt x="1047949" y="2140175"/>
                  <a:pt x="1055328" y="2201182"/>
                  <a:pt x="1063873" y="2259905"/>
                </a:cubicBezTo>
                <a:cubicBezTo>
                  <a:pt x="1119365" y="2238275"/>
                  <a:pt x="1176217" y="2214355"/>
                  <a:pt x="1233887" y="2187801"/>
                </a:cubicBezTo>
                <a:cubicBezTo>
                  <a:pt x="1201538" y="2170955"/>
                  <a:pt x="1169452" y="2152957"/>
                  <a:pt x="1137343" y="2134419"/>
                </a:cubicBezTo>
                <a:close/>
                <a:moveTo>
                  <a:pt x="559768" y="1732679"/>
                </a:moveTo>
                <a:cubicBezTo>
                  <a:pt x="268524" y="1984850"/>
                  <a:pt x="116369" y="2217202"/>
                  <a:pt x="187266" y="2340000"/>
                </a:cubicBezTo>
                <a:cubicBezTo>
                  <a:pt x="258144" y="2462764"/>
                  <a:pt x="535307" y="2447213"/>
                  <a:pt x="899736" y="2322555"/>
                </a:cubicBezTo>
                <a:cubicBezTo>
                  <a:pt x="878937" y="2207297"/>
                  <a:pt x="863223" y="2084405"/>
                  <a:pt x="853746" y="1955834"/>
                </a:cubicBezTo>
                <a:cubicBezTo>
                  <a:pt x="747454" y="1883220"/>
                  <a:pt x="648878" y="1808453"/>
                  <a:pt x="559768" y="1732679"/>
                </a:cubicBezTo>
                <a:close/>
                <a:moveTo>
                  <a:pt x="2309048" y="1730507"/>
                </a:moveTo>
                <a:cubicBezTo>
                  <a:pt x="2220666" y="1807660"/>
                  <a:pt x="2121792" y="1882664"/>
                  <a:pt x="2015235" y="1955625"/>
                </a:cubicBezTo>
                <a:cubicBezTo>
                  <a:pt x="2005364" y="2084180"/>
                  <a:pt x="1989894" y="2207119"/>
                  <a:pt x="1967330" y="2322070"/>
                </a:cubicBezTo>
                <a:lnTo>
                  <a:pt x="2081685" y="2358048"/>
                </a:lnTo>
                <a:cubicBezTo>
                  <a:pt x="2116015" y="2320492"/>
                  <a:pt x="2165526" y="2297468"/>
                  <a:pt x="2220415" y="2297468"/>
                </a:cubicBezTo>
                <a:cubicBezTo>
                  <a:pt x="2302230" y="2297468"/>
                  <a:pt x="2372097" y="2348622"/>
                  <a:pt x="2399287" y="2420880"/>
                </a:cubicBezTo>
                <a:cubicBezTo>
                  <a:pt x="2542053" y="2432945"/>
                  <a:pt x="2642630" y="2407186"/>
                  <a:pt x="2681420" y="2340000"/>
                </a:cubicBezTo>
                <a:cubicBezTo>
                  <a:pt x="2752393" y="2217071"/>
                  <a:pt x="2599836" y="1984353"/>
                  <a:pt x="2309048" y="1730507"/>
                </a:cubicBezTo>
                <a:close/>
                <a:moveTo>
                  <a:pt x="2026056" y="1510554"/>
                </a:moveTo>
                <a:cubicBezTo>
                  <a:pt x="2027893" y="1546708"/>
                  <a:pt x="2028343" y="1583211"/>
                  <a:pt x="2028343" y="1620000"/>
                </a:cubicBezTo>
                <a:lnTo>
                  <a:pt x="2024251" y="1730716"/>
                </a:lnTo>
                <a:lnTo>
                  <a:pt x="2173722" y="1619092"/>
                </a:lnTo>
                <a:cubicBezTo>
                  <a:pt x="2127526" y="1582190"/>
                  <a:pt x="2078507" y="1545517"/>
                  <a:pt x="2026056" y="1510554"/>
                </a:cubicBezTo>
                <a:close/>
                <a:moveTo>
                  <a:pt x="844436" y="1509285"/>
                </a:moveTo>
                <a:lnTo>
                  <a:pt x="694964" y="1620908"/>
                </a:lnTo>
                <a:cubicBezTo>
                  <a:pt x="741160" y="1657811"/>
                  <a:pt x="790179" y="1694484"/>
                  <a:pt x="842630" y="1729447"/>
                </a:cubicBezTo>
                <a:cubicBezTo>
                  <a:pt x="840793" y="1693293"/>
                  <a:pt x="840343" y="1656790"/>
                  <a:pt x="840343" y="1620000"/>
                </a:cubicBezTo>
                <a:close/>
                <a:moveTo>
                  <a:pt x="1434343" y="1361184"/>
                </a:moveTo>
                <a:cubicBezTo>
                  <a:pt x="1573534" y="1361184"/>
                  <a:pt x="1686371" y="1474021"/>
                  <a:pt x="1686371" y="1613212"/>
                </a:cubicBezTo>
                <a:cubicBezTo>
                  <a:pt x="1686371" y="1752403"/>
                  <a:pt x="1573534" y="1865240"/>
                  <a:pt x="1434343" y="1865240"/>
                </a:cubicBezTo>
                <a:cubicBezTo>
                  <a:pt x="1295152" y="1865240"/>
                  <a:pt x="1182315" y="1752403"/>
                  <a:pt x="1182315" y="1613212"/>
                </a:cubicBezTo>
                <a:cubicBezTo>
                  <a:pt x="1182315" y="1474021"/>
                  <a:pt x="1295152" y="1361184"/>
                  <a:pt x="1434343" y="1361184"/>
                </a:cubicBezTo>
                <a:close/>
                <a:moveTo>
                  <a:pt x="1433770" y="1149513"/>
                </a:moveTo>
                <a:cubicBezTo>
                  <a:pt x="1365445" y="1183896"/>
                  <a:pt x="1296585" y="1221489"/>
                  <a:pt x="1227343" y="1261466"/>
                </a:cubicBezTo>
                <a:lnTo>
                  <a:pt x="1027157" y="1384911"/>
                </a:lnTo>
                <a:cubicBezTo>
                  <a:pt x="1022222" y="1461370"/>
                  <a:pt x="1020343" y="1539922"/>
                  <a:pt x="1020343" y="1620000"/>
                </a:cubicBezTo>
                <a:lnTo>
                  <a:pt x="1028287" y="1855786"/>
                </a:lnTo>
                <a:cubicBezTo>
                  <a:pt x="1091680" y="1898065"/>
                  <a:pt x="1158394" y="1938727"/>
                  <a:pt x="1227343" y="1978535"/>
                </a:cubicBezTo>
                <a:lnTo>
                  <a:pt x="1434916" y="2090488"/>
                </a:lnTo>
                <a:cubicBezTo>
                  <a:pt x="1503241" y="2056105"/>
                  <a:pt x="1572101" y="2018511"/>
                  <a:pt x="1641343" y="1978535"/>
                </a:cubicBezTo>
                <a:lnTo>
                  <a:pt x="1841530" y="1855090"/>
                </a:lnTo>
                <a:cubicBezTo>
                  <a:pt x="1846464" y="1778631"/>
                  <a:pt x="1848343" y="1700079"/>
                  <a:pt x="1848343" y="1620000"/>
                </a:cubicBezTo>
                <a:lnTo>
                  <a:pt x="1840399" y="1384214"/>
                </a:lnTo>
                <a:cubicBezTo>
                  <a:pt x="1777006" y="1341936"/>
                  <a:pt x="1710293" y="1301274"/>
                  <a:pt x="1641343" y="1261466"/>
                </a:cubicBezTo>
                <a:close/>
                <a:moveTo>
                  <a:pt x="1065308" y="980650"/>
                </a:moveTo>
                <a:cubicBezTo>
                  <a:pt x="1056566" y="1038899"/>
                  <a:pt x="1049538" y="1099475"/>
                  <a:pt x="1043732" y="1161964"/>
                </a:cubicBezTo>
                <a:cubicBezTo>
                  <a:pt x="1074206" y="1142551"/>
                  <a:pt x="1105539" y="1123943"/>
                  <a:pt x="1137343" y="1105581"/>
                </a:cubicBezTo>
                <a:lnTo>
                  <a:pt x="1233271" y="1052839"/>
                </a:lnTo>
                <a:cubicBezTo>
                  <a:pt x="1176898" y="1024957"/>
                  <a:pt x="1120756" y="1000892"/>
                  <a:pt x="1065308" y="980650"/>
                </a:cubicBezTo>
                <a:close/>
                <a:moveTo>
                  <a:pt x="1804814" y="980095"/>
                </a:moveTo>
                <a:cubicBezTo>
                  <a:pt x="1749321" y="1001726"/>
                  <a:pt x="1692469" y="1025646"/>
                  <a:pt x="1634800" y="1052200"/>
                </a:cubicBezTo>
                <a:cubicBezTo>
                  <a:pt x="1667149" y="1069046"/>
                  <a:pt x="1699234" y="1087043"/>
                  <a:pt x="1731343" y="1105581"/>
                </a:cubicBezTo>
                <a:lnTo>
                  <a:pt x="1826380" y="1162822"/>
                </a:lnTo>
                <a:cubicBezTo>
                  <a:pt x="1820738" y="1099825"/>
                  <a:pt x="1813359" y="1038819"/>
                  <a:pt x="1804814" y="980095"/>
                </a:cubicBezTo>
                <a:close/>
                <a:moveTo>
                  <a:pt x="2432236" y="816002"/>
                </a:moveTo>
                <a:cubicBezTo>
                  <a:pt x="2308930" y="820546"/>
                  <a:pt x="2149627" y="855445"/>
                  <a:pt x="1968950" y="917446"/>
                </a:cubicBezTo>
                <a:cubicBezTo>
                  <a:pt x="1989749" y="1032703"/>
                  <a:pt x="2005463" y="1155596"/>
                  <a:pt x="2014941" y="1284167"/>
                </a:cubicBezTo>
                <a:cubicBezTo>
                  <a:pt x="2121232" y="1356780"/>
                  <a:pt x="2219808" y="1431548"/>
                  <a:pt x="2308918" y="1507322"/>
                </a:cubicBezTo>
                <a:cubicBezTo>
                  <a:pt x="2600162" y="1255150"/>
                  <a:pt x="2752317" y="1022798"/>
                  <a:pt x="2681420" y="900000"/>
                </a:cubicBezTo>
                <a:cubicBezTo>
                  <a:pt x="2645694" y="838121"/>
                  <a:pt x="2557557" y="811383"/>
                  <a:pt x="2432236" y="816002"/>
                </a:cubicBezTo>
                <a:close/>
                <a:moveTo>
                  <a:pt x="436450" y="816001"/>
                </a:moveTo>
                <a:cubicBezTo>
                  <a:pt x="311129" y="811383"/>
                  <a:pt x="222992" y="838121"/>
                  <a:pt x="187266" y="900000"/>
                </a:cubicBezTo>
                <a:cubicBezTo>
                  <a:pt x="158404" y="949991"/>
                  <a:pt x="166508" y="1018139"/>
                  <a:pt x="206887" y="1097970"/>
                </a:cubicBezTo>
                <a:cubicBezTo>
                  <a:pt x="213842" y="1096217"/>
                  <a:pt x="221021" y="1095812"/>
                  <a:pt x="228294" y="1095812"/>
                </a:cubicBezTo>
                <a:cubicBezTo>
                  <a:pt x="334372" y="1095812"/>
                  <a:pt x="420366" y="1181806"/>
                  <a:pt x="420366" y="1287884"/>
                </a:cubicBezTo>
                <a:cubicBezTo>
                  <a:pt x="420366" y="1314219"/>
                  <a:pt x="415066" y="1339317"/>
                  <a:pt x="405427" y="1362148"/>
                </a:cubicBezTo>
                <a:cubicBezTo>
                  <a:pt x="450585" y="1410442"/>
                  <a:pt x="502437" y="1459559"/>
                  <a:pt x="559639" y="1509493"/>
                </a:cubicBezTo>
                <a:cubicBezTo>
                  <a:pt x="648020" y="1432341"/>
                  <a:pt x="746894" y="1357336"/>
                  <a:pt x="853451" y="1284376"/>
                </a:cubicBezTo>
                <a:cubicBezTo>
                  <a:pt x="863322" y="1155820"/>
                  <a:pt x="878792" y="1032881"/>
                  <a:pt x="901357" y="917930"/>
                </a:cubicBezTo>
                <a:cubicBezTo>
                  <a:pt x="719999" y="855651"/>
                  <a:pt x="560119" y="820559"/>
                  <a:pt x="436450" y="816001"/>
                </a:cubicBezTo>
                <a:close/>
                <a:moveTo>
                  <a:pt x="1434343" y="180000"/>
                </a:moveTo>
                <a:cubicBezTo>
                  <a:pt x="1292548" y="180000"/>
                  <a:pt x="1167402" y="427948"/>
                  <a:pt x="1094661" y="806265"/>
                </a:cubicBezTo>
                <a:cubicBezTo>
                  <a:pt x="1204832" y="845548"/>
                  <a:pt x="1318864" y="893532"/>
                  <a:pt x="1434887" y="949272"/>
                </a:cubicBezTo>
                <a:cubicBezTo>
                  <a:pt x="1551037" y="893162"/>
                  <a:pt x="1665385" y="845301"/>
                  <a:pt x="1775658" y="805671"/>
                </a:cubicBezTo>
                <a:cubicBezTo>
                  <a:pt x="1751860" y="684885"/>
                  <a:pt x="1722886" y="577390"/>
                  <a:pt x="1688823" y="487405"/>
                </a:cubicBezTo>
                <a:cubicBezTo>
                  <a:pt x="1688009" y="487647"/>
                  <a:pt x="1687191" y="487652"/>
                  <a:pt x="1686371" y="487652"/>
                </a:cubicBezTo>
                <a:cubicBezTo>
                  <a:pt x="1580293" y="487652"/>
                  <a:pt x="1494299" y="401658"/>
                  <a:pt x="1494299" y="295580"/>
                </a:cubicBezTo>
                <a:cubicBezTo>
                  <a:pt x="1494299" y="264819"/>
                  <a:pt x="1501530" y="235747"/>
                  <a:pt x="1516122" y="210837"/>
                </a:cubicBezTo>
                <a:cubicBezTo>
                  <a:pt x="1490583" y="189985"/>
                  <a:pt x="1462798" y="180000"/>
                  <a:pt x="1434343" y="180000"/>
                </a:cubicBezTo>
                <a:close/>
                <a:moveTo>
                  <a:pt x="1434343" y="0"/>
                </a:moveTo>
                <a:cubicBezTo>
                  <a:pt x="1509303" y="0"/>
                  <a:pt x="1581019" y="37868"/>
                  <a:pt x="1646062" y="107907"/>
                </a:cubicBezTo>
                <a:cubicBezTo>
                  <a:pt x="1659037" y="104972"/>
                  <a:pt x="1672533" y="103508"/>
                  <a:pt x="1686371" y="103508"/>
                </a:cubicBezTo>
                <a:cubicBezTo>
                  <a:pt x="1792449" y="103508"/>
                  <a:pt x="1878443" y="189502"/>
                  <a:pt x="1878443" y="295580"/>
                </a:cubicBezTo>
                <a:cubicBezTo>
                  <a:pt x="1878443" y="342831"/>
                  <a:pt x="1861381" y="386097"/>
                  <a:pt x="1831228" y="417985"/>
                </a:cubicBezTo>
                <a:cubicBezTo>
                  <a:pt x="1871860" y="515668"/>
                  <a:pt x="1906636" y="628220"/>
                  <a:pt x="1935357" y="752219"/>
                </a:cubicBezTo>
                <a:cubicBezTo>
                  <a:pt x="2379384" y="616814"/>
                  <a:pt x="2731816" y="627289"/>
                  <a:pt x="2837304" y="810000"/>
                </a:cubicBezTo>
                <a:cubicBezTo>
                  <a:pt x="2942793" y="992711"/>
                  <a:pt x="2775650" y="1303161"/>
                  <a:pt x="2436521" y="1620139"/>
                </a:cubicBezTo>
                <a:cubicBezTo>
                  <a:pt x="2775698" y="1936928"/>
                  <a:pt x="2942777" y="2247316"/>
                  <a:pt x="2837304" y="2430000"/>
                </a:cubicBezTo>
                <a:cubicBezTo>
                  <a:pt x="2771439" y="2544083"/>
                  <a:pt x="2609300" y="2591017"/>
                  <a:pt x="2388706" y="2577188"/>
                </a:cubicBezTo>
                <a:cubicBezTo>
                  <a:pt x="2358753" y="2639691"/>
                  <a:pt x="2294480" y="2681612"/>
                  <a:pt x="2220415" y="2681612"/>
                </a:cubicBezTo>
                <a:cubicBezTo>
                  <a:pt x="2122541" y="2681612"/>
                  <a:pt x="2041764" y="2608405"/>
                  <a:pt x="2030773" y="2513644"/>
                </a:cubicBezTo>
                <a:cubicBezTo>
                  <a:pt x="1999304" y="2506661"/>
                  <a:pt x="1967635" y="2497623"/>
                  <a:pt x="1935485" y="2487821"/>
                </a:cubicBezTo>
                <a:cubicBezTo>
                  <a:pt x="1830610" y="2940018"/>
                  <a:pt x="1645322" y="3240000"/>
                  <a:pt x="1434343" y="3240000"/>
                </a:cubicBezTo>
                <a:cubicBezTo>
                  <a:pt x="1223366" y="3240000"/>
                  <a:pt x="1038079" y="2940023"/>
                  <a:pt x="933330" y="2487781"/>
                </a:cubicBezTo>
                <a:cubicBezTo>
                  <a:pt x="489302" y="2623186"/>
                  <a:pt x="136870" y="2612712"/>
                  <a:pt x="31382" y="2430000"/>
                </a:cubicBezTo>
                <a:cubicBezTo>
                  <a:pt x="-74106" y="2247290"/>
                  <a:pt x="93037" y="1936840"/>
                  <a:pt x="432165" y="1619862"/>
                </a:cubicBezTo>
                <a:cubicBezTo>
                  <a:pt x="378689" y="1569916"/>
                  <a:pt x="329491" y="1520128"/>
                  <a:pt x="285801" y="1470219"/>
                </a:cubicBezTo>
                <a:cubicBezTo>
                  <a:pt x="267844" y="1476857"/>
                  <a:pt x="248431" y="1479956"/>
                  <a:pt x="228294" y="1479956"/>
                </a:cubicBezTo>
                <a:cubicBezTo>
                  <a:pt x="122216" y="1479956"/>
                  <a:pt x="36222" y="1393962"/>
                  <a:pt x="36222" y="1287884"/>
                </a:cubicBezTo>
                <a:cubicBezTo>
                  <a:pt x="36222" y="1246866"/>
                  <a:pt x="49080" y="1208850"/>
                  <a:pt x="73868" y="1179672"/>
                </a:cubicBezTo>
                <a:cubicBezTo>
                  <a:pt x="-4733" y="1033688"/>
                  <a:pt x="-23287" y="904690"/>
                  <a:pt x="31382" y="810000"/>
                </a:cubicBezTo>
                <a:cubicBezTo>
                  <a:pt x="136860" y="627306"/>
                  <a:pt x="489234" y="616816"/>
                  <a:pt x="933201" y="752179"/>
                </a:cubicBezTo>
                <a:cubicBezTo>
                  <a:pt x="1038076" y="299982"/>
                  <a:pt x="1223365" y="0"/>
                  <a:pt x="14343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05" name="Heart 17">
            <a:extLst>
              <a:ext uri="{FF2B5EF4-FFF2-40B4-BE49-F238E27FC236}">
                <a16:creationId xmlns:a16="http://schemas.microsoft.com/office/drawing/2014/main" id="{831885E5-0FEE-4C71-8A5B-E56E6809718E}"/>
              </a:ext>
            </a:extLst>
          </p:cNvPr>
          <p:cNvSpPr/>
          <p:nvPr/>
        </p:nvSpPr>
        <p:spPr>
          <a:xfrm>
            <a:off x="6027872" y="2833290"/>
            <a:ext cx="340626" cy="333972"/>
          </a:xfrm>
          <a:custGeom>
            <a:avLst/>
            <a:gdLst/>
            <a:ahLst/>
            <a:cxnLst/>
            <a:rect l="l" t="t" r="r" b="b"/>
            <a:pathLst>
              <a:path w="3263621" h="3199863">
                <a:moveTo>
                  <a:pt x="1896188" y="786599"/>
                </a:moveTo>
                <a:cubicBezTo>
                  <a:pt x="1878938" y="786251"/>
                  <a:pt x="1861335" y="789280"/>
                  <a:pt x="1844305" y="796082"/>
                </a:cubicBezTo>
                <a:cubicBezTo>
                  <a:pt x="1792333" y="816839"/>
                  <a:pt x="1760707" y="866742"/>
                  <a:pt x="1761231" y="919486"/>
                </a:cubicBezTo>
                <a:lnTo>
                  <a:pt x="1573886" y="1618665"/>
                </a:lnTo>
                <a:lnTo>
                  <a:pt x="1438574" y="1113672"/>
                </a:lnTo>
                <a:cubicBezTo>
                  <a:pt x="1424335" y="1060531"/>
                  <a:pt x="1379808" y="1023594"/>
                  <a:pt x="1328543" y="1016456"/>
                </a:cubicBezTo>
                <a:cubicBezTo>
                  <a:pt x="1320071" y="1015276"/>
                  <a:pt x="1311415" y="1014911"/>
                  <a:pt x="1302836" y="1018067"/>
                </a:cubicBezTo>
                <a:lnTo>
                  <a:pt x="1300556" y="1017667"/>
                </a:lnTo>
                <a:cubicBezTo>
                  <a:pt x="1298914" y="1017711"/>
                  <a:pt x="1297275" y="1017786"/>
                  <a:pt x="1295680" y="1018515"/>
                </a:cubicBezTo>
                <a:lnTo>
                  <a:pt x="1275904" y="1019755"/>
                </a:lnTo>
                <a:cubicBezTo>
                  <a:pt x="1273459" y="1020410"/>
                  <a:pt x="1271049" y="1021129"/>
                  <a:pt x="1269080" y="1023145"/>
                </a:cubicBezTo>
                <a:cubicBezTo>
                  <a:pt x="1229892" y="1033156"/>
                  <a:pt x="1196286" y="1061513"/>
                  <a:pt x="1180414" y="1102068"/>
                </a:cubicBezTo>
                <a:lnTo>
                  <a:pt x="902406" y="1812437"/>
                </a:lnTo>
                <a:lnTo>
                  <a:pt x="612897" y="1812437"/>
                </a:lnTo>
                <a:cubicBezTo>
                  <a:pt x="539543" y="1812437"/>
                  <a:pt x="480078" y="1871902"/>
                  <a:pt x="480078" y="1945256"/>
                </a:cubicBezTo>
                <a:cubicBezTo>
                  <a:pt x="480078" y="2018610"/>
                  <a:pt x="539543" y="2078075"/>
                  <a:pt x="612897" y="2078075"/>
                </a:cubicBezTo>
                <a:lnTo>
                  <a:pt x="966673" y="2078075"/>
                </a:lnTo>
                <a:cubicBezTo>
                  <a:pt x="1008666" y="2088839"/>
                  <a:pt x="1051924" y="2075535"/>
                  <a:pt x="1081835" y="2045978"/>
                </a:cubicBezTo>
                <a:cubicBezTo>
                  <a:pt x="1105846" y="2028294"/>
                  <a:pt x="1122213" y="2001701"/>
                  <a:pt x="1125659" y="1970866"/>
                </a:cubicBezTo>
                <a:lnTo>
                  <a:pt x="1284498" y="1565001"/>
                </a:lnTo>
                <a:lnTo>
                  <a:pt x="1443089" y="2156868"/>
                </a:lnTo>
                <a:cubicBezTo>
                  <a:pt x="1455914" y="2204733"/>
                  <a:pt x="1493311" y="2239452"/>
                  <a:pt x="1538593" y="2249086"/>
                </a:cubicBezTo>
                <a:lnTo>
                  <a:pt x="1542015" y="2250785"/>
                </a:lnTo>
                <a:cubicBezTo>
                  <a:pt x="1542604" y="2250943"/>
                  <a:pt x="1543193" y="2251097"/>
                  <a:pt x="1543870" y="2250902"/>
                </a:cubicBezTo>
                <a:cubicBezTo>
                  <a:pt x="1553422" y="2254514"/>
                  <a:pt x="1563610" y="2255524"/>
                  <a:pt x="1573886" y="2252783"/>
                </a:cubicBezTo>
                <a:cubicBezTo>
                  <a:pt x="1584162" y="2255524"/>
                  <a:pt x="1594351" y="2254515"/>
                  <a:pt x="1603903" y="2250901"/>
                </a:cubicBezTo>
                <a:lnTo>
                  <a:pt x="1605758" y="2250785"/>
                </a:lnTo>
                <a:cubicBezTo>
                  <a:pt x="1606974" y="2250459"/>
                  <a:pt x="1608181" y="2250118"/>
                  <a:pt x="1609178" y="2249086"/>
                </a:cubicBezTo>
                <a:cubicBezTo>
                  <a:pt x="1654461" y="2239453"/>
                  <a:pt x="1691859" y="2204734"/>
                  <a:pt x="1704684" y="2156868"/>
                </a:cubicBezTo>
                <a:lnTo>
                  <a:pt x="1921541" y="1347547"/>
                </a:lnTo>
                <a:lnTo>
                  <a:pt x="2181705" y="1998928"/>
                </a:lnTo>
                <a:cubicBezTo>
                  <a:pt x="2205326" y="2058070"/>
                  <a:pt x="2266689" y="2090865"/>
                  <a:pt x="2326593" y="2078075"/>
                </a:cubicBezTo>
                <a:lnTo>
                  <a:pt x="2671200" y="2078075"/>
                </a:lnTo>
                <a:cubicBezTo>
                  <a:pt x="2744554" y="2078075"/>
                  <a:pt x="2804019" y="2018610"/>
                  <a:pt x="2804019" y="1945256"/>
                </a:cubicBezTo>
                <a:cubicBezTo>
                  <a:pt x="2804019" y="1871902"/>
                  <a:pt x="2744554" y="1812437"/>
                  <a:pt x="2671200" y="1812437"/>
                </a:cubicBezTo>
                <a:lnTo>
                  <a:pt x="2393261" y="1812437"/>
                </a:lnTo>
                <a:lnTo>
                  <a:pt x="2016914" y="870162"/>
                </a:lnTo>
                <a:cubicBezTo>
                  <a:pt x="1996508" y="819071"/>
                  <a:pt x="1947937" y="787642"/>
                  <a:pt x="1896188" y="786599"/>
                </a:cubicBezTo>
                <a:close/>
                <a:moveTo>
                  <a:pt x="773454" y="106"/>
                </a:moveTo>
                <a:cubicBezTo>
                  <a:pt x="1097282" y="5742"/>
                  <a:pt x="1441967" y="238301"/>
                  <a:pt x="1631811" y="769863"/>
                </a:cubicBezTo>
                <a:cubicBezTo>
                  <a:pt x="2306811" y="-1120137"/>
                  <a:pt x="4939311" y="769863"/>
                  <a:pt x="1631811" y="3199863"/>
                </a:cubicBezTo>
                <a:cubicBezTo>
                  <a:pt x="-745455" y="1453301"/>
                  <a:pt x="-54107" y="-14297"/>
                  <a:pt x="773454" y="10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06" name="Rounded Rectangle 25">
            <a:extLst>
              <a:ext uri="{FF2B5EF4-FFF2-40B4-BE49-F238E27FC236}">
                <a16:creationId xmlns:a16="http://schemas.microsoft.com/office/drawing/2014/main" id="{5D3F2748-D874-4BC1-85CD-C8BBE2262020}"/>
              </a:ext>
            </a:extLst>
          </p:cNvPr>
          <p:cNvSpPr/>
          <p:nvPr/>
        </p:nvSpPr>
        <p:spPr>
          <a:xfrm>
            <a:off x="5440459" y="2858907"/>
            <a:ext cx="338160" cy="284999"/>
          </a:xfrm>
          <a:custGeom>
            <a:avLst/>
            <a:gdLst/>
            <a:ahLst/>
            <a:cxnLst/>
            <a:rect l="l" t="t" r="r" b="b"/>
            <a:pathLst>
              <a:path w="3240000" h="2730652">
                <a:moveTo>
                  <a:pt x="1452811" y="1541940"/>
                </a:moveTo>
                <a:lnTo>
                  <a:pt x="1452811" y="1831951"/>
                </a:lnTo>
                <a:lnTo>
                  <a:pt x="1162800" y="1831951"/>
                </a:lnTo>
                <a:lnTo>
                  <a:pt x="1162800" y="2166329"/>
                </a:lnTo>
                <a:lnTo>
                  <a:pt x="1452811" y="2166329"/>
                </a:lnTo>
                <a:lnTo>
                  <a:pt x="1452811" y="2456340"/>
                </a:lnTo>
                <a:lnTo>
                  <a:pt x="1787189" y="2456340"/>
                </a:lnTo>
                <a:lnTo>
                  <a:pt x="1787189" y="2166329"/>
                </a:lnTo>
                <a:lnTo>
                  <a:pt x="2077200" y="2166329"/>
                </a:lnTo>
                <a:lnTo>
                  <a:pt x="2077200" y="1831951"/>
                </a:lnTo>
                <a:lnTo>
                  <a:pt x="1787189" y="1831951"/>
                </a:lnTo>
                <a:lnTo>
                  <a:pt x="1787189" y="1541940"/>
                </a:lnTo>
                <a:close/>
                <a:moveTo>
                  <a:pt x="0" y="1278453"/>
                </a:moveTo>
                <a:lnTo>
                  <a:pt x="3240000" y="1278453"/>
                </a:lnTo>
                <a:lnTo>
                  <a:pt x="3240000" y="2376509"/>
                </a:lnTo>
                <a:cubicBezTo>
                  <a:pt x="3240000" y="2572097"/>
                  <a:pt x="3081445" y="2730652"/>
                  <a:pt x="2885857" y="2730652"/>
                </a:cubicBezTo>
                <a:lnTo>
                  <a:pt x="354143" y="2730652"/>
                </a:lnTo>
                <a:cubicBezTo>
                  <a:pt x="158555" y="2730652"/>
                  <a:pt x="0" y="2572097"/>
                  <a:pt x="0" y="2376509"/>
                </a:cubicBezTo>
                <a:close/>
                <a:moveTo>
                  <a:pt x="1001150" y="200505"/>
                </a:moveTo>
                <a:cubicBezTo>
                  <a:pt x="933045" y="200505"/>
                  <a:pt x="877834" y="255715"/>
                  <a:pt x="877834" y="323821"/>
                </a:cubicBezTo>
                <a:lnTo>
                  <a:pt x="877834" y="605836"/>
                </a:lnTo>
                <a:lnTo>
                  <a:pt x="2362163" y="605836"/>
                </a:lnTo>
                <a:lnTo>
                  <a:pt x="2362163" y="323821"/>
                </a:lnTo>
                <a:cubicBezTo>
                  <a:pt x="2362163" y="255715"/>
                  <a:pt x="2306952" y="200505"/>
                  <a:pt x="2238846" y="200505"/>
                </a:cubicBezTo>
                <a:close/>
                <a:moveTo>
                  <a:pt x="843301" y="0"/>
                </a:moveTo>
                <a:lnTo>
                  <a:pt x="2396696" y="0"/>
                </a:lnTo>
                <a:cubicBezTo>
                  <a:pt x="2488075" y="0"/>
                  <a:pt x="2562152" y="74077"/>
                  <a:pt x="2562152" y="165456"/>
                </a:cubicBezTo>
                <a:lnTo>
                  <a:pt x="2562152" y="605836"/>
                </a:lnTo>
                <a:lnTo>
                  <a:pt x="2885857" y="605836"/>
                </a:lnTo>
                <a:cubicBezTo>
                  <a:pt x="3081445" y="605836"/>
                  <a:pt x="3240000" y="764391"/>
                  <a:pt x="3240000" y="959979"/>
                </a:cubicBezTo>
                <a:lnTo>
                  <a:pt x="3240000" y="1134437"/>
                </a:lnTo>
                <a:lnTo>
                  <a:pt x="0" y="1134437"/>
                </a:lnTo>
                <a:lnTo>
                  <a:pt x="0" y="959979"/>
                </a:lnTo>
                <a:cubicBezTo>
                  <a:pt x="0" y="764391"/>
                  <a:pt x="158555" y="605836"/>
                  <a:pt x="354143" y="605836"/>
                </a:cubicBezTo>
                <a:lnTo>
                  <a:pt x="677845" y="605836"/>
                </a:lnTo>
                <a:lnTo>
                  <a:pt x="677845" y="165456"/>
                </a:lnTo>
                <a:cubicBezTo>
                  <a:pt x="677845" y="74077"/>
                  <a:pt x="751923" y="0"/>
                  <a:pt x="84330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07" name="Chord 32">
            <a:extLst>
              <a:ext uri="{FF2B5EF4-FFF2-40B4-BE49-F238E27FC236}">
                <a16:creationId xmlns:a16="http://schemas.microsoft.com/office/drawing/2014/main" id="{8DFA5CED-6307-4D51-989D-386184A48EC3}"/>
              </a:ext>
            </a:extLst>
          </p:cNvPr>
          <p:cNvSpPr/>
          <p:nvPr/>
        </p:nvSpPr>
        <p:spPr>
          <a:xfrm>
            <a:off x="4862902" y="2833809"/>
            <a:ext cx="338160" cy="335194"/>
          </a:xfrm>
          <a:custGeom>
            <a:avLst/>
            <a:gdLst/>
            <a:ahLst/>
            <a:cxnLst/>
            <a:rect l="l" t="t" r="r" b="b"/>
            <a:pathLst>
              <a:path w="3240000" h="3211580">
                <a:moveTo>
                  <a:pt x="991906" y="2959580"/>
                </a:moveTo>
                <a:lnTo>
                  <a:pt x="2193254" y="2959580"/>
                </a:lnTo>
                <a:cubicBezTo>
                  <a:pt x="2215674" y="2959580"/>
                  <a:pt x="2233849" y="2977755"/>
                  <a:pt x="2233849" y="3000175"/>
                </a:cubicBezTo>
                <a:lnTo>
                  <a:pt x="2233849" y="3170985"/>
                </a:lnTo>
                <a:cubicBezTo>
                  <a:pt x="2233849" y="3193405"/>
                  <a:pt x="2215674" y="3211580"/>
                  <a:pt x="2193254" y="3211580"/>
                </a:cubicBezTo>
                <a:lnTo>
                  <a:pt x="991906" y="3211580"/>
                </a:lnTo>
                <a:cubicBezTo>
                  <a:pt x="969486" y="3211580"/>
                  <a:pt x="951311" y="3193405"/>
                  <a:pt x="951311" y="3170985"/>
                </a:cubicBezTo>
                <a:lnTo>
                  <a:pt x="951311" y="3000175"/>
                </a:lnTo>
                <a:cubicBezTo>
                  <a:pt x="951311" y="2977755"/>
                  <a:pt x="969486" y="2959580"/>
                  <a:pt x="991906" y="2959580"/>
                </a:cubicBezTo>
                <a:close/>
                <a:moveTo>
                  <a:pt x="1439043" y="1763796"/>
                </a:moveTo>
                <a:lnTo>
                  <a:pt x="1439043" y="2067459"/>
                </a:lnTo>
                <a:lnTo>
                  <a:pt x="1135380" y="2067459"/>
                </a:lnTo>
                <a:lnTo>
                  <a:pt x="1135380" y="2374533"/>
                </a:lnTo>
                <a:lnTo>
                  <a:pt x="1439043" y="2374533"/>
                </a:lnTo>
                <a:lnTo>
                  <a:pt x="1439043" y="2678196"/>
                </a:lnTo>
                <a:lnTo>
                  <a:pt x="1746117" y="2678196"/>
                </a:lnTo>
                <a:lnTo>
                  <a:pt x="1746117" y="2374533"/>
                </a:lnTo>
                <a:lnTo>
                  <a:pt x="2049780" y="2374533"/>
                </a:lnTo>
                <a:lnTo>
                  <a:pt x="2049780" y="2067459"/>
                </a:lnTo>
                <a:lnTo>
                  <a:pt x="1746117" y="2067459"/>
                </a:lnTo>
                <a:lnTo>
                  <a:pt x="1746117" y="1763796"/>
                </a:lnTo>
                <a:close/>
                <a:moveTo>
                  <a:pt x="128358" y="1541040"/>
                </a:moveTo>
                <a:lnTo>
                  <a:pt x="3056915" y="1550917"/>
                </a:lnTo>
                <a:cubicBezTo>
                  <a:pt x="3061111" y="2078028"/>
                  <a:pt x="2781683" y="2566719"/>
                  <a:pt x="2325284" y="2830467"/>
                </a:cubicBezTo>
                <a:lnTo>
                  <a:pt x="2182018" y="2900953"/>
                </a:lnTo>
                <a:lnTo>
                  <a:pt x="1002135" y="2900953"/>
                </a:lnTo>
                <a:cubicBezTo>
                  <a:pt x="950374" y="2879821"/>
                  <a:pt x="900231" y="2854191"/>
                  <a:pt x="851341" y="2825496"/>
                </a:cubicBezTo>
                <a:cubicBezTo>
                  <a:pt x="396732" y="2558675"/>
                  <a:pt x="120607" y="2068110"/>
                  <a:pt x="128358" y="1541040"/>
                </a:cubicBezTo>
                <a:close/>
                <a:moveTo>
                  <a:pt x="61067" y="1230414"/>
                </a:moveTo>
                <a:lnTo>
                  <a:pt x="3178933" y="1230414"/>
                </a:lnTo>
                <a:cubicBezTo>
                  <a:pt x="3212659" y="1230414"/>
                  <a:pt x="3240000" y="1257755"/>
                  <a:pt x="3240000" y="1291481"/>
                </a:cubicBezTo>
                <a:lnTo>
                  <a:pt x="3240000" y="1421347"/>
                </a:lnTo>
                <a:cubicBezTo>
                  <a:pt x="3240000" y="1455073"/>
                  <a:pt x="3212659" y="1482414"/>
                  <a:pt x="3178933" y="1482414"/>
                </a:cubicBezTo>
                <a:lnTo>
                  <a:pt x="61067" y="1482414"/>
                </a:lnTo>
                <a:cubicBezTo>
                  <a:pt x="27341" y="1482414"/>
                  <a:pt x="0" y="1455073"/>
                  <a:pt x="0" y="1421347"/>
                </a:cubicBezTo>
                <a:lnTo>
                  <a:pt x="0" y="1291481"/>
                </a:lnTo>
                <a:cubicBezTo>
                  <a:pt x="0" y="1257755"/>
                  <a:pt x="27341" y="1230414"/>
                  <a:pt x="61067" y="1230414"/>
                </a:cubicBezTo>
                <a:close/>
                <a:moveTo>
                  <a:pt x="2481726" y="315922"/>
                </a:moveTo>
                <a:lnTo>
                  <a:pt x="2862412" y="696608"/>
                </a:lnTo>
                <a:lnTo>
                  <a:pt x="2420437" y="1138584"/>
                </a:lnTo>
                <a:lnTo>
                  <a:pt x="1659064" y="1138584"/>
                </a:lnTo>
                <a:close/>
                <a:moveTo>
                  <a:pt x="2730827" y="0"/>
                </a:moveTo>
                <a:cubicBezTo>
                  <a:pt x="2765703" y="0"/>
                  <a:pt x="2800581" y="13305"/>
                  <a:pt x="2827191" y="39915"/>
                </a:cubicBezTo>
                <a:lnTo>
                  <a:pt x="3143636" y="356360"/>
                </a:lnTo>
                <a:cubicBezTo>
                  <a:pt x="3196857" y="409581"/>
                  <a:pt x="3196857" y="495868"/>
                  <a:pt x="3143636" y="549088"/>
                </a:cubicBezTo>
                <a:lnTo>
                  <a:pt x="3082882" y="609843"/>
                </a:lnTo>
                <a:cubicBezTo>
                  <a:pt x="3029661" y="663063"/>
                  <a:pt x="2943375" y="663064"/>
                  <a:pt x="2890155" y="609843"/>
                </a:cubicBezTo>
                <a:lnTo>
                  <a:pt x="2573708" y="293397"/>
                </a:lnTo>
                <a:cubicBezTo>
                  <a:pt x="2520488" y="240176"/>
                  <a:pt x="2520488" y="153889"/>
                  <a:pt x="2573708" y="100669"/>
                </a:cubicBezTo>
                <a:lnTo>
                  <a:pt x="2634463" y="39914"/>
                </a:lnTo>
                <a:cubicBezTo>
                  <a:pt x="2661073" y="13305"/>
                  <a:pt x="2695950" y="0"/>
                  <a:pt x="273082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08" name="Rounded Rectangle 40">
            <a:extLst>
              <a:ext uri="{FF2B5EF4-FFF2-40B4-BE49-F238E27FC236}">
                <a16:creationId xmlns:a16="http://schemas.microsoft.com/office/drawing/2014/main" id="{B67E0708-4D8F-4722-9702-24D7BA741003}"/>
              </a:ext>
            </a:extLst>
          </p:cNvPr>
          <p:cNvSpPr/>
          <p:nvPr/>
        </p:nvSpPr>
        <p:spPr>
          <a:xfrm rot="2942052">
            <a:off x="6566376" y="2834205"/>
            <a:ext cx="314333" cy="334403"/>
          </a:xfrm>
          <a:custGeom>
            <a:avLst/>
            <a:gdLst/>
            <a:ahLst/>
            <a:cxnLst/>
            <a:rect l="l" t="t" r="r" b="b"/>
            <a:pathLst>
              <a:path w="3011706" h="3204001">
                <a:moveTo>
                  <a:pt x="2432249" y="1011942"/>
                </a:moveTo>
                <a:cubicBezTo>
                  <a:pt x="2423608" y="1019482"/>
                  <a:pt x="2416303" y="1028841"/>
                  <a:pt x="2410966" y="1039800"/>
                </a:cubicBezTo>
                <a:lnTo>
                  <a:pt x="1969837" y="1945620"/>
                </a:lnTo>
                <a:cubicBezTo>
                  <a:pt x="1948488" y="1989457"/>
                  <a:pt x="1966719" y="2042300"/>
                  <a:pt x="2010556" y="2063648"/>
                </a:cubicBezTo>
                <a:cubicBezTo>
                  <a:pt x="2054392" y="2084996"/>
                  <a:pt x="2107235" y="2066766"/>
                  <a:pt x="2128583" y="2022929"/>
                </a:cubicBezTo>
                <a:lnTo>
                  <a:pt x="2569712" y="1117109"/>
                </a:lnTo>
                <a:cubicBezTo>
                  <a:pt x="2591061" y="1073271"/>
                  <a:pt x="2572830" y="1020430"/>
                  <a:pt x="2528993" y="999081"/>
                </a:cubicBezTo>
                <a:cubicBezTo>
                  <a:pt x="2496115" y="983070"/>
                  <a:pt x="2458172" y="989322"/>
                  <a:pt x="2432249" y="1011942"/>
                </a:cubicBezTo>
                <a:close/>
                <a:moveTo>
                  <a:pt x="1709549" y="1044955"/>
                </a:moveTo>
                <a:cubicBezTo>
                  <a:pt x="1978186" y="735551"/>
                  <a:pt x="2446780" y="702502"/>
                  <a:pt x="2756184" y="971139"/>
                </a:cubicBezTo>
                <a:cubicBezTo>
                  <a:pt x="3065588" y="1239776"/>
                  <a:pt x="3098636" y="1708370"/>
                  <a:pt x="2830000" y="2017774"/>
                </a:cubicBezTo>
                <a:cubicBezTo>
                  <a:pt x="2561363" y="2327178"/>
                  <a:pt x="2092769" y="2360227"/>
                  <a:pt x="1783365" y="2091590"/>
                </a:cubicBezTo>
                <a:cubicBezTo>
                  <a:pt x="1473960" y="1822953"/>
                  <a:pt x="1440912" y="1354359"/>
                  <a:pt x="1709549" y="1044955"/>
                </a:cubicBezTo>
                <a:close/>
                <a:moveTo>
                  <a:pt x="208197" y="1872243"/>
                </a:moveTo>
                <a:cubicBezTo>
                  <a:pt x="195168" y="1885273"/>
                  <a:pt x="187109" y="1903273"/>
                  <a:pt x="187109" y="1923155"/>
                </a:cubicBezTo>
                <a:lnTo>
                  <a:pt x="187109" y="2715155"/>
                </a:lnTo>
                <a:cubicBezTo>
                  <a:pt x="187109" y="2754920"/>
                  <a:pt x="219344" y="2787155"/>
                  <a:pt x="259109" y="2787155"/>
                </a:cubicBezTo>
                <a:cubicBezTo>
                  <a:pt x="298874" y="2787155"/>
                  <a:pt x="331109" y="2754920"/>
                  <a:pt x="331109" y="2715155"/>
                </a:cubicBezTo>
                <a:lnTo>
                  <a:pt x="331109" y="1923155"/>
                </a:lnTo>
                <a:cubicBezTo>
                  <a:pt x="331109" y="1883390"/>
                  <a:pt x="298874" y="1851155"/>
                  <a:pt x="259109" y="1851155"/>
                </a:cubicBezTo>
                <a:cubicBezTo>
                  <a:pt x="239226" y="1851156"/>
                  <a:pt x="221226" y="1859214"/>
                  <a:pt x="208197" y="1872243"/>
                </a:cubicBezTo>
                <a:close/>
                <a:moveTo>
                  <a:pt x="0" y="1625202"/>
                </a:moveTo>
                <a:cubicBezTo>
                  <a:pt x="418057" y="1737228"/>
                  <a:pt x="858998" y="1737384"/>
                  <a:pt x="1277606" y="1625336"/>
                </a:cubicBezTo>
                <a:cubicBezTo>
                  <a:pt x="1277605" y="1938624"/>
                  <a:pt x="1277605" y="2251911"/>
                  <a:pt x="1277605" y="2565198"/>
                </a:cubicBezTo>
                <a:cubicBezTo>
                  <a:pt x="1277605" y="2917999"/>
                  <a:pt x="991603" y="3204001"/>
                  <a:pt x="638802" y="3204001"/>
                </a:cubicBezTo>
                <a:lnTo>
                  <a:pt x="638803" y="3204000"/>
                </a:lnTo>
                <a:cubicBezTo>
                  <a:pt x="286002" y="3204000"/>
                  <a:pt x="0" y="2917999"/>
                  <a:pt x="0" y="2565197"/>
                </a:cubicBezTo>
                <a:close/>
                <a:moveTo>
                  <a:pt x="208197" y="459897"/>
                </a:moveTo>
                <a:cubicBezTo>
                  <a:pt x="195167" y="472926"/>
                  <a:pt x="187109" y="490926"/>
                  <a:pt x="187109" y="510808"/>
                </a:cubicBezTo>
                <a:lnTo>
                  <a:pt x="187109" y="1302808"/>
                </a:lnTo>
                <a:cubicBezTo>
                  <a:pt x="187109" y="1342573"/>
                  <a:pt x="219344" y="1374808"/>
                  <a:pt x="259109" y="1374808"/>
                </a:cubicBezTo>
                <a:cubicBezTo>
                  <a:pt x="298874" y="1374808"/>
                  <a:pt x="331109" y="1342573"/>
                  <a:pt x="331109" y="1302808"/>
                </a:cubicBezTo>
                <a:lnTo>
                  <a:pt x="331109" y="510808"/>
                </a:lnTo>
                <a:cubicBezTo>
                  <a:pt x="331109" y="471043"/>
                  <a:pt x="298874" y="438808"/>
                  <a:pt x="259109" y="438808"/>
                </a:cubicBezTo>
                <a:cubicBezTo>
                  <a:pt x="239226" y="438808"/>
                  <a:pt x="221226" y="446867"/>
                  <a:pt x="208197" y="459897"/>
                </a:cubicBezTo>
                <a:close/>
                <a:moveTo>
                  <a:pt x="187101" y="187101"/>
                </a:moveTo>
                <a:cubicBezTo>
                  <a:pt x="302701" y="71501"/>
                  <a:pt x="462402" y="0"/>
                  <a:pt x="638803" y="0"/>
                </a:cubicBezTo>
                <a:cubicBezTo>
                  <a:pt x="991604" y="0"/>
                  <a:pt x="1277606" y="286002"/>
                  <a:pt x="1277606" y="638803"/>
                </a:cubicBezTo>
                <a:lnTo>
                  <a:pt x="1277606" y="1497764"/>
                </a:lnTo>
                <a:cubicBezTo>
                  <a:pt x="859958" y="1616355"/>
                  <a:pt x="417375" y="1616210"/>
                  <a:pt x="0" y="1498771"/>
                </a:cubicBezTo>
                <a:lnTo>
                  <a:pt x="0" y="638803"/>
                </a:lnTo>
                <a:cubicBezTo>
                  <a:pt x="0" y="462403"/>
                  <a:pt x="71500" y="302702"/>
                  <a:pt x="187101" y="18710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09" name="Rounded Rectangle 7">
            <a:extLst>
              <a:ext uri="{FF2B5EF4-FFF2-40B4-BE49-F238E27FC236}">
                <a16:creationId xmlns:a16="http://schemas.microsoft.com/office/drawing/2014/main" id="{18B9D878-AAA0-4A9E-BED0-8508F76B14A8}"/>
              </a:ext>
            </a:extLst>
          </p:cNvPr>
          <p:cNvSpPr>
            <a:spLocks noChangeAspect="1"/>
          </p:cNvSpPr>
          <p:nvPr/>
        </p:nvSpPr>
        <p:spPr>
          <a:xfrm rot="18924894" flipH="1">
            <a:off x="4976755" y="3535534"/>
            <a:ext cx="110455" cy="432000"/>
          </a:xfrm>
          <a:custGeom>
            <a:avLst/>
            <a:gdLst/>
            <a:ahLst/>
            <a:cxnLst/>
            <a:rect l="l" t="t" r="r" b="b"/>
            <a:pathLst>
              <a:path w="1081111" h="4228323">
                <a:moveTo>
                  <a:pt x="335224" y="1867922"/>
                </a:moveTo>
                <a:cubicBezTo>
                  <a:pt x="355105" y="1839562"/>
                  <a:pt x="441066" y="1818228"/>
                  <a:pt x="544096" y="1818228"/>
                </a:cubicBezTo>
                <a:cubicBezTo>
                  <a:pt x="661845" y="1818228"/>
                  <a:pt x="757300" y="1846093"/>
                  <a:pt x="757300" y="1880465"/>
                </a:cubicBezTo>
                <a:lnTo>
                  <a:pt x="754850" y="1887560"/>
                </a:lnTo>
                <a:lnTo>
                  <a:pt x="757869" y="1887560"/>
                </a:lnTo>
                <a:lnTo>
                  <a:pt x="757869" y="2839818"/>
                </a:lnTo>
                <a:cubicBezTo>
                  <a:pt x="757869" y="2972331"/>
                  <a:pt x="662287" y="3079754"/>
                  <a:pt x="544381" y="3079754"/>
                </a:cubicBezTo>
                <a:cubicBezTo>
                  <a:pt x="426475" y="3079754"/>
                  <a:pt x="330892" y="2972330"/>
                  <a:pt x="330892" y="2839818"/>
                </a:cubicBezTo>
                <a:cubicBezTo>
                  <a:pt x="330892" y="2522399"/>
                  <a:pt x="330893" y="2204979"/>
                  <a:pt x="330893" y="1887560"/>
                </a:cubicBezTo>
                <a:lnTo>
                  <a:pt x="333343" y="1887560"/>
                </a:lnTo>
                <a:cubicBezTo>
                  <a:pt x="331423" y="1885549"/>
                  <a:pt x="330893" y="1883025"/>
                  <a:pt x="330893" y="1880465"/>
                </a:cubicBezTo>
                <a:cubicBezTo>
                  <a:pt x="330893" y="1876168"/>
                  <a:pt x="332384" y="1871973"/>
                  <a:pt x="335224" y="1867922"/>
                </a:cubicBezTo>
                <a:close/>
                <a:moveTo>
                  <a:pt x="40017" y="122059"/>
                </a:moveTo>
                <a:cubicBezTo>
                  <a:pt x="33211" y="132011"/>
                  <a:pt x="29637" y="142314"/>
                  <a:pt x="29637" y="152868"/>
                </a:cubicBezTo>
                <a:cubicBezTo>
                  <a:pt x="29637" y="201406"/>
                  <a:pt x="105246" y="244661"/>
                  <a:pt x="223474" y="271871"/>
                </a:cubicBezTo>
                <a:lnTo>
                  <a:pt x="259635" y="468058"/>
                </a:lnTo>
                <a:cubicBezTo>
                  <a:pt x="103865" y="495856"/>
                  <a:pt x="0" y="547115"/>
                  <a:pt x="0" y="605632"/>
                </a:cubicBezTo>
                <a:cubicBezTo>
                  <a:pt x="0" y="658669"/>
                  <a:pt x="85325" y="705745"/>
                  <a:pt x="217400" y="734580"/>
                </a:cubicBezTo>
                <a:lnTo>
                  <a:pt x="217063" y="737117"/>
                </a:lnTo>
                <a:lnTo>
                  <a:pt x="217063" y="2943282"/>
                </a:lnTo>
                <a:cubicBezTo>
                  <a:pt x="217063" y="3039089"/>
                  <a:pt x="294931" y="3121078"/>
                  <a:pt x="405721" y="3153265"/>
                </a:cubicBezTo>
                <a:cubicBezTo>
                  <a:pt x="400324" y="3160310"/>
                  <a:pt x="397646" y="3168520"/>
                  <a:pt x="397646" y="3177204"/>
                </a:cubicBezTo>
                <a:lnTo>
                  <a:pt x="397646" y="3194256"/>
                </a:lnTo>
                <a:cubicBezTo>
                  <a:pt x="397646" y="3224314"/>
                  <a:pt x="429716" y="3248680"/>
                  <a:pt x="469276" y="3248680"/>
                </a:cubicBezTo>
                <a:lnTo>
                  <a:pt x="496274" y="3248680"/>
                </a:lnTo>
                <a:cubicBezTo>
                  <a:pt x="503831" y="3569617"/>
                  <a:pt x="518631" y="3867052"/>
                  <a:pt x="514761" y="4228323"/>
                </a:cubicBezTo>
                <a:lnTo>
                  <a:pt x="577573" y="4091802"/>
                </a:lnTo>
                <a:cubicBezTo>
                  <a:pt x="580481" y="3794896"/>
                  <a:pt x="583388" y="3537508"/>
                  <a:pt x="586278" y="3248680"/>
                </a:cubicBezTo>
                <a:lnTo>
                  <a:pt x="611834" y="3248680"/>
                </a:lnTo>
                <a:cubicBezTo>
                  <a:pt x="651395" y="3248680"/>
                  <a:pt x="683465" y="3224314"/>
                  <a:pt x="683465" y="3194256"/>
                </a:cubicBezTo>
                <a:lnTo>
                  <a:pt x="683465" y="3177205"/>
                </a:lnTo>
                <a:cubicBezTo>
                  <a:pt x="683465" y="3168518"/>
                  <a:pt x="680787" y="3160307"/>
                  <a:pt x="675388" y="3153262"/>
                </a:cubicBezTo>
                <a:cubicBezTo>
                  <a:pt x="786180" y="3121079"/>
                  <a:pt x="864048" y="3039089"/>
                  <a:pt x="864048" y="2943282"/>
                </a:cubicBezTo>
                <a:lnTo>
                  <a:pt x="864048" y="737117"/>
                </a:lnTo>
                <a:cubicBezTo>
                  <a:pt x="864048" y="736269"/>
                  <a:pt x="864042" y="735422"/>
                  <a:pt x="863712" y="734579"/>
                </a:cubicBezTo>
                <a:cubicBezTo>
                  <a:pt x="995786" y="705744"/>
                  <a:pt x="1081111" y="658669"/>
                  <a:pt x="1081111" y="605632"/>
                </a:cubicBezTo>
                <a:cubicBezTo>
                  <a:pt x="1081111" y="547115"/>
                  <a:pt x="977246" y="495856"/>
                  <a:pt x="821477" y="468058"/>
                </a:cubicBezTo>
                <a:lnTo>
                  <a:pt x="857637" y="271871"/>
                </a:lnTo>
                <a:cubicBezTo>
                  <a:pt x="975865" y="244661"/>
                  <a:pt x="1051474" y="201406"/>
                  <a:pt x="1051474" y="152868"/>
                </a:cubicBezTo>
                <a:cubicBezTo>
                  <a:pt x="1051474" y="68441"/>
                  <a:pt x="822728" y="0"/>
                  <a:pt x="540555" y="0"/>
                </a:cubicBezTo>
                <a:cubicBezTo>
                  <a:pt x="293654" y="0"/>
                  <a:pt x="87658" y="52400"/>
                  <a:pt x="40017" y="1220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10" name="Rounded Rectangle 17">
            <a:extLst>
              <a:ext uri="{FF2B5EF4-FFF2-40B4-BE49-F238E27FC236}">
                <a16:creationId xmlns:a16="http://schemas.microsoft.com/office/drawing/2014/main" id="{39363321-B745-47FE-8557-AADF43B81CAB}"/>
              </a:ext>
            </a:extLst>
          </p:cNvPr>
          <p:cNvSpPr>
            <a:spLocks noChangeAspect="1"/>
          </p:cNvSpPr>
          <p:nvPr/>
        </p:nvSpPr>
        <p:spPr>
          <a:xfrm>
            <a:off x="8276866" y="2821406"/>
            <a:ext cx="226262" cy="360000"/>
          </a:xfrm>
          <a:custGeom>
            <a:avLst/>
            <a:gdLst/>
            <a:ahLst/>
            <a:cxnLst/>
            <a:rect l="l" t="t" r="r" b="b"/>
            <a:pathLst>
              <a:path w="2016224" h="3207971">
                <a:moveTo>
                  <a:pt x="854575" y="1382799"/>
                </a:moveTo>
                <a:lnTo>
                  <a:pt x="854575" y="1686462"/>
                </a:lnTo>
                <a:lnTo>
                  <a:pt x="550912" y="1686462"/>
                </a:lnTo>
                <a:lnTo>
                  <a:pt x="550912" y="1993536"/>
                </a:lnTo>
                <a:lnTo>
                  <a:pt x="854575" y="1993536"/>
                </a:lnTo>
                <a:lnTo>
                  <a:pt x="854575" y="2297199"/>
                </a:lnTo>
                <a:lnTo>
                  <a:pt x="1161649" y="2297199"/>
                </a:lnTo>
                <a:lnTo>
                  <a:pt x="1161649" y="1993536"/>
                </a:lnTo>
                <a:lnTo>
                  <a:pt x="1465312" y="1993536"/>
                </a:lnTo>
                <a:lnTo>
                  <a:pt x="1465312" y="1686462"/>
                </a:lnTo>
                <a:lnTo>
                  <a:pt x="1161649" y="1686462"/>
                </a:lnTo>
                <a:lnTo>
                  <a:pt x="1161649" y="1382799"/>
                </a:lnTo>
                <a:close/>
                <a:moveTo>
                  <a:pt x="397285" y="941591"/>
                </a:moveTo>
                <a:lnTo>
                  <a:pt x="1618940" y="941591"/>
                </a:lnTo>
                <a:lnTo>
                  <a:pt x="1618940" y="2738407"/>
                </a:lnTo>
                <a:lnTo>
                  <a:pt x="397285" y="2738407"/>
                </a:lnTo>
                <a:close/>
                <a:moveTo>
                  <a:pt x="305673" y="849979"/>
                </a:moveTo>
                <a:lnTo>
                  <a:pt x="305673" y="2830019"/>
                </a:lnTo>
                <a:lnTo>
                  <a:pt x="1710552" y="2830019"/>
                </a:lnTo>
                <a:lnTo>
                  <a:pt x="1710552" y="849979"/>
                </a:lnTo>
                <a:close/>
                <a:moveTo>
                  <a:pt x="240515" y="472027"/>
                </a:moveTo>
                <a:lnTo>
                  <a:pt x="1775709" y="472027"/>
                </a:lnTo>
                <a:cubicBezTo>
                  <a:pt x="1908542" y="472027"/>
                  <a:pt x="2016224" y="579709"/>
                  <a:pt x="2016224" y="712542"/>
                </a:cubicBezTo>
                <a:lnTo>
                  <a:pt x="2016224" y="2967456"/>
                </a:lnTo>
                <a:cubicBezTo>
                  <a:pt x="2016224" y="3100289"/>
                  <a:pt x="1908542" y="3207971"/>
                  <a:pt x="1775709" y="3207971"/>
                </a:cubicBezTo>
                <a:lnTo>
                  <a:pt x="240515" y="3207971"/>
                </a:lnTo>
                <a:cubicBezTo>
                  <a:pt x="107682" y="3207971"/>
                  <a:pt x="0" y="3100289"/>
                  <a:pt x="0" y="2967456"/>
                </a:cubicBezTo>
                <a:lnTo>
                  <a:pt x="0" y="712542"/>
                </a:lnTo>
                <a:cubicBezTo>
                  <a:pt x="0" y="579709"/>
                  <a:pt x="107682" y="472027"/>
                  <a:pt x="240515" y="472027"/>
                </a:cubicBezTo>
                <a:close/>
                <a:moveTo>
                  <a:pt x="515787" y="0"/>
                </a:moveTo>
                <a:lnTo>
                  <a:pt x="1500437" y="0"/>
                </a:lnTo>
                <a:cubicBezTo>
                  <a:pt x="1541893" y="0"/>
                  <a:pt x="1575500" y="33607"/>
                  <a:pt x="1575500" y="75063"/>
                </a:cubicBezTo>
                <a:lnTo>
                  <a:pt x="1575500" y="367990"/>
                </a:lnTo>
                <a:lnTo>
                  <a:pt x="440724" y="367990"/>
                </a:lnTo>
                <a:lnTo>
                  <a:pt x="440724" y="75063"/>
                </a:lnTo>
                <a:cubicBezTo>
                  <a:pt x="440724" y="33607"/>
                  <a:pt x="474331" y="0"/>
                  <a:pt x="5157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11" name="Oval 21">
            <a:extLst>
              <a:ext uri="{FF2B5EF4-FFF2-40B4-BE49-F238E27FC236}">
                <a16:creationId xmlns:a16="http://schemas.microsoft.com/office/drawing/2014/main" id="{69515F70-B983-45FF-AED4-53241F41B2AF}"/>
              </a:ext>
            </a:extLst>
          </p:cNvPr>
          <p:cNvSpPr>
            <a:spLocks noChangeAspect="1"/>
          </p:cNvSpPr>
          <p:nvPr/>
        </p:nvSpPr>
        <p:spPr>
          <a:xfrm>
            <a:off x="7109736" y="2821406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799999" y="306000"/>
                </a:moveTo>
                <a:lnTo>
                  <a:pt x="1440000" y="306000"/>
                </a:lnTo>
                <a:lnTo>
                  <a:pt x="1440000" y="1308231"/>
                </a:lnTo>
                <a:lnTo>
                  <a:pt x="572043" y="807116"/>
                </a:lnTo>
                <a:lnTo>
                  <a:pt x="392043" y="1118885"/>
                </a:lnTo>
                <a:lnTo>
                  <a:pt x="1260000" y="1620000"/>
                </a:lnTo>
                <a:lnTo>
                  <a:pt x="392043" y="2121116"/>
                </a:lnTo>
                <a:lnTo>
                  <a:pt x="572043" y="2432885"/>
                </a:lnTo>
                <a:lnTo>
                  <a:pt x="1440000" y="1931769"/>
                </a:lnTo>
                <a:lnTo>
                  <a:pt x="1440000" y="2934000"/>
                </a:lnTo>
                <a:lnTo>
                  <a:pt x="1800000" y="2934000"/>
                </a:lnTo>
                <a:lnTo>
                  <a:pt x="1800000" y="1931769"/>
                </a:lnTo>
                <a:lnTo>
                  <a:pt x="2667957" y="2432884"/>
                </a:lnTo>
                <a:lnTo>
                  <a:pt x="2847957" y="2121116"/>
                </a:lnTo>
                <a:lnTo>
                  <a:pt x="1980000" y="1620000"/>
                </a:lnTo>
                <a:lnTo>
                  <a:pt x="2847958" y="1118885"/>
                </a:lnTo>
                <a:lnTo>
                  <a:pt x="2667957" y="807116"/>
                </a:lnTo>
                <a:lnTo>
                  <a:pt x="1800000" y="1308231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12" name="Oval 25">
            <a:extLst>
              <a:ext uri="{FF2B5EF4-FFF2-40B4-BE49-F238E27FC236}">
                <a16:creationId xmlns:a16="http://schemas.microsoft.com/office/drawing/2014/main" id="{B0A53D40-19BB-487F-B008-186AFD7599E7}"/>
              </a:ext>
            </a:extLst>
          </p:cNvPr>
          <p:cNvSpPr>
            <a:spLocks noChangeAspect="1"/>
          </p:cNvSpPr>
          <p:nvPr/>
        </p:nvSpPr>
        <p:spPr>
          <a:xfrm>
            <a:off x="7679872" y="2821406"/>
            <a:ext cx="359510" cy="360000"/>
          </a:xfrm>
          <a:custGeom>
            <a:avLst/>
            <a:gdLst/>
            <a:ahLst/>
            <a:cxnLst/>
            <a:rect l="l" t="t" r="r" b="b"/>
            <a:pathLst>
              <a:path w="3225370" h="3229762">
                <a:moveTo>
                  <a:pt x="1355872" y="0"/>
                </a:moveTo>
                <a:cubicBezTo>
                  <a:pt x="1564636" y="0"/>
                  <a:pt x="1733872" y="169236"/>
                  <a:pt x="1733872" y="378000"/>
                </a:cubicBezTo>
                <a:cubicBezTo>
                  <a:pt x="1733872" y="530834"/>
                  <a:pt x="1643169" y="662483"/>
                  <a:pt x="1512292" y="721255"/>
                </a:cubicBezTo>
                <a:lnTo>
                  <a:pt x="1607042" y="1169019"/>
                </a:lnTo>
                <a:cubicBezTo>
                  <a:pt x="1611319" y="1167786"/>
                  <a:pt x="1615651" y="1167712"/>
                  <a:pt x="1620000" y="1167712"/>
                </a:cubicBezTo>
                <a:cubicBezTo>
                  <a:pt x="1828764" y="1167712"/>
                  <a:pt x="1998000" y="1336948"/>
                  <a:pt x="1998000" y="1545712"/>
                </a:cubicBezTo>
                <a:lnTo>
                  <a:pt x="1996362" y="1567711"/>
                </a:lnTo>
                <a:lnTo>
                  <a:pt x="2525816" y="1711728"/>
                </a:lnTo>
                <a:cubicBezTo>
                  <a:pt x="2591164" y="1602543"/>
                  <a:pt x="2710810" y="1530128"/>
                  <a:pt x="2847370" y="1530128"/>
                </a:cubicBezTo>
                <a:cubicBezTo>
                  <a:pt x="3056134" y="1530128"/>
                  <a:pt x="3225370" y="1699364"/>
                  <a:pt x="3225370" y="1908128"/>
                </a:cubicBezTo>
                <a:cubicBezTo>
                  <a:pt x="3225370" y="2116892"/>
                  <a:pt x="3056134" y="2286128"/>
                  <a:pt x="2847370" y="2286128"/>
                </a:cubicBezTo>
                <a:cubicBezTo>
                  <a:pt x="2638606" y="2286128"/>
                  <a:pt x="2469370" y="2116892"/>
                  <a:pt x="2469370" y="1908128"/>
                </a:cubicBezTo>
                <a:lnTo>
                  <a:pt x="2475505" y="1847275"/>
                </a:lnTo>
                <a:lnTo>
                  <a:pt x="1957861" y="1706471"/>
                </a:lnTo>
                <a:cubicBezTo>
                  <a:pt x="1922674" y="1789256"/>
                  <a:pt x="1855841" y="1854310"/>
                  <a:pt x="1773397" y="1890608"/>
                </a:cubicBezTo>
                <a:lnTo>
                  <a:pt x="1908290" y="2478637"/>
                </a:lnTo>
                <a:cubicBezTo>
                  <a:pt x="2094333" y="2500701"/>
                  <a:pt x="2237929" y="2659462"/>
                  <a:pt x="2237929" y="2851762"/>
                </a:cubicBezTo>
                <a:cubicBezTo>
                  <a:pt x="2237929" y="3060526"/>
                  <a:pt x="2068693" y="3229762"/>
                  <a:pt x="1859929" y="3229762"/>
                </a:cubicBezTo>
                <a:cubicBezTo>
                  <a:pt x="1651165" y="3229762"/>
                  <a:pt x="1481929" y="3060526"/>
                  <a:pt x="1481929" y="2851762"/>
                </a:cubicBezTo>
                <a:cubicBezTo>
                  <a:pt x="1481929" y="2676759"/>
                  <a:pt x="1600854" y="2529533"/>
                  <a:pt x="1762693" y="2487978"/>
                </a:cubicBezTo>
                <a:lnTo>
                  <a:pt x="1632951" y="1922407"/>
                </a:lnTo>
                <a:cubicBezTo>
                  <a:pt x="1628677" y="1923639"/>
                  <a:pt x="1624347" y="1923712"/>
                  <a:pt x="1620000" y="1923712"/>
                </a:cubicBezTo>
                <a:cubicBezTo>
                  <a:pt x="1474614" y="1923712"/>
                  <a:pt x="1348399" y="1841634"/>
                  <a:pt x="1286703" y="1720478"/>
                </a:cubicBezTo>
                <a:lnTo>
                  <a:pt x="726463" y="1950491"/>
                </a:lnTo>
                <a:cubicBezTo>
                  <a:pt x="745503" y="1995553"/>
                  <a:pt x="756000" y="2045092"/>
                  <a:pt x="756000" y="2097083"/>
                </a:cubicBezTo>
                <a:cubicBezTo>
                  <a:pt x="756000" y="2305847"/>
                  <a:pt x="586764" y="2475083"/>
                  <a:pt x="378000" y="2475083"/>
                </a:cubicBezTo>
                <a:cubicBezTo>
                  <a:pt x="169236" y="2475083"/>
                  <a:pt x="0" y="2305847"/>
                  <a:pt x="0" y="2097083"/>
                </a:cubicBezTo>
                <a:cubicBezTo>
                  <a:pt x="0" y="1888319"/>
                  <a:pt x="169236" y="1719083"/>
                  <a:pt x="378000" y="1719083"/>
                </a:cubicBezTo>
                <a:cubicBezTo>
                  <a:pt x="481765" y="1719083"/>
                  <a:pt x="575764" y="1760894"/>
                  <a:pt x="643957" y="1828700"/>
                </a:cubicBezTo>
                <a:lnTo>
                  <a:pt x="1245626" y="1581679"/>
                </a:lnTo>
                <a:cubicBezTo>
                  <a:pt x="1242578" y="1569964"/>
                  <a:pt x="1242000" y="1557905"/>
                  <a:pt x="1242000" y="1545712"/>
                </a:cubicBezTo>
                <a:cubicBezTo>
                  <a:pt x="1242000" y="1391666"/>
                  <a:pt x="1334148" y="1259142"/>
                  <a:pt x="1466584" y="1200827"/>
                </a:cubicBezTo>
                <a:lnTo>
                  <a:pt x="1372109" y="754363"/>
                </a:lnTo>
                <a:cubicBezTo>
                  <a:pt x="1366762" y="755885"/>
                  <a:pt x="1361331" y="756000"/>
                  <a:pt x="1355872" y="756000"/>
                </a:cubicBezTo>
                <a:cubicBezTo>
                  <a:pt x="1147108" y="756000"/>
                  <a:pt x="977872" y="586764"/>
                  <a:pt x="977872" y="378000"/>
                </a:cubicBezTo>
                <a:cubicBezTo>
                  <a:pt x="977872" y="169236"/>
                  <a:pt x="1147108" y="0"/>
                  <a:pt x="135587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13" name="Block Arc 20">
            <a:extLst>
              <a:ext uri="{FF2B5EF4-FFF2-40B4-BE49-F238E27FC236}">
                <a16:creationId xmlns:a16="http://schemas.microsoft.com/office/drawing/2014/main" id="{CD469F78-819C-4792-AB40-184DDBEDE0BE}"/>
              </a:ext>
            </a:extLst>
          </p:cNvPr>
          <p:cNvSpPr>
            <a:spLocks noChangeAspect="1"/>
          </p:cNvSpPr>
          <p:nvPr/>
        </p:nvSpPr>
        <p:spPr>
          <a:xfrm rot="10800000">
            <a:off x="4296578" y="3571534"/>
            <a:ext cx="332010" cy="360000"/>
          </a:xfrm>
          <a:custGeom>
            <a:avLst/>
            <a:gdLst/>
            <a:ahLst/>
            <a:cxnLst/>
            <a:rect l="l" t="t" r="r" b="b"/>
            <a:pathLst>
              <a:path w="2958558" h="3207983">
                <a:moveTo>
                  <a:pt x="376920" y="2960896"/>
                </a:moveTo>
                <a:cubicBezTo>
                  <a:pt x="266613" y="2960896"/>
                  <a:pt x="177192" y="2871475"/>
                  <a:pt x="177192" y="2761168"/>
                </a:cubicBezTo>
                <a:cubicBezTo>
                  <a:pt x="177192" y="2650861"/>
                  <a:pt x="266613" y="2561440"/>
                  <a:pt x="376920" y="2561440"/>
                </a:cubicBezTo>
                <a:cubicBezTo>
                  <a:pt x="487227" y="2561440"/>
                  <a:pt x="576648" y="2650861"/>
                  <a:pt x="576648" y="2761168"/>
                </a:cubicBezTo>
                <a:cubicBezTo>
                  <a:pt x="576648" y="2871475"/>
                  <a:pt x="487227" y="2960896"/>
                  <a:pt x="376920" y="2960896"/>
                </a:cubicBezTo>
                <a:close/>
                <a:moveTo>
                  <a:pt x="376921" y="3072323"/>
                </a:moveTo>
                <a:cubicBezTo>
                  <a:pt x="539434" y="3072323"/>
                  <a:pt x="671176" y="2940581"/>
                  <a:pt x="671176" y="2778068"/>
                </a:cubicBezTo>
                <a:cubicBezTo>
                  <a:pt x="671176" y="2615555"/>
                  <a:pt x="539434" y="2483813"/>
                  <a:pt x="376921" y="2483813"/>
                </a:cubicBezTo>
                <a:cubicBezTo>
                  <a:pt x="214408" y="2483813"/>
                  <a:pt x="82666" y="2615555"/>
                  <a:pt x="82666" y="2778068"/>
                </a:cubicBezTo>
                <a:cubicBezTo>
                  <a:pt x="82666" y="2940581"/>
                  <a:pt x="214408" y="3072323"/>
                  <a:pt x="376921" y="3072323"/>
                </a:cubicBezTo>
                <a:close/>
                <a:moveTo>
                  <a:pt x="2379939" y="3207575"/>
                </a:moveTo>
                <a:cubicBezTo>
                  <a:pt x="2342159" y="3210380"/>
                  <a:pt x="2303308" y="3198772"/>
                  <a:pt x="2272342" y="3172087"/>
                </a:cubicBezTo>
                <a:cubicBezTo>
                  <a:pt x="2210411" y="3118717"/>
                  <a:pt x="2203469" y="3025247"/>
                  <a:pt x="2256839" y="2963315"/>
                </a:cubicBezTo>
                <a:cubicBezTo>
                  <a:pt x="2292137" y="2922355"/>
                  <a:pt x="2344975" y="2905450"/>
                  <a:pt x="2394194" y="2916618"/>
                </a:cubicBezTo>
                <a:lnTo>
                  <a:pt x="2482323" y="2842744"/>
                </a:lnTo>
                <a:lnTo>
                  <a:pt x="2486558" y="2847797"/>
                </a:lnTo>
                <a:cubicBezTo>
                  <a:pt x="2638916" y="2767056"/>
                  <a:pt x="2628462" y="2744879"/>
                  <a:pt x="2689889" y="2690172"/>
                </a:cubicBezTo>
                <a:cubicBezTo>
                  <a:pt x="2722819" y="2655246"/>
                  <a:pt x="2732363" y="2657367"/>
                  <a:pt x="2726376" y="2568558"/>
                </a:cubicBezTo>
                <a:lnTo>
                  <a:pt x="2730335" y="2568172"/>
                </a:lnTo>
                <a:lnTo>
                  <a:pt x="2726098" y="2568172"/>
                </a:lnTo>
                <a:lnTo>
                  <a:pt x="2726098" y="2140027"/>
                </a:lnTo>
                <a:lnTo>
                  <a:pt x="2686068" y="2140105"/>
                </a:lnTo>
                <a:cubicBezTo>
                  <a:pt x="2685662" y="1932305"/>
                  <a:pt x="2574529" y="1740506"/>
                  <a:pt x="2394530" y="1636956"/>
                </a:cubicBezTo>
                <a:cubicBezTo>
                  <a:pt x="2214320" y="1533284"/>
                  <a:pt x="1992511" y="1533845"/>
                  <a:pt x="1812826" y="1638426"/>
                </a:cubicBezTo>
                <a:cubicBezTo>
                  <a:pt x="1633353" y="1742884"/>
                  <a:pt x="1523189" y="1935240"/>
                  <a:pt x="1523830" y="2143038"/>
                </a:cubicBezTo>
                <a:lnTo>
                  <a:pt x="1483625" y="2143162"/>
                </a:lnTo>
                <a:lnTo>
                  <a:pt x="1483625" y="2568172"/>
                </a:lnTo>
                <a:lnTo>
                  <a:pt x="1479388" y="2568172"/>
                </a:lnTo>
                <a:lnTo>
                  <a:pt x="1483347" y="2568558"/>
                </a:lnTo>
                <a:cubicBezTo>
                  <a:pt x="1477359" y="2657367"/>
                  <a:pt x="1486903" y="2655246"/>
                  <a:pt x="1519833" y="2690172"/>
                </a:cubicBezTo>
                <a:cubicBezTo>
                  <a:pt x="1581261" y="2744879"/>
                  <a:pt x="1570806" y="2767057"/>
                  <a:pt x="1723166" y="2847797"/>
                </a:cubicBezTo>
                <a:lnTo>
                  <a:pt x="1727402" y="2842744"/>
                </a:lnTo>
                <a:lnTo>
                  <a:pt x="1815530" y="2916618"/>
                </a:lnTo>
                <a:cubicBezTo>
                  <a:pt x="1864749" y="2905450"/>
                  <a:pt x="1917587" y="2922356"/>
                  <a:pt x="1952884" y="2963315"/>
                </a:cubicBezTo>
                <a:cubicBezTo>
                  <a:pt x="2006254" y="3025247"/>
                  <a:pt x="1999313" y="3118717"/>
                  <a:pt x="1937381" y="3172087"/>
                </a:cubicBezTo>
                <a:cubicBezTo>
                  <a:pt x="1906416" y="3198772"/>
                  <a:pt x="1867565" y="3210380"/>
                  <a:pt x="1829785" y="3207575"/>
                </a:cubicBezTo>
                <a:cubicBezTo>
                  <a:pt x="1792004" y="3204769"/>
                  <a:pt x="1755294" y="3187551"/>
                  <a:pt x="1728609" y="3156586"/>
                </a:cubicBezTo>
                <a:cubicBezTo>
                  <a:pt x="1704170" y="3128225"/>
                  <a:pt x="1692377" y="3093251"/>
                  <a:pt x="1694258" y="3058558"/>
                </a:cubicBezTo>
                <a:lnTo>
                  <a:pt x="1607474" y="2985811"/>
                </a:lnTo>
                <a:lnTo>
                  <a:pt x="1609754" y="2983092"/>
                </a:lnTo>
                <a:cubicBezTo>
                  <a:pt x="1505378" y="2914609"/>
                  <a:pt x="1454899" y="2874388"/>
                  <a:pt x="1372959" y="2808609"/>
                </a:cubicBezTo>
                <a:cubicBezTo>
                  <a:pt x="1301402" y="2768123"/>
                  <a:pt x="1295976" y="2652344"/>
                  <a:pt x="1300245" y="2568172"/>
                </a:cubicBezTo>
                <a:lnTo>
                  <a:pt x="1296941" y="2568172"/>
                </a:lnTo>
                <a:lnTo>
                  <a:pt x="1296941" y="2143739"/>
                </a:lnTo>
                <a:lnTo>
                  <a:pt x="1251342" y="2143880"/>
                </a:lnTo>
                <a:cubicBezTo>
                  <a:pt x="1250400" y="1838694"/>
                  <a:pt x="1412261" y="1556194"/>
                  <a:pt x="1675942" y="1402813"/>
                </a:cubicBezTo>
                <a:cubicBezTo>
                  <a:pt x="1778114" y="1343381"/>
                  <a:pt x="1889554" y="1306836"/>
                  <a:pt x="2003205" y="1293823"/>
                </a:cubicBezTo>
                <a:lnTo>
                  <a:pt x="2003205" y="878785"/>
                </a:lnTo>
                <a:lnTo>
                  <a:pt x="1998176" y="878621"/>
                </a:lnTo>
                <a:cubicBezTo>
                  <a:pt x="2009560" y="630102"/>
                  <a:pt x="1847671" y="398939"/>
                  <a:pt x="1584243" y="287563"/>
                </a:cubicBezTo>
                <a:cubicBezTo>
                  <a:pt x="1373323" y="198386"/>
                  <a:pt x="1125012" y="198092"/>
                  <a:pt x="913796" y="286769"/>
                </a:cubicBezTo>
                <a:cubicBezTo>
                  <a:pt x="650203" y="397436"/>
                  <a:pt x="487575" y="627955"/>
                  <a:pt x="497878" y="876315"/>
                </a:cubicBezTo>
                <a:lnTo>
                  <a:pt x="492947" y="876461"/>
                </a:lnTo>
                <a:lnTo>
                  <a:pt x="492947" y="2424958"/>
                </a:lnTo>
                <a:cubicBezTo>
                  <a:pt x="646520" y="2471832"/>
                  <a:pt x="757382" y="2615059"/>
                  <a:pt x="757382" y="2784179"/>
                </a:cubicBezTo>
                <a:cubicBezTo>
                  <a:pt x="757382" y="2993324"/>
                  <a:pt x="587836" y="3162870"/>
                  <a:pt x="378691" y="3162870"/>
                </a:cubicBezTo>
                <a:cubicBezTo>
                  <a:pt x="169546" y="3162870"/>
                  <a:pt x="0" y="2993324"/>
                  <a:pt x="0" y="2784179"/>
                </a:cubicBezTo>
                <a:cubicBezTo>
                  <a:pt x="0" y="2610447"/>
                  <a:pt x="116991" y="2464039"/>
                  <a:pt x="276947" y="2421074"/>
                </a:cubicBezTo>
                <a:lnTo>
                  <a:pt x="276947" y="783746"/>
                </a:lnTo>
                <a:lnTo>
                  <a:pt x="281758" y="783746"/>
                </a:lnTo>
                <a:cubicBezTo>
                  <a:pt x="307533" y="493124"/>
                  <a:pt x="502412" y="231983"/>
                  <a:pt x="801266" y="95774"/>
                </a:cubicBezTo>
                <a:cubicBezTo>
                  <a:pt x="1082323" y="-32324"/>
                  <a:pt x="1416727" y="-31901"/>
                  <a:pt x="1697364" y="96907"/>
                </a:cubicBezTo>
                <a:cubicBezTo>
                  <a:pt x="1994951" y="233494"/>
                  <a:pt x="2188714" y="494056"/>
                  <a:pt x="2214549" y="783746"/>
                </a:cubicBezTo>
                <a:lnTo>
                  <a:pt x="2219205" y="783746"/>
                </a:lnTo>
                <a:lnTo>
                  <a:pt x="2219205" y="1295162"/>
                </a:lnTo>
                <a:cubicBezTo>
                  <a:pt x="2327099" y="1309357"/>
                  <a:pt x="2432799" y="1344641"/>
                  <a:pt x="2530224" y="1400656"/>
                </a:cubicBezTo>
                <a:cubicBezTo>
                  <a:pt x="2794677" y="1552703"/>
                  <a:pt x="2957961" y="1834385"/>
                  <a:pt x="2958558" y="2139573"/>
                </a:cubicBezTo>
                <a:lnTo>
                  <a:pt x="2912782" y="2139663"/>
                </a:lnTo>
                <a:lnTo>
                  <a:pt x="2912782" y="2568172"/>
                </a:lnTo>
                <a:lnTo>
                  <a:pt x="2909478" y="2568172"/>
                </a:lnTo>
                <a:cubicBezTo>
                  <a:pt x="2913747" y="2652344"/>
                  <a:pt x="2908320" y="2768123"/>
                  <a:pt x="2836763" y="2808609"/>
                </a:cubicBezTo>
                <a:cubicBezTo>
                  <a:pt x="2754824" y="2874388"/>
                  <a:pt x="2704345" y="2914609"/>
                  <a:pt x="2599970" y="2983091"/>
                </a:cubicBezTo>
                <a:lnTo>
                  <a:pt x="2602250" y="2985811"/>
                </a:lnTo>
                <a:lnTo>
                  <a:pt x="2515466" y="3058559"/>
                </a:lnTo>
                <a:cubicBezTo>
                  <a:pt x="2517346" y="3093252"/>
                  <a:pt x="2505554" y="3128225"/>
                  <a:pt x="2481114" y="3156586"/>
                </a:cubicBezTo>
                <a:cubicBezTo>
                  <a:pt x="2454429" y="3187551"/>
                  <a:pt x="2417719" y="3204769"/>
                  <a:pt x="2379939" y="320757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14" name="Block Arc 11">
            <a:extLst>
              <a:ext uri="{FF2B5EF4-FFF2-40B4-BE49-F238E27FC236}">
                <a16:creationId xmlns:a16="http://schemas.microsoft.com/office/drawing/2014/main" id="{635DAC5F-AA24-4839-BD7E-8323A276CC42}"/>
              </a:ext>
            </a:extLst>
          </p:cNvPr>
          <p:cNvSpPr/>
          <p:nvPr/>
        </p:nvSpPr>
        <p:spPr>
          <a:xfrm rot="10800000">
            <a:off x="6614789" y="3560896"/>
            <a:ext cx="217507" cy="353911"/>
          </a:xfrm>
          <a:custGeom>
            <a:avLst/>
            <a:gdLst/>
            <a:ahLst/>
            <a:cxnLst/>
            <a:rect l="l" t="t" r="r" b="b"/>
            <a:pathLst>
              <a:path w="3636337" h="7138182">
                <a:moveTo>
                  <a:pt x="1563551" y="3029061"/>
                </a:moveTo>
                <a:lnTo>
                  <a:pt x="1563551" y="1171769"/>
                </a:lnTo>
                <a:cubicBezTo>
                  <a:pt x="1444523" y="1201084"/>
                  <a:pt x="1330799" y="1254073"/>
                  <a:pt x="1228219" y="1328453"/>
                </a:cubicBezTo>
                <a:cubicBezTo>
                  <a:pt x="927220" y="1546705"/>
                  <a:pt x="771440" y="1913395"/>
                  <a:pt x="823311" y="2281559"/>
                </a:cubicBezTo>
                <a:cubicBezTo>
                  <a:pt x="886035" y="2761950"/>
                  <a:pt x="1181988" y="2923981"/>
                  <a:pt x="1563551" y="3029061"/>
                </a:cubicBezTo>
                <a:close/>
                <a:moveTo>
                  <a:pt x="2056123" y="5971053"/>
                </a:moveTo>
                <a:cubicBezTo>
                  <a:pt x="2180706" y="5941789"/>
                  <a:pt x="2300029" y="5887431"/>
                  <a:pt x="2407191" y="5809729"/>
                </a:cubicBezTo>
                <a:cubicBezTo>
                  <a:pt x="2708190" y="5591477"/>
                  <a:pt x="2863970" y="5224787"/>
                  <a:pt x="2812099" y="4856623"/>
                </a:cubicBezTo>
                <a:cubicBezTo>
                  <a:pt x="2712300" y="4365494"/>
                  <a:pt x="2419393" y="4148018"/>
                  <a:pt x="2056123" y="4007016"/>
                </a:cubicBezTo>
                <a:close/>
                <a:moveTo>
                  <a:pt x="2056123" y="7138182"/>
                </a:moveTo>
                <a:lnTo>
                  <a:pt x="1563551" y="7138182"/>
                </a:lnTo>
                <a:lnTo>
                  <a:pt x="1563551" y="6796553"/>
                </a:lnTo>
                <a:cubicBezTo>
                  <a:pt x="1376287" y="6771102"/>
                  <a:pt x="1191751" y="6715291"/>
                  <a:pt x="1016794" y="6629471"/>
                </a:cubicBezTo>
                <a:cubicBezTo>
                  <a:pt x="412303" y="6332946"/>
                  <a:pt x="21102" y="5726704"/>
                  <a:pt x="0" y="5053734"/>
                </a:cubicBezTo>
                <a:lnTo>
                  <a:pt x="813973" y="5028205"/>
                </a:lnTo>
                <a:cubicBezTo>
                  <a:pt x="825624" y="5399818"/>
                  <a:pt x="1041643" y="5734588"/>
                  <a:pt x="1375441" y="5898325"/>
                </a:cubicBezTo>
                <a:cubicBezTo>
                  <a:pt x="1436179" y="5928119"/>
                  <a:pt x="1499008" y="5951362"/>
                  <a:pt x="1563551" y="5965918"/>
                </a:cubicBezTo>
                <a:lnTo>
                  <a:pt x="1563551" y="3847635"/>
                </a:lnTo>
                <a:cubicBezTo>
                  <a:pt x="920238" y="3662345"/>
                  <a:pt x="233045" y="3450393"/>
                  <a:pt x="16852" y="2382091"/>
                </a:cubicBezTo>
                <a:cubicBezTo>
                  <a:pt x="-73403" y="1719933"/>
                  <a:pt x="208577" y="1061859"/>
                  <a:pt x="750173" y="669157"/>
                </a:cubicBezTo>
                <a:cubicBezTo>
                  <a:pt x="994931" y="491686"/>
                  <a:pt x="1274723" y="381458"/>
                  <a:pt x="1563551" y="341319"/>
                </a:cubicBezTo>
                <a:lnTo>
                  <a:pt x="1563551" y="0"/>
                </a:lnTo>
                <a:lnTo>
                  <a:pt x="2056123" y="0"/>
                </a:lnTo>
                <a:lnTo>
                  <a:pt x="2056123" y="339268"/>
                </a:lnTo>
                <a:cubicBezTo>
                  <a:pt x="2248752" y="363969"/>
                  <a:pt x="2438747" y="420481"/>
                  <a:pt x="2618616" y="508711"/>
                </a:cubicBezTo>
                <a:cubicBezTo>
                  <a:pt x="3223107" y="805237"/>
                  <a:pt x="3614308" y="1411478"/>
                  <a:pt x="3635410" y="2084448"/>
                </a:cubicBezTo>
                <a:lnTo>
                  <a:pt x="2821437" y="2109978"/>
                </a:lnTo>
                <a:cubicBezTo>
                  <a:pt x="2809786" y="1738364"/>
                  <a:pt x="2593767" y="1403594"/>
                  <a:pt x="2259969" y="1239857"/>
                </a:cubicBezTo>
                <a:cubicBezTo>
                  <a:pt x="2194243" y="1207617"/>
                  <a:pt x="2126069" y="1183046"/>
                  <a:pt x="2056123" y="1168235"/>
                </a:cubicBezTo>
                <a:lnTo>
                  <a:pt x="2056123" y="3150890"/>
                </a:lnTo>
                <a:cubicBezTo>
                  <a:pt x="2675271" y="3303511"/>
                  <a:pt x="3347939" y="3564428"/>
                  <a:pt x="3618512" y="4743007"/>
                </a:cubicBezTo>
                <a:cubicBezTo>
                  <a:pt x="3712448" y="5409725"/>
                  <a:pt x="3430336" y="6073786"/>
                  <a:pt x="2885237" y="6469025"/>
                </a:cubicBezTo>
                <a:cubicBezTo>
                  <a:pt x="2636047" y="6649712"/>
                  <a:pt x="2350538" y="6760700"/>
                  <a:pt x="2056123" y="679874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15" name="Rectangle 21">
            <a:extLst>
              <a:ext uri="{FF2B5EF4-FFF2-40B4-BE49-F238E27FC236}">
                <a16:creationId xmlns:a16="http://schemas.microsoft.com/office/drawing/2014/main" id="{01D22957-E562-46CC-A617-074E3E528DA3}"/>
              </a:ext>
            </a:extLst>
          </p:cNvPr>
          <p:cNvSpPr/>
          <p:nvPr/>
        </p:nvSpPr>
        <p:spPr>
          <a:xfrm>
            <a:off x="5437664" y="3655251"/>
            <a:ext cx="343751" cy="192566"/>
          </a:xfrm>
          <a:custGeom>
            <a:avLst/>
            <a:gdLst/>
            <a:ahLst/>
            <a:cxnLst/>
            <a:rect l="l" t="t" r="r" b="b"/>
            <a:pathLst>
              <a:path w="4560938" h="2554996">
                <a:moveTo>
                  <a:pt x="2315585" y="1351978"/>
                </a:moveTo>
                <a:lnTo>
                  <a:pt x="2315585" y="1608128"/>
                </a:lnTo>
                <a:cubicBezTo>
                  <a:pt x="2332000" y="1604085"/>
                  <a:pt x="2347685" y="1596777"/>
                  <a:pt x="2361832" y="1586519"/>
                </a:cubicBezTo>
                <a:cubicBezTo>
                  <a:pt x="2403345" y="1556419"/>
                  <a:pt x="2424829" y="1505846"/>
                  <a:pt x="2417675" y="1455070"/>
                </a:cubicBezTo>
                <a:cubicBezTo>
                  <a:pt x="2409025" y="1388817"/>
                  <a:pt x="2368208" y="1366470"/>
                  <a:pt x="2315585" y="1351978"/>
                </a:cubicBezTo>
                <a:close/>
                <a:moveTo>
                  <a:pt x="3612086" y="989467"/>
                </a:moveTo>
                <a:cubicBezTo>
                  <a:pt x="3453010" y="989467"/>
                  <a:pt x="3324054" y="1118423"/>
                  <a:pt x="3324054" y="1277499"/>
                </a:cubicBezTo>
                <a:cubicBezTo>
                  <a:pt x="3324054" y="1436575"/>
                  <a:pt x="3453010" y="1565531"/>
                  <a:pt x="3612086" y="1565531"/>
                </a:cubicBezTo>
                <a:cubicBezTo>
                  <a:pt x="3771162" y="1565531"/>
                  <a:pt x="3900118" y="1436575"/>
                  <a:pt x="3900118" y="1277499"/>
                </a:cubicBezTo>
                <a:cubicBezTo>
                  <a:pt x="3900118" y="1118423"/>
                  <a:pt x="3771162" y="989467"/>
                  <a:pt x="3612086" y="989467"/>
                </a:cubicBezTo>
                <a:close/>
                <a:moveTo>
                  <a:pt x="948854" y="989467"/>
                </a:moveTo>
                <a:cubicBezTo>
                  <a:pt x="789778" y="989467"/>
                  <a:pt x="660822" y="1118423"/>
                  <a:pt x="660822" y="1277499"/>
                </a:cubicBezTo>
                <a:cubicBezTo>
                  <a:pt x="660822" y="1436575"/>
                  <a:pt x="789778" y="1565531"/>
                  <a:pt x="948854" y="1565531"/>
                </a:cubicBezTo>
                <a:cubicBezTo>
                  <a:pt x="1107930" y="1565531"/>
                  <a:pt x="1236886" y="1436575"/>
                  <a:pt x="1236886" y="1277499"/>
                </a:cubicBezTo>
                <a:cubicBezTo>
                  <a:pt x="1236886" y="1118423"/>
                  <a:pt x="1107930" y="989467"/>
                  <a:pt x="948854" y="989467"/>
                </a:cubicBezTo>
                <a:close/>
                <a:moveTo>
                  <a:pt x="2247651" y="946230"/>
                </a:moveTo>
                <a:cubicBezTo>
                  <a:pt x="2230469" y="950266"/>
                  <a:pt x="2214012" y="957763"/>
                  <a:pt x="2199233" y="968479"/>
                </a:cubicBezTo>
                <a:cubicBezTo>
                  <a:pt x="2157721" y="998579"/>
                  <a:pt x="2136236" y="1049152"/>
                  <a:pt x="2143390" y="1099928"/>
                </a:cubicBezTo>
                <a:cubicBezTo>
                  <a:pt x="2157154" y="1167662"/>
                  <a:pt x="2197550" y="1197656"/>
                  <a:pt x="2247651" y="1217102"/>
                </a:cubicBezTo>
                <a:close/>
                <a:moveTo>
                  <a:pt x="2247651" y="785264"/>
                </a:moveTo>
                <a:lnTo>
                  <a:pt x="2315585" y="785264"/>
                </a:lnTo>
                <a:lnTo>
                  <a:pt x="2315585" y="832380"/>
                </a:lnTo>
                <a:cubicBezTo>
                  <a:pt x="2341411" y="835890"/>
                  <a:pt x="2366862" y="843587"/>
                  <a:pt x="2390991" y="855423"/>
                </a:cubicBezTo>
                <a:cubicBezTo>
                  <a:pt x="2474360" y="896319"/>
                  <a:pt x="2528313" y="979930"/>
                  <a:pt x="2531223" y="1072743"/>
                </a:cubicBezTo>
                <a:lnTo>
                  <a:pt x="2418963" y="1076264"/>
                </a:lnTo>
                <a:cubicBezTo>
                  <a:pt x="2417356" y="1025012"/>
                  <a:pt x="2387564" y="978842"/>
                  <a:pt x="2341528" y="956260"/>
                </a:cubicBezTo>
                <a:cubicBezTo>
                  <a:pt x="2333151" y="952151"/>
                  <a:pt x="2324486" y="948946"/>
                  <a:pt x="2315585" y="946938"/>
                </a:cubicBezTo>
                <a:lnTo>
                  <a:pt x="2315585" y="1239083"/>
                </a:lnTo>
                <a:cubicBezTo>
                  <a:pt x="2404308" y="1264638"/>
                  <a:pt x="2499083" y="1293869"/>
                  <a:pt x="2528899" y="1441205"/>
                </a:cubicBezTo>
                <a:cubicBezTo>
                  <a:pt x="2541347" y="1532528"/>
                  <a:pt x="2502457" y="1623287"/>
                  <a:pt x="2427762" y="1677447"/>
                </a:cubicBezTo>
                <a:cubicBezTo>
                  <a:pt x="2394006" y="1701923"/>
                  <a:pt x="2355419" y="1717125"/>
                  <a:pt x="2315585" y="1722661"/>
                </a:cubicBezTo>
                <a:lnTo>
                  <a:pt x="2315585" y="1769734"/>
                </a:lnTo>
                <a:lnTo>
                  <a:pt x="2247651" y="1769734"/>
                </a:lnTo>
                <a:lnTo>
                  <a:pt x="2247651" y="1722944"/>
                </a:lnTo>
                <a:cubicBezTo>
                  <a:pt x="2221084" y="1719537"/>
                  <a:pt x="2194881" y="1711743"/>
                  <a:pt x="2170074" y="1699575"/>
                </a:cubicBezTo>
                <a:cubicBezTo>
                  <a:pt x="2086705" y="1658679"/>
                  <a:pt x="2032752" y="1575069"/>
                  <a:pt x="2029842" y="1482255"/>
                </a:cubicBezTo>
                <a:lnTo>
                  <a:pt x="2142102" y="1478734"/>
                </a:lnTo>
                <a:cubicBezTo>
                  <a:pt x="2143709" y="1529986"/>
                  <a:pt x="2173501" y="1576156"/>
                  <a:pt x="2219537" y="1598738"/>
                </a:cubicBezTo>
                <a:cubicBezTo>
                  <a:pt x="2228602" y="1603184"/>
                  <a:pt x="2238004" y="1606573"/>
                  <a:pt x="2247651" y="1608616"/>
                </a:cubicBezTo>
                <a:lnTo>
                  <a:pt x="2247651" y="1335176"/>
                </a:lnTo>
                <a:cubicBezTo>
                  <a:pt x="2162261" y="1314127"/>
                  <a:pt x="2069489" y="1278142"/>
                  <a:pt x="2032173" y="1115597"/>
                </a:cubicBezTo>
                <a:cubicBezTo>
                  <a:pt x="2019217" y="1023646"/>
                  <a:pt x="2058125" y="932061"/>
                  <a:pt x="2133303" y="877552"/>
                </a:cubicBezTo>
                <a:cubicBezTo>
                  <a:pt x="2167670" y="852632"/>
                  <a:pt x="2207046" y="837325"/>
                  <a:pt x="2247651" y="832077"/>
                </a:cubicBezTo>
                <a:close/>
                <a:moveTo>
                  <a:pt x="2280470" y="617534"/>
                </a:moveTo>
                <a:cubicBezTo>
                  <a:pt x="1915981" y="617534"/>
                  <a:pt x="1620504" y="913011"/>
                  <a:pt x="1620504" y="1277500"/>
                </a:cubicBezTo>
                <a:cubicBezTo>
                  <a:pt x="1620504" y="1641989"/>
                  <a:pt x="1915981" y="1937466"/>
                  <a:pt x="2280470" y="1937466"/>
                </a:cubicBezTo>
                <a:cubicBezTo>
                  <a:pt x="2644959" y="1937466"/>
                  <a:pt x="2940436" y="1641989"/>
                  <a:pt x="2940436" y="1277500"/>
                </a:cubicBezTo>
                <a:cubicBezTo>
                  <a:pt x="2940436" y="913011"/>
                  <a:pt x="2644959" y="617534"/>
                  <a:pt x="2280470" y="617534"/>
                </a:cubicBezTo>
                <a:close/>
                <a:moveTo>
                  <a:pt x="284505" y="265281"/>
                </a:moveTo>
                <a:lnTo>
                  <a:pt x="4276434" y="265281"/>
                </a:lnTo>
                <a:lnTo>
                  <a:pt x="4276434" y="2289716"/>
                </a:lnTo>
                <a:lnTo>
                  <a:pt x="284505" y="2289716"/>
                </a:lnTo>
                <a:close/>
                <a:moveTo>
                  <a:pt x="180344" y="148161"/>
                </a:moveTo>
                <a:lnTo>
                  <a:pt x="180344" y="2406836"/>
                </a:lnTo>
                <a:lnTo>
                  <a:pt x="4380595" y="2406836"/>
                </a:lnTo>
                <a:lnTo>
                  <a:pt x="4380595" y="148161"/>
                </a:lnTo>
                <a:close/>
                <a:moveTo>
                  <a:pt x="0" y="0"/>
                </a:moveTo>
                <a:lnTo>
                  <a:pt x="4560938" y="0"/>
                </a:lnTo>
                <a:lnTo>
                  <a:pt x="4560938" y="2554996"/>
                </a:lnTo>
                <a:lnTo>
                  <a:pt x="0" y="255499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16" name="Round Same Side Corner Rectangle 8">
            <a:extLst>
              <a:ext uri="{FF2B5EF4-FFF2-40B4-BE49-F238E27FC236}">
                <a16:creationId xmlns:a16="http://schemas.microsoft.com/office/drawing/2014/main" id="{60B855B6-C495-478A-984B-DF0046AB38E4}"/>
              </a:ext>
            </a:extLst>
          </p:cNvPr>
          <p:cNvSpPr/>
          <p:nvPr/>
        </p:nvSpPr>
        <p:spPr>
          <a:xfrm>
            <a:off x="8212501" y="3588603"/>
            <a:ext cx="354992" cy="355536"/>
          </a:xfrm>
          <a:custGeom>
            <a:avLst/>
            <a:gdLst/>
            <a:ahLst/>
            <a:cxnLst/>
            <a:rect l="l" t="t" r="r" b="b"/>
            <a:pathLst>
              <a:path w="3197597" h="3202496">
                <a:moveTo>
                  <a:pt x="601421" y="1611393"/>
                </a:moveTo>
                <a:lnTo>
                  <a:pt x="2596176" y="1611393"/>
                </a:lnTo>
                <a:cubicBezTo>
                  <a:pt x="2928331" y="1611393"/>
                  <a:pt x="3197594" y="1880656"/>
                  <a:pt x="3197594" y="2212811"/>
                </a:cubicBezTo>
                <a:lnTo>
                  <a:pt x="3197594" y="2776360"/>
                </a:lnTo>
                <a:lnTo>
                  <a:pt x="3197597" y="2776360"/>
                </a:lnTo>
                <a:lnTo>
                  <a:pt x="3197597" y="2914824"/>
                </a:lnTo>
                <a:lnTo>
                  <a:pt x="3197198" y="2914824"/>
                </a:lnTo>
                <a:lnTo>
                  <a:pt x="3197198" y="3202496"/>
                </a:lnTo>
                <a:lnTo>
                  <a:pt x="398" y="3202496"/>
                </a:lnTo>
                <a:lnTo>
                  <a:pt x="398" y="2914824"/>
                </a:lnTo>
                <a:lnTo>
                  <a:pt x="0" y="2914824"/>
                </a:lnTo>
                <a:lnTo>
                  <a:pt x="0" y="2212811"/>
                </a:lnTo>
                <a:cubicBezTo>
                  <a:pt x="0" y="1880656"/>
                  <a:pt x="269266" y="1611393"/>
                  <a:pt x="601421" y="1611393"/>
                </a:cubicBezTo>
                <a:close/>
                <a:moveTo>
                  <a:pt x="1598801" y="0"/>
                </a:moveTo>
                <a:cubicBezTo>
                  <a:pt x="1998649" y="0"/>
                  <a:pt x="2322791" y="324142"/>
                  <a:pt x="2322791" y="723993"/>
                </a:cubicBezTo>
                <a:cubicBezTo>
                  <a:pt x="2322791" y="1123843"/>
                  <a:pt x="1998649" y="1447985"/>
                  <a:pt x="1598801" y="1447985"/>
                </a:cubicBezTo>
                <a:cubicBezTo>
                  <a:pt x="1198951" y="1447985"/>
                  <a:pt x="874809" y="1123843"/>
                  <a:pt x="874809" y="723993"/>
                </a:cubicBezTo>
                <a:cubicBezTo>
                  <a:pt x="874809" y="324142"/>
                  <a:pt x="1198951" y="0"/>
                  <a:pt x="159880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17" name="Rounded Rectangle 51">
            <a:extLst>
              <a:ext uri="{FF2B5EF4-FFF2-40B4-BE49-F238E27FC236}">
                <a16:creationId xmlns:a16="http://schemas.microsoft.com/office/drawing/2014/main" id="{46EFA7C8-BDE4-49CD-8B97-0D7C3AE2527E}"/>
              </a:ext>
            </a:extLst>
          </p:cNvPr>
          <p:cNvSpPr/>
          <p:nvPr/>
        </p:nvSpPr>
        <p:spPr>
          <a:xfrm rot="16200000" flipH="1">
            <a:off x="7112464" y="4219259"/>
            <a:ext cx="367987" cy="346556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18" name="Isosceles Triangle 5">
            <a:extLst>
              <a:ext uri="{FF2B5EF4-FFF2-40B4-BE49-F238E27FC236}">
                <a16:creationId xmlns:a16="http://schemas.microsoft.com/office/drawing/2014/main" id="{DE2FD424-1B49-49CA-8D4C-45636BD7CD9E}"/>
              </a:ext>
            </a:extLst>
          </p:cNvPr>
          <p:cNvSpPr>
            <a:spLocks noChangeAspect="1"/>
          </p:cNvSpPr>
          <p:nvPr/>
        </p:nvSpPr>
        <p:spPr>
          <a:xfrm>
            <a:off x="6060854" y="3614352"/>
            <a:ext cx="274662" cy="274365"/>
          </a:xfrm>
          <a:custGeom>
            <a:avLst/>
            <a:gdLst/>
            <a:ahLst/>
            <a:cxnLst/>
            <a:rect l="l" t="t" r="r" b="b"/>
            <a:pathLst>
              <a:path w="3229104" h="3225610">
                <a:moveTo>
                  <a:pt x="2311104" y="907633"/>
                </a:moveTo>
                <a:lnTo>
                  <a:pt x="3229104" y="907633"/>
                </a:lnTo>
                <a:lnTo>
                  <a:pt x="1769979" y="3097491"/>
                </a:lnTo>
                <a:close/>
                <a:moveTo>
                  <a:pt x="823" y="907633"/>
                </a:moveTo>
                <a:lnTo>
                  <a:pt x="918823" y="907633"/>
                </a:lnTo>
                <a:lnTo>
                  <a:pt x="1498048" y="3135591"/>
                </a:lnTo>
                <a:close/>
                <a:moveTo>
                  <a:pt x="1036980" y="907632"/>
                </a:moveTo>
                <a:lnTo>
                  <a:pt x="2192122" y="907632"/>
                </a:lnTo>
                <a:lnTo>
                  <a:pt x="1614551" y="3225610"/>
                </a:lnTo>
                <a:close/>
                <a:moveTo>
                  <a:pt x="2769693" y="0"/>
                </a:moveTo>
                <a:lnTo>
                  <a:pt x="3229104" y="792088"/>
                </a:lnTo>
                <a:lnTo>
                  <a:pt x="2310282" y="792088"/>
                </a:lnTo>
                <a:close/>
                <a:moveTo>
                  <a:pt x="1732713" y="0"/>
                </a:moveTo>
                <a:lnTo>
                  <a:pt x="2651535" y="0"/>
                </a:lnTo>
                <a:lnTo>
                  <a:pt x="2192124" y="792088"/>
                </a:lnTo>
                <a:close/>
                <a:moveTo>
                  <a:pt x="1614553" y="0"/>
                </a:moveTo>
                <a:lnTo>
                  <a:pt x="2073964" y="792088"/>
                </a:lnTo>
                <a:lnTo>
                  <a:pt x="1155142" y="792088"/>
                </a:lnTo>
                <a:close/>
                <a:moveTo>
                  <a:pt x="577571" y="0"/>
                </a:moveTo>
                <a:lnTo>
                  <a:pt x="1496393" y="0"/>
                </a:lnTo>
                <a:lnTo>
                  <a:pt x="1036982" y="792088"/>
                </a:lnTo>
                <a:close/>
                <a:moveTo>
                  <a:pt x="459411" y="0"/>
                </a:moveTo>
                <a:lnTo>
                  <a:pt x="918822" y="792088"/>
                </a:lnTo>
                <a:lnTo>
                  <a:pt x="0" y="7920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19" name="Trapezoid 22">
            <a:extLst>
              <a:ext uri="{FF2B5EF4-FFF2-40B4-BE49-F238E27FC236}">
                <a16:creationId xmlns:a16="http://schemas.microsoft.com/office/drawing/2014/main" id="{0B94BCA0-2341-41C8-8E02-6216769E459E}"/>
              </a:ext>
            </a:extLst>
          </p:cNvPr>
          <p:cNvSpPr>
            <a:spLocks noChangeAspect="1"/>
          </p:cNvSpPr>
          <p:nvPr/>
        </p:nvSpPr>
        <p:spPr>
          <a:xfrm>
            <a:off x="7109736" y="3659965"/>
            <a:ext cx="360000" cy="183139"/>
          </a:xfrm>
          <a:custGeom>
            <a:avLst/>
            <a:gdLst/>
            <a:ahLst/>
            <a:cxnLst/>
            <a:rect l="l" t="t" r="r" b="b"/>
            <a:pathLst>
              <a:path w="3261500" h="1659188">
                <a:moveTo>
                  <a:pt x="121102" y="1436888"/>
                </a:moveTo>
                <a:lnTo>
                  <a:pt x="3045452" y="1436888"/>
                </a:lnTo>
                <a:cubicBezTo>
                  <a:pt x="3001437" y="1508238"/>
                  <a:pt x="2956882" y="1580993"/>
                  <a:pt x="2918729" y="1659188"/>
                </a:cubicBezTo>
                <a:lnTo>
                  <a:pt x="202648" y="1659188"/>
                </a:lnTo>
                <a:cubicBezTo>
                  <a:pt x="188127" y="1585004"/>
                  <a:pt x="156049" y="1510828"/>
                  <a:pt x="121102" y="1436888"/>
                </a:cubicBezTo>
                <a:close/>
                <a:moveTo>
                  <a:pt x="2814967" y="1119413"/>
                </a:moveTo>
                <a:lnTo>
                  <a:pt x="2814967" y="1227413"/>
                </a:lnTo>
                <a:lnTo>
                  <a:pt x="2922967" y="1227413"/>
                </a:lnTo>
                <a:lnTo>
                  <a:pt x="2922967" y="1119413"/>
                </a:lnTo>
                <a:close/>
                <a:moveTo>
                  <a:pt x="2600074" y="1119413"/>
                </a:moveTo>
                <a:lnTo>
                  <a:pt x="2600074" y="1227413"/>
                </a:lnTo>
                <a:lnTo>
                  <a:pt x="2708074" y="1227413"/>
                </a:lnTo>
                <a:lnTo>
                  <a:pt x="2708074" y="1119413"/>
                </a:lnTo>
                <a:close/>
                <a:moveTo>
                  <a:pt x="2385182" y="1119413"/>
                </a:moveTo>
                <a:lnTo>
                  <a:pt x="2385182" y="1227413"/>
                </a:lnTo>
                <a:lnTo>
                  <a:pt x="2493182" y="1227413"/>
                </a:lnTo>
                <a:lnTo>
                  <a:pt x="2493182" y="1119413"/>
                </a:lnTo>
                <a:close/>
                <a:moveTo>
                  <a:pt x="1716569" y="1119413"/>
                </a:moveTo>
                <a:lnTo>
                  <a:pt x="1716569" y="1227413"/>
                </a:lnTo>
                <a:lnTo>
                  <a:pt x="1824569" y="1227413"/>
                </a:lnTo>
                <a:lnTo>
                  <a:pt x="1824569" y="1119413"/>
                </a:lnTo>
                <a:close/>
                <a:moveTo>
                  <a:pt x="1501676" y="1119413"/>
                </a:moveTo>
                <a:lnTo>
                  <a:pt x="1501676" y="1227413"/>
                </a:lnTo>
                <a:lnTo>
                  <a:pt x="1609676" y="1227413"/>
                </a:lnTo>
                <a:lnTo>
                  <a:pt x="1609676" y="1119413"/>
                </a:lnTo>
                <a:close/>
                <a:moveTo>
                  <a:pt x="1286784" y="1119413"/>
                </a:moveTo>
                <a:lnTo>
                  <a:pt x="1286784" y="1227413"/>
                </a:lnTo>
                <a:lnTo>
                  <a:pt x="1394784" y="1227413"/>
                </a:lnTo>
                <a:lnTo>
                  <a:pt x="1394784" y="1119413"/>
                </a:lnTo>
                <a:close/>
                <a:moveTo>
                  <a:pt x="1071892" y="1119413"/>
                </a:moveTo>
                <a:lnTo>
                  <a:pt x="1071892" y="1227413"/>
                </a:lnTo>
                <a:lnTo>
                  <a:pt x="1179892" y="1227413"/>
                </a:lnTo>
                <a:lnTo>
                  <a:pt x="1179892" y="1119413"/>
                </a:lnTo>
                <a:close/>
                <a:moveTo>
                  <a:pt x="857000" y="1119413"/>
                </a:moveTo>
                <a:lnTo>
                  <a:pt x="857000" y="1227413"/>
                </a:lnTo>
                <a:lnTo>
                  <a:pt x="965000" y="1227413"/>
                </a:lnTo>
                <a:lnTo>
                  <a:pt x="965000" y="1119413"/>
                </a:lnTo>
                <a:close/>
                <a:moveTo>
                  <a:pt x="642108" y="1119413"/>
                </a:moveTo>
                <a:lnTo>
                  <a:pt x="642108" y="1227413"/>
                </a:lnTo>
                <a:lnTo>
                  <a:pt x="750108" y="1227413"/>
                </a:lnTo>
                <a:lnTo>
                  <a:pt x="750108" y="1119413"/>
                </a:lnTo>
                <a:close/>
                <a:moveTo>
                  <a:pt x="427216" y="1119413"/>
                </a:moveTo>
                <a:lnTo>
                  <a:pt x="427216" y="1227413"/>
                </a:lnTo>
                <a:lnTo>
                  <a:pt x="535216" y="1227413"/>
                </a:lnTo>
                <a:lnTo>
                  <a:pt x="535216" y="1119413"/>
                </a:lnTo>
                <a:close/>
                <a:moveTo>
                  <a:pt x="356387" y="794045"/>
                </a:moveTo>
                <a:lnTo>
                  <a:pt x="310667" y="896924"/>
                </a:lnTo>
                <a:lnTo>
                  <a:pt x="2620886" y="908354"/>
                </a:lnTo>
                <a:lnTo>
                  <a:pt x="2540130" y="801665"/>
                </a:lnTo>
                <a:close/>
                <a:moveTo>
                  <a:pt x="382676" y="631248"/>
                </a:moveTo>
                <a:lnTo>
                  <a:pt x="363625" y="730317"/>
                </a:lnTo>
                <a:lnTo>
                  <a:pt x="2492522" y="737937"/>
                </a:lnTo>
                <a:lnTo>
                  <a:pt x="2418771" y="631248"/>
                </a:lnTo>
                <a:close/>
                <a:moveTo>
                  <a:pt x="1756650" y="318899"/>
                </a:moveTo>
                <a:lnTo>
                  <a:pt x="1756650" y="477608"/>
                </a:lnTo>
                <a:lnTo>
                  <a:pt x="1900650" y="477608"/>
                </a:lnTo>
                <a:lnTo>
                  <a:pt x="1900650" y="318899"/>
                </a:lnTo>
                <a:close/>
                <a:moveTo>
                  <a:pt x="1470038" y="318899"/>
                </a:moveTo>
                <a:lnTo>
                  <a:pt x="1470038" y="477608"/>
                </a:lnTo>
                <a:lnTo>
                  <a:pt x="1614038" y="477608"/>
                </a:lnTo>
                <a:lnTo>
                  <a:pt x="1614038" y="318899"/>
                </a:lnTo>
                <a:close/>
                <a:moveTo>
                  <a:pt x="1183427" y="318899"/>
                </a:moveTo>
                <a:lnTo>
                  <a:pt x="1183427" y="477608"/>
                </a:lnTo>
                <a:lnTo>
                  <a:pt x="1327427" y="477608"/>
                </a:lnTo>
                <a:lnTo>
                  <a:pt x="1327427" y="318899"/>
                </a:lnTo>
                <a:close/>
                <a:moveTo>
                  <a:pt x="896816" y="318899"/>
                </a:moveTo>
                <a:lnTo>
                  <a:pt x="896816" y="477608"/>
                </a:lnTo>
                <a:lnTo>
                  <a:pt x="1040816" y="477608"/>
                </a:lnTo>
                <a:lnTo>
                  <a:pt x="1040816" y="318899"/>
                </a:lnTo>
                <a:close/>
                <a:moveTo>
                  <a:pt x="1190618" y="0"/>
                </a:moveTo>
                <a:lnTo>
                  <a:pt x="1271830" y="0"/>
                </a:lnTo>
                <a:lnTo>
                  <a:pt x="1308266" y="193836"/>
                </a:lnTo>
                <a:lnTo>
                  <a:pt x="1977660" y="193836"/>
                </a:lnTo>
                <a:lnTo>
                  <a:pt x="2138144" y="525639"/>
                </a:lnTo>
                <a:lnTo>
                  <a:pt x="2421400" y="525639"/>
                </a:lnTo>
                <a:lnTo>
                  <a:pt x="2750195" y="950920"/>
                </a:lnTo>
                <a:lnTo>
                  <a:pt x="3261500" y="937238"/>
                </a:lnTo>
                <a:cubicBezTo>
                  <a:pt x="3244841" y="1097170"/>
                  <a:pt x="3172191" y="1230845"/>
                  <a:pt x="3089450" y="1364888"/>
                </a:cubicBezTo>
                <a:lnTo>
                  <a:pt x="88044" y="1364888"/>
                </a:lnTo>
                <a:cubicBezTo>
                  <a:pt x="35437" y="1251413"/>
                  <a:pt x="-11245" y="1137942"/>
                  <a:pt x="2399" y="1024450"/>
                </a:cubicBezTo>
                <a:lnTo>
                  <a:pt x="197767" y="1019222"/>
                </a:lnTo>
                <a:lnTo>
                  <a:pt x="321162" y="525639"/>
                </a:lnTo>
                <a:lnTo>
                  <a:pt x="681951" y="525639"/>
                </a:lnTo>
                <a:lnTo>
                  <a:pt x="764901" y="193836"/>
                </a:lnTo>
                <a:lnTo>
                  <a:pt x="930048" y="193836"/>
                </a:lnTo>
                <a:lnTo>
                  <a:pt x="966373" y="588"/>
                </a:lnTo>
                <a:lnTo>
                  <a:pt x="1047585" y="588"/>
                </a:lnTo>
                <a:lnTo>
                  <a:pt x="1083910" y="193836"/>
                </a:lnTo>
                <a:lnTo>
                  <a:pt x="1154183" y="1938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20" name="Rounded Rectangle 20">
            <a:extLst>
              <a:ext uri="{FF2B5EF4-FFF2-40B4-BE49-F238E27FC236}">
                <a16:creationId xmlns:a16="http://schemas.microsoft.com/office/drawing/2014/main" id="{9EAE4DE1-47B2-44AC-8CB9-77FE735BDBC1}"/>
              </a:ext>
            </a:extLst>
          </p:cNvPr>
          <p:cNvSpPr>
            <a:spLocks noChangeAspect="1"/>
          </p:cNvSpPr>
          <p:nvPr/>
        </p:nvSpPr>
        <p:spPr>
          <a:xfrm rot="2160000">
            <a:off x="7692804" y="3571534"/>
            <a:ext cx="333647" cy="360000"/>
          </a:xfrm>
          <a:custGeom>
            <a:avLst/>
            <a:gdLst/>
            <a:ahLst/>
            <a:cxnLst/>
            <a:rect l="l" t="t" r="r" b="b"/>
            <a:pathLst>
              <a:path w="2735240" h="2951283">
                <a:moveTo>
                  <a:pt x="945240" y="943134"/>
                </a:moveTo>
                <a:cubicBezTo>
                  <a:pt x="504657" y="1263236"/>
                  <a:pt x="406988" y="1879894"/>
                  <a:pt x="727090" y="2320477"/>
                </a:cubicBezTo>
                <a:cubicBezTo>
                  <a:pt x="1047193" y="2761060"/>
                  <a:pt x="1663850" y="2858729"/>
                  <a:pt x="2104434" y="2538627"/>
                </a:cubicBezTo>
                <a:cubicBezTo>
                  <a:pt x="2545017" y="2218524"/>
                  <a:pt x="2642686" y="1601867"/>
                  <a:pt x="2322584" y="1161283"/>
                </a:cubicBezTo>
                <a:cubicBezTo>
                  <a:pt x="2003839" y="722570"/>
                  <a:pt x="1391052" y="623866"/>
                  <a:pt x="951049" y="939346"/>
                </a:cubicBezTo>
                <a:lnTo>
                  <a:pt x="1557721" y="1618250"/>
                </a:lnTo>
                <a:cubicBezTo>
                  <a:pt x="1596798" y="1621348"/>
                  <a:pt x="1633874" y="1641400"/>
                  <a:pt x="1658719" y="1675596"/>
                </a:cubicBezTo>
                <a:cubicBezTo>
                  <a:pt x="1705470" y="1739944"/>
                  <a:pt x="1691206" y="1830007"/>
                  <a:pt x="1626858" y="1876758"/>
                </a:cubicBezTo>
                <a:cubicBezTo>
                  <a:pt x="1562511" y="1923509"/>
                  <a:pt x="1472448" y="1909245"/>
                  <a:pt x="1425696" y="1844897"/>
                </a:cubicBezTo>
                <a:cubicBezTo>
                  <a:pt x="1398776" y="1807844"/>
                  <a:pt x="1392087" y="1762265"/>
                  <a:pt x="1405709" y="1721944"/>
                </a:cubicBezTo>
                <a:lnTo>
                  <a:pt x="950242" y="939871"/>
                </a:lnTo>
                <a:cubicBezTo>
                  <a:pt x="948462" y="940800"/>
                  <a:pt x="946850" y="941964"/>
                  <a:pt x="945240" y="943134"/>
                </a:cubicBezTo>
                <a:close/>
                <a:moveTo>
                  <a:pt x="390013" y="178929"/>
                </a:moveTo>
                <a:cubicBezTo>
                  <a:pt x="223423" y="299964"/>
                  <a:pt x="186493" y="533130"/>
                  <a:pt x="307528" y="699721"/>
                </a:cubicBezTo>
                <a:cubicBezTo>
                  <a:pt x="392822" y="817118"/>
                  <a:pt x="533802" y="870124"/>
                  <a:pt x="667672" y="847235"/>
                </a:cubicBezTo>
                <a:lnTo>
                  <a:pt x="556452" y="694153"/>
                </a:lnTo>
                <a:lnTo>
                  <a:pt x="528500" y="714461"/>
                </a:lnTo>
                <a:cubicBezTo>
                  <a:pt x="498835" y="736014"/>
                  <a:pt x="457314" y="729437"/>
                  <a:pt x="435761" y="699772"/>
                </a:cubicBezTo>
                <a:lnTo>
                  <a:pt x="341779" y="570418"/>
                </a:lnTo>
                <a:cubicBezTo>
                  <a:pt x="320226" y="540753"/>
                  <a:pt x="326803" y="499231"/>
                  <a:pt x="356468" y="477679"/>
                </a:cubicBezTo>
                <a:lnTo>
                  <a:pt x="684509" y="239343"/>
                </a:lnTo>
                <a:cubicBezTo>
                  <a:pt x="714174" y="217790"/>
                  <a:pt x="755695" y="224366"/>
                  <a:pt x="777248" y="254031"/>
                </a:cubicBezTo>
                <a:lnTo>
                  <a:pt x="871230" y="383386"/>
                </a:lnTo>
                <a:cubicBezTo>
                  <a:pt x="892782" y="413051"/>
                  <a:pt x="886206" y="454572"/>
                  <a:pt x="856541" y="476125"/>
                </a:cubicBezTo>
                <a:lnTo>
                  <a:pt x="828590" y="496433"/>
                </a:lnTo>
                <a:lnTo>
                  <a:pt x="939810" y="649514"/>
                </a:lnTo>
                <a:cubicBezTo>
                  <a:pt x="1002947" y="529270"/>
                  <a:pt x="996100" y="378811"/>
                  <a:pt x="910806" y="261414"/>
                </a:cubicBezTo>
                <a:cubicBezTo>
                  <a:pt x="789771" y="94824"/>
                  <a:pt x="556604" y="57894"/>
                  <a:pt x="390013" y="178929"/>
                </a:cubicBezTo>
                <a:close/>
                <a:moveTo>
                  <a:pt x="326716" y="91807"/>
                </a:moveTo>
                <a:cubicBezTo>
                  <a:pt x="541423" y="-64186"/>
                  <a:pt x="841934" y="-16590"/>
                  <a:pt x="997927" y="198117"/>
                </a:cubicBezTo>
                <a:cubicBezTo>
                  <a:pt x="1090326" y="325293"/>
                  <a:pt x="1111296" y="482575"/>
                  <a:pt x="1067359" y="621566"/>
                </a:cubicBezTo>
                <a:cubicBezTo>
                  <a:pt x="1125087" y="596400"/>
                  <a:pt x="1184605" y="577365"/>
                  <a:pt x="1244892" y="563339"/>
                </a:cubicBezTo>
                <a:lnTo>
                  <a:pt x="1244892" y="425809"/>
                </a:lnTo>
                <a:lnTo>
                  <a:pt x="1238396" y="425809"/>
                </a:lnTo>
                <a:cubicBezTo>
                  <a:pt x="1203300" y="425809"/>
                  <a:pt x="1174849" y="397358"/>
                  <a:pt x="1174849" y="362262"/>
                </a:cubicBezTo>
                <a:lnTo>
                  <a:pt x="1174849" y="209229"/>
                </a:lnTo>
                <a:cubicBezTo>
                  <a:pt x="1174849" y="191681"/>
                  <a:pt x="1181962" y="175794"/>
                  <a:pt x="1193462" y="164294"/>
                </a:cubicBezTo>
                <a:cubicBezTo>
                  <a:pt x="1204961" y="152795"/>
                  <a:pt x="1220848" y="145682"/>
                  <a:pt x="1238396" y="145682"/>
                </a:cubicBezTo>
                <a:lnTo>
                  <a:pt x="1484804" y="145682"/>
                </a:lnTo>
                <a:cubicBezTo>
                  <a:pt x="1519900" y="145682"/>
                  <a:pt x="1548351" y="174133"/>
                  <a:pt x="1548351" y="209229"/>
                </a:cubicBezTo>
                <a:lnTo>
                  <a:pt x="1548351" y="362262"/>
                </a:lnTo>
                <a:cubicBezTo>
                  <a:pt x="1548351" y="397358"/>
                  <a:pt x="1519900" y="425809"/>
                  <a:pt x="1484804" y="425809"/>
                </a:cubicBezTo>
                <a:lnTo>
                  <a:pt x="1478305" y="425809"/>
                </a:lnTo>
                <a:lnTo>
                  <a:pt x="1478305" y="531522"/>
                </a:lnTo>
                <a:cubicBezTo>
                  <a:pt x="1867969" y="516696"/>
                  <a:pt x="2257580" y="690299"/>
                  <a:pt x="2504004" y="1029474"/>
                </a:cubicBezTo>
                <a:cubicBezTo>
                  <a:pt x="2896903" y="1570253"/>
                  <a:pt x="2777023" y="2327148"/>
                  <a:pt x="2236244" y="2720047"/>
                </a:cubicBezTo>
                <a:cubicBezTo>
                  <a:pt x="1695464" y="3112946"/>
                  <a:pt x="938569" y="2993066"/>
                  <a:pt x="545670" y="2452287"/>
                </a:cubicBezTo>
                <a:cubicBezTo>
                  <a:pt x="302842" y="2118063"/>
                  <a:pt x="255883" y="1701289"/>
                  <a:pt x="383624" y="1339097"/>
                </a:cubicBezTo>
                <a:lnTo>
                  <a:pt x="271337" y="1301981"/>
                </a:lnTo>
                <a:lnTo>
                  <a:pt x="269200" y="1308446"/>
                </a:lnTo>
                <a:cubicBezTo>
                  <a:pt x="258184" y="1341768"/>
                  <a:pt x="222242" y="1359852"/>
                  <a:pt x="188919" y="1348836"/>
                </a:cubicBezTo>
                <a:lnTo>
                  <a:pt x="43619" y="1300805"/>
                </a:lnTo>
                <a:cubicBezTo>
                  <a:pt x="10297" y="1289790"/>
                  <a:pt x="-7787" y="1253847"/>
                  <a:pt x="3228" y="1220525"/>
                </a:cubicBezTo>
                <a:lnTo>
                  <a:pt x="80565" y="986568"/>
                </a:lnTo>
                <a:cubicBezTo>
                  <a:pt x="86073" y="969906"/>
                  <a:pt x="97812" y="957056"/>
                  <a:pt x="112340" y="949746"/>
                </a:cubicBezTo>
                <a:cubicBezTo>
                  <a:pt x="126869" y="942436"/>
                  <a:pt x="144185" y="940669"/>
                  <a:pt x="160847" y="946177"/>
                </a:cubicBezTo>
                <a:lnTo>
                  <a:pt x="306147" y="994208"/>
                </a:lnTo>
                <a:cubicBezTo>
                  <a:pt x="339468" y="1005223"/>
                  <a:pt x="357552" y="1041166"/>
                  <a:pt x="346537" y="1074488"/>
                </a:cubicBezTo>
                <a:lnTo>
                  <a:pt x="344596" y="1080361"/>
                </a:lnTo>
                <a:lnTo>
                  <a:pt x="482601" y="1125980"/>
                </a:lnTo>
                <a:cubicBezTo>
                  <a:pt x="516519" y="1067404"/>
                  <a:pt x="556040" y="1011588"/>
                  <a:pt x="601675" y="959905"/>
                </a:cubicBezTo>
                <a:cubicBezTo>
                  <a:pt x="455910" y="958740"/>
                  <a:pt x="312806" y="890195"/>
                  <a:pt x="220407" y="763018"/>
                </a:cubicBezTo>
                <a:cubicBezTo>
                  <a:pt x="64413" y="548311"/>
                  <a:pt x="112009" y="247801"/>
                  <a:pt x="326716" y="9180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21" name="Trapezoid 28">
            <a:extLst>
              <a:ext uri="{FF2B5EF4-FFF2-40B4-BE49-F238E27FC236}">
                <a16:creationId xmlns:a16="http://schemas.microsoft.com/office/drawing/2014/main" id="{F7B3CBA5-2565-4A06-B51D-59F976DC094D}"/>
              </a:ext>
            </a:extLst>
          </p:cNvPr>
          <p:cNvSpPr>
            <a:spLocks noChangeAspect="1"/>
          </p:cNvSpPr>
          <p:nvPr/>
        </p:nvSpPr>
        <p:spPr>
          <a:xfrm>
            <a:off x="3738542" y="3571534"/>
            <a:ext cx="297055" cy="360000"/>
          </a:xfrm>
          <a:custGeom>
            <a:avLst/>
            <a:gdLst/>
            <a:ahLst/>
            <a:cxnLst/>
            <a:rect l="l" t="t" r="r" b="b"/>
            <a:pathLst>
              <a:path w="2664297" h="3228846">
                <a:moveTo>
                  <a:pt x="2006233" y="1910002"/>
                </a:moveTo>
                <a:cubicBezTo>
                  <a:pt x="2195393" y="2270441"/>
                  <a:pt x="2396463" y="2592453"/>
                  <a:pt x="2218318" y="2693318"/>
                </a:cubicBezTo>
                <a:cubicBezTo>
                  <a:pt x="1760490" y="2959655"/>
                  <a:pt x="875097" y="3011972"/>
                  <a:pt x="413381" y="2693318"/>
                </a:cubicBezTo>
                <a:cubicBezTo>
                  <a:pt x="278026" y="2578660"/>
                  <a:pt x="448417" y="2270210"/>
                  <a:pt x="622358" y="1918652"/>
                </a:cubicBezTo>
                <a:close/>
                <a:moveTo>
                  <a:pt x="998355" y="318176"/>
                </a:moveTo>
                <a:lnTo>
                  <a:pt x="1054483" y="938365"/>
                </a:lnTo>
                <a:cubicBezTo>
                  <a:pt x="1073419" y="1202005"/>
                  <a:pt x="-94533" y="2544942"/>
                  <a:pt x="263185" y="2803859"/>
                </a:cubicBezTo>
                <a:cubicBezTo>
                  <a:pt x="799752" y="3120272"/>
                  <a:pt x="1828684" y="3068324"/>
                  <a:pt x="2360732" y="2803859"/>
                </a:cubicBezTo>
                <a:cubicBezTo>
                  <a:pt x="2817826" y="2582721"/>
                  <a:pt x="1567592" y="1249230"/>
                  <a:pt x="1559424" y="938364"/>
                </a:cubicBezTo>
                <a:lnTo>
                  <a:pt x="1635785" y="320808"/>
                </a:lnTo>
                <a:lnTo>
                  <a:pt x="1616510" y="323841"/>
                </a:lnTo>
                <a:cubicBezTo>
                  <a:pt x="1541035" y="362546"/>
                  <a:pt x="1432716" y="386340"/>
                  <a:pt x="1312455" y="386340"/>
                </a:cubicBezTo>
                <a:cubicBezTo>
                  <a:pt x="1186664" y="386340"/>
                  <a:pt x="1073940" y="360308"/>
                  <a:pt x="998355" y="318176"/>
                </a:cubicBezTo>
                <a:close/>
                <a:moveTo>
                  <a:pt x="1312455" y="60748"/>
                </a:moveTo>
                <a:cubicBezTo>
                  <a:pt x="1155275" y="60748"/>
                  <a:pt x="1027857" y="120035"/>
                  <a:pt x="1027857" y="193171"/>
                </a:cubicBezTo>
                <a:cubicBezTo>
                  <a:pt x="1027857" y="266307"/>
                  <a:pt x="1155275" y="325594"/>
                  <a:pt x="1312455" y="325594"/>
                </a:cubicBezTo>
                <a:cubicBezTo>
                  <a:pt x="1469634" y="325594"/>
                  <a:pt x="1597052" y="266307"/>
                  <a:pt x="1597052" y="193171"/>
                </a:cubicBezTo>
                <a:cubicBezTo>
                  <a:pt x="1597052" y="120035"/>
                  <a:pt x="1469634" y="60748"/>
                  <a:pt x="1312455" y="60748"/>
                </a:cubicBezTo>
                <a:close/>
                <a:moveTo>
                  <a:pt x="1312455" y="0"/>
                </a:moveTo>
                <a:cubicBezTo>
                  <a:pt x="1537130" y="0"/>
                  <a:pt x="1720121" y="83046"/>
                  <a:pt x="1726235" y="186847"/>
                </a:cubicBezTo>
                <a:cubicBezTo>
                  <a:pt x="1726742" y="186524"/>
                  <a:pt x="1727174" y="186120"/>
                  <a:pt x="1727606" y="185717"/>
                </a:cubicBezTo>
                <a:lnTo>
                  <a:pt x="1727102" y="190850"/>
                </a:lnTo>
                <a:cubicBezTo>
                  <a:pt x="1727595" y="191614"/>
                  <a:pt x="1727605" y="192391"/>
                  <a:pt x="1727605" y="193170"/>
                </a:cubicBezTo>
                <a:lnTo>
                  <a:pt x="1726271" y="199326"/>
                </a:lnTo>
                <a:lnTo>
                  <a:pt x="1655630" y="919826"/>
                </a:lnTo>
                <a:cubicBezTo>
                  <a:pt x="1665213" y="1268678"/>
                  <a:pt x="3079202" y="2735754"/>
                  <a:pt x="2542920" y="2983914"/>
                </a:cubicBezTo>
                <a:cubicBezTo>
                  <a:pt x="1918698" y="3280693"/>
                  <a:pt x="711513" y="3338989"/>
                  <a:pt x="81991" y="2983914"/>
                </a:cubicBezTo>
                <a:cubicBezTo>
                  <a:pt x="-337699" y="2693358"/>
                  <a:pt x="991496" y="1215684"/>
                  <a:pt x="969280" y="919828"/>
                </a:cubicBezTo>
                <a:lnTo>
                  <a:pt x="898640" y="199335"/>
                </a:lnTo>
                <a:cubicBezTo>
                  <a:pt x="897375" y="197339"/>
                  <a:pt x="897304" y="195258"/>
                  <a:pt x="897304" y="193170"/>
                </a:cubicBezTo>
                <a:lnTo>
                  <a:pt x="897808" y="190847"/>
                </a:lnTo>
                <a:lnTo>
                  <a:pt x="897305" y="185717"/>
                </a:lnTo>
                <a:lnTo>
                  <a:pt x="898687" y="186789"/>
                </a:lnTo>
                <a:cubicBezTo>
                  <a:pt x="904857" y="83015"/>
                  <a:pt x="1087821" y="0"/>
                  <a:pt x="131245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22" name="Rounded Rectangle 2">
            <a:extLst>
              <a:ext uri="{FF2B5EF4-FFF2-40B4-BE49-F238E27FC236}">
                <a16:creationId xmlns:a16="http://schemas.microsoft.com/office/drawing/2014/main" id="{B7EA656B-7B32-433A-BA1E-B97AA85B1310}"/>
              </a:ext>
            </a:extLst>
          </p:cNvPr>
          <p:cNvSpPr/>
          <p:nvPr/>
        </p:nvSpPr>
        <p:spPr>
          <a:xfrm>
            <a:off x="4286165" y="4223696"/>
            <a:ext cx="352834" cy="352834"/>
          </a:xfrm>
          <a:custGeom>
            <a:avLst/>
            <a:gdLst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338560 w 3960440"/>
              <a:gd name="connsiteY3" fmla="*/ 1981614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960440" h="3960000">
                <a:moveTo>
                  <a:pt x="1979373" y="472350"/>
                </a:moveTo>
                <a:cubicBezTo>
                  <a:pt x="1228307" y="485871"/>
                  <a:pt x="850011" y="1078219"/>
                  <a:pt x="813783" y="1434034"/>
                </a:cubicBezTo>
                <a:cubicBezTo>
                  <a:pt x="787561" y="1781828"/>
                  <a:pt x="889690" y="2005359"/>
                  <a:pt x="1119009" y="2222584"/>
                </a:cubicBezTo>
                <a:cubicBezTo>
                  <a:pt x="1178964" y="2123026"/>
                  <a:pt x="1260199" y="1908547"/>
                  <a:pt x="1328015" y="1812920"/>
                </a:cubicBezTo>
                <a:cubicBezTo>
                  <a:pt x="1222115" y="1647651"/>
                  <a:pt x="1255483" y="1756375"/>
                  <a:pt x="1234998" y="1431771"/>
                </a:cubicBezTo>
                <a:cubicBezTo>
                  <a:pt x="1331609" y="922504"/>
                  <a:pt x="1719145" y="812633"/>
                  <a:pt x="2217373" y="891303"/>
                </a:cubicBezTo>
                <a:cubicBezTo>
                  <a:pt x="2693518" y="1016895"/>
                  <a:pt x="2787642" y="1344599"/>
                  <a:pt x="2783502" y="1606823"/>
                </a:cubicBezTo>
                <a:cubicBezTo>
                  <a:pt x="2771081" y="1743454"/>
                  <a:pt x="2679609" y="2064482"/>
                  <a:pt x="2456028" y="2225955"/>
                </a:cubicBezTo>
                <a:cubicBezTo>
                  <a:pt x="2192422" y="2399851"/>
                  <a:pt x="2004893" y="2209395"/>
                  <a:pt x="2026974" y="2018938"/>
                </a:cubicBezTo>
                <a:cubicBezTo>
                  <a:pt x="2072519" y="1810540"/>
                  <a:pt x="2086043" y="1754994"/>
                  <a:pt x="2135727" y="1554876"/>
                </a:cubicBezTo>
                <a:cubicBezTo>
                  <a:pt x="2195073" y="1382360"/>
                  <a:pt x="2084273" y="1259912"/>
                  <a:pt x="1915898" y="1219889"/>
                </a:cubicBezTo>
                <a:cubicBezTo>
                  <a:pt x="1750283" y="1186766"/>
                  <a:pt x="1626460" y="1331294"/>
                  <a:pt x="1589196" y="1434803"/>
                </a:cubicBezTo>
                <a:cubicBezTo>
                  <a:pt x="1499489" y="1732912"/>
                  <a:pt x="1614533" y="1824000"/>
                  <a:pt x="1574511" y="1939931"/>
                </a:cubicBezTo>
                <a:cubicBezTo>
                  <a:pt x="1332991" y="2671400"/>
                  <a:pt x="1220920" y="3468343"/>
                  <a:pt x="1339611" y="3487664"/>
                </a:cubicBezTo>
                <a:cubicBezTo>
                  <a:pt x="1434840" y="3497327"/>
                  <a:pt x="1730357" y="3129057"/>
                  <a:pt x="1887692" y="2422431"/>
                </a:cubicBezTo>
                <a:cubicBezTo>
                  <a:pt x="1985681" y="2531460"/>
                  <a:pt x="2093439" y="2747804"/>
                  <a:pt x="2336342" y="2720202"/>
                </a:cubicBezTo>
                <a:cubicBezTo>
                  <a:pt x="2693796" y="2666377"/>
                  <a:pt x="3092265" y="2401394"/>
                  <a:pt x="3176454" y="1627140"/>
                </a:cubicBezTo>
                <a:cubicBezTo>
                  <a:pt x="3254038" y="999456"/>
                  <a:pt x="2816023" y="430731"/>
                  <a:pt x="1979373" y="472350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23" name="Rounded Rectangle 8">
            <a:extLst>
              <a:ext uri="{FF2B5EF4-FFF2-40B4-BE49-F238E27FC236}">
                <a16:creationId xmlns:a16="http://schemas.microsoft.com/office/drawing/2014/main" id="{31693555-398C-48F4-B795-49A86637A4E5}"/>
              </a:ext>
            </a:extLst>
          </p:cNvPr>
          <p:cNvSpPr/>
          <p:nvPr/>
        </p:nvSpPr>
        <p:spPr>
          <a:xfrm>
            <a:off x="3710633" y="4223696"/>
            <a:ext cx="352873" cy="352834"/>
          </a:xfrm>
          <a:custGeom>
            <a:avLst/>
            <a:gdLst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688485 w 3888432"/>
              <a:gd name="connsiteY5" fmla="*/ 147563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2688485 w 3888432"/>
              <a:gd name="connsiteY17" fmla="*/ 1475633 h 3960440"/>
              <a:gd name="connsiteX18" fmla="*/ 878058 w 3888432"/>
              <a:gd name="connsiteY18" fmla="*/ 648072 h 3960440"/>
              <a:gd name="connsiteX19" fmla="*/ 554477 w 3888432"/>
              <a:gd name="connsiteY19" fmla="*/ 971653 h 3960440"/>
              <a:gd name="connsiteX20" fmla="*/ 878058 w 3888432"/>
              <a:gd name="connsiteY20" fmla="*/ 1295234 h 3960440"/>
              <a:gd name="connsiteX21" fmla="*/ 1201639 w 3888432"/>
              <a:gd name="connsiteY21" fmla="*/ 971653 h 3960440"/>
              <a:gd name="connsiteX22" fmla="*/ 878058 w 3888432"/>
              <a:gd name="connsiteY22" fmla="*/ 648072 h 3960440"/>
              <a:gd name="connsiteX23" fmla="*/ 333511 w 3888432"/>
              <a:gd name="connsiteY23" fmla="*/ 0 h 3960440"/>
              <a:gd name="connsiteX24" fmla="*/ 3554921 w 3888432"/>
              <a:gd name="connsiteY24" fmla="*/ 0 h 3960440"/>
              <a:gd name="connsiteX25" fmla="*/ 3888432 w 3888432"/>
              <a:gd name="connsiteY25" fmla="*/ 333511 h 3960440"/>
              <a:gd name="connsiteX26" fmla="*/ 3888432 w 3888432"/>
              <a:gd name="connsiteY26" fmla="*/ 3626929 h 3960440"/>
              <a:gd name="connsiteX27" fmla="*/ 3554921 w 3888432"/>
              <a:gd name="connsiteY27" fmla="*/ 3960440 h 3960440"/>
              <a:gd name="connsiteX28" fmla="*/ 333511 w 3888432"/>
              <a:gd name="connsiteY28" fmla="*/ 3960440 h 3960440"/>
              <a:gd name="connsiteX29" fmla="*/ 0 w 3888432"/>
              <a:gd name="connsiteY29" fmla="*/ 3626929 h 3960440"/>
              <a:gd name="connsiteX30" fmla="*/ 0 w 3888432"/>
              <a:gd name="connsiteY30" fmla="*/ 333511 h 3960440"/>
              <a:gd name="connsiteX31" fmla="*/ 333511 w 3888432"/>
              <a:gd name="connsiteY31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888432" h="3960440">
                <a:moveTo>
                  <a:pt x="554477" y="1512168"/>
                </a:moveTo>
                <a:lnTo>
                  <a:pt x="554477" y="3312368"/>
                </a:lnTo>
                <a:lnTo>
                  <a:pt x="1201638" y="3312368"/>
                </a:lnTo>
                <a:lnTo>
                  <a:pt x="1201638" y="1512168"/>
                </a:lnTo>
                <a:lnTo>
                  <a:pt x="554477" y="1512168"/>
                </a:lnTo>
                <a:close/>
                <a:moveTo>
                  <a:pt x="2840340" y="1479943"/>
                </a:moveTo>
                <a:cubicBezTo>
                  <a:pt x="2293254" y="1484797"/>
                  <a:pt x="2254084" y="1780470"/>
                  <a:pt x="2136833" y="1785510"/>
                </a:cubicBezTo>
                <a:lnTo>
                  <a:pt x="2136833" y="1510185"/>
                </a:lnTo>
                <a:lnTo>
                  <a:pt x="1489672" y="1510185"/>
                </a:lnTo>
                <a:lnTo>
                  <a:pt x="1489672" y="3310385"/>
                </a:lnTo>
                <a:lnTo>
                  <a:pt x="2136833" y="3310385"/>
                </a:lnTo>
                <a:cubicBezTo>
                  <a:pt x="2140283" y="2925445"/>
                  <a:pt x="2133383" y="2560917"/>
                  <a:pt x="2147184" y="2155564"/>
                </a:cubicBezTo>
                <a:cubicBezTo>
                  <a:pt x="2187272" y="1842063"/>
                  <a:pt x="2668986" y="1938990"/>
                  <a:pt x="2673919" y="2138897"/>
                </a:cubicBezTo>
                <a:lnTo>
                  <a:pt x="2679688" y="3312366"/>
                </a:lnTo>
                <a:lnTo>
                  <a:pt x="3326849" y="3312366"/>
                </a:lnTo>
                <a:cubicBezTo>
                  <a:pt x="3329155" y="2917782"/>
                  <a:pt x="3331462" y="2523197"/>
                  <a:pt x="3333768" y="2128613"/>
                </a:cubicBezTo>
                <a:cubicBezTo>
                  <a:pt x="3339026" y="1942962"/>
                  <a:pt x="3184753" y="1475890"/>
                  <a:pt x="2840340" y="1479943"/>
                </a:cubicBezTo>
                <a:close/>
                <a:moveTo>
                  <a:pt x="878058" y="648072"/>
                </a:moveTo>
                <a:cubicBezTo>
                  <a:pt x="699349" y="648072"/>
                  <a:pt x="554477" y="792944"/>
                  <a:pt x="554477" y="971653"/>
                </a:cubicBezTo>
                <a:cubicBezTo>
                  <a:pt x="554477" y="1150362"/>
                  <a:pt x="699349" y="1295234"/>
                  <a:pt x="878058" y="1295234"/>
                </a:cubicBezTo>
                <a:cubicBezTo>
                  <a:pt x="1056767" y="1295234"/>
                  <a:pt x="1201639" y="1150362"/>
                  <a:pt x="1201639" y="971653"/>
                </a:cubicBezTo>
                <a:cubicBezTo>
                  <a:pt x="1201639" y="792944"/>
                  <a:pt x="1056767" y="648072"/>
                  <a:pt x="878058" y="648072"/>
                </a:cubicBezTo>
                <a:close/>
                <a:moveTo>
                  <a:pt x="333511" y="0"/>
                </a:moveTo>
                <a:lnTo>
                  <a:pt x="3554921" y="0"/>
                </a:lnTo>
                <a:cubicBezTo>
                  <a:pt x="3739114" y="0"/>
                  <a:pt x="3888432" y="149318"/>
                  <a:pt x="3888432" y="333511"/>
                </a:cubicBezTo>
                <a:lnTo>
                  <a:pt x="3888432" y="3626929"/>
                </a:lnTo>
                <a:cubicBezTo>
                  <a:pt x="3888432" y="3811122"/>
                  <a:pt x="3739114" y="3960440"/>
                  <a:pt x="3554921" y="3960440"/>
                </a:cubicBezTo>
                <a:lnTo>
                  <a:pt x="333511" y="3960440"/>
                </a:lnTo>
                <a:cubicBezTo>
                  <a:pt x="149318" y="3960440"/>
                  <a:pt x="0" y="3811122"/>
                  <a:pt x="0" y="3626929"/>
                </a:cubicBezTo>
                <a:lnTo>
                  <a:pt x="0" y="333511"/>
                </a:lnTo>
                <a:cubicBezTo>
                  <a:pt x="0" y="149318"/>
                  <a:pt x="149318" y="0"/>
                  <a:pt x="3335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24" name="Rounded Rectangle 2">
            <a:extLst>
              <a:ext uri="{FF2B5EF4-FFF2-40B4-BE49-F238E27FC236}">
                <a16:creationId xmlns:a16="http://schemas.microsoft.com/office/drawing/2014/main" id="{D9A0172B-A39A-44CB-AC6D-A33B69BC4880}"/>
              </a:ext>
            </a:extLst>
          </p:cNvPr>
          <p:cNvSpPr/>
          <p:nvPr/>
        </p:nvSpPr>
        <p:spPr>
          <a:xfrm>
            <a:off x="5433122" y="4223696"/>
            <a:ext cx="352834" cy="352834"/>
          </a:xfrm>
          <a:custGeom>
            <a:avLst/>
            <a:gdLst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155131 w 3960000"/>
              <a:gd name="connsiteY16" fmla="*/ 1419365 h 3960000"/>
              <a:gd name="connsiteX17" fmla="*/ 3207849 w 3960000"/>
              <a:gd name="connsiteY17" fmla="*/ 1493166 h 3960000"/>
              <a:gd name="connsiteX18" fmla="*/ 3407333 w 3960000"/>
              <a:gd name="connsiteY18" fmla="*/ 1117847 h 3960000"/>
              <a:gd name="connsiteX19" fmla="*/ 3108461 w 3960000"/>
              <a:gd name="connsiteY19" fmla="*/ 1185086 h 3960000"/>
              <a:gd name="connsiteX20" fmla="*/ 3334650 w 3960000"/>
              <a:gd name="connsiteY20" fmla="*/ 883134 h 3960000"/>
              <a:gd name="connsiteX21" fmla="*/ 2995677 w 3960000"/>
              <a:gd name="connsiteY21" fmla="*/ 1008938 h 3960000"/>
              <a:gd name="connsiteX22" fmla="*/ 2538382 w 3960000"/>
              <a:gd name="connsiteY22" fmla="*/ 802616 h 3960000"/>
              <a:gd name="connsiteX23" fmla="*/ 308009 w 3960000"/>
              <a:gd name="connsiteY23" fmla="*/ 0 h 3960000"/>
              <a:gd name="connsiteX24" fmla="*/ 3651991 w 3960000"/>
              <a:gd name="connsiteY24" fmla="*/ 0 h 3960000"/>
              <a:gd name="connsiteX25" fmla="*/ 3960000 w 3960000"/>
              <a:gd name="connsiteY25" fmla="*/ 308009 h 3960000"/>
              <a:gd name="connsiteX26" fmla="*/ 3960000 w 3960000"/>
              <a:gd name="connsiteY26" fmla="*/ 3651991 h 3960000"/>
              <a:gd name="connsiteX27" fmla="*/ 3651991 w 3960000"/>
              <a:gd name="connsiteY27" fmla="*/ 3960000 h 3960000"/>
              <a:gd name="connsiteX28" fmla="*/ 308009 w 3960000"/>
              <a:gd name="connsiteY28" fmla="*/ 3960000 h 3960000"/>
              <a:gd name="connsiteX29" fmla="*/ 0 w 3960000"/>
              <a:gd name="connsiteY29" fmla="*/ 3651991 h 3960000"/>
              <a:gd name="connsiteX30" fmla="*/ 0 w 3960000"/>
              <a:gd name="connsiteY30" fmla="*/ 308009 h 3960000"/>
              <a:gd name="connsiteX31" fmla="*/ 308009 w 3960000"/>
              <a:gd name="connsiteY31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207849 w 3960000"/>
              <a:gd name="connsiteY16" fmla="*/ 1493166 h 3960000"/>
              <a:gd name="connsiteX17" fmla="*/ 3407333 w 3960000"/>
              <a:gd name="connsiteY17" fmla="*/ 1117847 h 3960000"/>
              <a:gd name="connsiteX18" fmla="*/ 3108461 w 3960000"/>
              <a:gd name="connsiteY18" fmla="*/ 1185086 h 3960000"/>
              <a:gd name="connsiteX19" fmla="*/ 3334650 w 3960000"/>
              <a:gd name="connsiteY19" fmla="*/ 883134 h 3960000"/>
              <a:gd name="connsiteX20" fmla="*/ 2995677 w 3960000"/>
              <a:gd name="connsiteY20" fmla="*/ 1008938 h 3960000"/>
              <a:gd name="connsiteX21" fmla="*/ 2538382 w 3960000"/>
              <a:gd name="connsiteY21" fmla="*/ 802616 h 3960000"/>
              <a:gd name="connsiteX22" fmla="*/ 308009 w 3960000"/>
              <a:gd name="connsiteY22" fmla="*/ 0 h 3960000"/>
              <a:gd name="connsiteX23" fmla="*/ 3651991 w 3960000"/>
              <a:gd name="connsiteY23" fmla="*/ 0 h 3960000"/>
              <a:gd name="connsiteX24" fmla="*/ 3960000 w 3960000"/>
              <a:gd name="connsiteY24" fmla="*/ 308009 h 3960000"/>
              <a:gd name="connsiteX25" fmla="*/ 3960000 w 3960000"/>
              <a:gd name="connsiteY25" fmla="*/ 3651991 h 3960000"/>
              <a:gd name="connsiteX26" fmla="*/ 3651991 w 3960000"/>
              <a:gd name="connsiteY26" fmla="*/ 3960000 h 3960000"/>
              <a:gd name="connsiteX27" fmla="*/ 308009 w 3960000"/>
              <a:gd name="connsiteY27" fmla="*/ 3960000 h 3960000"/>
              <a:gd name="connsiteX28" fmla="*/ 0 w 3960000"/>
              <a:gd name="connsiteY28" fmla="*/ 3651991 h 3960000"/>
              <a:gd name="connsiteX29" fmla="*/ 0 w 3960000"/>
              <a:gd name="connsiteY29" fmla="*/ 308009 h 3960000"/>
              <a:gd name="connsiteX30" fmla="*/ 308009 w 3960000"/>
              <a:gd name="connsiteY30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08461 w 3960000"/>
              <a:gd name="connsiteY17" fmla="*/ 1185086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960000" h="3960000">
                <a:moveTo>
                  <a:pt x="3160999" y="1374274"/>
                </a:moveTo>
                <a:lnTo>
                  <a:pt x="3155132" y="1419362"/>
                </a:lnTo>
                <a:lnTo>
                  <a:pt x="3160999" y="1374274"/>
                </a:lnTo>
                <a:close/>
                <a:moveTo>
                  <a:pt x="2496208" y="770986"/>
                </a:moveTo>
                <a:cubicBezTo>
                  <a:pt x="2113414" y="770986"/>
                  <a:pt x="1929581" y="1106902"/>
                  <a:pt x="1921633" y="1292845"/>
                </a:cubicBezTo>
                <a:cubicBezTo>
                  <a:pt x="1914712" y="1454769"/>
                  <a:pt x="1928136" y="1522392"/>
                  <a:pt x="1942445" y="1570340"/>
                </a:cubicBezTo>
                <a:cubicBezTo>
                  <a:pt x="1547199" y="1510736"/>
                  <a:pt x="1237189" y="1330681"/>
                  <a:pt x="815277" y="836121"/>
                </a:cubicBezTo>
                <a:cubicBezTo>
                  <a:pt x="618819" y="1229038"/>
                  <a:pt x="733086" y="1558961"/>
                  <a:pt x="965659" y="1735195"/>
                </a:cubicBezTo>
                <a:cubicBezTo>
                  <a:pt x="864541" y="1716416"/>
                  <a:pt x="662904" y="1695759"/>
                  <a:pt x="570453" y="1629310"/>
                </a:cubicBezTo>
                <a:cubicBezTo>
                  <a:pt x="597898" y="2016450"/>
                  <a:pt x="990931" y="2177657"/>
                  <a:pt x="1196057" y="2257108"/>
                </a:cubicBezTo>
                <a:cubicBezTo>
                  <a:pt x="1113718" y="2275887"/>
                  <a:pt x="943857" y="2321380"/>
                  <a:pt x="813848" y="2296824"/>
                </a:cubicBezTo>
                <a:cubicBezTo>
                  <a:pt x="926523" y="2634848"/>
                  <a:pt x="1326064" y="2611755"/>
                  <a:pt x="1486410" y="2607420"/>
                </a:cubicBezTo>
                <a:cubicBezTo>
                  <a:pt x="1297174" y="2749708"/>
                  <a:pt x="1000058" y="2795794"/>
                  <a:pt x="489408" y="2829018"/>
                </a:cubicBezTo>
                <a:cubicBezTo>
                  <a:pt x="914827" y="3139596"/>
                  <a:pt x="1734874" y="3242281"/>
                  <a:pt x="2062787" y="3146219"/>
                </a:cubicBezTo>
                <a:cubicBezTo>
                  <a:pt x="2763394" y="2903535"/>
                  <a:pt x="2915370" y="2621267"/>
                  <a:pt x="3074271" y="2105563"/>
                </a:cubicBezTo>
                <a:cubicBezTo>
                  <a:pt x="3173740" y="1733406"/>
                  <a:pt x="3145310" y="1648999"/>
                  <a:pt x="3207849" y="1493166"/>
                </a:cubicBezTo>
                <a:cubicBezTo>
                  <a:pt x="3270388" y="1337333"/>
                  <a:pt x="3414210" y="1276468"/>
                  <a:pt x="3449507" y="1170564"/>
                </a:cubicBezTo>
                <a:cubicBezTo>
                  <a:pt x="3349883" y="1192977"/>
                  <a:pt x="3252716" y="1239516"/>
                  <a:pt x="3140091" y="1227260"/>
                </a:cubicBezTo>
                <a:cubicBezTo>
                  <a:pt x="3219995" y="1183499"/>
                  <a:pt x="3274317" y="996523"/>
                  <a:pt x="3324107" y="851504"/>
                </a:cubicBezTo>
                <a:cubicBezTo>
                  <a:pt x="3215037" y="921165"/>
                  <a:pt x="3152155" y="998691"/>
                  <a:pt x="2995677" y="1008938"/>
                </a:cubicBezTo>
                <a:cubicBezTo>
                  <a:pt x="2884471" y="881691"/>
                  <a:pt x="2678487" y="770986"/>
                  <a:pt x="2496208" y="770986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54" name="Rounded Rectangle 3">
            <a:extLst>
              <a:ext uri="{FF2B5EF4-FFF2-40B4-BE49-F238E27FC236}">
                <a16:creationId xmlns:a16="http://schemas.microsoft.com/office/drawing/2014/main" id="{AF397C65-8ECE-4F2B-8DF0-A789F636164A}"/>
              </a:ext>
            </a:extLst>
          </p:cNvPr>
          <p:cNvSpPr>
            <a:spLocks noChangeAspect="1"/>
          </p:cNvSpPr>
          <p:nvPr/>
        </p:nvSpPr>
        <p:spPr>
          <a:xfrm>
            <a:off x="4855565" y="4223696"/>
            <a:ext cx="352834" cy="352834"/>
          </a:xfrm>
          <a:custGeom>
            <a:avLst/>
            <a:gdLst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59137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960000" h="3960000">
                <a:moveTo>
                  <a:pt x="2841893" y="181064"/>
                </a:moveTo>
                <a:cubicBezTo>
                  <a:pt x="2485731" y="190239"/>
                  <a:pt x="2106781" y="339266"/>
                  <a:pt x="2105790" y="859562"/>
                </a:cubicBezTo>
                <a:lnTo>
                  <a:pt x="2106860" y="863292"/>
                </a:lnTo>
                <a:lnTo>
                  <a:pt x="2106860" y="1248172"/>
                </a:lnTo>
                <a:lnTo>
                  <a:pt x="1691968" y="1248172"/>
                </a:lnTo>
                <a:lnTo>
                  <a:pt x="1691968" y="1824236"/>
                </a:lnTo>
                <a:lnTo>
                  <a:pt x="2106860" y="1824236"/>
                </a:lnTo>
                <a:lnTo>
                  <a:pt x="2106860" y="3779396"/>
                </a:lnTo>
                <a:lnTo>
                  <a:pt x="2754932" y="3779396"/>
                </a:lnTo>
                <a:lnTo>
                  <a:pt x="2754932" y="1824236"/>
                </a:lnTo>
                <a:lnTo>
                  <a:pt x="3305869" y="1813665"/>
                </a:lnTo>
                <a:lnTo>
                  <a:pt x="3348152" y="1248172"/>
                </a:lnTo>
                <a:lnTo>
                  <a:pt x="2754932" y="1248172"/>
                </a:lnTo>
                <a:lnTo>
                  <a:pt x="2754932" y="907124"/>
                </a:lnTo>
                <a:cubicBezTo>
                  <a:pt x="2746287" y="682909"/>
                  <a:pt x="3126764" y="685506"/>
                  <a:pt x="3369037" y="704441"/>
                </a:cubicBezTo>
                <a:cubicBezTo>
                  <a:pt x="3391941" y="556446"/>
                  <a:pt x="3409927" y="381656"/>
                  <a:pt x="3410216" y="195189"/>
                </a:cubicBezTo>
                <a:cubicBezTo>
                  <a:pt x="3239930" y="163882"/>
                  <a:pt x="3118909" y="173928"/>
                  <a:pt x="2841893" y="181064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55" name="Rounded Rectangle 10">
            <a:extLst>
              <a:ext uri="{FF2B5EF4-FFF2-40B4-BE49-F238E27FC236}">
                <a16:creationId xmlns:a16="http://schemas.microsoft.com/office/drawing/2014/main" id="{555136B1-2F11-4A0B-B151-0E33949EAB69}"/>
              </a:ext>
            </a:extLst>
          </p:cNvPr>
          <p:cNvSpPr>
            <a:spLocks noChangeAspect="1"/>
          </p:cNvSpPr>
          <p:nvPr/>
        </p:nvSpPr>
        <p:spPr>
          <a:xfrm>
            <a:off x="6021140" y="4216530"/>
            <a:ext cx="354091" cy="360000"/>
          </a:xfrm>
          <a:custGeom>
            <a:avLst/>
            <a:gdLst/>
            <a:ahLst/>
            <a:cxnLst/>
            <a:rect l="l" t="t" r="r" b="b"/>
            <a:pathLst>
              <a:path w="3186824" h="3240000">
                <a:moveTo>
                  <a:pt x="2141174" y="1384899"/>
                </a:moveTo>
                <a:lnTo>
                  <a:pt x="2141174" y="1528887"/>
                </a:lnTo>
                <a:lnTo>
                  <a:pt x="1997174" y="1528887"/>
                </a:lnTo>
                <a:lnTo>
                  <a:pt x="1997174" y="1744911"/>
                </a:lnTo>
                <a:lnTo>
                  <a:pt x="2141174" y="1744911"/>
                </a:lnTo>
                <a:lnTo>
                  <a:pt x="2141174" y="1888899"/>
                </a:lnTo>
                <a:lnTo>
                  <a:pt x="2357174" y="1888899"/>
                </a:lnTo>
                <a:lnTo>
                  <a:pt x="2357174" y="1744911"/>
                </a:lnTo>
                <a:lnTo>
                  <a:pt x="2501174" y="1744911"/>
                </a:lnTo>
                <a:lnTo>
                  <a:pt x="2501174" y="1528887"/>
                </a:lnTo>
                <a:lnTo>
                  <a:pt x="2357174" y="1528887"/>
                </a:lnTo>
                <a:lnTo>
                  <a:pt x="2357174" y="1384899"/>
                </a:lnTo>
                <a:close/>
                <a:moveTo>
                  <a:pt x="1286582" y="1008157"/>
                </a:moveTo>
                <a:cubicBezTo>
                  <a:pt x="1148208" y="1006486"/>
                  <a:pt x="1009270" y="1051569"/>
                  <a:pt x="894997" y="1143711"/>
                </a:cubicBezTo>
                <a:cubicBezTo>
                  <a:pt x="666451" y="1327995"/>
                  <a:pt x="600947" y="1648602"/>
                  <a:pt x="738892" y="1907765"/>
                </a:cubicBezTo>
                <a:cubicBezTo>
                  <a:pt x="876837" y="2166928"/>
                  <a:pt x="1179371" y="2291639"/>
                  <a:pt x="1459875" y="2204971"/>
                </a:cubicBezTo>
                <a:cubicBezTo>
                  <a:pt x="1676459" y="2138053"/>
                  <a:pt x="1832801" y="1959669"/>
                  <a:pt x="1876637" y="1747242"/>
                </a:cubicBezTo>
                <a:lnTo>
                  <a:pt x="1879565" y="1747242"/>
                </a:lnTo>
                <a:lnTo>
                  <a:pt x="1879565" y="1728291"/>
                </a:lnTo>
                <a:cubicBezTo>
                  <a:pt x="1891883" y="1671800"/>
                  <a:pt x="1894168" y="1612713"/>
                  <a:pt x="1887545" y="1552862"/>
                </a:cubicBezTo>
                <a:lnTo>
                  <a:pt x="1879565" y="1553745"/>
                </a:lnTo>
                <a:lnTo>
                  <a:pt x="1879565" y="1531218"/>
                </a:lnTo>
                <a:lnTo>
                  <a:pt x="1231565" y="1531218"/>
                </a:lnTo>
                <a:lnTo>
                  <a:pt x="1231565" y="1747242"/>
                </a:lnTo>
                <a:lnTo>
                  <a:pt x="1565835" y="1747242"/>
                </a:lnTo>
                <a:cubicBezTo>
                  <a:pt x="1530201" y="1827940"/>
                  <a:pt x="1460959" y="1892348"/>
                  <a:pt x="1371795" y="1919897"/>
                </a:cubicBezTo>
                <a:cubicBezTo>
                  <a:pt x="1228031" y="1964316"/>
                  <a:pt x="1072976" y="1900399"/>
                  <a:pt x="1002277" y="1767573"/>
                </a:cubicBezTo>
                <a:cubicBezTo>
                  <a:pt x="931578" y="1634747"/>
                  <a:pt x="965150" y="1470429"/>
                  <a:pt x="1082284" y="1375980"/>
                </a:cubicBezTo>
                <a:cubicBezTo>
                  <a:pt x="1199418" y="1281531"/>
                  <a:pt x="1367118" y="1283556"/>
                  <a:pt x="1481937" y="1380807"/>
                </a:cubicBezTo>
                <a:lnTo>
                  <a:pt x="1674778" y="1153129"/>
                </a:lnTo>
                <a:cubicBezTo>
                  <a:pt x="1562764" y="1058254"/>
                  <a:pt x="1424955" y="1009828"/>
                  <a:pt x="1286582" y="1008157"/>
                </a:cubicBezTo>
                <a:close/>
                <a:moveTo>
                  <a:pt x="293028" y="0"/>
                </a:moveTo>
                <a:lnTo>
                  <a:pt x="2893796" y="0"/>
                </a:lnTo>
                <a:cubicBezTo>
                  <a:pt x="3055631" y="0"/>
                  <a:pt x="3186824" y="131193"/>
                  <a:pt x="3186824" y="293028"/>
                </a:cubicBezTo>
                <a:lnTo>
                  <a:pt x="3186824" y="2946972"/>
                </a:lnTo>
                <a:cubicBezTo>
                  <a:pt x="3186824" y="3108807"/>
                  <a:pt x="3055631" y="3240000"/>
                  <a:pt x="2893796" y="3240000"/>
                </a:cubicBezTo>
                <a:lnTo>
                  <a:pt x="293028" y="3240000"/>
                </a:lnTo>
                <a:cubicBezTo>
                  <a:pt x="131193" y="3240000"/>
                  <a:pt x="0" y="3108807"/>
                  <a:pt x="0" y="2946972"/>
                </a:cubicBezTo>
                <a:lnTo>
                  <a:pt x="0" y="293028"/>
                </a:lnTo>
                <a:cubicBezTo>
                  <a:pt x="0" y="131193"/>
                  <a:pt x="131193" y="0"/>
                  <a:pt x="29302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56" name="Block Arc 6">
            <a:extLst>
              <a:ext uri="{FF2B5EF4-FFF2-40B4-BE49-F238E27FC236}">
                <a16:creationId xmlns:a16="http://schemas.microsoft.com/office/drawing/2014/main" id="{6539E8B2-1E1E-40BC-8428-5F239C7CF6BF}"/>
              </a:ext>
            </a:extLst>
          </p:cNvPr>
          <p:cNvSpPr/>
          <p:nvPr/>
        </p:nvSpPr>
        <p:spPr>
          <a:xfrm>
            <a:off x="6557572" y="4241324"/>
            <a:ext cx="331940" cy="335206"/>
          </a:xfrm>
          <a:custGeom>
            <a:avLst/>
            <a:gdLst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151233"/>
              <a:gd name="connsiteY0" fmla="*/ 2175617 h 3221116"/>
              <a:gd name="connsiteX1" fmla="*/ 2658205 w 3151233"/>
              <a:gd name="connsiteY1" fmla="*/ 2178566 h 3221116"/>
              <a:gd name="connsiteX2" fmla="*/ 2664630 w 3151233"/>
              <a:gd name="connsiteY2" fmla="*/ 2175617 h 3221116"/>
              <a:gd name="connsiteX3" fmla="*/ 1477043 w 3151233"/>
              <a:gd name="connsiteY3" fmla="*/ 1144372 h 3221116"/>
              <a:gd name="connsiteX4" fmla="*/ 1409070 w 3151233"/>
              <a:gd name="connsiteY4" fmla="*/ 1159393 h 3221116"/>
              <a:gd name="connsiteX5" fmla="*/ 1152384 w 3151233"/>
              <a:gd name="connsiteY5" fmla="*/ 1703728 h 3221116"/>
              <a:gd name="connsiteX6" fmla="*/ 1514013 w 3151233"/>
              <a:gd name="connsiteY6" fmla="*/ 2152290 h 3221116"/>
              <a:gd name="connsiteX7" fmla="*/ 1850815 w 3151233"/>
              <a:gd name="connsiteY7" fmla="*/ 1654259 h 3221116"/>
              <a:gd name="connsiteX8" fmla="*/ 1830467 w 3151233"/>
              <a:gd name="connsiteY8" fmla="*/ 1515986 h 3221116"/>
              <a:gd name="connsiteX9" fmla="*/ 1477043 w 3151233"/>
              <a:gd name="connsiteY9" fmla="*/ 1144372 h 3221116"/>
              <a:gd name="connsiteX10" fmla="*/ 1651152 w 3151233"/>
              <a:gd name="connsiteY10" fmla="*/ 501 h 3221116"/>
              <a:gd name="connsiteX11" fmla="*/ 2580395 w 3151233"/>
              <a:gd name="connsiteY11" fmla="*/ 324821 h 3221116"/>
              <a:gd name="connsiteX12" fmla="*/ 3030464 w 3151233"/>
              <a:gd name="connsiteY12" fmla="*/ 2249544 h 3221116"/>
              <a:gd name="connsiteX13" fmla="*/ 2585849 w 3151233"/>
              <a:gd name="connsiteY13" fmla="*/ 2588887 h 3221116"/>
              <a:gd name="connsiteX14" fmla="*/ 1973374 w 3151233"/>
              <a:gd name="connsiteY14" fmla="*/ 2195096 h 3221116"/>
              <a:gd name="connsiteX15" fmla="*/ 1390827 w 3151233"/>
              <a:gd name="connsiteY15" fmla="*/ 2527630 h 3221116"/>
              <a:gd name="connsiteX16" fmla="*/ 783896 w 3151233"/>
              <a:gd name="connsiteY16" fmla="*/ 1665044 h 3221116"/>
              <a:gd name="connsiteX17" fmla="*/ 1268509 w 3151233"/>
              <a:gd name="connsiteY17" fmla="*/ 819983 h 3221116"/>
              <a:gd name="connsiteX18" fmla="*/ 1328805 w 3151233"/>
              <a:gd name="connsiteY18" fmla="*/ 807930 h 3221116"/>
              <a:gd name="connsiteX19" fmla="*/ 1390827 w 3151233"/>
              <a:gd name="connsiteY19" fmla="*/ 802457 h 3221116"/>
              <a:gd name="connsiteX20" fmla="*/ 1462242 w 3151233"/>
              <a:gd name="connsiteY20" fmla="*/ 801708 h 3221116"/>
              <a:gd name="connsiteX21" fmla="*/ 1956122 w 3151233"/>
              <a:gd name="connsiteY21" fmla="*/ 1110076 h 3221116"/>
              <a:gd name="connsiteX22" fmla="*/ 1973374 w 3151233"/>
              <a:gd name="connsiteY22" fmla="*/ 875315 h 3221116"/>
              <a:gd name="connsiteX23" fmla="*/ 2333414 w 3151233"/>
              <a:gd name="connsiteY23" fmla="*/ 875315 h 3221116"/>
              <a:gd name="connsiteX24" fmla="*/ 2324788 w 3151233"/>
              <a:gd name="connsiteY24" fmla="*/ 2054049 h 3221116"/>
              <a:gd name="connsiteX25" fmla="*/ 2661746 w 3151233"/>
              <a:gd name="connsiteY25" fmla="*/ 2179658 h 3221116"/>
              <a:gd name="connsiteX26" fmla="*/ 2691046 w 3151233"/>
              <a:gd name="connsiteY26" fmla="*/ 2188689 h 3221116"/>
              <a:gd name="connsiteX27" fmla="*/ 2667011 w 3151233"/>
              <a:gd name="connsiteY27" fmla="*/ 2175828 h 3221116"/>
              <a:gd name="connsiteX28" fmla="*/ 2332141 w 3151233"/>
              <a:gd name="connsiteY28" fmla="*/ 653899 h 3221116"/>
              <a:gd name="connsiteX29" fmla="*/ 776764 w 3151233"/>
              <a:gd name="connsiteY29" fmla="*/ 749845 h 3221116"/>
              <a:gd name="connsiteX30" fmla="*/ 631487 w 3151233"/>
              <a:gd name="connsiteY30" fmla="*/ 2301392 h 3221116"/>
              <a:gd name="connsiteX31" fmla="*/ 2142017 w 3151233"/>
              <a:gd name="connsiteY31" fmla="*/ 2684410 h 3221116"/>
              <a:gd name="connsiteX32" fmla="*/ 2324866 w 3151233"/>
              <a:gd name="connsiteY32" fmla="*/ 3053856 h 3221116"/>
              <a:gd name="connsiteX33" fmla="*/ 294693 w 3151233"/>
              <a:gd name="connsiteY33" fmla="*/ 2539075 h 3221116"/>
              <a:gd name="connsiteX34" fmla="*/ 489947 w 3151233"/>
              <a:gd name="connsiteY34" fmla="*/ 453774 h 3221116"/>
              <a:gd name="connsiteX35" fmla="*/ 1651152 w 3151233"/>
              <a:gd name="connsiteY35" fmla="*/ 501 h 3221116"/>
              <a:gd name="connsiteX0" fmla="*/ 2664630 w 3161851"/>
              <a:gd name="connsiteY0" fmla="*/ 2175617 h 3221116"/>
              <a:gd name="connsiteX1" fmla="*/ 2658205 w 3161851"/>
              <a:gd name="connsiteY1" fmla="*/ 2178566 h 3221116"/>
              <a:gd name="connsiteX2" fmla="*/ 2664630 w 3161851"/>
              <a:gd name="connsiteY2" fmla="*/ 2175617 h 3221116"/>
              <a:gd name="connsiteX3" fmla="*/ 1477043 w 3161851"/>
              <a:gd name="connsiteY3" fmla="*/ 1144372 h 3221116"/>
              <a:gd name="connsiteX4" fmla="*/ 1409070 w 3161851"/>
              <a:gd name="connsiteY4" fmla="*/ 1159393 h 3221116"/>
              <a:gd name="connsiteX5" fmla="*/ 1152384 w 3161851"/>
              <a:gd name="connsiteY5" fmla="*/ 1703728 h 3221116"/>
              <a:gd name="connsiteX6" fmla="*/ 1514013 w 3161851"/>
              <a:gd name="connsiteY6" fmla="*/ 2152290 h 3221116"/>
              <a:gd name="connsiteX7" fmla="*/ 1850815 w 3161851"/>
              <a:gd name="connsiteY7" fmla="*/ 1654259 h 3221116"/>
              <a:gd name="connsiteX8" fmla="*/ 1830467 w 3161851"/>
              <a:gd name="connsiteY8" fmla="*/ 1515986 h 3221116"/>
              <a:gd name="connsiteX9" fmla="*/ 1477043 w 3161851"/>
              <a:gd name="connsiteY9" fmla="*/ 1144372 h 3221116"/>
              <a:gd name="connsiteX10" fmla="*/ 1651152 w 3161851"/>
              <a:gd name="connsiteY10" fmla="*/ 501 h 3221116"/>
              <a:gd name="connsiteX11" fmla="*/ 2580395 w 3161851"/>
              <a:gd name="connsiteY11" fmla="*/ 324821 h 3221116"/>
              <a:gd name="connsiteX12" fmla="*/ 3030464 w 3161851"/>
              <a:gd name="connsiteY12" fmla="*/ 2249544 h 3221116"/>
              <a:gd name="connsiteX13" fmla="*/ 2585849 w 3161851"/>
              <a:gd name="connsiteY13" fmla="*/ 2588887 h 3221116"/>
              <a:gd name="connsiteX14" fmla="*/ 1973374 w 3161851"/>
              <a:gd name="connsiteY14" fmla="*/ 2195096 h 3221116"/>
              <a:gd name="connsiteX15" fmla="*/ 1390827 w 3161851"/>
              <a:gd name="connsiteY15" fmla="*/ 2527630 h 3221116"/>
              <a:gd name="connsiteX16" fmla="*/ 783896 w 3161851"/>
              <a:gd name="connsiteY16" fmla="*/ 1665044 h 3221116"/>
              <a:gd name="connsiteX17" fmla="*/ 1268509 w 3161851"/>
              <a:gd name="connsiteY17" fmla="*/ 819983 h 3221116"/>
              <a:gd name="connsiteX18" fmla="*/ 1328805 w 3161851"/>
              <a:gd name="connsiteY18" fmla="*/ 807930 h 3221116"/>
              <a:gd name="connsiteX19" fmla="*/ 1390827 w 3161851"/>
              <a:gd name="connsiteY19" fmla="*/ 802457 h 3221116"/>
              <a:gd name="connsiteX20" fmla="*/ 1462242 w 3161851"/>
              <a:gd name="connsiteY20" fmla="*/ 801708 h 3221116"/>
              <a:gd name="connsiteX21" fmla="*/ 1956122 w 3161851"/>
              <a:gd name="connsiteY21" fmla="*/ 1110076 h 3221116"/>
              <a:gd name="connsiteX22" fmla="*/ 1973374 w 3161851"/>
              <a:gd name="connsiteY22" fmla="*/ 875315 h 3221116"/>
              <a:gd name="connsiteX23" fmla="*/ 2333414 w 3161851"/>
              <a:gd name="connsiteY23" fmla="*/ 875315 h 3221116"/>
              <a:gd name="connsiteX24" fmla="*/ 2324788 w 3161851"/>
              <a:gd name="connsiteY24" fmla="*/ 2054049 h 3221116"/>
              <a:gd name="connsiteX25" fmla="*/ 2661746 w 3161851"/>
              <a:gd name="connsiteY25" fmla="*/ 2179658 h 3221116"/>
              <a:gd name="connsiteX26" fmla="*/ 2691046 w 3161851"/>
              <a:gd name="connsiteY26" fmla="*/ 2188689 h 3221116"/>
              <a:gd name="connsiteX27" fmla="*/ 2667011 w 3161851"/>
              <a:gd name="connsiteY27" fmla="*/ 2175828 h 3221116"/>
              <a:gd name="connsiteX28" fmla="*/ 2332141 w 3161851"/>
              <a:gd name="connsiteY28" fmla="*/ 653899 h 3221116"/>
              <a:gd name="connsiteX29" fmla="*/ 776764 w 3161851"/>
              <a:gd name="connsiteY29" fmla="*/ 749845 h 3221116"/>
              <a:gd name="connsiteX30" fmla="*/ 631487 w 3161851"/>
              <a:gd name="connsiteY30" fmla="*/ 2301392 h 3221116"/>
              <a:gd name="connsiteX31" fmla="*/ 2142017 w 3161851"/>
              <a:gd name="connsiteY31" fmla="*/ 2684410 h 3221116"/>
              <a:gd name="connsiteX32" fmla="*/ 2324866 w 3161851"/>
              <a:gd name="connsiteY32" fmla="*/ 3053856 h 3221116"/>
              <a:gd name="connsiteX33" fmla="*/ 294693 w 3161851"/>
              <a:gd name="connsiteY33" fmla="*/ 2539075 h 3221116"/>
              <a:gd name="connsiteX34" fmla="*/ 489947 w 3161851"/>
              <a:gd name="connsiteY34" fmla="*/ 453774 h 3221116"/>
              <a:gd name="connsiteX35" fmla="*/ 1651152 w 3161851"/>
              <a:gd name="connsiteY35" fmla="*/ 501 h 3221116"/>
              <a:gd name="connsiteX0" fmla="*/ 2664630 w 3182629"/>
              <a:gd name="connsiteY0" fmla="*/ 2175617 h 3221116"/>
              <a:gd name="connsiteX1" fmla="*/ 2658205 w 3182629"/>
              <a:gd name="connsiteY1" fmla="*/ 2178566 h 3221116"/>
              <a:gd name="connsiteX2" fmla="*/ 2664630 w 3182629"/>
              <a:gd name="connsiteY2" fmla="*/ 2175617 h 3221116"/>
              <a:gd name="connsiteX3" fmla="*/ 1477043 w 3182629"/>
              <a:gd name="connsiteY3" fmla="*/ 1144372 h 3221116"/>
              <a:gd name="connsiteX4" fmla="*/ 1409070 w 3182629"/>
              <a:gd name="connsiteY4" fmla="*/ 1159393 h 3221116"/>
              <a:gd name="connsiteX5" fmla="*/ 1152384 w 3182629"/>
              <a:gd name="connsiteY5" fmla="*/ 1703728 h 3221116"/>
              <a:gd name="connsiteX6" fmla="*/ 1514013 w 3182629"/>
              <a:gd name="connsiteY6" fmla="*/ 2152290 h 3221116"/>
              <a:gd name="connsiteX7" fmla="*/ 1850815 w 3182629"/>
              <a:gd name="connsiteY7" fmla="*/ 1654259 h 3221116"/>
              <a:gd name="connsiteX8" fmla="*/ 1830467 w 3182629"/>
              <a:gd name="connsiteY8" fmla="*/ 1515986 h 3221116"/>
              <a:gd name="connsiteX9" fmla="*/ 1477043 w 3182629"/>
              <a:gd name="connsiteY9" fmla="*/ 1144372 h 3221116"/>
              <a:gd name="connsiteX10" fmla="*/ 1651152 w 3182629"/>
              <a:gd name="connsiteY10" fmla="*/ 501 h 3221116"/>
              <a:gd name="connsiteX11" fmla="*/ 2580395 w 3182629"/>
              <a:gd name="connsiteY11" fmla="*/ 324821 h 3221116"/>
              <a:gd name="connsiteX12" fmla="*/ 3030464 w 3182629"/>
              <a:gd name="connsiteY12" fmla="*/ 2249544 h 3221116"/>
              <a:gd name="connsiteX13" fmla="*/ 2585849 w 3182629"/>
              <a:gd name="connsiteY13" fmla="*/ 2588887 h 3221116"/>
              <a:gd name="connsiteX14" fmla="*/ 1973374 w 3182629"/>
              <a:gd name="connsiteY14" fmla="*/ 2195096 h 3221116"/>
              <a:gd name="connsiteX15" fmla="*/ 1390827 w 3182629"/>
              <a:gd name="connsiteY15" fmla="*/ 2527630 h 3221116"/>
              <a:gd name="connsiteX16" fmla="*/ 783896 w 3182629"/>
              <a:gd name="connsiteY16" fmla="*/ 1665044 h 3221116"/>
              <a:gd name="connsiteX17" fmla="*/ 1268509 w 3182629"/>
              <a:gd name="connsiteY17" fmla="*/ 819983 h 3221116"/>
              <a:gd name="connsiteX18" fmla="*/ 1328805 w 3182629"/>
              <a:gd name="connsiteY18" fmla="*/ 807930 h 3221116"/>
              <a:gd name="connsiteX19" fmla="*/ 1390827 w 3182629"/>
              <a:gd name="connsiteY19" fmla="*/ 802457 h 3221116"/>
              <a:gd name="connsiteX20" fmla="*/ 1462242 w 3182629"/>
              <a:gd name="connsiteY20" fmla="*/ 801708 h 3221116"/>
              <a:gd name="connsiteX21" fmla="*/ 1956122 w 3182629"/>
              <a:gd name="connsiteY21" fmla="*/ 1110076 h 3221116"/>
              <a:gd name="connsiteX22" fmla="*/ 1973374 w 3182629"/>
              <a:gd name="connsiteY22" fmla="*/ 875315 h 3221116"/>
              <a:gd name="connsiteX23" fmla="*/ 2333414 w 3182629"/>
              <a:gd name="connsiteY23" fmla="*/ 875315 h 3221116"/>
              <a:gd name="connsiteX24" fmla="*/ 2324788 w 3182629"/>
              <a:gd name="connsiteY24" fmla="*/ 2054049 h 3221116"/>
              <a:gd name="connsiteX25" fmla="*/ 2661746 w 3182629"/>
              <a:gd name="connsiteY25" fmla="*/ 2179658 h 3221116"/>
              <a:gd name="connsiteX26" fmla="*/ 2691046 w 3182629"/>
              <a:gd name="connsiteY26" fmla="*/ 2188689 h 3221116"/>
              <a:gd name="connsiteX27" fmla="*/ 2667011 w 3182629"/>
              <a:gd name="connsiteY27" fmla="*/ 2175828 h 3221116"/>
              <a:gd name="connsiteX28" fmla="*/ 2332141 w 3182629"/>
              <a:gd name="connsiteY28" fmla="*/ 653899 h 3221116"/>
              <a:gd name="connsiteX29" fmla="*/ 776764 w 3182629"/>
              <a:gd name="connsiteY29" fmla="*/ 749845 h 3221116"/>
              <a:gd name="connsiteX30" fmla="*/ 631487 w 3182629"/>
              <a:gd name="connsiteY30" fmla="*/ 2301392 h 3221116"/>
              <a:gd name="connsiteX31" fmla="*/ 2142017 w 3182629"/>
              <a:gd name="connsiteY31" fmla="*/ 2684410 h 3221116"/>
              <a:gd name="connsiteX32" fmla="*/ 2324866 w 3182629"/>
              <a:gd name="connsiteY32" fmla="*/ 3053856 h 3221116"/>
              <a:gd name="connsiteX33" fmla="*/ 294693 w 3182629"/>
              <a:gd name="connsiteY33" fmla="*/ 2539075 h 3221116"/>
              <a:gd name="connsiteX34" fmla="*/ 489947 w 3182629"/>
              <a:gd name="connsiteY34" fmla="*/ 453774 h 3221116"/>
              <a:gd name="connsiteX35" fmla="*/ 1651152 w 3182629"/>
              <a:gd name="connsiteY35" fmla="*/ 501 h 3221116"/>
              <a:gd name="connsiteX0" fmla="*/ 2664630 w 3189723"/>
              <a:gd name="connsiteY0" fmla="*/ 2175617 h 3221116"/>
              <a:gd name="connsiteX1" fmla="*/ 2658205 w 3189723"/>
              <a:gd name="connsiteY1" fmla="*/ 2178566 h 3221116"/>
              <a:gd name="connsiteX2" fmla="*/ 2664630 w 3189723"/>
              <a:gd name="connsiteY2" fmla="*/ 2175617 h 3221116"/>
              <a:gd name="connsiteX3" fmla="*/ 1477043 w 3189723"/>
              <a:gd name="connsiteY3" fmla="*/ 1144372 h 3221116"/>
              <a:gd name="connsiteX4" fmla="*/ 1409070 w 3189723"/>
              <a:gd name="connsiteY4" fmla="*/ 1159393 h 3221116"/>
              <a:gd name="connsiteX5" fmla="*/ 1152384 w 3189723"/>
              <a:gd name="connsiteY5" fmla="*/ 1703728 h 3221116"/>
              <a:gd name="connsiteX6" fmla="*/ 1514013 w 3189723"/>
              <a:gd name="connsiteY6" fmla="*/ 2152290 h 3221116"/>
              <a:gd name="connsiteX7" fmla="*/ 1850815 w 3189723"/>
              <a:gd name="connsiteY7" fmla="*/ 1654259 h 3221116"/>
              <a:gd name="connsiteX8" fmla="*/ 1830467 w 3189723"/>
              <a:gd name="connsiteY8" fmla="*/ 1515986 h 3221116"/>
              <a:gd name="connsiteX9" fmla="*/ 1477043 w 3189723"/>
              <a:gd name="connsiteY9" fmla="*/ 1144372 h 3221116"/>
              <a:gd name="connsiteX10" fmla="*/ 1651152 w 3189723"/>
              <a:gd name="connsiteY10" fmla="*/ 501 h 3221116"/>
              <a:gd name="connsiteX11" fmla="*/ 2580395 w 3189723"/>
              <a:gd name="connsiteY11" fmla="*/ 324821 h 3221116"/>
              <a:gd name="connsiteX12" fmla="*/ 3030464 w 3189723"/>
              <a:gd name="connsiteY12" fmla="*/ 2249544 h 3221116"/>
              <a:gd name="connsiteX13" fmla="*/ 2585849 w 3189723"/>
              <a:gd name="connsiteY13" fmla="*/ 2588887 h 3221116"/>
              <a:gd name="connsiteX14" fmla="*/ 1973374 w 3189723"/>
              <a:gd name="connsiteY14" fmla="*/ 2195096 h 3221116"/>
              <a:gd name="connsiteX15" fmla="*/ 1390827 w 3189723"/>
              <a:gd name="connsiteY15" fmla="*/ 2527630 h 3221116"/>
              <a:gd name="connsiteX16" fmla="*/ 783896 w 3189723"/>
              <a:gd name="connsiteY16" fmla="*/ 1665044 h 3221116"/>
              <a:gd name="connsiteX17" fmla="*/ 1268509 w 3189723"/>
              <a:gd name="connsiteY17" fmla="*/ 819983 h 3221116"/>
              <a:gd name="connsiteX18" fmla="*/ 1328805 w 3189723"/>
              <a:gd name="connsiteY18" fmla="*/ 807930 h 3221116"/>
              <a:gd name="connsiteX19" fmla="*/ 1390827 w 3189723"/>
              <a:gd name="connsiteY19" fmla="*/ 802457 h 3221116"/>
              <a:gd name="connsiteX20" fmla="*/ 1462242 w 3189723"/>
              <a:gd name="connsiteY20" fmla="*/ 801708 h 3221116"/>
              <a:gd name="connsiteX21" fmla="*/ 1956122 w 3189723"/>
              <a:gd name="connsiteY21" fmla="*/ 1110076 h 3221116"/>
              <a:gd name="connsiteX22" fmla="*/ 1973374 w 3189723"/>
              <a:gd name="connsiteY22" fmla="*/ 875315 h 3221116"/>
              <a:gd name="connsiteX23" fmla="*/ 2333414 w 3189723"/>
              <a:gd name="connsiteY23" fmla="*/ 875315 h 3221116"/>
              <a:gd name="connsiteX24" fmla="*/ 2324788 w 3189723"/>
              <a:gd name="connsiteY24" fmla="*/ 2054049 h 3221116"/>
              <a:gd name="connsiteX25" fmla="*/ 2661746 w 3189723"/>
              <a:gd name="connsiteY25" fmla="*/ 2179658 h 3221116"/>
              <a:gd name="connsiteX26" fmla="*/ 2691046 w 3189723"/>
              <a:gd name="connsiteY26" fmla="*/ 2188689 h 3221116"/>
              <a:gd name="connsiteX27" fmla="*/ 2667011 w 3189723"/>
              <a:gd name="connsiteY27" fmla="*/ 2175828 h 3221116"/>
              <a:gd name="connsiteX28" fmla="*/ 2332141 w 3189723"/>
              <a:gd name="connsiteY28" fmla="*/ 653899 h 3221116"/>
              <a:gd name="connsiteX29" fmla="*/ 776764 w 3189723"/>
              <a:gd name="connsiteY29" fmla="*/ 749845 h 3221116"/>
              <a:gd name="connsiteX30" fmla="*/ 631487 w 3189723"/>
              <a:gd name="connsiteY30" fmla="*/ 2301392 h 3221116"/>
              <a:gd name="connsiteX31" fmla="*/ 2142017 w 3189723"/>
              <a:gd name="connsiteY31" fmla="*/ 2684410 h 3221116"/>
              <a:gd name="connsiteX32" fmla="*/ 2324866 w 3189723"/>
              <a:gd name="connsiteY32" fmla="*/ 3053856 h 3221116"/>
              <a:gd name="connsiteX33" fmla="*/ 294693 w 3189723"/>
              <a:gd name="connsiteY33" fmla="*/ 2539075 h 3221116"/>
              <a:gd name="connsiteX34" fmla="*/ 489947 w 3189723"/>
              <a:gd name="connsiteY34" fmla="*/ 453774 h 3221116"/>
              <a:gd name="connsiteX35" fmla="*/ 1651152 w 3189723"/>
              <a:gd name="connsiteY35" fmla="*/ 501 h 3221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189723" h="3221116">
                <a:moveTo>
                  <a:pt x="2664630" y="2175617"/>
                </a:moveTo>
                <a:lnTo>
                  <a:pt x="2658205" y="2178566"/>
                </a:lnTo>
                <a:cubicBezTo>
                  <a:pt x="2662222" y="2175972"/>
                  <a:pt x="2664284" y="2175096"/>
                  <a:pt x="2664630" y="2175617"/>
                </a:cubicBezTo>
                <a:close/>
                <a:moveTo>
                  <a:pt x="1477043" y="1144372"/>
                </a:moveTo>
                <a:lnTo>
                  <a:pt x="1409070" y="1159393"/>
                </a:lnTo>
                <a:cubicBezTo>
                  <a:pt x="1167974" y="1216277"/>
                  <a:pt x="1134894" y="1538245"/>
                  <a:pt x="1152384" y="1703728"/>
                </a:cubicBezTo>
                <a:cubicBezTo>
                  <a:pt x="1169874" y="1869211"/>
                  <a:pt x="1272747" y="2156947"/>
                  <a:pt x="1514013" y="2152290"/>
                </a:cubicBezTo>
                <a:cubicBezTo>
                  <a:pt x="1680659" y="2149073"/>
                  <a:pt x="1865876" y="1940767"/>
                  <a:pt x="1850815" y="1654259"/>
                </a:cubicBezTo>
                <a:cubicBezTo>
                  <a:pt x="1844015" y="1608142"/>
                  <a:pt x="1837162" y="1561942"/>
                  <a:pt x="1830467" y="1515986"/>
                </a:cubicBezTo>
                <a:cubicBezTo>
                  <a:pt x="1779361" y="1292438"/>
                  <a:pt x="1635542" y="1134285"/>
                  <a:pt x="1477043" y="1144372"/>
                </a:cubicBezTo>
                <a:close/>
                <a:moveTo>
                  <a:pt x="1651152" y="501"/>
                </a:moveTo>
                <a:cubicBezTo>
                  <a:pt x="1977584" y="8635"/>
                  <a:pt x="2235425" y="52153"/>
                  <a:pt x="2580395" y="324821"/>
                </a:cubicBezTo>
                <a:cubicBezTo>
                  <a:pt x="3000061" y="656529"/>
                  <a:pt x="3430704" y="1549940"/>
                  <a:pt x="3030464" y="2249544"/>
                </a:cubicBezTo>
                <a:cubicBezTo>
                  <a:pt x="2882259" y="2451798"/>
                  <a:pt x="2785813" y="2507403"/>
                  <a:pt x="2585849" y="2588887"/>
                </a:cubicBezTo>
                <a:cubicBezTo>
                  <a:pt x="2194785" y="2615774"/>
                  <a:pt x="1984876" y="2478759"/>
                  <a:pt x="1973374" y="2195096"/>
                </a:cubicBezTo>
                <a:cubicBezTo>
                  <a:pt x="1841986" y="2496540"/>
                  <a:pt x="1610941" y="2555551"/>
                  <a:pt x="1390827" y="2527630"/>
                </a:cubicBezTo>
                <a:cubicBezTo>
                  <a:pt x="1131071" y="2494680"/>
                  <a:pt x="853863" y="2136270"/>
                  <a:pt x="783896" y="1665044"/>
                </a:cubicBezTo>
                <a:cubicBezTo>
                  <a:pt x="715204" y="1202409"/>
                  <a:pt x="991941" y="900416"/>
                  <a:pt x="1268509" y="819983"/>
                </a:cubicBezTo>
                <a:cubicBezTo>
                  <a:pt x="1288264" y="814237"/>
                  <a:pt x="1308391" y="810536"/>
                  <a:pt x="1328805" y="807930"/>
                </a:cubicBezTo>
                <a:cubicBezTo>
                  <a:pt x="1349219" y="805325"/>
                  <a:pt x="1369921" y="803817"/>
                  <a:pt x="1390827" y="802457"/>
                </a:cubicBezTo>
                <a:cubicBezTo>
                  <a:pt x="1416795" y="800769"/>
                  <a:pt x="1355770" y="788713"/>
                  <a:pt x="1462242" y="801708"/>
                </a:cubicBezTo>
                <a:cubicBezTo>
                  <a:pt x="1599590" y="818472"/>
                  <a:pt x="1776043" y="890774"/>
                  <a:pt x="1956122" y="1110076"/>
                </a:cubicBezTo>
                <a:lnTo>
                  <a:pt x="1973374" y="875315"/>
                </a:lnTo>
                <a:lnTo>
                  <a:pt x="2333414" y="875315"/>
                </a:lnTo>
                <a:cubicBezTo>
                  <a:pt x="2330539" y="1325736"/>
                  <a:pt x="2327663" y="1603628"/>
                  <a:pt x="2324788" y="2054049"/>
                </a:cubicBezTo>
                <a:cubicBezTo>
                  <a:pt x="2290850" y="2479718"/>
                  <a:pt x="2627788" y="2217580"/>
                  <a:pt x="2661746" y="2179658"/>
                </a:cubicBezTo>
                <a:lnTo>
                  <a:pt x="2691046" y="2188689"/>
                </a:lnTo>
                <a:lnTo>
                  <a:pt x="2667011" y="2175828"/>
                </a:lnTo>
                <a:cubicBezTo>
                  <a:pt x="2945550" y="1655295"/>
                  <a:pt x="2803444" y="1009445"/>
                  <a:pt x="2332141" y="653899"/>
                </a:cubicBezTo>
                <a:cubicBezTo>
                  <a:pt x="1860838" y="298353"/>
                  <a:pt x="1200794" y="339069"/>
                  <a:pt x="776764" y="749845"/>
                </a:cubicBezTo>
                <a:cubicBezTo>
                  <a:pt x="352733" y="1160621"/>
                  <a:pt x="291083" y="1819040"/>
                  <a:pt x="631487" y="2301392"/>
                </a:cubicBezTo>
                <a:cubicBezTo>
                  <a:pt x="971891" y="2783745"/>
                  <a:pt x="1612904" y="2946283"/>
                  <a:pt x="2142017" y="2684410"/>
                </a:cubicBezTo>
                <a:lnTo>
                  <a:pt x="2324866" y="3053856"/>
                </a:lnTo>
                <a:cubicBezTo>
                  <a:pt x="1613730" y="3405817"/>
                  <a:pt x="752200" y="3187363"/>
                  <a:pt x="294693" y="2539075"/>
                </a:cubicBezTo>
                <a:cubicBezTo>
                  <a:pt x="-162814" y="1890787"/>
                  <a:pt x="-79956" y="1005863"/>
                  <a:pt x="489947" y="453774"/>
                </a:cubicBezTo>
                <a:cubicBezTo>
                  <a:pt x="810518" y="143225"/>
                  <a:pt x="1231454" y="-9956"/>
                  <a:pt x="1651152" y="50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57" name="Left Arrow 1">
            <a:extLst>
              <a:ext uri="{FF2B5EF4-FFF2-40B4-BE49-F238E27FC236}">
                <a16:creationId xmlns:a16="http://schemas.microsoft.com/office/drawing/2014/main" id="{84715C33-9C86-4663-ABF2-F558DE66F2A8}"/>
              </a:ext>
            </a:extLst>
          </p:cNvPr>
          <p:cNvSpPr>
            <a:spLocks noChangeAspect="1"/>
          </p:cNvSpPr>
          <p:nvPr/>
        </p:nvSpPr>
        <p:spPr>
          <a:xfrm>
            <a:off x="8231065" y="4216530"/>
            <a:ext cx="369872" cy="360000"/>
          </a:xfrm>
          <a:custGeom>
            <a:avLst/>
            <a:gdLst/>
            <a:ahLst/>
            <a:cxnLst/>
            <a:rect l="l" t="t" r="r" b="b"/>
            <a:pathLst>
              <a:path w="3306630" h="3218379">
                <a:moveTo>
                  <a:pt x="0" y="2085651"/>
                </a:moveTo>
                <a:cubicBezTo>
                  <a:pt x="253919" y="2342528"/>
                  <a:pt x="881542" y="2297196"/>
                  <a:pt x="1388167" y="2271654"/>
                </a:cubicBezTo>
                <a:lnTo>
                  <a:pt x="1417952" y="2988872"/>
                </a:lnTo>
                <a:lnTo>
                  <a:pt x="717647" y="2950294"/>
                </a:lnTo>
                <a:cubicBezTo>
                  <a:pt x="467617" y="2928101"/>
                  <a:pt x="217417" y="2555860"/>
                  <a:pt x="0" y="2085651"/>
                </a:cubicBezTo>
                <a:close/>
                <a:moveTo>
                  <a:pt x="1969797" y="2019847"/>
                </a:moveTo>
                <a:lnTo>
                  <a:pt x="1969797" y="2274913"/>
                </a:lnTo>
                <a:lnTo>
                  <a:pt x="2657809" y="2274913"/>
                </a:lnTo>
                <a:cubicBezTo>
                  <a:pt x="2787205" y="2599270"/>
                  <a:pt x="2968360" y="2923626"/>
                  <a:pt x="2675062" y="2954686"/>
                </a:cubicBezTo>
                <a:lnTo>
                  <a:pt x="1969797" y="2963313"/>
                </a:lnTo>
                <a:lnTo>
                  <a:pt x="1969797" y="3218379"/>
                </a:lnTo>
                <a:lnTo>
                  <a:pt x="1429598" y="2619113"/>
                </a:lnTo>
                <a:close/>
                <a:moveTo>
                  <a:pt x="2961009" y="1275432"/>
                </a:moveTo>
                <a:lnTo>
                  <a:pt x="3277752" y="1901203"/>
                </a:lnTo>
                <a:cubicBezTo>
                  <a:pt x="3383548" y="2128832"/>
                  <a:pt x="3186278" y="2531632"/>
                  <a:pt x="2887773" y="2955026"/>
                </a:cubicBezTo>
                <a:cubicBezTo>
                  <a:pt x="2983276" y="2606687"/>
                  <a:pt x="2630206" y="2085815"/>
                  <a:pt x="2354773" y="1659836"/>
                </a:cubicBezTo>
                <a:close/>
                <a:moveTo>
                  <a:pt x="1019997" y="990789"/>
                </a:moveTo>
                <a:lnTo>
                  <a:pt x="1268877" y="1758248"/>
                </a:lnTo>
                <a:lnTo>
                  <a:pt x="1047983" y="1630715"/>
                </a:lnTo>
                <a:lnTo>
                  <a:pt x="703977" y="2226552"/>
                </a:lnTo>
                <a:cubicBezTo>
                  <a:pt x="358378" y="2176433"/>
                  <a:pt x="-13100" y="2171140"/>
                  <a:pt x="106650" y="1901606"/>
                </a:cubicBezTo>
                <a:lnTo>
                  <a:pt x="451811" y="1286515"/>
                </a:lnTo>
                <a:lnTo>
                  <a:pt x="230918" y="1158982"/>
                </a:lnTo>
                <a:close/>
                <a:moveTo>
                  <a:pt x="2174825" y="119764"/>
                </a:moveTo>
                <a:cubicBezTo>
                  <a:pt x="2220451" y="119103"/>
                  <a:pt x="2264887" y="143875"/>
                  <a:pt x="2308274" y="203493"/>
                </a:cubicBezTo>
                <a:lnTo>
                  <a:pt x="2668377" y="809957"/>
                </a:lnTo>
                <a:lnTo>
                  <a:pt x="2889271" y="682424"/>
                </a:lnTo>
                <a:lnTo>
                  <a:pt x="2640391" y="1449883"/>
                </a:lnTo>
                <a:lnTo>
                  <a:pt x="1851312" y="1281690"/>
                </a:lnTo>
                <a:lnTo>
                  <a:pt x="2072206" y="1154157"/>
                </a:lnTo>
                <a:lnTo>
                  <a:pt x="1728200" y="558321"/>
                </a:lnTo>
                <a:cubicBezTo>
                  <a:pt x="1890352" y="352642"/>
                  <a:pt x="2037947" y="121750"/>
                  <a:pt x="2174825" y="119764"/>
                </a:cubicBezTo>
                <a:close/>
                <a:moveTo>
                  <a:pt x="1831774" y="30"/>
                </a:moveTo>
                <a:cubicBezTo>
                  <a:pt x="1948530" y="539"/>
                  <a:pt x="2073232" y="7407"/>
                  <a:pt x="2202212" y="19111"/>
                </a:cubicBezTo>
                <a:cubicBezTo>
                  <a:pt x="1852790" y="110572"/>
                  <a:pt x="1578238" y="676776"/>
                  <a:pt x="1347045" y="1128297"/>
                </a:cubicBezTo>
                <a:lnTo>
                  <a:pt x="711024" y="795483"/>
                </a:lnTo>
                <a:lnTo>
                  <a:pt x="1094586" y="208291"/>
                </a:lnTo>
                <a:cubicBezTo>
                  <a:pt x="1202761" y="54213"/>
                  <a:pt x="1481508" y="-1496"/>
                  <a:pt x="1831774" y="3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58" name="Oval 35">
            <a:extLst>
              <a:ext uri="{FF2B5EF4-FFF2-40B4-BE49-F238E27FC236}">
                <a16:creationId xmlns:a16="http://schemas.microsoft.com/office/drawing/2014/main" id="{982F5ACB-68BF-4891-BCF4-A7A45FAF289C}"/>
              </a:ext>
            </a:extLst>
          </p:cNvPr>
          <p:cNvSpPr/>
          <p:nvPr/>
        </p:nvSpPr>
        <p:spPr>
          <a:xfrm>
            <a:off x="7735185" y="4217255"/>
            <a:ext cx="289606" cy="365156"/>
          </a:xfrm>
          <a:custGeom>
            <a:avLst/>
            <a:gdLst/>
            <a:ahLst/>
            <a:cxnLst/>
            <a:rect l="l" t="t" r="r" b="b"/>
            <a:pathLst>
              <a:path w="2548531" h="3213371">
                <a:moveTo>
                  <a:pt x="792000" y="2498954"/>
                </a:moveTo>
                <a:lnTo>
                  <a:pt x="792000" y="2641726"/>
                </a:lnTo>
                <a:cubicBezTo>
                  <a:pt x="463357" y="2661706"/>
                  <a:pt x="216000" y="2748872"/>
                  <a:pt x="216000" y="2853371"/>
                </a:cubicBezTo>
                <a:cubicBezTo>
                  <a:pt x="216000" y="2972665"/>
                  <a:pt x="538355" y="3069371"/>
                  <a:pt x="936000" y="3069371"/>
                </a:cubicBezTo>
                <a:cubicBezTo>
                  <a:pt x="1333645" y="3069371"/>
                  <a:pt x="1656000" y="2972665"/>
                  <a:pt x="1656000" y="2853371"/>
                </a:cubicBezTo>
                <a:cubicBezTo>
                  <a:pt x="1656000" y="2748872"/>
                  <a:pt x="1408644" y="2661706"/>
                  <a:pt x="1080000" y="2641726"/>
                </a:cubicBezTo>
                <a:lnTo>
                  <a:pt x="1080000" y="2498954"/>
                </a:lnTo>
                <a:cubicBezTo>
                  <a:pt x="1528614" y="2524263"/>
                  <a:pt x="1872000" y="2673393"/>
                  <a:pt x="1872000" y="2853371"/>
                </a:cubicBezTo>
                <a:cubicBezTo>
                  <a:pt x="1872000" y="3052194"/>
                  <a:pt x="1452939" y="3213371"/>
                  <a:pt x="936000" y="3213371"/>
                </a:cubicBezTo>
                <a:cubicBezTo>
                  <a:pt x="419061" y="3213371"/>
                  <a:pt x="0" y="3052194"/>
                  <a:pt x="0" y="2853371"/>
                </a:cubicBezTo>
                <a:cubicBezTo>
                  <a:pt x="0" y="2673393"/>
                  <a:pt x="343386" y="2524263"/>
                  <a:pt x="792000" y="2498954"/>
                </a:cubicBezTo>
                <a:close/>
                <a:moveTo>
                  <a:pt x="2190403" y="180020"/>
                </a:moveTo>
                <a:cubicBezTo>
                  <a:pt x="2388233" y="180020"/>
                  <a:pt x="2548531" y="236495"/>
                  <a:pt x="2548531" y="306081"/>
                </a:cubicBezTo>
                <a:lnTo>
                  <a:pt x="2548531" y="1314569"/>
                </a:lnTo>
                <a:cubicBezTo>
                  <a:pt x="2548531" y="1244983"/>
                  <a:pt x="2388233" y="1188508"/>
                  <a:pt x="2190403" y="1188508"/>
                </a:cubicBezTo>
                <a:cubicBezTo>
                  <a:pt x="1992574" y="1188508"/>
                  <a:pt x="1832276" y="1244983"/>
                  <a:pt x="1832276" y="1314569"/>
                </a:cubicBezTo>
                <a:cubicBezTo>
                  <a:pt x="1832276" y="1384155"/>
                  <a:pt x="1671978" y="1440630"/>
                  <a:pt x="1474148" y="1440630"/>
                </a:cubicBezTo>
                <a:cubicBezTo>
                  <a:pt x="1276318" y="1440630"/>
                  <a:pt x="1116020" y="1384155"/>
                  <a:pt x="1116020" y="1314569"/>
                </a:cubicBezTo>
                <a:lnTo>
                  <a:pt x="1116020" y="306081"/>
                </a:lnTo>
                <a:cubicBezTo>
                  <a:pt x="1116020" y="375667"/>
                  <a:pt x="1276318" y="432142"/>
                  <a:pt x="1474148" y="432142"/>
                </a:cubicBezTo>
                <a:cubicBezTo>
                  <a:pt x="1671978" y="432142"/>
                  <a:pt x="1832276" y="375667"/>
                  <a:pt x="1832276" y="306081"/>
                </a:cubicBezTo>
                <a:cubicBezTo>
                  <a:pt x="1832276" y="236495"/>
                  <a:pt x="1992574" y="180020"/>
                  <a:pt x="2190403" y="180020"/>
                </a:cubicBezTo>
                <a:close/>
                <a:moveTo>
                  <a:pt x="936000" y="0"/>
                </a:moveTo>
                <a:cubicBezTo>
                  <a:pt x="1035422" y="0"/>
                  <a:pt x="1116020" y="80598"/>
                  <a:pt x="1116020" y="180020"/>
                </a:cubicBezTo>
                <a:cubicBezTo>
                  <a:pt x="1116020" y="246019"/>
                  <a:pt x="1080504" y="303723"/>
                  <a:pt x="1026000" y="332457"/>
                </a:cubicBezTo>
                <a:lnTo>
                  <a:pt x="1026000" y="2887874"/>
                </a:lnTo>
                <a:lnTo>
                  <a:pt x="846000" y="2887874"/>
                </a:lnTo>
                <a:lnTo>
                  <a:pt x="846000" y="332457"/>
                </a:lnTo>
                <a:cubicBezTo>
                  <a:pt x="791497" y="303723"/>
                  <a:pt x="755980" y="246019"/>
                  <a:pt x="755980" y="180020"/>
                </a:cubicBezTo>
                <a:cubicBezTo>
                  <a:pt x="755980" y="80598"/>
                  <a:pt x="836578" y="0"/>
                  <a:pt x="936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301323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3277766" y="1119116"/>
            <a:ext cx="392359" cy="393521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2648705" y="1172014"/>
            <a:ext cx="392359" cy="28771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3279329" y="3390156"/>
            <a:ext cx="234854" cy="53092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5883015" y="2740924"/>
            <a:ext cx="169246" cy="377052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2643986" y="3481432"/>
            <a:ext cx="348368" cy="348368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4502769" y="2731880"/>
            <a:ext cx="345588" cy="340037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6991492" y="2700434"/>
            <a:ext cx="348368" cy="34735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3906837" y="1139041"/>
            <a:ext cx="353671" cy="35367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4496981" y="1139042"/>
            <a:ext cx="354147" cy="35367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3801169" y="3464240"/>
            <a:ext cx="384889" cy="382758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5087729" y="1102958"/>
            <a:ext cx="425552" cy="425826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5750130" y="1068230"/>
            <a:ext cx="354979" cy="495293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4473024" y="3450718"/>
            <a:ext cx="289343" cy="409797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3296859" y="2725664"/>
            <a:ext cx="411507" cy="352492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1994597" y="2658939"/>
            <a:ext cx="395505" cy="37022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1975897" y="3460071"/>
            <a:ext cx="381112" cy="38111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6288741" y="1154518"/>
            <a:ext cx="413884" cy="409568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6893330" y="1154568"/>
            <a:ext cx="408435" cy="410291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5716325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5060042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6372599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7028882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1957108" y="1109084"/>
            <a:ext cx="453185" cy="462357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5719570" y="4064929"/>
            <a:ext cx="303114" cy="420175"/>
            <a:chOff x="7025856" y="4064928"/>
            <a:chExt cx="303114" cy="4201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1929062" y="1800674"/>
            <a:ext cx="483150" cy="480763"/>
            <a:chOff x="3235348" y="1800673"/>
            <a:chExt cx="483150" cy="480763"/>
          </a:xfrm>
          <a:solidFill>
            <a:schemeClr val="bg1"/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1993628" y="4214195"/>
            <a:ext cx="371547" cy="331551"/>
            <a:chOff x="3299914" y="4214195"/>
            <a:chExt cx="371547" cy="3315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5018243" y="4126477"/>
            <a:ext cx="372408" cy="364370"/>
            <a:chOff x="6324529" y="4126476"/>
            <a:chExt cx="372408" cy="36437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2657885" y="4157046"/>
            <a:ext cx="352263" cy="356771"/>
            <a:chOff x="3964170" y="4157045"/>
            <a:chExt cx="352263" cy="35677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6359641" y="4173514"/>
            <a:ext cx="365202" cy="332677"/>
            <a:chOff x="7665927" y="4173513"/>
            <a:chExt cx="365202" cy="33267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3251816" y="4157703"/>
            <a:ext cx="309167" cy="365202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7022664" y="4140815"/>
            <a:ext cx="357082" cy="363401"/>
            <a:chOff x="8328949" y="4140814"/>
            <a:chExt cx="357082" cy="3634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3819968" y="4158600"/>
            <a:ext cx="365202" cy="363400"/>
            <a:chOff x="5126254" y="4158599"/>
            <a:chExt cx="365202" cy="36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4426756" y="4193493"/>
            <a:ext cx="362504" cy="283866"/>
            <a:chOff x="5733041" y="4193493"/>
            <a:chExt cx="362504" cy="28386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2617332" y="1891747"/>
            <a:ext cx="360502" cy="414716"/>
            <a:chOff x="3923617" y="1891747"/>
            <a:chExt cx="360502" cy="414716"/>
          </a:xfrm>
          <a:solidFill>
            <a:schemeClr val="bg1"/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5687192" y="1888684"/>
            <a:ext cx="416125" cy="415100"/>
            <a:chOff x="6993477" y="1888684"/>
            <a:chExt cx="416125" cy="415100"/>
          </a:xfrm>
          <a:solidFill>
            <a:schemeClr val="bg1"/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3263529" y="1891747"/>
            <a:ext cx="480718" cy="415100"/>
            <a:chOff x="4569814" y="1891747"/>
            <a:chExt cx="480718" cy="415100"/>
          </a:xfrm>
          <a:solidFill>
            <a:schemeClr val="bg1"/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6278864" y="1867516"/>
            <a:ext cx="421867" cy="414489"/>
            <a:chOff x="7585149" y="1867515"/>
            <a:chExt cx="421867" cy="414489"/>
          </a:xfrm>
          <a:solidFill>
            <a:schemeClr val="bg1"/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3895552" y="1892562"/>
            <a:ext cx="407904" cy="413464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6924128" y="1867735"/>
            <a:ext cx="415101" cy="378030"/>
            <a:chOff x="8230413" y="1867735"/>
            <a:chExt cx="415101" cy="378030"/>
          </a:xfrm>
          <a:solidFill>
            <a:schemeClr val="bg1"/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4470207" y="1872352"/>
            <a:ext cx="415128" cy="414872"/>
            <a:chOff x="5776493" y="1872352"/>
            <a:chExt cx="415128" cy="414872"/>
          </a:xfrm>
          <a:solidFill>
            <a:schemeClr val="bg1"/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5090728" y="1856360"/>
            <a:ext cx="418200" cy="413070"/>
            <a:chOff x="6397014" y="1856360"/>
            <a:chExt cx="418200" cy="413070"/>
          </a:xfrm>
          <a:solidFill>
            <a:schemeClr val="bg1"/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2579255" y="2599749"/>
            <a:ext cx="501822" cy="501823"/>
            <a:chOff x="3885541" y="2599748"/>
            <a:chExt cx="501822" cy="501823"/>
          </a:xfrm>
          <a:solidFill>
            <a:schemeClr val="bg1"/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3874476" y="2670652"/>
            <a:ext cx="395020" cy="395021"/>
            <a:chOff x="5180761" y="2670651"/>
            <a:chExt cx="395020" cy="395021"/>
          </a:xfrm>
          <a:solidFill>
            <a:schemeClr val="bg1"/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6286992" y="2726924"/>
            <a:ext cx="441298" cy="284452"/>
            <a:chOff x="7593278" y="2726923"/>
            <a:chExt cx="441298" cy="284452"/>
          </a:xfrm>
          <a:solidFill>
            <a:schemeClr val="bg1"/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5126124" y="2748312"/>
            <a:ext cx="338931" cy="317744"/>
            <a:chOff x="6432410" y="2748311"/>
            <a:chExt cx="338931" cy="317744"/>
          </a:xfrm>
          <a:solidFill>
            <a:schemeClr val="bg1"/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2007285" y="205371"/>
            <a:ext cx="7003286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rgbClr val="FF0000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3159216" y="1373079"/>
            <a:ext cx="415402" cy="489222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3852312" y="1383961"/>
            <a:ext cx="436342" cy="467441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2465580" y="1373079"/>
            <a:ext cx="415402" cy="489222"/>
            <a:chOff x="3837179" y="1242450"/>
            <a:chExt cx="415402" cy="489222"/>
          </a:xfrm>
          <a:solidFill>
            <a:schemeClr val="bg2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1786070" y="1399625"/>
            <a:ext cx="372270" cy="436123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7112404" y="1383988"/>
            <a:ext cx="438546" cy="46739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2458373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1757267" y="4211981"/>
            <a:ext cx="429859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3855568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3152000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4571882" y="4202672"/>
            <a:ext cx="431349" cy="467395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5239339" y="4234868"/>
            <a:ext cx="404365" cy="43519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6479933" y="4193839"/>
            <a:ext cx="410839" cy="437879"/>
            <a:chOff x="7851532" y="4063209"/>
            <a:chExt cx="410839" cy="43787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2611993" y="2907745"/>
            <a:ext cx="392753" cy="381085"/>
            <a:chOff x="3983592" y="2777115"/>
            <a:chExt cx="392753" cy="381085"/>
          </a:xfrm>
          <a:solidFill>
            <a:schemeClr val="bg2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3206609" y="2882434"/>
            <a:ext cx="392753" cy="410263"/>
            <a:chOff x="4578208" y="2751804"/>
            <a:chExt cx="392753" cy="410263"/>
          </a:xfrm>
          <a:solidFill>
            <a:schemeClr val="bg2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5758525" y="2891449"/>
            <a:ext cx="359660" cy="371036"/>
            <a:chOff x="7130125" y="2760820"/>
            <a:chExt cx="359660" cy="371036"/>
          </a:xfrm>
          <a:solidFill>
            <a:schemeClr val="bg2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5031916" y="1310251"/>
            <a:ext cx="515511" cy="543501"/>
            <a:chOff x="6403515" y="1179621"/>
            <a:chExt cx="515511" cy="543501"/>
          </a:xfrm>
          <a:solidFill>
            <a:schemeClr val="bg2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3857881" y="2861293"/>
            <a:ext cx="395670" cy="417039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7102721" y="2203766"/>
            <a:ext cx="350645" cy="379421"/>
            <a:chOff x="8474320" y="2073136"/>
            <a:chExt cx="350645" cy="379421"/>
          </a:xfrm>
          <a:solidFill>
            <a:schemeClr val="bg2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4494687" y="1340975"/>
            <a:ext cx="427692" cy="535545"/>
            <a:chOff x="5866287" y="1210345"/>
            <a:chExt cx="427692" cy="535545"/>
          </a:xfrm>
          <a:solidFill>
            <a:schemeClr val="bg2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4571882" y="2860973"/>
            <a:ext cx="392752" cy="418456"/>
            <a:chOff x="5943481" y="2730343"/>
            <a:chExt cx="392752" cy="418456"/>
          </a:xfrm>
          <a:solidFill>
            <a:schemeClr val="bg2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5697133" y="1354481"/>
            <a:ext cx="512987" cy="541708"/>
            <a:chOff x="7068732" y="1223851"/>
            <a:chExt cx="512987" cy="541708"/>
          </a:xfrm>
          <a:solidFill>
            <a:schemeClr val="bg2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1835284" y="2859693"/>
            <a:ext cx="392753" cy="419645"/>
            <a:chOff x="3206883" y="2729063"/>
            <a:chExt cx="392753" cy="419645"/>
          </a:xfrm>
          <a:solidFill>
            <a:schemeClr val="bg2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5189367" y="2918845"/>
            <a:ext cx="394709" cy="328004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6490557" y="2873371"/>
            <a:ext cx="359688" cy="378726"/>
            <a:chOff x="7862157" y="2742742"/>
            <a:chExt cx="359688" cy="378726"/>
          </a:xfrm>
          <a:solidFill>
            <a:schemeClr val="bg2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2463870" y="3597577"/>
            <a:ext cx="316967" cy="383407"/>
            <a:chOff x="3835469" y="3466947"/>
            <a:chExt cx="316967" cy="383407"/>
          </a:xfrm>
          <a:solidFill>
            <a:schemeClr val="bg2"/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3852551" y="3601244"/>
            <a:ext cx="365019" cy="360365"/>
            <a:chOff x="5224150" y="3470614"/>
            <a:chExt cx="365019" cy="360365"/>
          </a:xfrm>
          <a:solidFill>
            <a:schemeClr val="bg2"/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4552990" y="3569852"/>
            <a:ext cx="360237" cy="383893"/>
            <a:chOff x="5924589" y="3439222"/>
            <a:chExt cx="360237" cy="383893"/>
          </a:xfrm>
          <a:solidFill>
            <a:schemeClr val="bg2"/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7156103" y="2879654"/>
            <a:ext cx="259506" cy="362596"/>
            <a:chOff x="8527703" y="2749024"/>
            <a:chExt cx="259506" cy="362596"/>
          </a:xfrm>
          <a:solidFill>
            <a:schemeClr val="bg2"/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5213150" y="3611950"/>
            <a:ext cx="361179" cy="338858"/>
            <a:chOff x="6584749" y="3481321"/>
            <a:chExt cx="361179" cy="338858"/>
          </a:xfrm>
          <a:solidFill>
            <a:schemeClr val="bg2"/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1760695" y="3541140"/>
            <a:ext cx="360210" cy="381844"/>
            <a:chOff x="3132295" y="3410510"/>
            <a:chExt cx="360210" cy="381844"/>
          </a:xfrm>
          <a:solidFill>
            <a:schemeClr val="bg2"/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5764927" y="3549918"/>
            <a:ext cx="362139" cy="386982"/>
            <a:chOff x="7136526" y="3419289"/>
            <a:chExt cx="362139" cy="386982"/>
          </a:xfrm>
          <a:solidFill>
            <a:schemeClr val="bg2"/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5743639" y="4095358"/>
            <a:ext cx="532226" cy="525935"/>
            <a:chOff x="7115239" y="3964728"/>
            <a:chExt cx="532226" cy="52593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7114197" y="3467805"/>
            <a:ext cx="413345" cy="440549"/>
            <a:chOff x="8485796" y="3337175"/>
            <a:chExt cx="413345" cy="440549"/>
          </a:xfrm>
          <a:solidFill>
            <a:schemeClr val="bg2"/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3146916" y="3636000"/>
            <a:ext cx="362148" cy="384935"/>
            <a:chOff x="4518516" y="3505370"/>
            <a:chExt cx="362148" cy="384935"/>
          </a:xfrm>
          <a:solidFill>
            <a:schemeClr val="bg2"/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6489909" y="3535909"/>
            <a:ext cx="340046" cy="360374"/>
            <a:chOff x="7861508" y="3405280"/>
            <a:chExt cx="340046" cy="360374"/>
          </a:xfrm>
          <a:solidFill>
            <a:schemeClr val="bg2"/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6408984" y="2085204"/>
            <a:ext cx="472799" cy="502554"/>
            <a:chOff x="7780583" y="1954575"/>
            <a:chExt cx="472799" cy="502554"/>
          </a:xfrm>
          <a:solidFill>
            <a:schemeClr val="bg2"/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2415342" y="2121369"/>
            <a:ext cx="470294" cy="502554"/>
            <a:chOff x="3786941" y="1990740"/>
            <a:chExt cx="470294" cy="502554"/>
          </a:xfrm>
          <a:solidFill>
            <a:schemeClr val="bg2"/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5753788" y="2125538"/>
            <a:ext cx="304760" cy="502545"/>
            <a:chOff x="7125388" y="1994909"/>
            <a:chExt cx="304760" cy="502545"/>
          </a:xfrm>
          <a:solidFill>
            <a:schemeClr val="bg2"/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3142053" y="2112198"/>
            <a:ext cx="470257" cy="499874"/>
            <a:chOff x="4513652" y="1981568"/>
            <a:chExt cx="470257" cy="499874"/>
          </a:xfrm>
          <a:solidFill>
            <a:schemeClr val="bg2"/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3811694" y="2120684"/>
            <a:ext cx="471528" cy="504319"/>
            <a:chOff x="5183294" y="1990054"/>
            <a:chExt cx="471528" cy="504319"/>
          </a:xfrm>
          <a:solidFill>
            <a:schemeClr val="bg2"/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1757276" y="2132323"/>
            <a:ext cx="471529" cy="502554"/>
            <a:chOff x="3128875" y="2001694"/>
            <a:chExt cx="471529" cy="502554"/>
          </a:xfrm>
          <a:solidFill>
            <a:schemeClr val="bg2"/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4523198" y="2121040"/>
            <a:ext cx="441444" cy="500460"/>
            <a:chOff x="5894798" y="1990411"/>
            <a:chExt cx="441444" cy="500460"/>
          </a:xfrm>
          <a:solidFill>
            <a:schemeClr val="bg2"/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5080251" y="2120875"/>
            <a:ext cx="479054" cy="501182"/>
            <a:chOff x="6451850" y="1990246"/>
            <a:chExt cx="479054" cy="501182"/>
          </a:xfrm>
          <a:solidFill>
            <a:schemeClr val="bg2"/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7166847" y="4297139"/>
            <a:ext cx="327922" cy="324154"/>
            <a:chOff x="8538447" y="4166509"/>
            <a:chExt cx="327922" cy="32415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6438437" y="1444769"/>
            <a:ext cx="445504" cy="476017"/>
            <a:chOff x="7810036" y="1314139"/>
            <a:chExt cx="445504" cy="476017"/>
          </a:xfrm>
          <a:solidFill>
            <a:schemeClr val="bg2"/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2059023" y="411606"/>
            <a:ext cx="6916200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rgbClr val="FF0000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4978343" y="3369520"/>
            <a:ext cx="187278" cy="58323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5456594" y="3436855"/>
            <a:ext cx="449290" cy="448558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6873201" y="3486050"/>
            <a:ext cx="433891" cy="350187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6917119" y="4387109"/>
            <a:ext cx="498091" cy="365028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1821808" y="3416950"/>
            <a:ext cx="488381" cy="48838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3686232" y="4227355"/>
            <a:ext cx="411498" cy="529154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4314316" y="4355133"/>
            <a:ext cx="431039" cy="426521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2530487" y="4275689"/>
            <a:ext cx="296549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4948827" y="4307392"/>
            <a:ext cx="386910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6243975" y="4333718"/>
            <a:ext cx="423998" cy="43473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2429509" y="3514835"/>
            <a:ext cx="521464" cy="353214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1971705" y="4161207"/>
            <a:ext cx="268284" cy="65738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5503257" y="4333709"/>
            <a:ext cx="491581" cy="388647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3107162" y="4314278"/>
            <a:ext cx="404704" cy="408087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6196865" y="3429340"/>
            <a:ext cx="385355" cy="46359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6893884" y="926489"/>
            <a:ext cx="425141" cy="424848"/>
            <a:chOff x="8211055" y="926488"/>
            <a:chExt cx="425141" cy="424848"/>
          </a:xfrm>
          <a:solidFill>
            <a:schemeClr val="bg2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6178001" y="1728547"/>
            <a:ext cx="414057" cy="412961"/>
            <a:chOff x="7495172" y="1728545"/>
            <a:chExt cx="414057" cy="412961"/>
          </a:xfrm>
          <a:solidFill>
            <a:schemeClr val="bg2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3118016" y="3483023"/>
            <a:ext cx="381642" cy="422306"/>
            <a:chOff x="4435187" y="3483022"/>
            <a:chExt cx="381642" cy="422306"/>
          </a:xfrm>
          <a:solidFill>
            <a:schemeClr val="bg2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2413774" y="986054"/>
            <a:ext cx="373559" cy="372837"/>
            <a:chOff x="3730944" y="986052"/>
            <a:chExt cx="373559" cy="372837"/>
          </a:xfrm>
          <a:solidFill>
            <a:schemeClr val="bg2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6872469" y="2558382"/>
            <a:ext cx="453661" cy="454365"/>
            <a:chOff x="8189640" y="2558381"/>
            <a:chExt cx="453661" cy="454365"/>
          </a:xfrm>
          <a:solidFill>
            <a:schemeClr val="bg2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1834994" y="935259"/>
            <a:ext cx="374968" cy="450424"/>
            <a:chOff x="3152165" y="935257"/>
            <a:chExt cx="374968" cy="450424"/>
          </a:xfrm>
          <a:solidFill>
            <a:schemeClr val="bg2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4810552" y="908466"/>
            <a:ext cx="450424" cy="450423"/>
            <a:chOff x="6127723" y="908465"/>
            <a:chExt cx="450424" cy="450423"/>
          </a:xfrm>
          <a:solidFill>
            <a:schemeClr val="bg2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5377773" y="916357"/>
            <a:ext cx="455278" cy="449190"/>
            <a:chOff x="6694944" y="916356"/>
            <a:chExt cx="455278" cy="449190"/>
          </a:xfrm>
          <a:solidFill>
            <a:schemeClr val="bg2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3077947" y="916889"/>
            <a:ext cx="435775" cy="450423"/>
            <a:chOff x="4395118" y="916887"/>
            <a:chExt cx="435775" cy="450423"/>
          </a:xfrm>
          <a:solidFill>
            <a:schemeClr val="bg2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6177993" y="916357"/>
            <a:ext cx="428515" cy="451036"/>
            <a:chOff x="7495163" y="916356"/>
            <a:chExt cx="428515" cy="451036"/>
          </a:xfrm>
          <a:solidFill>
            <a:schemeClr val="bg2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3653516" y="916888"/>
            <a:ext cx="423596" cy="450424"/>
            <a:chOff x="4970687" y="916887"/>
            <a:chExt cx="423596" cy="450424"/>
          </a:xfrm>
          <a:solidFill>
            <a:schemeClr val="bg2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4198113" y="916568"/>
            <a:ext cx="456486" cy="451082"/>
            <a:chOff x="5515285" y="916567"/>
            <a:chExt cx="456486" cy="451082"/>
          </a:xfrm>
          <a:solidFill>
            <a:schemeClr val="bg2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6853633" y="1679599"/>
            <a:ext cx="498603" cy="496391"/>
            <a:chOff x="8170804" y="1679597"/>
            <a:chExt cx="498603" cy="496391"/>
          </a:xfrm>
          <a:solidFill>
            <a:schemeClr val="bg2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3029429" y="1707908"/>
            <a:ext cx="445212" cy="4464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3590513" y="1706391"/>
            <a:ext cx="460830" cy="449225"/>
            <a:chOff x="4907685" y="1706389"/>
            <a:chExt cx="460830" cy="449225"/>
          </a:xfrm>
          <a:solidFill>
            <a:schemeClr val="bg2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4158201" y="1706601"/>
            <a:ext cx="450021" cy="448805"/>
            <a:chOff x="5475372" y="1706599"/>
            <a:chExt cx="450021" cy="448805"/>
          </a:xfrm>
          <a:solidFill>
            <a:schemeClr val="bg2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1830678" y="1725785"/>
            <a:ext cx="446391" cy="447617"/>
            <a:chOff x="3147849" y="1725783"/>
            <a:chExt cx="446391" cy="447617"/>
          </a:xfrm>
          <a:solidFill>
            <a:schemeClr val="bg2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4790582" y="1700219"/>
            <a:ext cx="445212" cy="445175"/>
            <a:chOff x="6107753" y="1700217"/>
            <a:chExt cx="445212" cy="445175"/>
          </a:xfrm>
          <a:solidFill>
            <a:schemeClr val="bg2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2464366" y="1707954"/>
            <a:ext cx="469270" cy="446099"/>
            <a:chOff x="3781537" y="1707952"/>
            <a:chExt cx="469270" cy="446099"/>
          </a:xfrm>
          <a:solidFill>
            <a:schemeClr val="bg2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5413178" y="1707240"/>
            <a:ext cx="446400" cy="445212"/>
            <a:chOff x="6730349" y="1707239"/>
            <a:chExt cx="446400" cy="445212"/>
          </a:xfrm>
          <a:solidFill>
            <a:schemeClr val="bg2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3022607" y="2577101"/>
            <a:ext cx="451036" cy="46317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3562204" y="2649493"/>
            <a:ext cx="459001" cy="390768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4209663" y="2589243"/>
            <a:ext cx="461287" cy="462000"/>
            <a:chOff x="5526834" y="2589242"/>
            <a:chExt cx="461287" cy="462000"/>
          </a:xfrm>
          <a:solidFill>
            <a:schemeClr val="bg2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6036681" y="2571614"/>
            <a:ext cx="465823" cy="464295"/>
            <a:chOff x="7353851" y="2571612"/>
            <a:chExt cx="465823" cy="464295"/>
          </a:xfrm>
          <a:solidFill>
            <a:schemeClr val="bg2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3584177" y="3495295"/>
            <a:ext cx="406286" cy="408900"/>
            <a:chOff x="4901348" y="3495294"/>
            <a:chExt cx="406286" cy="408900"/>
          </a:xfrm>
          <a:solidFill>
            <a:schemeClr val="bg2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4831144" y="2583016"/>
            <a:ext cx="272920" cy="462000"/>
            <a:chOff x="6148315" y="2583015"/>
            <a:chExt cx="272920" cy="462000"/>
          </a:xfrm>
          <a:solidFill>
            <a:schemeClr val="bg2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2478887" y="2604504"/>
            <a:ext cx="454438" cy="462586"/>
            <a:chOff x="3796058" y="2604503"/>
            <a:chExt cx="454438" cy="462586"/>
          </a:xfrm>
          <a:solidFill>
            <a:schemeClr val="bg2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5388115" y="2576277"/>
            <a:ext cx="456723" cy="464304"/>
            <a:chOff x="6705286" y="2576276"/>
            <a:chExt cx="456723" cy="464304"/>
          </a:xfrm>
          <a:solidFill>
            <a:schemeClr val="bg2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4250665" y="3523549"/>
            <a:ext cx="492377" cy="387934"/>
            <a:chOff x="5567836" y="3523548"/>
            <a:chExt cx="492377" cy="387934"/>
          </a:xfrm>
          <a:solidFill>
            <a:schemeClr val="bg2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1760780" y="2595846"/>
            <a:ext cx="556458" cy="457373"/>
            <a:chOff x="3077952" y="2595844"/>
            <a:chExt cx="556458" cy="457373"/>
          </a:xfrm>
          <a:solidFill>
            <a:schemeClr val="bg2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2063989" y="192729"/>
            <a:ext cx="6959743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rgbClr val="FF0000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716775" y="1188000"/>
            <a:ext cx="7710600" cy="7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fa-IR" sz="1400" dirty="0">
                <a:solidFill>
                  <a:schemeClr val="bg1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5117640" y="3085736"/>
            <a:ext cx="474294" cy="551291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5731296" y="2314340"/>
            <a:ext cx="555653" cy="557031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6357664" y="2318845"/>
            <a:ext cx="582574" cy="533871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5717142" y="3078709"/>
            <a:ext cx="583960" cy="565345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6351924" y="3108896"/>
            <a:ext cx="589898" cy="504970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5727139" y="3826000"/>
            <a:ext cx="563967" cy="567127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5040636" y="3829461"/>
            <a:ext cx="628301" cy="588505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6386170" y="3814027"/>
            <a:ext cx="557038" cy="562772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4423778" y="2340963"/>
            <a:ext cx="517934" cy="517934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3690839" y="2341061"/>
            <a:ext cx="586986" cy="51774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3713860" y="3102400"/>
            <a:ext cx="540943" cy="517963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4414654" y="3102358"/>
            <a:ext cx="536180" cy="518047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1951688" y="3445787"/>
            <a:ext cx="965351" cy="13461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1951688" y="3041077"/>
            <a:ext cx="960158" cy="289172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960185" y="3295400"/>
            <a:ext cx="811503" cy="252584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1951688" y="2709308"/>
            <a:ext cx="965160" cy="216230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958435" y="3014089"/>
            <a:ext cx="810618" cy="192983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959254" y="2334687"/>
            <a:ext cx="1959041" cy="208784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1951688" y="3950602"/>
            <a:ext cx="946551" cy="153200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1951688" y="3695937"/>
            <a:ext cx="962257" cy="139127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1951688" y="4219341"/>
            <a:ext cx="960300" cy="153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951833" y="3621603"/>
            <a:ext cx="823838" cy="458988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3056804" y="2339173"/>
            <a:ext cx="521514" cy="521514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3051044" y="3094865"/>
            <a:ext cx="533033" cy="533033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2976527" y="3772543"/>
            <a:ext cx="682068" cy="682068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4440026" y="3869234"/>
            <a:ext cx="505650" cy="504006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5052628" y="2298862"/>
            <a:ext cx="567744" cy="602136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3727557" y="3855579"/>
            <a:ext cx="508123" cy="507955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959087" y="4169123"/>
            <a:ext cx="809227" cy="200842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967547" y="2656004"/>
            <a:ext cx="792421" cy="26994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7401300" y="2350672"/>
            <a:ext cx="185410" cy="94006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7100754" y="2333075"/>
            <a:ext cx="171771" cy="129198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7723043" y="2339529"/>
            <a:ext cx="167813" cy="116777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8017748" y="2333075"/>
            <a:ext cx="163855" cy="129198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7103403" y="2550562"/>
            <a:ext cx="166473" cy="141497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7412747" y="2576286"/>
            <a:ext cx="162515" cy="90049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7734460" y="2576286"/>
            <a:ext cx="144979" cy="90049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8028952" y="2558477"/>
            <a:ext cx="141447" cy="125667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7443466" y="2980885"/>
            <a:ext cx="101077" cy="107645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7735904" y="2981098"/>
            <a:ext cx="120867" cy="107218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8064572" y="2984112"/>
            <a:ext cx="70206" cy="10119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7096126" y="2999759"/>
            <a:ext cx="181026" cy="69896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8015982" y="2790324"/>
            <a:ext cx="167387" cy="89197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7712887" y="2793764"/>
            <a:ext cx="166899" cy="82317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7124044" y="3197682"/>
            <a:ext cx="125190" cy="12785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7421302" y="3204714"/>
            <a:ext cx="145405" cy="113794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7753257" y="3196221"/>
            <a:ext cx="86159" cy="130781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8025633" y="4203306"/>
            <a:ext cx="148084" cy="16298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7127089" y="3431527"/>
            <a:ext cx="119101" cy="163415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7095061" y="4219136"/>
            <a:ext cx="183157" cy="131329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7112384" y="3700780"/>
            <a:ext cx="148511" cy="112515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7746133" y="3682697"/>
            <a:ext cx="100408" cy="14868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7437621" y="3459808"/>
            <a:ext cx="112768" cy="106853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7737243" y="3948834"/>
            <a:ext cx="118187" cy="146246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7425808" y="4212895"/>
            <a:ext cx="136394" cy="143810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7441061" y="3955623"/>
            <a:ext cx="105888" cy="132668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8019727" y="3195277"/>
            <a:ext cx="159897" cy="132668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7118991" y="3955623"/>
            <a:ext cx="135298" cy="132668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8050020" y="3676639"/>
            <a:ext cx="99312" cy="160797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8007184" y="3941771"/>
            <a:ext cx="184984" cy="160371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7426689" y="3708223"/>
            <a:ext cx="173014" cy="97629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7693626" y="4196920"/>
            <a:ext cx="212497" cy="175761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7709169" y="3426066"/>
            <a:ext cx="174337" cy="174337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8025426" y="3454885"/>
            <a:ext cx="148500" cy="1167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7127539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7434905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 idx="4294967295"/>
          </p:nvPr>
        </p:nvSpPr>
        <p:spPr>
          <a:xfrm>
            <a:off x="745107" y="336506"/>
            <a:ext cx="7710487" cy="48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3200" dirty="0">
                <a:solidFill>
                  <a:schemeClr val="lt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sz="32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1504285" y="2586168"/>
            <a:ext cx="1713187" cy="534976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2653822" y="2482830"/>
            <a:ext cx="687939" cy="741642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380284" y="2482830"/>
            <a:ext cx="687550" cy="741642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199873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2949013" y="3559838"/>
            <a:ext cx="724598" cy="588011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04845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199873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2949013" y="1559475"/>
            <a:ext cx="724598" cy="587996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04845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180249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132084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3087047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3087047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132084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181416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1644313" y="2717237"/>
            <a:ext cx="1428600" cy="27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عنوان را اینجا اضافه کنید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311648" y="1620631"/>
            <a:ext cx="197743" cy="197743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2258621" y="1613606"/>
            <a:ext cx="204394" cy="197743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3212214" y="1620657"/>
            <a:ext cx="197774" cy="197743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3212183" y="3615929"/>
            <a:ext cx="197784" cy="197743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435D74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309717" y="3615924"/>
            <a:ext cx="199697" cy="197753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435D74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2258607" y="3617777"/>
            <a:ext cx="204425" cy="194059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048453" y="1910789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1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1998736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2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2949019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3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048350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4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1998684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5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2949019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6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374787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2326630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3278485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374774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2326617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3278472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200729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2328782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2456836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200729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2328782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2456836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1718737" y="1944326"/>
            <a:ext cx="201900" cy="8259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2798635" y="1946426"/>
            <a:ext cx="201900" cy="8217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2258680" y="2356226"/>
            <a:ext cx="201900" cy="21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1717824" y="2939735"/>
            <a:ext cx="203700" cy="8259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2797722" y="2941835"/>
            <a:ext cx="203700" cy="8217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2257767" y="3351635"/>
            <a:ext cx="203700" cy="21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4239724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5018842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5797943" y="2708319"/>
            <a:ext cx="778732" cy="252234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6576658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7355776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4429400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5244198" y="3658334"/>
            <a:ext cx="342847" cy="386678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6007260" y="1662350"/>
            <a:ext cx="342865" cy="386555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6796005" y="3658439"/>
            <a:ext cx="343251" cy="386661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7585137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4569763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614762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772547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5384563" y="299972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6936563" y="299977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43314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2016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4569763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6153050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7725475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53841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69365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4600813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6178675" y="2137482"/>
            <a:ext cx="540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7756525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5415313" y="3061820"/>
            <a:ext cx="300" cy="507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6967613" y="3061870"/>
            <a:ext cx="0" cy="5076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5138997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2017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59046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2018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66968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2019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74889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2020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6865977" y="3729422"/>
            <a:ext cx="204488" cy="205025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5307356" y="3748469"/>
            <a:ext cx="206115" cy="206115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7653299" y="1758852"/>
            <a:ext cx="205578" cy="204332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6076163" y="1764541"/>
            <a:ext cx="205042" cy="204505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4485399" y="1783308"/>
            <a:ext cx="205596" cy="155421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6405263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4" name="Google Shape;12354;p21"/>
          <p:cNvSpPr txBox="1"/>
          <p:nvPr/>
        </p:nvSpPr>
        <p:spPr>
          <a:xfrm>
            <a:off x="4827411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5" name="Google Shape;12355;p21"/>
          <p:cNvSpPr txBox="1"/>
          <p:nvPr/>
        </p:nvSpPr>
        <p:spPr>
          <a:xfrm>
            <a:off x="5626377" y="31497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6" name="Google Shape;12356;p21"/>
          <p:cNvSpPr txBox="1"/>
          <p:nvPr/>
        </p:nvSpPr>
        <p:spPr>
          <a:xfrm>
            <a:off x="71787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7" name="Google Shape;12357;p21"/>
          <p:cNvSpPr txBox="1"/>
          <p:nvPr/>
        </p:nvSpPr>
        <p:spPr>
          <a:xfrm>
            <a:off x="40373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 idx="4294967295"/>
          </p:nvPr>
        </p:nvSpPr>
        <p:spPr>
          <a:xfrm>
            <a:off x="0" y="323850"/>
            <a:ext cx="7048500" cy="48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altLang="ko-KR" dirty="0">
                <a:cs typeface="B Nazanin" panose="00000400000000000000" pitchFamily="2" charset="-78"/>
              </a:rPr>
              <a:t>خوش آمدی!!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 rtl="1"/>
            <a:r>
              <a:rPr lang="fa-IR" altLang="ko-KR" dirty="0"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3281" y="2500835"/>
            <a:ext cx="6156684" cy="1443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97467" y="2067694"/>
            <a:ext cx="44824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394066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1048350" y="4002146"/>
            <a:ext cx="1655700" cy="738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1494592" y="1585529"/>
            <a:ext cx="763219" cy="763219"/>
            <a:chOff x="4049800" y="640400"/>
            <a:chExt cx="858900" cy="858900"/>
          </a:xfrm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1210102" y="2569615"/>
            <a:ext cx="1332000" cy="11316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1759085" y="3921942"/>
            <a:ext cx="234300" cy="2343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1876201" y="2348748"/>
            <a:ext cx="0" cy="2208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1876179" y="3701065"/>
            <a:ext cx="0" cy="2208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1297398" y="3117684"/>
            <a:ext cx="1157700" cy="4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latin typeface="Arial"/>
                <a:cs typeface="B Nazanin" panose="00000700000000000000" pitchFamily="2" charset="-78"/>
                <a:sym typeface="Arial"/>
              </a:rPr>
              <a:t>قالب پاورپوینت قابل ویرایش می باشد</a:t>
            </a: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rgbClr val="A5B7C6"/>
              </a:solidFill>
              <a:effectLst/>
              <a:uLnTx/>
              <a:uFillTx/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1621737" y="2986921"/>
            <a:ext cx="5088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1454136" y="2733216"/>
            <a:ext cx="844200" cy="2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1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latin typeface="Arial"/>
                <a:cs typeface="B Nazanin" panose="00000700000000000000" pitchFamily="2" charset="-78"/>
                <a:sym typeface="Arial"/>
              </a:rPr>
              <a:t>عنوان</a:t>
            </a:r>
            <a:r>
              <a:rPr kumimoji="0" lang="es" sz="800" b="1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latin typeface="Arial"/>
                <a:cs typeface="B Nazanin" panose="00000700000000000000" pitchFamily="2" charset="-78"/>
                <a:sym typeface="Arial"/>
              </a:rPr>
              <a:t> 1</a:t>
            </a:r>
            <a:endParaRPr kumimoji="0" sz="800" b="1" i="0" u="none" strike="noStrike" kern="0" cap="none" spc="0" normalizeH="0" baseline="0" noProof="0" dirty="0">
              <a:ln>
                <a:noFill/>
              </a:ln>
              <a:solidFill>
                <a:srgbClr val="A5B7C6"/>
              </a:solidFill>
              <a:effectLst/>
              <a:uLnTx/>
              <a:uFillTx/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1585964" y="1784457"/>
            <a:ext cx="580500" cy="36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1300" b="1" i="0" u="none" strike="noStrike" kern="0" cap="none" spc="0" normalizeH="0" baseline="0" noProof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latin typeface="Arial"/>
                <a:cs typeface="B Nazanin" panose="00000700000000000000" pitchFamily="2" charset="-78"/>
                <a:sym typeface="Arial"/>
              </a:rPr>
              <a:t>75%</a:t>
            </a:r>
            <a:endParaRPr kumimoji="0" sz="1300" b="1" i="0" u="none" strike="noStrike" kern="0" cap="none" spc="0" normalizeH="0" baseline="0" noProof="0">
              <a:ln>
                <a:noFill/>
              </a:ln>
              <a:solidFill>
                <a:srgbClr val="A5B7C6"/>
              </a:solidFill>
              <a:effectLst/>
              <a:uLnTx/>
              <a:uFillTx/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3439355" y="1995150"/>
            <a:ext cx="1788300" cy="17883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6549404" y="1746200"/>
            <a:ext cx="1542300" cy="70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3576486" y="2168116"/>
            <a:ext cx="1443832" cy="1443832"/>
            <a:chOff x="5681300" y="2527788"/>
            <a:chExt cx="805800" cy="805800"/>
          </a:xfrm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6240887" y="1783888"/>
            <a:ext cx="626590" cy="626590"/>
            <a:chOff x="5681300" y="2527788"/>
            <a:chExt cx="805800" cy="805800"/>
          </a:xfrm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6993115" y="18762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latin typeface="Arial"/>
                <a:cs typeface="B Nazanin" panose="00000700000000000000" pitchFamily="2" charset="-78"/>
                <a:sym typeface="Arial"/>
              </a:rPr>
              <a:t>قالب پاورپوینت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A5B7C6"/>
              </a:solidFill>
              <a:effectLst/>
              <a:uLnTx/>
              <a:uFillTx/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84" name="Google Shape;12384;p22"/>
          <p:cNvSpPr/>
          <p:nvPr/>
        </p:nvSpPr>
        <p:spPr>
          <a:xfrm>
            <a:off x="6549404" y="2538300"/>
            <a:ext cx="1542300" cy="70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6240887" y="2575988"/>
            <a:ext cx="626590" cy="626590"/>
            <a:chOff x="5681300" y="2527788"/>
            <a:chExt cx="805800" cy="805800"/>
          </a:xfrm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6993115" y="26683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latin typeface="Arial"/>
                <a:cs typeface="B Nazanin" panose="000007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89" name="Google Shape;12389;p22"/>
          <p:cNvSpPr/>
          <p:nvPr/>
        </p:nvSpPr>
        <p:spPr>
          <a:xfrm>
            <a:off x="6549404" y="3330400"/>
            <a:ext cx="1542300" cy="70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6240887" y="3368088"/>
            <a:ext cx="626590" cy="626590"/>
            <a:chOff x="5681300" y="2527788"/>
            <a:chExt cx="805800" cy="805800"/>
          </a:xfrm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6993115" y="34604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latin typeface="Arial"/>
                <a:cs typeface="B Nazanin" panose="000007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94" name="Google Shape;12394;p22"/>
          <p:cNvSpPr/>
          <p:nvPr/>
        </p:nvSpPr>
        <p:spPr>
          <a:xfrm>
            <a:off x="4229854" y="1929725"/>
            <a:ext cx="137100" cy="1371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4229854" y="3713250"/>
            <a:ext cx="137100" cy="1371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5157904" y="2821488"/>
            <a:ext cx="137100" cy="1371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  <a:endCxn id="12382" idx="2"/>
          </p:cNvCxnSpPr>
          <p:nvPr/>
        </p:nvCxnSpPr>
        <p:spPr>
          <a:xfrm rot="10800000" flipH="1">
            <a:off x="5295004" y="2097138"/>
            <a:ext cx="945900" cy="7929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  <a:endCxn id="12392" idx="2"/>
          </p:cNvCxnSpPr>
          <p:nvPr/>
        </p:nvCxnSpPr>
        <p:spPr>
          <a:xfrm>
            <a:off x="5295004" y="2890038"/>
            <a:ext cx="945900" cy="7914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  <a:endCxn id="12387" idx="2"/>
          </p:cNvCxnSpPr>
          <p:nvPr/>
        </p:nvCxnSpPr>
        <p:spPr>
          <a:xfrm rot="10800000" flipH="1">
            <a:off x="5295004" y="2889138"/>
            <a:ext cx="945900" cy="9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3800713" y="2576693"/>
            <a:ext cx="995400" cy="62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3000" b="1" i="0" u="none" strike="noStrike" kern="0" cap="none" spc="0" normalizeH="0" baseline="0" noProof="0">
                <a:ln>
                  <a:noFill/>
                </a:ln>
                <a:solidFill>
                  <a:srgbClr val="213B55"/>
                </a:solidFill>
                <a:effectLst/>
                <a:uLnTx/>
                <a:uFillTx/>
                <a:latin typeface="Arial"/>
                <a:cs typeface="B Nazanin" panose="00000700000000000000" pitchFamily="2" charset="-78"/>
                <a:sym typeface="Arial"/>
              </a:rPr>
              <a:t>75%</a:t>
            </a:r>
            <a:endParaRPr kumimoji="0" sz="3000" b="1" i="0" u="none" strike="noStrike" kern="0" cap="none" spc="0" normalizeH="0" baseline="0" noProof="0">
              <a:ln>
                <a:noFill/>
              </a:ln>
              <a:solidFill>
                <a:srgbClr val="213B55"/>
              </a:solidFill>
              <a:effectLst/>
              <a:uLnTx/>
              <a:uFillTx/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401" name="Google Shape;12401;p22"/>
          <p:cNvSpPr txBox="1">
            <a:spLocks noGrp="1"/>
          </p:cNvSpPr>
          <p:nvPr>
            <p:ph type="title" idx="4294967295"/>
          </p:nvPr>
        </p:nvSpPr>
        <p:spPr>
          <a:xfrm>
            <a:off x="0" y="323850"/>
            <a:ext cx="7048500" cy="48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100560" y="3398663"/>
            <a:ext cx="1102891" cy="760337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3504468" y="1286940"/>
            <a:ext cx="1561911" cy="708580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3486488" y="2149036"/>
            <a:ext cx="1597032" cy="378649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6846570" y="972834"/>
            <a:ext cx="1559809" cy="72261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3500360" y="2682741"/>
            <a:ext cx="1570719" cy="294123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6843616" y="1800228"/>
            <a:ext cx="1565716" cy="366729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6827928" y="2949043"/>
            <a:ext cx="1597061" cy="663440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5349066" y="970435"/>
            <a:ext cx="1368606" cy="1593805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3481439" y="976671"/>
            <a:ext cx="1637968" cy="154942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720124" y="1298269"/>
            <a:ext cx="2476762" cy="91743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706391" y="2533734"/>
            <a:ext cx="1452710" cy="651923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706393" y="969273"/>
            <a:ext cx="2518541" cy="20930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3499403" y="3665904"/>
            <a:ext cx="1567778" cy="491677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3460012" y="3146315"/>
            <a:ext cx="1616964" cy="346256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738224" y="3432344"/>
            <a:ext cx="1295882" cy="646587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5951337" y="3228841"/>
            <a:ext cx="164064" cy="1414916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5323766" y="2817385"/>
            <a:ext cx="1419207" cy="24808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5335084" y="3190448"/>
            <a:ext cx="1396570" cy="385016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021150" y="1609224"/>
            <a:ext cx="1182276" cy="662027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706399" y="1556837"/>
            <a:ext cx="962651" cy="810058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6815339" y="2324267"/>
            <a:ext cx="1622269" cy="552443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6834882" y="3698522"/>
            <a:ext cx="1583206" cy="475705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2338470" y="2459668"/>
            <a:ext cx="836286" cy="824529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605525" y="253756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1800" dirty="0">
                <a:solidFill>
                  <a:schemeClr val="lt1"/>
                </a:solidFill>
                <a:cs typeface="B Nazanin" panose="00000700000000000000" pitchFamily="2" charset="-78"/>
              </a:rPr>
              <a:t>انواع جدولها و نمودارها:</a:t>
            </a:r>
            <a:endParaRPr lang="fa-IR" sz="18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702088" y="3155922"/>
            <a:ext cx="2390414" cy="10248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5937787" y="2153834"/>
          <a:ext cx="2504100" cy="86478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710464" y="981599"/>
            <a:ext cx="2396505" cy="976502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5937812" y="981584"/>
          <a:ext cx="2504100" cy="9765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3358675" y="2153834"/>
          <a:ext cx="2363400" cy="86857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0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3360661" y="3144795"/>
            <a:ext cx="2363377" cy="1047062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711463" y="2153834"/>
          <a:ext cx="2369800" cy="8893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2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4161132" y="2557649"/>
            <a:ext cx="1302095" cy="6095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4706620" y="2839808"/>
            <a:ext cx="914340" cy="6095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5871419" y="3167606"/>
            <a:ext cx="2522867" cy="1001454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E3E9ED"/>
                  </a:solidFill>
                </a:rPr>
                <a:t>JANUARY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E3E9ED"/>
                  </a:solidFill>
                </a:rPr>
                <a:t>FEBRUARY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E3E9ED"/>
                  </a:solidFill>
                </a:rPr>
                <a:t>MARCH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E3E9ED"/>
                  </a:solidFill>
                </a:rPr>
                <a:t>APRIL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E3E9ED"/>
                  </a:solidFill>
                </a:rPr>
                <a:t>PHASE 1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E3E9ED"/>
                  </a:solidFill>
                </a:rPr>
                <a:t>Task 1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E3E9ED"/>
                  </a:solidFill>
                </a:rPr>
                <a:t>Task 2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3355824" y="951642"/>
            <a:ext cx="2363393" cy="1005865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JANUARY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FEBRUARY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MARCH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APRIL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MAY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JUNE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PHASE 1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PHASE 2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Task 1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Task 2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Task 1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Task 2</a:t>
              </a:r>
              <a:endParaRPr sz="400">
                <a:solidFill>
                  <a:srgbClr val="FFFFFF"/>
                </a:solidFill>
              </a:endParaRPr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764750" y="374387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2800" dirty="0">
                <a:solidFill>
                  <a:schemeClr val="lt1"/>
                </a:solidFill>
                <a:cs typeface="B Nazanin" panose="00000700000000000000" pitchFamily="2" charset="-78"/>
              </a:rPr>
              <a:t>جدولهای و نمودار</a:t>
            </a:r>
            <a:endParaRPr lang="fa-IR" sz="28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4796690" y="970936"/>
            <a:ext cx="745431" cy="718863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713063" y="1849386"/>
            <a:ext cx="761767" cy="729896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3224027" y="1852592"/>
            <a:ext cx="685569" cy="723586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4899249" y="1859288"/>
            <a:ext cx="710153" cy="710153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5708687" y="1853794"/>
            <a:ext cx="720998" cy="721183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8153834" y="3499399"/>
            <a:ext cx="280585" cy="673164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5270892" y="3488196"/>
            <a:ext cx="470352" cy="683745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8128357" y="3402198"/>
            <a:ext cx="204" cy="4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5892043" y="3499398"/>
            <a:ext cx="293891" cy="293845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5892043" y="3878069"/>
            <a:ext cx="293891" cy="293891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6930470" y="3498595"/>
            <a:ext cx="609693" cy="67315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6336732" y="3496333"/>
            <a:ext cx="442939" cy="675638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7817018" y="2706762"/>
            <a:ext cx="622883" cy="621944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2274123" y="2716370"/>
            <a:ext cx="1310987" cy="612407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6599995" y="2706925"/>
            <a:ext cx="1110299" cy="621702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5417655" y="2703822"/>
            <a:ext cx="1074451" cy="62718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7568868" y="1854534"/>
            <a:ext cx="874976" cy="719600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4013304" y="970936"/>
            <a:ext cx="712557" cy="785901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4008780" y="1854159"/>
            <a:ext cx="791287" cy="720350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709275" y="3498789"/>
            <a:ext cx="1408444" cy="673166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3146990" y="970936"/>
            <a:ext cx="795485" cy="738831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2268517" y="3493832"/>
            <a:ext cx="1324924" cy="678083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6392789" y="1044380"/>
            <a:ext cx="1131087" cy="587383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3744240" y="3493874"/>
            <a:ext cx="1375854" cy="678131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/>
                    <a:t>     </a:t>
                  </a:r>
                  <a:endParaRPr/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6528949" y="1853801"/>
            <a:ext cx="940737" cy="721067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2412267" y="1858147"/>
            <a:ext cx="712577" cy="712374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7594705" y="970936"/>
            <a:ext cx="845645" cy="711911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3691834" y="2707045"/>
            <a:ext cx="1617932" cy="621724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700156" y="970936"/>
            <a:ext cx="883205" cy="775176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2308457" y="970936"/>
            <a:ext cx="767704" cy="81548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1654189" y="970936"/>
            <a:ext cx="583439" cy="870229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1574012" y="1857258"/>
            <a:ext cx="739072" cy="714152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7690961" y="3488029"/>
            <a:ext cx="312074" cy="684173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5612949" y="970936"/>
            <a:ext cx="709011" cy="739359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714444" y="2707052"/>
            <a:ext cx="1452955" cy="62136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714444" y="299998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000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20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708579" y="965872"/>
            <a:ext cx="1636117" cy="1526144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2603245" y="985011"/>
            <a:ext cx="1364248" cy="1102133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2592706" y="2444193"/>
            <a:ext cx="1387541" cy="159124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2589231" y="2722018"/>
            <a:ext cx="1390502" cy="159625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2589884" y="3000344"/>
            <a:ext cx="1411629" cy="153761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2589576" y="2205744"/>
            <a:ext cx="1383503" cy="119749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2600584" y="3569394"/>
            <a:ext cx="1369531" cy="195460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2590145" y="3270574"/>
            <a:ext cx="1389066" cy="18011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2638082" y="3883554"/>
            <a:ext cx="1304609" cy="294074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4256912" y="1866676"/>
            <a:ext cx="1433821" cy="191501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4258467" y="969244"/>
            <a:ext cx="1430711" cy="743389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4248581" y="2192571"/>
            <a:ext cx="1450484" cy="1052087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4265131" y="3284761"/>
            <a:ext cx="1417383" cy="887946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7365491" y="2188116"/>
            <a:ext cx="1071743" cy="1021579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706762" y="2614523"/>
            <a:ext cx="1695374" cy="1560837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5915341" y="2192094"/>
            <a:ext cx="1248543" cy="1025319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5772403" y="3330411"/>
            <a:ext cx="2664831" cy="843440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5879943" y="979270"/>
            <a:ext cx="1299851" cy="1023338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7217825" y="979415"/>
            <a:ext cx="1219413" cy="1051365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714444" y="299998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000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20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400050" y="683075"/>
            <a:ext cx="2314575" cy="2738475"/>
            <a:chOff x="884237" y="1516734"/>
            <a:chExt cx="6172200" cy="7302600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59"/>
                <a:ext cx="3886200" cy="160043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3300" dirty="0">
                    <a:solidFill>
                      <a:schemeClr val="bg1"/>
                    </a:solidFill>
                    <a:latin typeface="Lato Black" pitchFamily="34" charset="0"/>
                    <a:ea typeface="Lato Black" pitchFamily="34" charset="0"/>
                    <a:cs typeface="Lato Black" pitchFamily="34" charset="0"/>
                  </a:rPr>
                  <a:t>نمادها</a:t>
                </a:r>
                <a:endParaRPr lang="en-US" sz="3300" dirty="0">
                  <a:solidFill>
                    <a:schemeClr val="bg1"/>
                  </a:solidFill>
                  <a:latin typeface="Lato Black" pitchFamily="34" charset="0"/>
                  <a:ea typeface="Lato Black" pitchFamily="34" charset="0"/>
                  <a:cs typeface="Lato Black" pitchFamily="34" charset="0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92">
                    <a:defRPr/>
                  </a:pPr>
                  <a:endParaRPr lang="en-US" sz="525" dirty="0">
                    <a:solidFill>
                      <a:schemeClr val="bg1"/>
                    </a:solidFill>
                    <a:latin typeface="Open Sans Light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92">
                    <a:defRPr/>
                  </a:pPr>
                  <a:endParaRPr lang="en-US" sz="525" dirty="0">
                    <a:solidFill>
                      <a:schemeClr val="bg1"/>
                    </a:solidFill>
                    <a:latin typeface="Open Sans Light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41"/>
              <a:chOff x="960437" y="4996193"/>
              <a:chExt cx="5943600" cy="2756341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715"/>
                <a:ext cx="5943600" cy="6718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5" tIns="45722" rIns="91445" bIns="45722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900" dirty="0">
                  <a:solidFill>
                    <a:schemeClr val="bg1"/>
                  </a:solidFill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2" y="4996193"/>
                <a:ext cx="5022024" cy="800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sz="1350" b="1" dirty="0">
                    <a:solidFill>
                      <a:schemeClr val="bg1"/>
                    </a:solidFill>
                    <a:latin typeface="Lato Black" charset="0"/>
                    <a:ea typeface="Lato Black" charset="0"/>
                    <a:cs typeface="Lato Black" charset="0"/>
                  </a:rPr>
                  <a:t>مجموعه آیکون های اجتماعی</a:t>
                </a:r>
                <a:endParaRPr lang="en-US" sz="1350" b="1" dirty="0">
                  <a:solidFill>
                    <a:schemeClr val="bg1"/>
                  </a:solidFill>
                  <a:latin typeface="Lato Black" charset="0"/>
                  <a:ea typeface="Lato Black" charset="0"/>
                  <a:cs typeface="Lato Black" charset="0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3686176" y="789385"/>
            <a:ext cx="493514" cy="488156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4472583" y="789385"/>
            <a:ext cx="494109" cy="488156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5259586" y="2977158"/>
            <a:ext cx="493514" cy="494109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5259586" y="789385"/>
            <a:ext cx="493514" cy="488156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6045995" y="789385"/>
            <a:ext cx="494109" cy="488156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6045995" y="2977158"/>
            <a:ext cx="494109" cy="494109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6045995" y="1518643"/>
            <a:ext cx="494109" cy="494109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6832997" y="789385"/>
            <a:ext cx="493514" cy="488156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6832997" y="2977158"/>
            <a:ext cx="493514" cy="494109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4472583" y="2247900"/>
            <a:ext cx="494109" cy="494109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4472583" y="1518643"/>
            <a:ext cx="494109" cy="494109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5259586" y="2247900"/>
            <a:ext cx="493514" cy="494109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3686176" y="2977158"/>
            <a:ext cx="493514" cy="494109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5259586" y="1518643"/>
            <a:ext cx="493514" cy="494109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6832997" y="2247900"/>
            <a:ext cx="493514" cy="494109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6045995" y="2247900"/>
            <a:ext cx="494109" cy="494109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4472583" y="2977158"/>
            <a:ext cx="494109" cy="494109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3686176" y="1518643"/>
            <a:ext cx="493514" cy="494109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6832997" y="1518643"/>
            <a:ext cx="493514" cy="494109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3686176" y="2247900"/>
            <a:ext cx="493514" cy="494109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5259586" y="3706416"/>
            <a:ext cx="493514" cy="494109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4472583" y="3706416"/>
            <a:ext cx="494109" cy="494109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3686176" y="3706416"/>
            <a:ext cx="493514" cy="494109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6045995" y="3706416"/>
            <a:ext cx="494109" cy="494109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6832997" y="3706416"/>
            <a:ext cx="493514" cy="494109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51" name="Google Shape;11851;p81"/>
          <p:cNvGrpSpPr/>
          <p:nvPr/>
        </p:nvGrpSpPr>
        <p:grpSpPr>
          <a:xfrm>
            <a:off x="821808" y="1576858"/>
            <a:ext cx="347872" cy="347488"/>
            <a:chOff x="849677" y="1500658"/>
            <a:chExt cx="347872" cy="347488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1852" name="Google Shape;11852;p81"/>
            <p:cNvSpPr/>
            <p:nvPr/>
          </p:nvSpPr>
          <p:spPr>
            <a:xfrm>
              <a:off x="849677" y="1500658"/>
              <a:ext cx="347872" cy="347488"/>
            </a:xfrm>
            <a:custGeom>
              <a:avLst/>
              <a:gdLst/>
              <a:ahLst/>
              <a:cxnLst/>
              <a:rect l="l" t="t" r="r" b="b"/>
              <a:pathLst>
                <a:path w="10871" h="10859" extrusionOk="0">
                  <a:moveTo>
                    <a:pt x="2024" y="989"/>
                  </a:moveTo>
                  <a:cubicBezTo>
                    <a:pt x="2441" y="989"/>
                    <a:pt x="2810" y="1251"/>
                    <a:pt x="2977" y="1620"/>
                  </a:cubicBezTo>
                  <a:cubicBezTo>
                    <a:pt x="2560" y="1834"/>
                    <a:pt x="2179" y="2120"/>
                    <a:pt x="1834" y="2453"/>
                  </a:cubicBezTo>
                  <a:cubicBezTo>
                    <a:pt x="1703" y="2584"/>
                    <a:pt x="1560" y="2715"/>
                    <a:pt x="1441" y="2870"/>
                  </a:cubicBezTo>
                  <a:cubicBezTo>
                    <a:pt x="1167" y="2679"/>
                    <a:pt x="1001" y="2358"/>
                    <a:pt x="1001" y="2024"/>
                  </a:cubicBezTo>
                  <a:cubicBezTo>
                    <a:pt x="1001" y="1453"/>
                    <a:pt x="1465" y="989"/>
                    <a:pt x="2024" y="989"/>
                  </a:cubicBezTo>
                  <a:close/>
                  <a:moveTo>
                    <a:pt x="2024" y="310"/>
                  </a:moveTo>
                  <a:cubicBezTo>
                    <a:pt x="2715" y="310"/>
                    <a:pt x="3322" y="715"/>
                    <a:pt x="3608" y="1334"/>
                  </a:cubicBezTo>
                  <a:cubicBezTo>
                    <a:pt x="3489" y="1382"/>
                    <a:pt x="3382" y="1429"/>
                    <a:pt x="3275" y="1465"/>
                  </a:cubicBezTo>
                  <a:cubicBezTo>
                    <a:pt x="3072" y="977"/>
                    <a:pt x="2572" y="667"/>
                    <a:pt x="2036" y="667"/>
                  </a:cubicBezTo>
                  <a:cubicBezTo>
                    <a:pt x="1298" y="667"/>
                    <a:pt x="691" y="1274"/>
                    <a:pt x="691" y="2013"/>
                  </a:cubicBezTo>
                  <a:cubicBezTo>
                    <a:pt x="691" y="2465"/>
                    <a:pt x="893" y="2870"/>
                    <a:pt x="1251" y="3120"/>
                  </a:cubicBezTo>
                  <a:cubicBezTo>
                    <a:pt x="1179" y="3227"/>
                    <a:pt x="1120" y="3310"/>
                    <a:pt x="1048" y="3418"/>
                  </a:cubicBezTo>
                  <a:cubicBezTo>
                    <a:pt x="596" y="3108"/>
                    <a:pt x="310" y="2584"/>
                    <a:pt x="310" y="2024"/>
                  </a:cubicBezTo>
                  <a:cubicBezTo>
                    <a:pt x="310" y="1084"/>
                    <a:pt x="1084" y="310"/>
                    <a:pt x="2024" y="310"/>
                  </a:cubicBezTo>
                  <a:close/>
                  <a:moveTo>
                    <a:pt x="8847" y="310"/>
                  </a:moveTo>
                  <a:cubicBezTo>
                    <a:pt x="9775" y="310"/>
                    <a:pt x="10549" y="1084"/>
                    <a:pt x="10549" y="2024"/>
                  </a:cubicBezTo>
                  <a:cubicBezTo>
                    <a:pt x="10549" y="2584"/>
                    <a:pt x="10275" y="3108"/>
                    <a:pt x="9823" y="3418"/>
                  </a:cubicBezTo>
                  <a:cubicBezTo>
                    <a:pt x="9764" y="3310"/>
                    <a:pt x="9692" y="3215"/>
                    <a:pt x="9621" y="3120"/>
                  </a:cubicBezTo>
                  <a:cubicBezTo>
                    <a:pt x="9978" y="2870"/>
                    <a:pt x="10180" y="2465"/>
                    <a:pt x="10180" y="2024"/>
                  </a:cubicBezTo>
                  <a:cubicBezTo>
                    <a:pt x="10180" y="1846"/>
                    <a:pt x="10156" y="1667"/>
                    <a:pt x="10073" y="1501"/>
                  </a:cubicBezTo>
                  <a:cubicBezTo>
                    <a:pt x="10053" y="1442"/>
                    <a:pt x="9977" y="1399"/>
                    <a:pt x="9911" y="1399"/>
                  </a:cubicBezTo>
                  <a:cubicBezTo>
                    <a:pt x="9897" y="1399"/>
                    <a:pt x="9883" y="1401"/>
                    <a:pt x="9871" y="1405"/>
                  </a:cubicBezTo>
                  <a:cubicBezTo>
                    <a:pt x="9799" y="1441"/>
                    <a:pt x="9752" y="1536"/>
                    <a:pt x="9775" y="1620"/>
                  </a:cubicBezTo>
                  <a:cubicBezTo>
                    <a:pt x="9835" y="1751"/>
                    <a:pt x="9859" y="1882"/>
                    <a:pt x="9859" y="2013"/>
                  </a:cubicBezTo>
                  <a:cubicBezTo>
                    <a:pt x="9859" y="2358"/>
                    <a:pt x="9692" y="2667"/>
                    <a:pt x="9406" y="2870"/>
                  </a:cubicBezTo>
                  <a:cubicBezTo>
                    <a:pt x="9287" y="2715"/>
                    <a:pt x="9156" y="2584"/>
                    <a:pt x="9025" y="2453"/>
                  </a:cubicBezTo>
                  <a:cubicBezTo>
                    <a:pt x="8680" y="2120"/>
                    <a:pt x="8287" y="1834"/>
                    <a:pt x="7870" y="1620"/>
                  </a:cubicBezTo>
                  <a:cubicBezTo>
                    <a:pt x="8037" y="1239"/>
                    <a:pt x="8406" y="989"/>
                    <a:pt x="8823" y="989"/>
                  </a:cubicBezTo>
                  <a:cubicBezTo>
                    <a:pt x="9002" y="989"/>
                    <a:pt x="9204" y="1036"/>
                    <a:pt x="9347" y="1143"/>
                  </a:cubicBezTo>
                  <a:cubicBezTo>
                    <a:pt x="9369" y="1154"/>
                    <a:pt x="9394" y="1160"/>
                    <a:pt x="9421" y="1160"/>
                  </a:cubicBezTo>
                  <a:cubicBezTo>
                    <a:pt x="9479" y="1160"/>
                    <a:pt x="9540" y="1133"/>
                    <a:pt x="9573" y="1084"/>
                  </a:cubicBezTo>
                  <a:cubicBezTo>
                    <a:pt x="9621" y="1001"/>
                    <a:pt x="9585" y="905"/>
                    <a:pt x="9513" y="858"/>
                  </a:cubicBezTo>
                  <a:cubicBezTo>
                    <a:pt x="9299" y="739"/>
                    <a:pt x="9061" y="667"/>
                    <a:pt x="8823" y="667"/>
                  </a:cubicBezTo>
                  <a:cubicBezTo>
                    <a:pt x="8287" y="667"/>
                    <a:pt x="7799" y="977"/>
                    <a:pt x="7597" y="1465"/>
                  </a:cubicBezTo>
                  <a:cubicBezTo>
                    <a:pt x="7489" y="1417"/>
                    <a:pt x="7370" y="1382"/>
                    <a:pt x="7263" y="1334"/>
                  </a:cubicBezTo>
                  <a:cubicBezTo>
                    <a:pt x="7537" y="727"/>
                    <a:pt x="8156" y="310"/>
                    <a:pt x="8847" y="310"/>
                  </a:cubicBezTo>
                  <a:close/>
                  <a:moveTo>
                    <a:pt x="5430" y="1322"/>
                  </a:moveTo>
                  <a:cubicBezTo>
                    <a:pt x="6716" y="1322"/>
                    <a:pt x="7906" y="1798"/>
                    <a:pt x="8811" y="2679"/>
                  </a:cubicBezTo>
                  <a:cubicBezTo>
                    <a:pt x="9704" y="3548"/>
                    <a:pt x="10216" y="4715"/>
                    <a:pt x="10216" y="5930"/>
                  </a:cubicBezTo>
                  <a:cubicBezTo>
                    <a:pt x="10216" y="7168"/>
                    <a:pt x="9716" y="8311"/>
                    <a:pt x="8811" y="9192"/>
                  </a:cubicBezTo>
                  <a:cubicBezTo>
                    <a:pt x="7906" y="10073"/>
                    <a:pt x="6716" y="10549"/>
                    <a:pt x="5430" y="10549"/>
                  </a:cubicBezTo>
                  <a:cubicBezTo>
                    <a:pt x="4156" y="10549"/>
                    <a:pt x="2965" y="10073"/>
                    <a:pt x="2060" y="9192"/>
                  </a:cubicBezTo>
                  <a:cubicBezTo>
                    <a:pt x="1167" y="8323"/>
                    <a:pt x="655" y="7168"/>
                    <a:pt x="655" y="5930"/>
                  </a:cubicBezTo>
                  <a:cubicBezTo>
                    <a:pt x="655" y="4703"/>
                    <a:pt x="1143" y="3548"/>
                    <a:pt x="2060" y="2679"/>
                  </a:cubicBezTo>
                  <a:cubicBezTo>
                    <a:pt x="2965" y="1798"/>
                    <a:pt x="4156" y="1322"/>
                    <a:pt x="5430" y="1322"/>
                  </a:cubicBezTo>
                  <a:close/>
                  <a:moveTo>
                    <a:pt x="2024" y="0"/>
                  </a:moveTo>
                  <a:cubicBezTo>
                    <a:pt x="905" y="0"/>
                    <a:pt x="0" y="905"/>
                    <a:pt x="0" y="2024"/>
                  </a:cubicBezTo>
                  <a:cubicBezTo>
                    <a:pt x="0" y="2691"/>
                    <a:pt x="346" y="3334"/>
                    <a:pt x="893" y="3703"/>
                  </a:cubicBezTo>
                  <a:cubicBezTo>
                    <a:pt x="536" y="4382"/>
                    <a:pt x="346" y="5144"/>
                    <a:pt x="346" y="5930"/>
                  </a:cubicBezTo>
                  <a:cubicBezTo>
                    <a:pt x="346" y="7239"/>
                    <a:pt x="881" y="8490"/>
                    <a:pt x="1834" y="9418"/>
                  </a:cubicBezTo>
                  <a:cubicBezTo>
                    <a:pt x="2798" y="10335"/>
                    <a:pt x="4060" y="10859"/>
                    <a:pt x="5430" y="10859"/>
                  </a:cubicBezTo>
                  <a:cubicBezTo>
                    <a:pt x="6799" y="10859"/>
                    <a:pt x="8061" y="10359"/>
                    <a:pt x="9037" y="9418"/>
                  </a:cubicBezTo>
                  <a:cubicBezTo>
                    <a:pt x="10002" y="8490"/>
                    <a:pt x="10526" y="7239"/>
                    <a:pt x="10526" y="5930"/>
                  </a:cubicBezTo>
                  <a:cubicBezTo>
                    <a:pt x="10526" y="5144"/>
                    <a:pt x="10323" y="4382"/>
                    <a:pt x="9978" y="3703"/>
                  </a:cubicBezTo>
                  <a:cubicBezTo>
                    <a:pt x="10526" y="3322"/>
                    <a:pt x="10871" y="2703"/>
                    <a:pt x="10871" y="2024"/>
                  </a:cubicBezTo>
                  <a:cubicBezTo>
                    <a:pt x="10871" y="905"/>
                    <a:pt x="9954" y="0"/>
                    <a:pt x="8847" y="0"/>
                  </a:cubicBezTo>
                  <a:cubicBezTo>
                    <a:pt x="8025" y="0"/>
                    <a:pt x="7275" y="489"/>
                    <a:pt x="6966" y="1251"/>
                  </a:cubicBezTo>
                  <a:cubicBezTo>
                    <a:pt x="6477" y="1096"/>
                    <a:pt x="5965" y="1024"/>
                    <a:pt x="5430" y="1024"/>
                  </a:cubicBezTo>
                  <a:cubicBezTo>
                    <a:pt x="4894" y="1024"/>
                    <a:pt x="4394" y="1096"/>
                    <a:pt x="3894" y="1251"/>
                  </a:cubicBezTo>
                  <a:cubicBezTo>
                    <a:pt x="3584" y="500"/>
                    <a:pt x="2846" y="0"/>
                    <a:pt x="20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853" name="Google Shape;11853;p81"/>
            <p:cNvSpPr/>
            <p:nvPr/>
          </p:nvSpPr>
          <p:spPr>
            <a:xfrm>
              <a:off x="936557" y="1663346"/>
              <a:ext cx="43072" cy="48032"/>
            </a:xfrm>
            <a:custGeom>
              <a:avLst/>
              <a:gdLst/>
              <a:ahLst/>
              <a:cxnLst/>
              <a:rect l="l" t="t" r="r" b="b"/>
              <a:pathLst>
                <a:path w="1346" h="1501" extrusionOk="0">
                  <a:moveTo>
                    <a:pt x="667" y="0"/>
                  </a:moveTo>
                  <a:cubicBezTo>
                    <a:pt x="298" y="0"/>
                    <a:pt x="0" y="298"/>
                    <a:pt x="0" y="667"/>
                  </a:cubicBezTo>
                  <a:lnTo>
                    <a:pt x="0" y="834"/>
                  </a:lnTo>
                  <a:cubicBezTo>
                    <a:pt x="0" y="1203"/>
                    <a:pt x="298" y="1501"/>
                    <a:pt x="667" y="1501"/>
                  </a:cubicBezTo>
                  <a:cubicBezTo>
                    <a:pt x="1036" y="1501"/>
                    <a:pt x="1334" y="1203"/>
                    <a:pt x="1334" y="834"/>
                  </a:cubicBezTo>
                  <a:lnTo>
                    <a:pt x="1334" y="667"/>
                  </a:lnTo>
                  <a:cubicBezTo>
                    <a:pt x="1345" y="596"/>
                    <a:pt x="1274" y="524"/>
                    <a:pt x="1191" y="524"/>
                  </a:cubicBezTo>
                  <a:cubicBezTo>
                    <a:pt x="1095" y="524"/>
                    <a:pt x="1024" y="596"/>
                    <a:pt x="1024" y="691"/>
                  </a:cubicBezTo>
                  <a:lnTo>
                    <a:pt x="1024" y="846"/>
                  </a:lnTo>
                  <a:cubicBezTo>
                    <a:pt x="1024" y="1048"/>
                    <a:pt x="857" y="1203"/>
                    <a:pt x="667" y="1203"/>
                  </a:cubicBezTo>
                  <a:cubicBezTo>
                    <a:pt x="476" y="1203"/>
                    <a:pt x="310" y="1048"/>
                    <a:pt x="310" y="846"/>
                  </a:cubicBezTo>
                  <a:lnTo>
                    <a:pt x="310" y="691"/>
                  </a:lnTo>
                  <a:cubicBezTo>
                    <a:pt x="310" y="489"/>
                    <a:pt x="476" y="334"/>
                    <a:pt x="667" y="334"/>
                  </a:cubicBezTo>
                  <a:cubicBezTo>
                    <a:pt x="750" y="334"/>
                    <a:pt x="833" y="250"/>
                    <a:pt x="833" y="167"/>
                  </a:cubicBezTo>
                  <a:cubicBezTo>
                    <a:pt x="833" y="72"/>
                    <a:pt x="750" y="0"/>
                    <a:pt x="6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854" name="Google Shape;11854;p81"/>
            <p:cNvSpPr/>
            <p:nvPr/>
          </p:nvSpPr>
          <p:spPr>
            <a:xfrm>
              <a:off x="1066829" y="1663346"/>
              <a:ext cx="43488" cy="48032"/>
            </a:xfrm>
            <a:custGeom>
              <a:avLst/>
              <a:gdLst/>
              <a:ahLst/>
              <a:cxnLst/>
              <a:rect l="l" t="t" r="r" b="b"/>
              <a:pathLst>
                <a:path w="1359" h="1501" extrusionOk="0">
                  <a:moveTo>
                    <a:pt x="668" y="0"/>
                  </a:moveTo>
                  <a:cubicBezTo>
                    <a:pt x="299" y="0"/>
                    <a:pt x="1" y="298"/>
                    <a:pt x="1" y="667"/>
                  </a:cubicBezTo>
                  <a:lnTo>
                    <a:pt x="1" y="834"/>
                  </a:lnTo>
                  <a:cubicBezTo>
                    <a:pt x="1" y="1203"/>
                    <a:pt x="299" y="1501"/>
                    <a:pt x="668" y="1501"/>
                  </a:cubicBezTo>
                  <a:cubicBezTo>
                    <a:pt x="1049" y="1501"/>
                    <a:pt x="1346" y="1203"/>
                    <a:pt x="1346" y="834"/>
                  </a:cubicBezTo>
                  <a:lnTo>
                    <a:pt x="1346" y="667"/>
                  </a:lnTo>
                  <a:cubicBezTo>
                    <a:pt x="1358" y="596"/>
                    <a:pt x="1287" y="524"/>
                    <a:pt x="1192" y="524"/>
                  </a:cubicBezTo>
                  <a:cubicBezTo>
                    <a:pt x="1108" y="524"/>
                    <a:pt x="1025" y="596"/>
                    <a:pt x="1025" y="691"/>
                  </a:cubicBezTo>
                  <a:lnTo>
                    <a:pt x="1025" y="846"/>
                  </a:lnTo>
                  <a:cubicBezTo>
                    <a:pt x="1025" y="1048"/>
                    <a:pt x="870" y="1203"/>
                    <a:pt x="668" y="1203"/>
                  </a:cubicBezTo>
                  <a:cubicBezTo>
                    <a:pt x="477" y="1203"/>
                    <a:pt x="311" y="1048"/>
                    <a:pt x="311" y="846"/>
                  </a:cubicBezTo>
                  <a:lnTo>
                    <a:pt x="311" y="691"/>
                  </a:lnTo>
                  <a:cubicBezTo>
                    <a:pt x="311" y="489"/>
                    <a:pt x="477" y="334"/>
                    <a:pt x="668" y="334"/>
                  </a:cubicBezTo>
                  <a:cubicBezTo>
                    <a:pt x="763" y="334"/>
                    <a:pt x="834" y="250"/>
                    <a:pt x="834" y="167"/>
                  </a:cubicBezTo>
                  <a:cubicBezTo>
                    <a:pt x="834" y="72"/>
                    <a:pt x="763" y="0"/>
                    <a:pt x="6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855" name="Google Shape;11855;p81"/>
            <p:cNvSpPr/>
            <p:nvPr/>
          </p:nvSpPr>
          <p:spPr>
            <a:xfrm>
              <a:off x="893101" y="1636178"/>
              <a:ext cx="110144" cy="116352"/>
            </a:xfrm>
            <a:custGeom>
              <a:avLst/>
              <a:gdLst/>
              <a:ahLst/>
              <a:cxnLst/>
              <a:rect l="l" t="t" r="r" b="b"/>
              <a:pathLst>
                <a:path w="3442" h="3636" extrusionOk="0">
                  <a:moveTo>
                    <a:pt x="1926" y="1"/>
                  </a:moveTo>
                  <a:cubicBezTo>
                    <a:pt x="1743" y="1"/>
                    <a:pt x="1556" y="34"/>
                    <a:pt x="1370" y="99"/>
                  </a:cubicBezTo>
                  <a:cubicBezTo>
                    <a:pt x="941" y="254"/>
                    <a:pt x="560" y="576"/>
                    <a:pt x="310" y="992"/>
                  </a:cubicBezTo>
                  <a:cubicBezTo>
                    <a:pt x="84" y="1373"/>
                    <a:pt x="1" y="1802"/>
                    <a:pt x="48" y="2219"/>
                  </a:cubicBezTo>
                  <a:cubicBezTo>
                    <a:pt x="60" y="2302"/>
                    <a:pt x="132" y="2361"/>
                    <a:pt x="227" y="2361"/>
                  </a:cubicBezTo>
                  <a:cubicBezTo>
                    <a:pt x="310" y="2350"/>
                    <a:pt x="370" y="2278"/>
                    <a:pt x="370" y="2183"/>
                  </a:cubicBezTo>
                  <a:cubicBezTo>
                    <a:pt x="346" y="1850"/>
                    <a:pt x="417" y="1469"/>
                    <a:pt x="608" y="1159"/>
                  </a:cubicBezTo>
                  <a:cubicBezTo>
                    <a:pt x="822" y="802"/>
                    <a:pt x="1132" y="540"/>
                    <a:pt x="1489" y="397"/>
                  </a:cubicBezTo>
                  <a:cubicBezTo>
                    <a:pt x="1635" y="348"/>
                    <a:pt x="1782" y="323"/>
                    <a:pt x="1922" y="323"/>
                  </a:cubicBezTo>
                  <a:cubicBezTo>
                    <a:pt x="2125" y="323"/>
                    <a:pt x="2316" y="375"/>
                    <a:pt x="2477" y="480"/>
                  </a:cubicBezTo>
                  <a:cubicBezTo>
                    <a:pt x="2775" y="635"/>
                    <a:pt x="2977" y="933"/>
                    <a:pt x="3049" y="1314"/>
                  </a:cubicBezTo>
                  <a:cubicBezTo>
                    <a:pt x="3120" y="1683"/>
                    <a:pt x="3037" y="2100"/>
                    <a:pt x="2822" y="2457"/>
                  </a:cubicBezTo>
                  <a:cubicBezTo>
                    <a:pt x="2511" y="2985"/>
                    <a:pt x="1984" y="3293"/>
                    <a:pt x="1482" y="3293"/>
                  </a:cubicBezTo>
                  <a:cubicBezTo>
                    <a:pt x="1294" y="3293"/>
                    <a:pt x="1110" y="3250"/>
                    <a:pt x="941" y="3159"/>
                  </a:cubicBezTo>
                  <a:cubicBezTo>
                    <a:pt x="787" y="3064"/>
                    <a:pt x="667" y="2957"/>
                    <a:pt x="584" y="2814"/>
                  </a:cubicBezTo>
                  <a:cubicBezTo>
                    <a:pt x="553" y="2768"/>
                    <a:pt x="498" y="2742"/>
                    <a:pt x="443" y="2742"/>
                  </a:cubicBezTo>
                  <a:cubicBezTo>
                    <a:pt x="413" y="2742"/>
                    <a:pt x="383" y="2749"/>
                    <a:pt x="358" y="2766"/>
                  </a:cubicBezTo>
                  <a:cubicBezTo>
                    <a:pt x="286" y="2814"/>
                    <a:pt x="263" y="2921"/>
                    <a:pt x="310" y="2993"/>
                  </a:cubicBezTo>
                  <a:cubicBezTo>
                    <a:pt x="429" y="3171"/>
                    <a:pt x="596" y="3314"/>
                    <a:pt x="787" y="3433"/>
                  </a:cubicBezTo>
                  <a:cubicBezTo>
                    <a:pt x="1013" y="3576"/>
                    <a:pt x="1251" y="3635"/>
                    <a:pt x="1501" y="3635"/>
                  </a:cubicBezTo>
                  <a:cubicBezTo>
                    <a:pt x="2108" y="3635"/>
                    <a:pt x="2739" y="3254"/>
                    <a:pt x="3108" y="2635"/>
                  </a:cubicBezTo>
                  <a:cubicBezTo>
                    <a:pt x="3346" y="2195"/>
                    <a:pt x="3442" y="1695"/>
                    <a:pt x="3346" y="1254"/>
                  </a:cubicBezTo>
                  <a:cubicBezTo>
                    <a:pt x="3263" y="790"/>
                    <a:pt x="3001" y="421"/>
                    <a:pt x="2632" y="195"/>
                  </a:cubicBezTo>
                  <a:cubicBezTo>
                    <a:pt x="2418" y="64"/>
                    <a:pt x="2177" y="1"/>
                    <a:pt x="19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856" name="Google Shape;11856;p81"/>
            <p:cNvSpPr/>
            <p:nvPr/>
          </p:nvSpPr>
          <p:spPr>
            <a:xfrm>
              <a:off x="1043597" y="1636882"/>
              <a:ext cx="116608" cy="115264"/>
            </a:xfrm>
            <a:custGeom>
              <a:avLst/>
              <a:gdLst/>
              <a:ahLst/>
              <a:cxnLst/>
              <a:rect l="l" t="t" r="r" b="b"/>
              <a:pathLst>
                <a:path w="3644" h="3602" extrusionOk="0">
                  <a:moveTo>
                    <a:pt x="1513" y="292"/>
                  </a:moveTo>
                  <a:cubicBezTo>
                    <a:pt x="1668" y="292"/>
                    <a:pt x="1810" y="327"/>
                    <a:pt x="1965" y="363"/>
                  </a:cubicBezTo>
                  <a:cubicBezTo>
                    <a:pt x="2322" y="506"/>
                    <a:pt x="2632" y="768"/>
                    <a:pt x="2846" y="1125"/>
                  </a:cubicBezTo>
                  <a:cubicBezTo>
                    <a:pt x="3275" y="1887"/>
                    <a:pt x="3120" y="2780"/>
                    <a:pt x="2513" y="3125"/>
                  </a:cubicBezTo>
                  <a:cubicBezTo>
                    <a:pt x="2344" y="3225"/>
                    <a:pt x="2157" y="3271"/>
                    <a:pt x="1965" y="3271"/>
                  </a:cubicBezTo>
                  <a:cubicBezTo>
                    <a:pt x="1467" y="3271"/>
                    <a:pt x="938" y="2956"/>
                    <a:pt x="620" y="2423"/>
                  </a:cubicBezTo>
                  <a:cubicBezTo>
                    <a:pt x="417" y="2066"/>
                    <a:pt x="346" y="1649"/>
                    <a:pt x="405" y="1280"/>
                  </a:cubicBezTo>
                  <a:cubicBezTo>
                    <a:pt x="477" y="899"/>
                    <a:pt x="667" y="601"/>
                    <a:pt x="965" y="446"/>
                  </a:cubicBezTo>
                  <a:cubicBezTo>
                    <a:pt x="1132" y="339"/>
                    <a:pt x="1322" y="292"/>
                    <a:pt x="1513" y="292"/>
                  </a:cubicBezTo>
                  <a:close/>
                  <a:moveTo>
                    <a:pt x="1522" y="0"/>
                  </a:moveTo>
                  <a:cubicBezTo>
                    <a:pt x="1267" y="0"/>
                    <a:pt x="1022" y="66"/>
                    <a:pt x="798" y="184"/>
                  </a:cubicBezTo>
                  <a:cubicBezTo>
                    <a:pt x="429" y="411"/>
                    <a:pt x="179" y="780"/>
                    <a:pt x="84" y="1244"/>
                  </a:cubicBezTo>
                  <a:cubicBezTo>
                    <a:pt x="1" y="1697"/>
                    <a:pt x="108" y="2185"/>
                    <a:pt x="346" y="2601"/>
                  </a:cubicBezTo>
                  <a:cubicBezTo>
                    <a:pt x="703" y="3221"/>
                    <a:pt x="1334" y="3602"/>
                    <a:pt x="1953" y="3602"/>
                  </a:cubicBezTo>
                  <a:cubicBezTo>
                    <a:pt x="2203" y="3602"/>
                    <a:pt x="2441" y="3542"/>
                    <a:pt x="2668" y="3399"/>
                  </a:cubicBezTo>
                  <a:cubicBezTo>
                    <a:pt x="3442" y="2959"/>
                    <a:pt x="3644" y="1875"/>
                    <a:pt x="3120" y="994"/>
                  </a:cubicBezTo>
                  <a:cubicBezTo>
                    <a:pt x="2870" y="565"/>
                    <a:pt x="2501" y="244"/>
                    <a:pt x="2072" y="101"/>
                  </a:cubicBezTo>
                  <a:cubicBezTo>
                    <a:pt x="1886" y="32"/>
                    <a:pt x="1701" y="0"/>
                    <a:pt x="15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857" name="Google Shape;11857;p81"/>
            <p:cNvSpPr/>
            <p:nvPr/>
          </p:nvSpPr>
          <p:spPr>
            <a:xfrm>
              <a:off x="968173" y="1730002"/>
              <a:ext cx="110144" cy="96064"/>
            </a:xfrm>
            <a:custGeom>
              <a:avLst/>
              <a:gdLst/>
              <a:ahLst/>
              <a:cxnLst/>
              <a:rect l="l" t="t" r="r" b="b"/>
              <a:pathLst>
                <a:path w="3442" h="3002" extrusionOk="0">
                  <a:moveTo>
                    <a:pt x="1715" y="287"/>
                  </a:moveTo>
                  <a:cubicBezTo>
                    <a:pt x="2024" y="287"/>
                    <a:pt x="2405" y="430"/>
                    <a:pt x="2405" y="644"/>
                  </a:cubicBezTo>
                  <a:cubicBezTo>
                    <a:pt x="2405" y="823"/>
                    <a:pt x="2108" y="1168"/>
                    <a:pt x="1715" y="1168"/>
                  </a:cubicBezTo>
                  <a:cubicBezTo>
                    <a:pt x="1334" y="1168"/>
                    <a:pt x="1036" y="823"/>
                    <a:pt x="1036" y="644"/>
                  </a:cubicBezTo>
                  <a:cubicBezTo>
                    <a:pt x="1036" y="430"/>
                    <a:pt x="1405" y="287"/>
                    <a:pt x="1715" y="287"/>
                  </a:cubicBezTo>
                  <a:close/>
                  <a:moveTo>
                    <a:pt x="1727" y="2025"/>
                  </a:moveTo>
                  <a:cubicBezTo>
                    <a:pt x="1834" y="2025"/>
                    <a:pt x="1929" y="2025"/>
                    <a:pt x="2024" y="2037"/>
                  </a:cubicBezTo>
                  <a:cubicBezTo>
                    <a:pt x="2185" y="2061"/>
                    <a:pt x="2328" y="2073"/>
                    <a:pt x="2456" y="2073"/>
                  </a:cubicBezTo>
                  <a:cubicBezTo>
                    <a:pt x="2584" y="2073"/>
                    <a:pt x="2697" y="2061"/>
                    <a:pt x="2798" y="2037"/>
                  </a:cubicBezTo>
                  <a:lnTo>
                    <a:pt x="2798" y="2037"/>
                  </a:lnTo>
                  <a:cubicBezTo>
                    <a:pt x="2679" y="2406"/>
                    <a:pt x="2251" y="2692"/>
                    <a:pt x="1727" y="2692"/>
                  </a:cubicBezTo>
                  <a:cubicBezTo>
                    <a:pt x="1215" y="2692"/>
                    <a:pt x="774" y="2418"/>
                    <a:pt x="655" y="2037"/>
                  </a:cubicBezTo>
                  <a:lnTo>
                    <a:pt x="655" y="2037"/>
                  </a:lnTo>
                  <a:cubicBezTo>
                    <a:pt x="762" y="2061"/>
                    <a:pt x="878" y="2073"/>
                    <a:pt x="1006" y="2073"/>
                  </a:cubicBezTo>
                  <a:cubicBezTo>
                    <a:pt x="1134" y="2073"/>
                    <a:pt x="1274" y="2061"/>
                    <a:pt x="1429" y="2037"/>
                  </a:cubicBezTo>
                  <a:cubicBezTo>
                    <a:pt x="1536" y="2025"/>
                    <a:pt x="1631" y="2025"/>
                    <a:pt x="1727" y="2025"/>
                  </a:cubicBezTo>
                  <a:close/>
                  <a:moveTo>
                    <a:pt x="1715" y="1"/>
                  </a:moveTo>
                  <a:cubicBezTo>
                    <a:pt x="1143" y="1"/>
                    <a:pt x="703" y="299"/>
                    <a:pt x="703" y="668"/>
                  </a:cubicBezTo>
                  <a:cubicBezTo>
                    <a:pt x="703" y="858"/>
                    <a:pt x="822" y="1073"/>
                    <a:pt x="1000" y="1239"/>
                  </a:cubicBezTo>
                  <a:cubicBezTo>
                    <a:pt x="1167" y="1370"/>
                    <a:pt x="1346" y="1454"/>
                    <a:pt x="1548" y="1501"/>
                  </a:cubicBezTo>
                  <a:lnTo>
                    <a:pt x="1548" y="1739"/>
                  </a:lnTo>
                  <a:cubicBezTo>
                    <a:pt x="1489" y="1739"/>
                    <a:pt x="1429" y="1763"/>
                    <a:pt x="1369" y="1763"/>
                  </a:cubicBezTo>
                  <a:cubicBezTo>
                    <a:pt x="1243" y="1776"/>
                    <a:pt x="1126" y="1783"/>
                    <a:pt x="1019" y="1783"/>
                  </a:cubicBezTo>
                  <a:cubicBezTo>
                    <a:pt x="724" y="1783"/>
                    <a:pt x="510" y="1731"/>
                    <a:pt x="405" y="1608"/>
                  </a:cubicBezTo>
                  <a:cubicBezTo>
                    <a:pt x="298" y="1501"/>
                    <a:pt x="334" y="1382"/>
                    <a:pt x="334" y="1370"/>
                  </a:cubicBezTo>
                  <a:cubicBezTo>
                    <a:pt x="346" y="1275"/>
                    <a:pt x="286" y="1204"/>
                    <a:pt x="215" y="1180"/>
                  </a:cubicBezTo>
                  <a:cubicBezTo>
                    <a:pt x="200" y="1176"/>
                    <a:pt x="186" y="1174"/>
                    <a:pt x="173" y="1174"/>
                  </a:cubicBezTo>
                  <a:cubicBezTo>
                    <a:pt x="99" y="1174"/>
                    <a:pt x="42" y="1228"/>
                    <a:pt x="12" y="1299"/>
                  </a:cubicBezTo>
                  <a:cubicBezTo>
                    <a:pt x="0" y="1394"/>
                    <a:pt x="0" y="1620"/>
                    <a:pt x="167" y="1799"/>
                  </a:cubicBezTo>
                  <a:cubicBezTo>
                    <a:pt x="191" y="1835"/>
                    <a:pt x="238" y="1858"/>
                    <a:pt x="274" y="1894"/>
                  </a:cubicBezTo>
                  <a:cubicBezTo>
                    <a:pt x="310" y="2513"/>
                    <a:pt x="941" y="3001"/>
                    <a:pt x="1703" y="3001"/>
                  </a:cubicBezTo>
                  <a:cubicBezTo>
                    <a:pt x="2453" y="3001"/>
                    <a:pt x="3084" y="2513"/>
                    <a:pt x="3132" y="1894"/>
                  </a:cubicBezTo>
                  <a:cubicBezTo>
                    <a:pt x="3167" y="1858"/>
                    <a:pt x="3203" y="1835"/>
                    <a:pt x="3227" y="1799"/>
                  </a:cubicBezTo>
                  <a:cubicBezTo>
                    <a:pt x="3429" y="1620"/>
                    <a:pt x="3441" y="1406"/>
                    <a:pt x="3417" y="1299"/>
                  </a:cubicBezTo>
                  <a:cubicBezTo>
                    <a:pt x="3398" y="1223"/>
                    <a:pt x="3341" y="1169"/>
                    <a:pt x="3270" y="1169"/>
                  </a:cubicBezTo>
                  <a:cubicBezTo>
                    <a:pt x="3253" y="1169"/>
                    <a:pt x="3234" y="1173"/>
                    <a:pt x="3215" y="1180"/>
                  </a:cubicBezTo>
                  <a:cubicBezTo>
                    <a:pt x="3132" y="1192"/>
                    <a:pt x="3072" y="1275"/>
                    <a:pt x="3096" y="1370"/>
                  </a:cubicBezTo>
                  <a:cubicBezTo>
                    <a:pt x="3096" y="1370"/>
                    <a:pt x="3108" y="1501"/>
                    <a:pt x="3024" y="1608"/>
                  </a:cubicBezTo>
                  <a:cubicBezTo>
                    <a:pt x="2908" y="1725"/>
                    <a:pt x="2690" y="1781"/>
                    <a:pt x="2385" y="1781"/>
                  </a:cubicBezTo>
                  <a:cubicBezTo>
                    <a:pt x="2286" y="1781"/>
                    <a:pt x="2177" y="1775"/>
                    <a:pt x="2060" y="1763"/>
                  </a:cubicBezTo>
                  <a:cubicBezTo>
                    <a:pt x="2000" y="1739"/>
                    <a:pt x="1941" y="1739"/>
                    <a:pt x="1881" y="1739"/>
                  </a:cubicBezTo>
                  <a:lnTo>
                    <a:pt x="1881" y="1501"/>
                  </a:lnTo>
                  <a:cubicBezTo>
                    <a:pt x="2072" y="1477"/>
                    <a:pt x="2262" y="1382"/>
                    <a:pt x="2429" y="1239"/>
                  </a:cubicBezTo>
                  <a:cubicBezTo>
                    <a:pt x="2620" y="1073"/>
                    <a:pt x="2727" y="858"/>
                    <a:pt x="2727" y="668"/>
                  </a:cubicBezTo>
                  <a:cubicBezTo>
                    <a:pt x="2727" y="299"/>
                    <a:pt x="2274" y="1"/>
                    <a:pt x="17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1858" name="Google Shape;11858;p81"/>
          <p:cNvGrpSpPr/>
          <p:nvPr/>
        </p:nvGrpSpPr>
        <p:grpSpPr>
          <a:xfrm>
            <a:off x="1387984" y="1576858"/>
            <a:ext cx="315872" cy="347488"/>
            <a:chOff x="1415853" y="1500658"/>
            <a:chExt cx="315872" cy="347488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1859" name="Google Shape;11859;p81"/>
            <p:cNvSpPr/>
            <p:nvPr/>
          </p:nvSpPr>
          <p:spPr>
            <a:xfrm>
              <a:off x="1415853" y="1500658"/>
              <a:ext cx="315872" cy="347488"/>
            </a:xfrm>
            <a:custGeom>
              <a:avLst/>
              <a:gdLst/>
              <a:ahLst/>
              <a:cxnLst/>
              <a:rect l="l" t="t" r="r" b="b"/>
              <a:pathLst>
                <a:path w="9871" h="10859" extrusionOk="0">
                  <a:moveTo>
                    <a:pt x="4894" y="322"/>
                  </a:moveTo>
                  <a:cubicBezTo>
                    <a:pt x="5739" y="322"/>
                    <a:pt x="6465" y="786"/>
                    <a:pt x="6834" y="1465"/>
                  </a:cubicBezTo>
                  <a:cubicBezTo>
                    <a:pt x="6775" y="1429"/>
                    <a:pt x="6727" y="1393"/>
                    <a:pt x="6668" y="1370"/>
                  </a:cubicBezTo>
                  <a:cubicBezTo>
                    <a:pt x="6643" y="1353"/>
                    <a:pt x="6614" y="1345"/>
                    <a:pt x="6586" y="1345"/>
                  </a:cubicBezTo>
                  <a:cubicBezTo>
                    <a:pt x="6532" y="1345"/>
                    <a:pt x="6481" y="1374"/>
                    <a:pt x="6465" y="1429"/>
                  </a:cubicBezTo>
                  <a:cubicBezTo>
                    <a:pt x="6418" y="1501"/>
                    <a:pt x="6441" y="1608"/>
                    <a:pt x="6525" y="1632"/>
                  </a:cubicBezTo>
                  <a:cubicBezTo>
                    <a:pt x="6882" y="1822"/>
                    <a:pt x="7096" y="2179"/>
                    <a:pt x="7120" y="2584"/>
                  </a:cubicBezTo>
                  <a:cubicBezTo>
                    <a:pt x="7084" y="3787"/>
                    <a:pt x="6108" y="4763"/>
                    <a:pt x="4894" y="4763"/>
                  </a:cubicBezTo>
                  <a:cubicBezTo>
                    <a:pt x="3727" y="4763"/>
                    <a:pt x="2739" y="3822"/>
                    <a:pt x="2703" y="2632"/>
                  </a:cubicBezTo>
                  <a:cubicBezTo>
                    <a:pt x="2727" y="2048"/>
                    <a:pt x="3215" y="1584"/>
                    <a:pt x="3810" y="1584"/>
                  </a:cubicBezTo>
                  <a:cubicBezTo>
                    <a:pt x="4132" y="1584"/>
                    <a:pt x="4441" y="1715"/>
                    <a:pt x="4644" y="1965"/>
                  </a:cubicBezTo>
                  <a:cubicBezTo>
                    <a:pt x="4703" y="2036"/>
                    <a:pt x="4798" y="2060"/>
                    <a:pt x="4882" y="2060"/>
                  </a:cubicBezTo>
                  <a:cubicBezTo>
                    <a:pt x="4989" y="2060"/>
                    <a:pt x="5084" y="2013"/>
                    <a:pt x="5144" y="1929"/>
                  </a:cubicBezTo>
                  <a:cubicBezTo>
                    <a:pt x="5334" y="1679"/>
                    <a:pt x="5632" y="1524"/>
                    <a:pt x="5941" y="1501"/>
                  </a:cubicBezTo>
                  <a:cubicBezTo>
                    <a:pt x="6037" y="1501"/>
                    <a:pt x="6096" y="1429"/>
                    <a:pt x="6096" y="1334"/>
                  </a:cubicBezTo>
                  <a:cubicBezTo>
                    <a:pt x="6096" y="1251"/>
                    <a:pt x="6013" y="1191"/>
                    <a:pt x="5929" y="1191"/>
                  </a:cubicBezTo>
                  <a:cubicBezTo>
                    <a:pt x="5525" y="1215"/>
                    <a:pt x="5132" y="1405"/>
                    <a:pt x="4882" y="1739"/>
                  </a:cubicBezTo>
                  <a:cubicBezTo>
                    <a:pt x="4882" y="1739"/>
                    <a:pt x="4870" y="1739"/>
                    <a:pt x="4870" y="1751"/>
                  </a:cubicBezTo>
                  <a:cubicBezTo>
                    <a:pt x="4596" y="1453"/>
                    <a:pt x="4215" y="1274"/>
                    <a:pt x="3798" y="1274"/>
                  </a:cubicBezTo>
                  <a:cubicBezTo>
                    <a:pt x="3453" y="1274"/>
                    <a:pt x="3143" y="1393"/>
                    <a:pt x="2893" y="1608"/>
                  </a:cubicBezTo>
                  <a:cubicBezTo>
                    <a:pt x="3250" y="846"/>
                    <a:pt x="4024" y="322"/>
                    <a:pt x="4894" y="322"/>
                  </a:cubicBezTo>
                  <a:close/>
                  <a:moveTo>
                    <a:pt x="2310" y="4430"/>
                  </a:moveTo>
                  <a:lnTo>
                    <a:pt x="2310" y="4430"/>
                  </a:lnTo>
                  <a:cubicBezTo>
                    <a:pt x="1726" y="5334"/>
                    <a:pt x="1369" y="6489"/>
                    <a:pt x="1357" y="7537"/>
                  </a:cubicBezTo>
                  <a:cubicBezTo>
                    <a:pt x="1146" y="7654"/>
                    <a:pt x="878" y="7684"/>
                    <a:pt x="652" y="7684"/>
                  </a:cubicBezTo>
                  <a:cubicBezTo>
                    <a:pt x="534" y="7684"/>
                    <a:pt x="427" y="7676"/>
                    <a:pt x="345" y="7668"/>
                  </a:cubicBezTo>
                  <a:cubicBezTo>
                    <a:pt x="703" y="6227"/>
                    <a:pt x="1357" y="5334"/>
                    <a:pt x="1857" y="4834"/>
                  </a:cubicBezTo>
                  <a:cubicBezTo>
                    <a:pt x="2024" y="4668"/>
                    <a:pt x="2179" y="4537"/>
                    <a:pt x="2310" y="4430"/>
                  </a:cubicBezTo>
                  <a:close/>
                  <a:moveTo>
                    <a:pt x="7501" y="4430"/>
                  </a:moveTo>
                  <a:cubicBezTo>
                    <a:pt x="7644" y="4537"/>
                    <a:pt x="7799" y="4668"/>
                    <a:pt x="7953" y="4834"/>
                  </a:cubicBezTo>
                  <a:cubicBezTo>
                    <a:pt x="8454" y="5334"/>
                    <a:pt x="9132" y="6251"/>
                    <a:pt x="9466" y="7680"/>
                  </a:cubicBezTo>
                  <a:cubicBezTo>
                    <a:pt x="9400" y="7687"/>
                    <a:pt x="9313" y="7693"/>
                    <a:pt x="9214" y="7693"/>
                  </a:cubicBezTo>
                  <a:cubicBezTo>
                    <a:pt x="8988" y="7693"/>
                    <a:pt x="8701" y="7661"/>
                    <a:pt x="8477" y="7537"/>
                  </a:cubicBezTo>
                  <a:cubicBezTo>
                    <a:pt x="8454" y="6466"/>
                    <a:pt x="8084" y="5323"/>
                    <a:pt x="7501" y="4430"/>
                  </a:cubicBezTo>
                  <a:close/>
                  <a:moveTo>
                    <a:pt x="3727" y="10192"/>
                  </a:moveTo>
                  <a:cubicBezTo>
                    <a:pt x="3965" y="10192"/>
                    <a:pt x="4155" y="10335"/>
                    <a:pt x="4215" y="10549"/>
                  </a:cubicBezTo>
                  <a:lnTo>
                    <a:pt x="2548" y="10549"/>
                  </a:lnTo>
                  <a:cubicBezTo>
                    <a:pt x="2619" y="10335"/>
                    <a:pt x="2822" y="10192"/>
                    <a:pt x="3036" y="10192"/>
                  </a:cubicBezTo>
                  <a:close/>
                  <a:moveTo>
                    <a:pt x="6930" y="4132"/>
                  </a:moveTo>
                  <a:cubicBezTo>
                    <a:pt x="7692" y="5049"/>
                    <a:pt x="8192" y="6406"/>
                    <a:pt x="8192" y="7644"/>
                  </a:cubicBezTo>
                  <a:cubicBezTo>
                    <a:pt x="8156" y="8513"/>
                    <a:pt x="7799" y="9359"/>
                    <a:pt x="7180" y="9966"/>
                  </a:cubicBezTo>
                  <a:cubicBezTo>
                    <a:pt x="7060" y="9906"/>
                    <a:pt x="6930" y="9859"/>
                    <a:pt x="6787" y="9859"/>
                  </a:cubicBezTo>
                  <a:lnTo>
                    <a:pt x="6108" y="9859"/>
                  </a:lnTo>
                  <a:cubicBezTo>
                    <a:pt x="5703" y="9859"/>
                    <a:pt x="5358" y="10156"/>
                    <a:pt x="5286" y="10549"/>
                  </a:cubicBezTo>
                  <a:lnTo>
                    <a:pt x="4560" y="10549"/>
                  </a:lnTo>
                  <a:cubicBezTo>
                    <a:pt x="4489" y="10156"/>
                    <a:pt x="4143" y="9859"/>
                    <a:pt x="3739" y="9859"/>
                  </a:cubicBezTo>
                  <a:lnTo>
                    <a:pt x="3048" y="9859"/>
                  </a:lnTo>
                  <a:cubicBezTo>
                    <a:pt x="2905" y="9859"/>
                    <a:pt x="2774" y="9894"/>
                    <a:pt x="2667" y="9966"/>
                  </a:cubicBezTo>
                  <a:cubicBezTo>
                    <a:pt x="2036" y="9359"/>
                    <a:pt x="1679" y="8525"/>
                    <a:pt x="1679" y="7644"/>
                  </a:cubicBezTo>
                  <a:cubicBezTo>
                    <a:pt x="1679" y="6406"/>
                    <a:pt x="2179" y="5061"/>
                    <a:pt x="2953" y="4132"/>
                  </a:cubicBezTo>
                  <a:cubicBezTo>
                    <a:pt x="2989" y="4180"/>
                    <a:pt x="3036" y="4239"/>
                    <a:pt x="3084" y="4275"/>
                  </a:cubicBezTo>
                  <a:cubicBezTo>
                    <a:pt x="2655" y="5049"/>
                    <a:pt x="2393" y="6049"/>
                    <a:pt x="2393" y="6954"/>
                  </a:cubicBezTo>
                  <a:cubicBezTo>
                    <a:pt x="2393" y="8442"/>
                    <a:pt x="3548" y="9668"/>
                    <a:pt x="4941" y="9668"/>
                  </a:cubicBezTo>
                  <a:cubicBezTo>
                    <a:pt x="6346" y="9668"/>
                    <a:pt x="7489" y="8442"/>
                    <a:pt x="7489" y="6954"/>
                  </a:cubicBezTo>
                  <a:cubicBezTo>
                    <a:pt x="7489" y="6525"/>
                    <a:pt x="7430" y="6096"/>
                    <a:pt x="7322" y="5644"/>
                  </a:cubicBezTo>
                  <a:cubicBezTo>
                    <a:pt x="7312" y="5569"/>
                    <a:pt x="7234" y="5523"/>
                    <a:pt x="7158" y="5523"/>
                  </a:cubicBezTo>
                  <a:cubicBezTo>
                    <a:pt x="7149" y="5523"/>
                    <a:pt x="7140" y="5524"/>
                    <a:pt x="7132" y="5525"/>
                  </a:cubicBezTo>
                  <a:cubicBezTo>
                    <a:pt x="7037" y="5549"/>
                    <a:pt x="7001" y="5632"/>
                    <a:pt x="7013" y="5727"/>
                  </a:cubicBezTo>
                  <a:cubicBezTo>
                    <a:pt x="7120" y="6144"/>
                    <a:pt x="7156" y="6561"/>
                    <a:pt x="7156" y="6954"/>
                  </a:cubicBezTo>
                  <a:cubicBezTo>
                    <a:pt x="7156" y="8287"/>
                    <a:pt x="6168" y="9359"/>
                    <a:pt x="4941" y="9359"/>
                  </a:cubicBezTo>
                  <a:cubicBezTo>
                    <a:pt x="3727" y="9359"/>
                    <a:pt x="2727" y="8287"/>
                    <a:pt x="2727" y="6954"/>
                  </a:cubicBezTo>
                  <a:cubicBezTo>
                    <a:pt x="2727" y="6120"/>
                    <a:pt x="2953" y="5215"/>
                    <a:pt x="3334" y="4501"/>
                  </a:cubicBezTo>
                  <a:cubicBezTo>
                    <a:pt x="3762" y="4858"/>
                    <a:pt x="4334" y="5084"/>
                    <a:pt x="4941" y="5084"/>
                  </a:cubicBezTo>
                  <a:cubicBezTo>
                    <a:pt x="5548" y="5084"/>
                    <a:pt x="6120" y="4858"/>
                    <a:pt x="6549" y="4501"/>
                  </a:cubicBezTo>
                  <a:cubicBezTo>
                    <a:pt x="6644" y="4668"/>
                    <a:pt x="6727" y="4846"/>
                    <a:pt x="6787" y="5037"/>
                  </a:cubicBezTo>
                  <a:cubicBezTo>
                    <a:pt x="6822" y="5096"/>
                    <a:pt x="6882" y="5144"/>
                    <a:pt x="6941" y="5144"/>
                  </a:cubicBezTo>
                  <a:cubicBezTo>
                    <a:pt x="6953" y="5144"/>
                    <a:pt x="6989" y="5144"/>
                    <a:pt x="7001" y="5132"/>
                  </a:cubicBezTo>
                  <a:cubicBezTo>
                    <a:pt x="7084" y="5096"/>
                    <a:pt x="7120" y="5013"/>
                    <a:pt x="7084" y="4918"/>
                  </a:cubicBezTo>
                  <a:cubicBezTo>
                    <a:pt x="7001" y="4691"/>
                    <a:pt x="6894" y="4477"/>
                    <a:pt x="6787" y="4275"/>
                  </a:cubicBezTo>
                  <a:cubicBezTo>
                    <a:pt x="6834" y="4239"/>
                    <a:pt x="6882" y="4180"/>
                    <a:pt x="6930" y="4132"/>
                  </a:cubicBezTo>
                  <a:close/>
                  <a:moveTo>
                    <a:pt x="6787" y="10192"/>
                  </a:moveTo>
                  <a:cubicBezTo>
                    <a:pt x="7025" y="10192"/>
                    <a:pt x="7227" y="10335"/>
                    <a:pt x="7287" y="10549"/>
                  </a:cubicBezTo>
                  <a:lnTo>
                    <a:pt x="5620" y="10549"/>
                  </a:lnTo>
                  <a:cubicBezTo>
                    <a:pt x="5691" y="10335"/>
                    <a:pt x="5882" y="10192"/>
                    <a:pt x="6108" y="10192"/>
                  </a:cubicBezTo>
                  <a:close/>
                  <a:moveTo>
                    <a:pt x="4929" y="0"/>
                  </a:moveTo>
                  <a:cubicBezTo>
                    <a:pt x="3524" y="0"/>
                    <a:pt x="2381" y="1143"/>
                    <a:pt x="2381" y="2536"/>
                  </a:cubicBezTo>
                  <a:cubicBezTo>
                    <a:pt x="2381" y="3001"/>
                    <a:pt x="2500" y="3429"/>
                    <a:pt x="2727" y="3810"/>
                  </a:cubicBezTo>
                  <a:cubicBezTo>
                    <a:pt x="2548" y="3894"/>
                    <a:pt x="2131" y="4132"/>
                    <a:pt x="1667" y="4596"/>
                  </a:cubicBezTo>
                  <a:cubicBezTo>
                    <a:pt x="1107" y="5156"/>
                    <a:pt x="369" y="6156"/>
                    <a:pt x="12" y="7775"/>
                  </a:cubicBezTo>
                  <a:cubicBezTo>
                    <a:pt x="0" y="7823"/>
                    <a:pt x="12" y="7870"/>
                    <a:pt x="36" y="7894"/>
                  </a:cubicBezTo>
                  <a:cubicBezTo>
                    <a:pt x="60" y="7930"/>
                    <a:pt x="95" y="7954"/>
                    <a:pt x="131" y="7978"/>
                  </a:cubicBezTo>
                  <a:cubicBezTo>
                    <a:pt x="155" y="7978"/>
                    <a:pt x="369" y="8013"/>
                    <a:pt x="655" y="8013"/>
                  </a:cubicBezTo>
                  <a:cubicBezTo>
                    <a:pt x="881" y="8013"/>
                    <a:pt x="1143" y="7990"/>
                    <a:pt x="1381" y="7894"/>
                  </a:cubicBezTo>
                  <a:cubicBezTo>
                    <a:pt x="1441" y="8752"/>
                    <a:pt x="1822" y="9561"/>
                    <a:pt x="2429" y="10156"/>
                  </a:cubicBezTo>
                  <a:cubicBezTo>
                    <a:pt x="2310" y="10311"/>
                    <a:pt x="2238" y="10490"/>
                    <a:pt x="2238" y="10692"/>
                  </a:cubicBezTo>
                  <a:cubicBezTo>
                    <a:pt x="2238" y="10787"/>
                    <a:pt x="2310" y="10859"/>
                    <a:pt x="2393" y="10859"/>
                  </a:cubicBezTo>
                  <a:lnTo>
                    <a:pt x="7501" y="10859"/>
                  </a:lnTo>
                  <a:cubicBezTo>
                    <a:pt x="7596" y="10859"/>
                    <a:pt x="7668" y="10787"/>
                    <a:pt x="7668" y="10692"/>
                  </a:cubicBezTo>
                  <a:cubicBezTo>
                    <a:pt x="7668" y="10490"/>
                    <a:pt x="7596" y="10311"/>
                    <a:pt x="7477" y="10156"/>
                  </a:cubicBezTo>
                  <a:cubicBezTo>
                    <a:pt x="8084" y="9549"/>
                    <a:pt x="8454" y="8752"/>
                    <a:pt x="8513" y="7894"/>
                  </a:cubicBezTo>
                  <a:cubicBezTo>
                    <a:pt x="8751" y="7990"/>
                    <a:pt x="9025" y="8013"/>
                    <a:pt x="9239" y="8013"/>
                  </a:cubicBezTo>
                  <a:cubicBezTo>
                    <a:pt x="9525" y="8013"/>
                    <a:pt x="9751" y="7978"/>
                    <a:pt x="9763" y="7978"/>
                  </a:cubicBezTo>
                  <a:cubicBezTo>
                    <a:pt x="9811" y="7954"/>
                    <a:pt x="9835" y="7942"/>
                    <a:pt x="9870" y="7894"/>
                  </a:cubicBezTo>
                  <a:cubicBezTo>
                    <a:pt x="9847" y="7859"/>
                    <a:pt x="9847" y="7811"/>
                    <a:pt x="9847" y="7775"/>
                  </a:cubicBezTo>
                  <a:cubicBezTo>
                    <a:pt x="9489" y="6156"/>
                    <a:pt x="8739" y="5156"/>
                    <a:pt x="8192" y="4596"/>
                  </a:cubicBezTo>
                  <a:cubicBezTo>
                    <a:pt x="7727" y="4132"/>
                    <a:pt x="7311" y="3894"/>
                    <a:pt x="7132" y="3810"/>
                  </a:cubicBezTo>
                  <a:cubicBezTo>
                    <a:pt x="7334" y="3429"/>
                    <a:pt x="7477" y="3001"/>
                    <a:pt x="7477" y="2536"/>
                  </a:cubicBezTo>
                  <a:cubicBezTo>
                    <a:pt x="7477" y="1143"/>
                    <a:pt x="6334" y="0"/>
                    <a:pt x="49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860" name="Google Shape;11860;p81"/>
            <p:cNvSpPr/>
            <p:nvPr/>
          </p:nvSpPr>
          <p:spPr>
            <a:xfrm>
              <a:off x="1524045" y="1565810"/>
              <a:ext cx="32416" cy="37376"/>
            </a:xfrm>
            <a:custGeom>
              <a:avLst/>
              <a:gdLst/>
              <a:ahLst/>
              <a:cxnLst/>
              <a:rect l="l" t="t" r="r" b="b"/>
              <a:pathLst>
                <a:path w="1013" h="1168" extrusionOk="0">
                  <a:moveTo>
                    <a:pt x="524" y="322"/>
                  </a:moveTo>
                  <a:cubicBezTo>
                    <a:pt x="631" y="322"/>
                    <a:pt x="703" y="393"/>
                    <a:pt x="703" y="500"/>
                  </a:cubicBezTo>
                  <a:lnTo>
                    <a:pt x="703" y="667"/>
                  </a:lnTo>
                  <a:cubicBezTo>
                    <a:pt x="703" y="774"/>
                    <a:pt x="631" y="846"/>
                    <a:pt x="524" y="846"/>
                  </a:cubicBezTo>
                  <a:cubicBezTo>
                    <a:pt x="417" y="846"/>
                    <a:pt x="346" y="774"/>
                    <a:pt x="346" y="667"/>
                  </a:cubicBezTo>
                  <a:lnTo>
                    <a:pt x="346" y="500"/>
                  </a:lnTo>
                  <a:cubicBezTo>
                    <a:pt x="346" y="393"/>
                    <a:pt x="417" y="322"/>
                    <a:pt x="524" y="322"/>
                  </a:cubicBezTo>
                  <a:close/>
                  <a:moveTo>
                    <a:pt x="512" y="0"/>
                  </a:moveTo>
                  <a:cubicBezTo>
                    <a:pt x="227" y="0"/>
                    <a:pt x="0" y="227"/>
                    <a:pt x="0" y="500"/>
                  </a:cubicBezTo>
                  <a:lnTo>
                    <a:pt x="0" y="667"/>
                  </a:lnTo>
                  <a:cubicBezTo>
                    <a:pt x="0" y="953"/>
                    <a:pt x="227" y="1167"/>
                    <a:pt x="512" y="1167"/>
                  </a:cubicBezTo>
                  <a:cubicBezTo>
                    <a:pt x="786" y="1167"/>
                    <a:pt x="1012" y="953"/>
                    <a:pt x="1012" y="667"/>
                  </a:cubicBezTo>
                  <a:lnTo>
                    <a:pt x="1012" y="500"/>
                  </a:lnTo>
                  <a:cubicBezTo>
                    <a:pt x="1012" y="227"/>
                    <a:pt x="786" y="0"/>
                    <a:pt x="5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861" name="Google Shape;11861;p81"/>
            <p:cNvSpPr/>
            <p:nvPr/>
          </p:nvSpPr>
          <p:spPr>
            <a:xfrm>
              <a:off x="1589965" y="1565810"/>
              <a:ext cx="32416" cy="37376"/>
            </a:xfrm>
            <a:custGeom>
              <a:avLst/>
              <a:gdLst/>
              <a:ahLst/>
              <a:cxnLst/>
              <a:rect l="l" t="t" r="r" b="b"/>
              <a:pathLst>
                <a:path w="1013" h="1168" extrusionOk="0">
                  <a:moveTo>
                    <a:pt x="500" y="322"/>
                  </a:moveTo>
                  <a:cubicBezTo>
                    <a:pt x="607" y="322"/>
                    <a:pt x="679" y="393"/>
                    <a:pt x="679" y="500"/>
                  </a:cubicBezTo>
                  <a:lnTo>
                    <a:pt x="679" y="667"/>
                  </a:lnTo>
                  <a:cubicBezTo>
                    <a:pt x="679" y="774"/>
                    <a:pt x="607" y="846"/>
                    <a:pt x="500" y="846"/>
                  </a:cubicBezTo>
                  <a:cubicBezTo>
                    <a:pt x="393" y="846"/>
                    <a:pt x="322" y="774"/>
                    <a:pt x="322" y="667"/>
                  </a:cubicBezTo>
                  <a:lnTo>
                    <a:pt x="322" y="500"/>
                  </a:lnTo>
                  <a:cubicBezTo>
                    <a:pt x="322" y="393"/>
                    <a:pt x="393" y="322"/>
                    <a:pt x="500" y="322"/>
                  </a:cubicBezTo>
                  <a:close/>
                  <a:moveTo>
                    <a:pt x="500" y="0"/>
                  </a:moveTo>
                  <a:cubicBezTo>
                    <a:pt x="215" y="0"/>
                    <a:pt x="0" y="227"/>
                    <a:pt x="0" y="500"/>
                  </a:cubicBezTo>
                  <a:lnTo>
                    <a:pt x="0" y="667"/>
                  </a:lnTo>
                  <a:cubicBezTo>
                    <a:pt x="0" y="953"/>
                    <a:pt x="215" y="1167"/>
                    <a:pt x="500" y="1167"/>
                  </a:cubicBezTo>
                  <a:cubicBezTo>
                    <a:pt x="786" y="1167"/>
                    <a:pt x="1012" y="953"/>
                    <a:pt x="1012" y="667"/>
                  </a:cubicBezTo>
                  <a:lnTo>
                    <a:pt x="1012" y="500"/>
                  </a:lnTo>
                  <a:cubicBezTo>
                    <a:pt x="988" y="227"/>
                    <a:pt x="774" y="0"/>
                    <a:pt x="5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862" name="Google Shape;11862;p81"/>
            <p:cNvSpPr/>
            <p:nvPr/>
          </p:nvSpPr>
          <p:spPr>
            <a:xfrm>
              <a:off x="1551085" y="1598386"/>
              <a:ext cx="43488" cy="42496"/>
            </a:xfrm>
            <a:custGeom>
              <a:avLst/>
              <a:gdLst/>
              <a:ahLst/>
              <a:cxnLst/>
              <a:rect l="l" t="t" r="r" b="b"/>
              <a:pathLst>
                <a:path w="1359" h="1328" extrusionOk="0">
                  <a:moveTo>
                    <a:pt x="691" y="352"/>
                  </a:moveTo>
                  <a:lnTo>
                    <a:pt x="977" y="542"/>
                  </a:lnTo>
                  <a:lnTo>
                    <a:pt x="691" y="911"/>
                  </a:lnTo>
                  <a:lnTo>
                    <a:pt x="406" y="542"/>
                  </a:lnTo>
                  <a:lnTo>
                    <a:pt x="691" y="352"/>
                  </a:lnTo>
                  <a:close/>
                  <a:moveTo>
                    <a:pt x="685" y="0"/>
                  </a:moveTo>
                  <a:cubicBezTo>
                    <a:pt x="656" y="0"/>
                    <a:pt x="626" y="6"/>
                    <a:pt x="596" y="18"/>
                  </a:cubicBezTo>
                  <a:lnTo>
                    <a:pt x="96" y="364"/>
                  </a:lnTo>
                  <a:cubicBezTo>
                    <a:pt x="60" y="399"/>
                    <a:pt x="37" y="423"/>
                    <a:pt x="25" y="471"/>
                  </a:cubicBezTo>
                  <a:cubicBezTo>
                    <a:pt x="1" y="518"/>
                    <a:pt x="25" y="554"/>
                    <a:pt x="48" y="590"/>
                  </a:cubicBezTo>
                  <a:lnTo>
                    <a:pt x="560" y="1268"/>
                  </a:lnTo>
                  <a:cubicBezTo>
                    <a:pt x="584" y="1316"/>
                    <a:pt x="632" y="1328"/>
                    <a:pt x="691" y="1328"/>
                  </a:cubicBezTo>
                  <a:cubicBezTo>
                    <a:pt x="739" y="1328"/>
                    <a:pt x="799" y="1304"/>
                    <a:pt x="822" y="1268"/>
                  </a:cubicBezTo>
                  <a:lnTo>
                    <a:pt x="1322" y="590"/>
                  </a:lnTo>
                  <a:cubicBezTo>
                    <a:pt x="1358" y="554"/>
                    <a:pt x="1358" y="518"/>
                    <a:pt x="1358" y="471"/>
                  </a:cubicBezTo>
                  <a:cubicBezTo>
                    <a:pt x="1358" y="423"/>
                    <a:pt x="1334" y="399"/>
                    <a:pt x="1287" y="364"/>
                  </a:cubicBezTo>
                  <a:lnTo>
                    <a:pt x="775" y="18"/>
                  </a:lnTo>
                  <a:cubicBezTo>
                    <a:pt x="745" y="6"/>
                    <a:pt x="715" y="0"/>
                    <a:pt x="6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1863" name="Google Shape;11863;p81"/>
          <p:cNvGrpSpPr/>
          <p:nvPr/>
        </p:nvGrpSpPr>
        <p:grpSpPr>
          <a:xfrm>
            <a:off x="4669520" y="1576858"/>
            <a:ext cx="347520" cy="347104"/>
            <a:chOff x="4697389" y="1500658"/>
            <a:chExt cx="347520" cy="347104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1864" name="Google Shape;11864;p81"/>
            <p:cNvSpPr/>
            <p:nvPr/>
          </p:nvSpPr>
          <p:spPr>
            <a:xfrm>
              <a:off x="4697389" y="1500658"/>
              <a:ext cx="347520" cy="347104"/>
            </a:xfrm>
            <a:custGeom>
              <a:avLst/>
              <a:gdLst/>
              <a:ahLst/>
              <a:cxnLst/>
              <a:rect l="l" t="t" r="r" b="b"/>
              <a:pathLst>
                <a:path w="10860" h="10847" extrusionOk="0">
                  <a:moveTo>
                    <a:pt x="2082" y="1011"/>
                  </a:moveTo>
                  <a:cubicBezTo>
                    <a:pt x="2474" y="1011"/>
                    <a:pt x="2807" y="1244"/>
                    <a:pt x="2977" y="1608"/>
                  </a:cubicBezTo>
                  <a:cubicBezTo>
                    <a:pt x="2560" y="1810"/>
                    <a:pt x="2191" y="2084"/>
                    <a:pt x="1846" y="2405"/>
                  </a:cubicBezTo>
                  <a:cubicBezTo>
                    <a:pt x="1691" y="2560"/>
                    <a:pt x="1548" y="2703"/>
                    <a:pt x="1417" y="2858"/>
                  </a:cubicBezTo>
                  <a:cubicBezTo>
                    <a:pt x="1156" y="2656"/>
                    <a:pt x="1001" y="2358"/>
                    <a:pt x="1001" y="2036"/>
                  </a:cubicBezTo>
                  <a:cubicBezTo>
                    <a:pt x="1001" y="1465"/>
                    <a:pt x="1453" y="1012"/>
                    <a:pt x="2025" y="1012"/>
                  </a:cubicBezTo>
                  <a:cubicBezTo>
                    <a:pt x="2044" y="1011"/>
                    <a:pt x="2063" y="1011"/>
                    <a:pt x="2082" y="1011"/>
                  </a:cubicBezTo>
                  <a:close/>
                  <a:moveTo>
                    <a:pt x="2025" y="310"/>
                  </a:moveTo>
                  <a:cubicBezTo>
                    <a:pt x="2703" y="310"/>
                    <a:pt x="3322" y="715"/>
                    <a:pt x="3584" y="1322"/>
                  </a:cubicBezTo>
                  <a:cubicBezTo>
                    <a:pt x="3465" y="1370"/>
                    <a:pt x="3358" y="1405"/>
                    <a:pt x="3239" y="1453"/>
                  </a:cubicBezTo>
                  <a:cubicBezTo>
                    <a:pt x="3025" y="977"/>
                    <a:pt x="2549" y="667"/>
                    <a:pt x="2013" y="667"/>
                  </a:cubicBezTo>
                  <a:cubicBezTo>
                    <a:pt x="1263" y="667"/>
                    <a:pt x="655" y="1274"/>
                    <a:pt x="655" y="2024"/>
                  </a:cubicBezTo>
                  <a:cubicBezTo>
                    <a:pt x="655" y="2453"/>
                    <a:pt x="858" y="2834"/>
                    <a:pt x="1191" y="3096"/>
                  </a:cubicBezTo>
                  <a:cubicBezTo>
                    <a:pt x="1120" y="3191"/>
                    <a:pt x="1060" y="3287"/>
                    <a:pt x="977" y="3394"/>
                  </a:cubicBezTo>
                  <a:cubicBezTo>
                    <a:pt x="584" y="3072"/>
                    <a:pt x="310" y="2572"/>
                    <a:pt x="310" y="2024"/>
                  </a:cubicBezTo>
                  <a:cubicBezTo>
                    <a:pt x="310" y="1084"/>
                    <a:pt x="1084" y="310"/>
                    <a:pt x="2025" y="310"/>
                  </a:cubicBezTo>
                  <a:close/>
                  <a:moveTo>
                    <a:pt x="8823" y="310"/>
                  </a:moveTo>
                  <a:cubicBezTo>
                    <a:pt x="9764" y="310"/>
                    <a:pt x="10538" y="1084"/>
                    <a:pt x="10538" y="2024"/>
                  </a:cubicBezTo>
                  <a:cubicBezTo>
                    <a:pt x="10538" y="2572"/>
                    <a:pt x="10264" y="3072"/>
                    <a:pt x="9835" y="3406"/>
                  </a:cubicBezTo>
                  <a:cubicBezTo>
                    <a:pt x="9776" y="3298"/>
                    <a:pt x="9704" y="3191"/>
                    <a:pt x="9633" y="3108"/>
                  </a:cubicBezTo>
                  <a:cubicBezTo>
                    <a:pt x="9954" y="2858"/>
                    <a:pt x="10157" y="2453"/>
                    <a:pt x="10157" y="2036"/>
                  </a:cubicBezTo>
                  <a:cubicBezTo>
                    <a:pt x="10157" y="1858"/>
                    <a:pt x="10133" y="1679"/>
                    <a:pt x="10061" y="1513"/>
                  </a:cubicBezTo>
                  <a:cubicBezTo>
                    <a:pt x="10034" y="1458"/>
                    <a:pt x="9965" y="1417"/>
                    <a:pt x="9902" y="1417"/>
                  </a:cubicBezTo>
                  <a:cubicBezTo>
                    <a:pt x="9882" y="1417"/>
                    <a:pt x="9864" y="1421"/>
                    <a:pt x="9847" y="1429"/>
                  </a:cubicBezTo>
                  <a:cubicBezTo>
                    <a:pt x="9776" y="1453"/>
                    <a:pt x="9728" y="1560"/>
                    <a:pt x="9764" y="1632"/>
                  </a:cubicBezTo>
                  <a:cubicBezTo>
                    <a:pt x="9823" y="1763"/>
                    <a:pt x="9835" y="1905"/>
                    <a:pt x="9835" y="2036"/>
                  </a:cubicBezTo>
                  <a:cubicBezTo>
                    <a:pt x="9835" y="2358"/>
                    <a:pt x="9680" y="2656"/>
                    <a:pt x="9418" y="2858"/>
                  </a:cubicBezTo>
                  <a:cubicBezTo>
                    <a:pt x="9287" y="2703"/>
                    <a:pt x="9145" y="2536"/>
                    <a:pt x="8990" y="2405"/>
                  </a:cubicBezTo>
                  <a:cubicBezTo>
                    <a:pt x="8645" y="2096"/>
                    <a:pt x="8252" y="1822"/>
                    <a:pt x="7859" y="1608"/>
                  </a:cubicBezTo>
                  <a:cubicBezTo>
                    <a:pt x="8014" y="1227"/>
                    <a:pt x="8395" y="989"/>
                    <a:pt x="8787" y="989"/>
                  </a:cubicBezTo>
                  <a:cubicBezTo>
                    <a:pt x="8966" y="989"/>
                    <a:pt x="9168" y="1036"/>
                    <a:pt x="9311" y="1143"/>
                  </a:cubicBezTo>
                  <a:cubicBezTo>
                    <a:pt x="9334" y="1158"/>
                    <a:pt x="9360" y="1165"/>
                    <a:pt x="9386" y="1165"/>
                  </a:cubicBezTo>
                  <a:cubicBezTo>
                    <a:pt x="9444" y="1165"/>
                    <a:pt x="9505" y="1133"/>
                    <a:pt x="9538" y="1084"/>
                  </a:cubicBezTo>
                  <a:cubicBezTo>
                    <a:pt x="9585" y="1012"/>
                    <a:pt x="9549" y="905"/>
                    <a:pt x="9478" y="858"/>
                  </a:cubicBezTo>
                  <a:cubicBezTo>
                    <a:pt x="9264" y="739"/>
                    <a:pt x="9026" y="667"/>
                    <a:pt x="8787" y="667"/>
                  </a:cubicBezTo>
                  <a:cubicBezTo>
                    <a:pt x="8252" y="667"/>
                    <a:pt x="7775" y="977"/>
                    <a:pt x="7561" y="1453"/>
                  </a:cubicBezTo>
                  <a:cubicBezTo>
                    <a:pt x="7454" y="1405"/>
                    <a:pt x="7335" y="1370"/>
                    <a:pt x="7216" y="1322"/>
                  </a:cubicBezTo>
                  <a:cubicBezTo>
                    <a:pt x="7525" y="727"/>
                    <a:pt x="8156" y="310"/>
                    <a:pt x="8823" y="310"/>
                  </a:cubicBezTo>
                  <a:close/>
                  <a:moveTo>
                    <a:pt x="5430" y="6775"/>
                  </a:moveTo>
                  <a:cubicBezTo>
                    <a:pt x="5692" y="6775"/>
                    <a:pt x="5954" y="6882"/>
                    <a:pt x="6144" y="7073"/>
                  </a:cubicBezTo>
                  <a:cubicBezTo>
                    <a:pt x="6323" y="7275"/>
                    <a:pt x="6430" y="7525"/>
                    <a:pt x="6418" y="7787"/>
                  </a:cubicBezTo>
                  <a:lnTo>
                    <a:pt x="6359" y="9204"/>
                  </a:lnTo>
                  <a:cubicBezTo>
                    <a:pt x="6097" y="9299"/>
                    <a:pt x="5775" y="9335"/>
                    <a:pt x="5430" y="9335"/>
                  </a:cubicBezTo>
                  <a:cubicBezTo>
                    <a:pt x="5085" y="9335"/>
                    <a:pt x="4763" y="9299"/>
                    <a:pt x="4513" y="9204"/>
                  </a:cubicBezTo>
                  <a:lnTo>
                    <a:pt x="4454" y="7787"/>
                  </a:lnTo>
                  <a:cubicBezTo>
                    <a:pt x="4430" y="7525"/>
                    <a:pt x="4537" y="7275"/>
                    <a:pt x="4715" y="7073"/>
                  </a:cubicBezTo>
                  <a:cubicBezTo>
                    <a:pt x="4906" y="6882"/>
                    <a:pt x="5168" y="6775"/>
                    <a:pt x="5430" y="6775"/>
                  </a:cubicBezTo>
                  <a:close/>
                  <a:moveTo>
                    <a:pt x="5430" y="1334"/>
                  </a:moveTo>
                  <a:cubicBezTo>
                    <a:pt x="8061" y="1334"/>
                    <a:pt x="10204" y="3322"/>
                    <a:pt x="10204" y="5775"/>
                  </a:cubicBezTo>
                  <a:cubicBezTo>
                    <a:pt x="10204" y="6823"/>
                    <a:pt x="9811" y="7835"/>
                    <a:pt x="9073" y="8644"/>
                  </a:cubicBezTo>
                  <a:cubicBezTo>
                    <a:pt x="8418" y="9359"/>
                    <a:pt x="7549" y="9859"/>
                    <a:pt x="6573" y="10085"/>
                  </a:cubicBezTo>
                  <a:cubicBezTo>
                    <a:pt x="6620" y="9966"/>
                    <a:pt x="6656" y="9835"/>
                    <a:pt x="6656" y="9704"/>
                  </a:cubicBezTo>
                  <a:lnTo>
                    <a:pt x="6668" y="9442"/>
                  </a:lnTo>
                  <a:cubicBezTo>
                    <a:pt x="6740" y="9406"/>
                    <a:pt x="6811" y="9371"/>
                    <a:pt x="6894" y="9311"/>
                  </a:cubicBezTo>
                  <a:cubicBezTo>
                    <a:pt x="6966" y="9263"/>
                    <a:pt x="6978" y="9168"/>
                    <a:pt x="6918" y="9085"/>
                  </a:cubicBezTo>
                  <a:cubicBezTo>
                    <a:pt x="6884" y="9044"/>
                    <a:pt x="6843" y="9023"/>
                    <a:pt x="6798" y="9023"/>
                  </a:cubicBezTo>
                  <a:cubicBezTo>
                    <a:pt x="6764" y="9023"/>
                    <a:pt x="6728" y="9035"/>
                    <a:pt x="6692" y="9061"/>
                  </a:cubicBezTo>
                  <a:lnTo>
                    <a:pt x="6680" y="9073"/>
                  </a:lnTo>
                  <a:lnTo>
                    <a:pt x="6728" y="7835"/>
                  </a:lnTo>
                  <a:cubicBezTo>
                    <a:pt x="6740" y="7478"/>
                    <a:pt x="6609" y="7144"/>
                    <a:pt x="6370" y="6882"/>
                  </a:cubicBezTo>
                  <a:cubicBezTo>
                    <a:pt x="6120" y="6632"/>
                    <a:pt x="5787" y="6489"/>
                    <a:pt x="5430" y="6489"/>
                  </a:cubicBezTo>
                  <a:cubicBezTo>
                    <a:pt x="5073" y="6489"/>
                    <a:pt x="4751" y="6632"/>
                    <a:pt x="4489" y="6882"/>
                  </a:cubicBezTo>
                  <a:cubicBezTo>
                    <a:pt x="4239" y="7144"/>
                    <a:pt x="4120" y="7478"/>
                    <a:pt x="4132" y="7835"/>
                  </a:cubicBezTo>
                  <a:lnTo>
                    <a:pt x="4180" y="9073"/>
                  </a:lnTo>
                  <a:lnTo>
                    <a:pt x="4168" y="9061"/>
                  </a:lnTo>
                  <a:cubicBezTo>
                    <a:pt x="4138" y="9041"/>
                    <a:pt x="4104" y="9032"/>
                    <a:pt x="4070" y="9032"/>
                  </a:cubicBezTo>
                  <a:cubicBezTo>
                    <a:pt x="4023" y="9032"/>
                    <a:pt x="3976" y="9050"/>
                    <a:pt x="3942" y="9085"/>
                  </a:cubicBezTo>
                  <a:cubicBezTo>
                    <a:pt x="3894" y="9168"/>
                    <a:pt x="3918" y="9252"/>
                    <a:pt x="3977" y="9311"/>
                  </a:cubicBezTo>
                  <a:cubicBezTo>
                    <a:pt x="4037" y="9359"/>
                    <a:pt x="4108" y="9406"/>
                    <a:pt x="4192" y="9442"/>
                  </a:cubicBezTo>
                  <a:lnTo>
                    <a:pt x="4215" y="9704"/>
                  </a:lnTo>
                  <a:cubicBezTo>
                    <a:pt x="4215" y="9835"/>
                    <a:pt x="4239" y="9966"/>
                    <a:pt x="4287" y="10085"/>
                  </a:cubicBezTo>
                  <a:cubicBezTo>
                    <a:pt x="3322" y="9859"/>
                    <a:pt x="2441" y="9359"/>
                    <a:pt x="1787" y="8644"/>
                  </a:cubicBezTo>
                  <a:cubicBezTo>
                    <a:pt x="1060" y="7835"/>
                    <a:pt x="655" y="6823"/>
                    <a:pt x="655" y="5775"/>
                  </a:cubicBezTo>
                  <a:cubicBezTo>
                    <a:pt x="655" y="3334"/>
                    <a:pt x="2799" y="1334"/>
                    <a:pt x="5430" y="1334"/>
                  </a:cubicBezTo>
                  <a:close/>
                  <a:moveTo>
                    <a:pt x="6335" y="9549"/>
                  </a:moveTo>
                  <a:lnTo>
                    <a:pt x="6335" y="9668"/>
                  </a:lnTo>
                  <a:cubicBezTo>
                    <a:pt x="6323" y="10156"/>
                    <a:pt x="5918" y="10537"/>
                    <a:pt x="5430" y="10537"/>
                  </a:cubicBezTo>
                  <a:cubicBezTo>
                    <a:pt x="4942" y="10537"/>
                    <a:pt x="4549" y="10145"/>
                    <a:pt x="4525" y="9668"/>
                  </a:cubicBezTo>
                  <a:lnTo>
                    <a:pt x="4525" y="9549"/>
                  </a:lnTo>
                  <a:cubicBezTo>
                    <a:pt x="4787" y="9621"/>
                    <a:pt x="5108" y="9668"/>
                    <a:pt x="5430" y="9668"/>
                  </a:cubicBezTo>
                  <a:cubicBezTo>
                    <a:pt x="5763" y="9668"/>
                    <a:pt x="6073" y="9621"/>
                    <a:pt x="6335" y="9549"/>
                  </a:cubicBezTo>
                  <a:close/>
                  <a:moveTo>
                    <a:pt x="2025" y="0"/>
                  </a:moveTo>
                  <a:cubicBezTo>
                    <a:pt x="905" y="0"/>
                    <a:pt x="1" y="905"/>
                    <a:pt x="1" y="2024"/>
                  </a:cubicBezTo>
                  <a:cubicBezTo>
                    <a:pt x="1" y="2679"/>
                    <a:pt x="322" y="3298"/>
                    <a:pt x="846" y="3668"/>
                  </a:cubicBezTo>
                  <a:cubicBezTo>
                    <a:pt x="501" y="4310"/>
                    <a:pt x="322" y="5025"/>
                    <a:pt x="322" y="5751"/>
                  </a:cubicBezTo>
                  <a:cubicBezTo>
                    <a:pt x="322" y="6882"/>
                    <a:pt x="763" y="7978"/>
                    <a:pt x="1548" y="8835"/>
                  </a:cubicBezTo>
                  <a:cubicBezTo>
                    <a:pt x="2310" y="9668"/>
                    <a:pt x="3358" y="10240"/>
                    <a:pt x="4513" y="10430"/>
                  </a:cubicBezTo>
                  <a:cubicBezTo>
                    <a:pt x="4727" y="10680"/>
                    <a:pt x="5061" y="10847"/>
                    <a:pt x="5430" y="10847"/>
                  </a:cubicBezTo>
                  <a:cubicBezTo>
                    <a:pt x="5799" y="10847"/>
                    <a:pt x="6132" y="10680"/>
                    <a:pt x="6359" y="10430"/>
                  </a:cubicBezTo>
                  <a:cubicBezTo>
                    <a:pt x="7502" y="10240"/>
                    <a:pt x="8537" y="9668"/>
                    <a:pt x="9299" y="8835"/>
                  </a:cubicBezTo>
                  <a:cubicBezTo>
                    <a:pt x="10085" y="7978"/>
                    <a:pt x="10526" y="6882"/>
                    <a:pt x="10526" y="5751"/>
                  </a:cubicBezTo>
                  <a:cubicBezTo>
                    <a:pt x="10526" y="5025"/>
                    <a:pt x="10347" y="4310"/>
                    <a:pt x="10002" y="3668"/>
                  </a:cubicBezTo>
                  <a:cubicBezTo>
                    <a:pt x="10538" y="3298"/>
                    <a:pt x="10859" y="2691"/>
                    <a:pt x="10859" y="2024"/>
                  </a:cubicBezTo>
                  <a:cubicBezTo>
                    <a:pt x="10859" y="905"/>
                    <a:pt x="9954" y="0"/>
                    <a:pt x="8835" y="0"/>
                  </a:cubicBezTo>
                  <a:cubicBezTo>
                    <a:pt x="8025" y="0"/>
                    <a:pt x="7287" y="489"/>
                    <a:pt x="6966" y="1227"/>
                  </a:cubicBezTo>
                  <a:cubicBezTo>
                    <a:pt x="6478" y="1084"/>
                    <a:pt x="5954" y="1012"/>
                    <a:pt x="5430" y="1012"/>
                  </a:cubicBezTo>
                  <a:cubicBezTo>
                    <a:pt x="4906" y="1012"/>
                    <a:pt x="4394" y="1084"/>
                    <a:pt x="3894" y="1227"/>
                  </a:cubicBezTo>
                  <a:cubicBezTo>
                    <a:pt x="3584" y="489"/>
                    <a:pt x="2846" y="0"/>
                    <a:pt x="20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865" name="Google Shape;11865;p81"/>
            <p:cNvSpPr/>
            <p:nvPr/>
          </p:nvSpPr>
          <p:spPr>
            <a:xfrm>
              <a:off x="4773581" y="1658002"/>
              <a:ext cx="48416" cy="59840"/>
            </a:xfrm>
            <a:custGeom>
              <a:avLst/>
              <a:gdLst/>
              <a:ahLst/>
              <a:cxnLst/>
              <a:rect l="l" t="t" r="r" b="b"/>
              <a:pathLst>
                <a:path w="1513" h="1870" extrusionOk="0">
                  <a:moveTo>
                    <a:pt x="763" y="1"/>
                  </a:moveTo>
                  <a:cubicBezTo>
                    <a:pt x="346" y="1"/>
                    <a:pt x="1" y="346"/>
                    <a:pt x="1" y="763"/>
                  </a:cubicBezTo>
                  <a:lnTo>
                    <a:pt x="1" y="1108"/>
                  </a:lnTo>
                  <a:cubicBezTo>
                    <a:pt x="1" y="1525"/>
                    <a:pt x="346" y="1870"/>
                    <a:pt x="763" y="1870"/>
                  </a:cubicBezTo>
                  <a:cubicBezTo>
                    <a:pt x="1180" y="1870"/>
                    <a:pt x="1513" y="1525"/>
                    <a:pt x="1513" y="1108"/>
                  </a:cubicBezTo>
                  <a:lnTo>
                    <a:pt x="1513" y="763"/>
                  </a:lnTo>
                  <a:cubicBezTo>
                    <a:pt x="1501" y="656"/>
                    <a:pt x="1489" y="536"/>
                    <a:pt x="1430" y="441"/>
                  </a:cubicBezTo>
                  <a:cubicBezTo>
                    <a:pt x="1394" y="380"/>
                    <a:pt x="1340" y="344"/>
                    <a:pt x="1280" y="344"/>
                  </a:cubicBezTo>
                  <a:cubicBezTo>
                    <a:pt x="1259" y="344"/>
                    <a:pt x="1237" y="349"/>
                    <a:pt x="1215" y="358"/>
                  </a:cubicBezTo>
                  <a:cubicBezTo>
                    <a:pt x="1144" y="406"/>
                    <a:pt x="1096" y="489"/>
                    <a:pt x="1144" y="572"/>
                  </a:cubicBezTo>
                  <a:cubicBezTo>
                    <a:pt x="1180" y="632"/>
                    <a:pt x="1191" y="691"/>
                    <a:pt x="1191" y="763"/>
                  </a:cubicBezTo>
                  <a:lnTo>
                    <a:pt x="1191" y="1108"/>
                  </a:lnTo>
                  <a:cubicBezTo>
                    <a:pt x="1191" y="1346"/>
                    <a:pt x="1001" y="1537"/>
                    <a:pt x="763" y="1537"/>
                  </a:cubicBezTo>
                  <a:cubicBezTo>
                    <a:pt x="525" y="1537"/>
                    <a:pt x="322" y="1346"/>
                    <a:pt x="322" y="1108"/>
                  </a:cubicBezTo>
                  <a:lnTo>
                    <a:pt x="322" y="763"/>
                  </a:lnTo>
                  <a:cubicBezTo>
                    <a:pt x="322" y="525"/>
                    <a:pt x="525" y="334"/>
                    <a:pt x="763" y="334"/>
                  </a:cubicBezTo>
                  <a:cubicBezTo>
                    <a:pt x="846" y="334"/>
                    <a:pt x="918" y="263"/>
                    <a:pt x="918" y="167"/>
                  </a:cubicBezTo>
                  <a:cubicBezTo>
                    <a:pt x="918" y="72"/>
                    <a:pt x="846" y="1"/>
                    <a:pt x="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866" name="Google Shape;11866;p81"/>
            <p:cNvSpPr/>
            <p:nvPr/>
          </p:nvSpPr>
          <p:spPr>
            <a:xfrm>
              <a:off x="4920653" y="1658002"/>
              <a:ext cx="48416" cy="59840"/>
            </a:xfrm>
            <a:custGeom>
              <a:avLst/>
              <a:gdLst/>
              <a:ahLst/>
              <a:cxnLst/>
              <a:rect l="l" t="t" r="r" b="b"/>
              <a:pathLst>
                <a:path w="1513" h="1870" extrusionOk="0">
                  <a:moveTo>
                    <a:pt x="763" y="1"/>
                  </a:moveTo>
                  <a:cubicBezTo>
                    <a:pt x="346" y="1"/>
                    <a:pt x="1" y="346"/>
                    <a:pt x="1" y="763"/>
                  </a:cubicBezTo>
                  <a:lnTo>
                    <a:pt x="1" y="1108"/>
                  </a:lnTo>
                  <a:cubicBezTo>
                    <a:pt x="1" y="1525"/>
                    <a:pt x="346" y="1870"/>
                    <a:pt x="763" y="1870"/>
                  </a:cubicBezTo>
                  <a:cubicBezTo>
                    <a:pt x="1179" y="1870"/>
                    <a:pt x="1513" y="1525"/>
                    <a:pt x="1513" y="1108"/>
                  </a:cubicBezTo>
                  <a:lnTo>
                    <a:pt x="1513" y="763"/>
                  </a:lnTo>
                  <a:cubicBezTo>
                    <a:pt x="1501" y="656"/>
                    <a:pt x="1477" y="536"/>
                    <a:pt x="1429" y="441"/>
                  </a:cubicBezTo>
                  <a:cubicBezTo>
                    <a:pt x="1394" y="380"/>
                    <a:pt x="1340" y="344"/>
                    <a:pt x="1280" y="344"/>
                  </a:cubicBezTo>
                  <a:cubicBezTo>
                    <a:pt x="1259" y="344"/>
                    <a:pt x="1237" y="349"/>
                    <a:pt x="1215" y="358"/>
                  </a:cubicBezTo>
                  <a:cubicBezTo>
                    <a:pt x="1144" y="406"/>
                    <a:pt x="1096" y="489"/>
                    <a:pt x="1144" y="572"/>
                  </a:cubicBezTo>
                  <a:cubicBezTo>
                    <a:pt x="1179" y="632"/>
                    <a:pt x="1191" y="691"/>
                    <a:pt x="1191" y="763"/>
                  </a:cubicBezTo>
                  <a:lnTo>
                    <a:pt x="1191" y="1108"/>
                  </a:lnTo>
                  <a:cubicBezTo>
                    <a:pt x="1191" y="1346"/>
                    <a:pt x="1001" y="1537"/>
                    <a:pt x="763" y="1537"/>
                  </a:cubicBezTo>
                  <a:cubicBezTo>
                    <a:pt x="525" y="1537"/>
                    <a:pt x="322" y="1346"/>
                    <a:pt x="322" y="1108"/>
                  </a:cubicBezTo>
                  <a:lnTo>
                    <a:pt x="322" y="763"/>
                  </a:lnTo>
                  <a:cubicBezTo>
                    <a:pt x="322" y="525"/>
                    <a:pt x="525" y="334"/>
                    <a:pt x="763" y="334"/>
                  </a:cubicBezTo>
                  <a:cubicBezTo>
                    <a:pt x="846" y="334"/>
                    <a:pt x="917" y="263"/>
                    <a:pt x="917" y="167"/>
                  </a:cubicBezTo>
                  <a:cubicBezTo>
                    <a:pt x="917" y="72"/>
                    <a:pt x="846" y="1"/>
                    <a:pt x="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1867" name="Google Shape;11867;p81"/>
          <p:cNvGrpSpPr/>
          <p:nvPr/>
        </p:nvGrpSpPr>
        <p:grpSpPr>
          <a:xfrm>
            <a:off x="3575664" y="2041146"/>
            <a:ext cx="347520" cy="353760"/>
            <a:chOff x="3603533" y="1964946"/>
            <a:chExt cx="347520" cy="353760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1868" name="Google Shape;11868;p81"/>
            <p:cNvSpPr/>
            <p:nvPr/>
          </p:nvSpPr>
          <p:spPr>
            <a:xfrm>
              <a:off x="3603533" y="1964946"/>
              <a:ext cx="347520" cy="353760"/>
            </a:xfrm>
            <a:custGeom>
              <a:avLst/>
              <a:gdLst/>
              <a:ahLst/>
              <a:cxnLst/>
              <a:rect l="l" t="t" r="r" b="b"/>
              <a:pathLst>
                <a:path w="10860" h="11055" extrusionOk="0">
                  <a:moveTo>
                    <a:pt x="596" y="5672"/>
                  </a:moveTo>
                  <a:cubicBezTo>
                    <a:pt x="608" y="5672"/>
                    <a:pt x="632" y="5672"/>
                    <a:pt x="656" y="5684"/>
                  </a:cubicBezTo>
                  <a:cubicBezTo>
                    <a:pt x="537" y="5863"/>
                    <a:pt x="513" y="6065"/>
                    <a:pt x="548" y="6184"/>
                  </a:cubicBezTo>
                  <a:cubicBezTo>
                    <a:pt x="560" y="6292"/>
                    <a:pt x="668" y="6339"/>
                    <a:pt x="715" y="6351"/>
                  </a:cubicBezTo>
                  <a:cubicBezTo>
                    <a:pt x="679" y="6363"/>
                    <a:pt x="632" y="6387"/>
                    <a:pt x="596" y="6387"/>
                  </a:cubicBezTo>
                  <a:cubicBezTo>
                    <a:pt x="441" y="6387"/>
                    <a:pt x="322" y="6268"/>
                    <a:pt x="322" y="6113"/>
                  </a:cubicBezTo>
                  <a:lnTo>
                    <a:pt x="322" y="5934"/>
                  </a:lnTo>
                  <a:cubicBezTo>
                    <a:pt x="322" y="5792"/>
                    <a:pt x="441" y="5672"/>
                    <a:pt x="596" y="5672"/>
                  </a:cubicBezTo>
                  <a:close/>
                  <a:moveTo>
                    <a:pt x="4918" y="6857"/>
                  </a:moveTo>
                  <a:cubicBezTo>
                    <a:pt x="5037" y="6857"/>
                    <a:pt x="5130" y="6890"/>
                    <a:pt x="5180" y="6946"/>
                  </a:cubicBezTo>
                  <a:cubicBezTo>
                    <a:pt x="5228" y="7018"/>
                    <a:pt x="5204" y="7161"/>
                    <a:pt x="5085" y="7339"/>
                  </a:cubicBezTo>
                  <a:cubicBezTo>
                    <a:pt x="4918" y="7577"/>
                    <a:pt x="4799" y="7828"/>
                    <a:pt x="4739" y="8066"/>
                  </a:cubicBezTo>
                  <a:cubicBezTo>
                    <a:pt x="4478" y="7673"/>
                    <a:pt x="4287" y="7280"/>
                    <a:pt x="4192" y="7066"/>
                  </a:cubicBezTo>
                  <a:cubicBezTo>
                    <a:pt x="4358" y="7018"/>
                    <a:pt x="4466" y="6982"/>
                    <a:pt x="4537" y="6946"/>
                  </a:cubicBezTo>
                  <a:cubicBezTo>
                    <a:pt x="4678" y="6884"/>
                    <a:pt x="4809" y="6857"/>
                    <a:pt x="4918" y="6857"/>
                  </a:cubicBezTo>
                  <a:close/>
                  <a:moveTo>
                    <a:pt x="8464" y="324"/>
                  </a:moveTo>
                  <a:cubicBezTo>
                    <a:pt x="8714" y="324"/>
                    <a:pt x="8950" y="378"/>
                    <a:pt x="9169" y="481"/>
                  </a:cubicBezTo>
                  <a:cubicBezTo>
                    <a:pt x="9645" y="743"/>
                    <a:pt x="9942" y="1220"/>
                    <a:pt x="10097" y="1541"/>
                  </a:cubicBezTo>
                  <a:cubicBezTo>
                    <a:pt x="9938" y="1498"/>
                    <a:pt x="9780" y="1477"/>
                    <a:pt x="9628" y="1477"/>
                  </a:cubicBezTo>
                  <a:cubicBezTo>
                    <a:pt x="9361" y="1477"/>
                    <a:pt x="9112" y="1543"/>
                    <a:pt x="8907" y="1672"/>
                  </a:cubicBezTo>
                  <a:cubicBezTo>
                    <a:pt x="8585" y="1922"/>
                    <a:pt x="8418" y="2315"/>
                    <a:pt x="8466" y="2827"/>
                  </a:cubicBezTo>
                  <a:cubicBezTo>
                    <a:pt x="8526" y="3458"/>
                    <a:pt x="8942" y="4089"/>
                    <a:pt x="9371" y="4756"/>
                  </a:cubicBezTo>
                  <a:cubicBezTo>
                    <a:pt x="9942" y="5625"/>
                    <a:pt x="10538" y="6494"/>
                    <a:pt x="10538" y="7589"/>
                  </a:cubicBezTo>
                  <a:cubicBezTo>
                    <a:pt x="10514" y="8470"/>
                    <a:pt x="10240" y="9268"/>
                    <a:pt x="9728" y="9816"/>
                  </a:cubicBezTo>
                  <a:cubicBezTo>
                    <a:pt x="9192" y="10399"/>
                    <a:pt x="8454" y="10697"/>
                    <a:pt x="7585" y="10697"/>
                  </a:cubicBezTo>
                  <a:lnTo>
                    <a:pt x="4668" y="10697"/>
                  </a:lnTo>
                  <a:cubicBezTo>
                    <a:pt x="4739" y="10494"/>
                    <a:pt x="4930" y="10328"/>
                    <a:pt x="5180" y="10328"/>
                  </a:cubicBezTo>
                  <a:lnTo>
                    <a:pt x="6383" y="10328"/>
                  </a:lnTo>
                  <a:cubicBezTo>
                    <a:pt x="6466" y="10328"/>
                    <a:pt x="6549" y="10256"/>
                    <a:pt x="6549" y="10161"/>
                  </a:cubicBezTo>
                  <a:cubicBezTo>
                    <a:pt x="6549" y="10066"/>
                    <a:pt x="6466" y="9994"/>
                    <a:pt x="6383" y="9994"/>
                  </a:cubicBezTo>
                  <a:lnTo>
                    <a:pt x="5978" y="9994"/>
                  </a:lnTo>
                  <a:cubicBezTo>
                    <a:pt x="5621" y="9768"/>
                    <a:pt x="5180" y="9328"/>
                    <a:pt x="5049" y="8756"/>
                  </a:cubicBezTo>
                  <a:cubicBezTo>
                    <a:pt x="4966" y="8339"/>
                    <a:pt x="5073" y="7911"/>
                    <a:pt x="5370" y="7494"/>
                  </a:cubicBezTo>
                  <a:cubicBezTo>
                    <a:pt x="5668" y="7077"/>
                    <a:pt x="5513" y="6815"/>
                    <a:pt x="5430" y="6720"/>
                  </a:cubicBezTo>
                  <a:cubicBezTo>
                    <a:pt x="5318" y="6588"/>
                    <a:pt x="5135" y="6522"/>
                    <a:pt x="4926" y="6522"/>
                  </a:cubicBezTo>
                  <a:cubicBezTo>
                    <a:pt x="4759" y="6522"/>
                    <a:pt x="4574" y="6564"/>
                    <a:pt x="4394" y="6649"/>
                  </a:cubicBezTo>
                  <a:cubicBezTo>
                    <a:pt x="4281" y="6705"/>
                    <a:pt x="4082" y="6798"/>
                    <a:pt x="3745" y="6798"/>
                  </a:cubicBezTo>
                  <a:cubicBezTo>
                    <a:pt x="3445" y="6798"/>
                    <a:pt x="3034" y="6724"/>
                    <a:pt x="2477" y="6482"/>
                  </a:cubicBezTo>
                  <a:cubicBezTo>
                    <a:pt x="1882" y="6232"/>
                    <a:pt x="1310" y="6125"/>
                    <a:pt x="989" y="6065"/>
                  </a:cubicBezTo>
                  <a:cubicBezTo>
                    <a:pt x="953" y="6053"/>
                    <a:pt x="882" y="6053"/>
                    <a:pt x="846" y="6042"/>
                  </a:cubicBezTo>
                  <a:cubicBezTo>
                    <a:pt x="846" y="5946"/>
                    <a:pt x="870" y="5803"/>
                    <a:pt x="1060" y="5708"/>
                  </a:cubicBezTo>
                  <a:cubicBezTo>
                    <a:pt x="1092" y="5699"/>
                    <a:pt x="1141" y="5695"/>
                    <a:pt x="1201" y="5695"/>
                  </a:cubicBezTo>
                  <a:cubicBezTo>
                    <a:pt x="1298" y="5695"/>
                    <a:pt x="1423" y="5705"/>
                    <a:pt x="1549" y="5720"/>
                  </a:cubicBezTo>
                  <a:cubicBezTo>
                    <a:pt x="1739" y="5737"/>
                    <a:pt x="1967" y="5757"/>
                    <a:pt x="2218" y="5757"/>
                  </a:cubicBezTo>
                  <a:cubicBezTo>
                    <a:pt x="2877" y="5757"/>
                    <a:pt x="3697" y="5613"/>
                    <a:pt x="4430" y="4863"/>
                  </a:cubicBezTo>
                  <a:cubicBezTo>
                    <a:pt x="4489" y="4803"/>
                    <a:pt x="4489" y="4696"/>
                    <a:pt x="4430" y="4637"/>
                  </a:cubicBezTo>
                  <a:cubicBezTo>
                    <a:pt x="4400" y="4607"/>
                    <a:pt x="4358" y="4592"/>
                    <a:pt x="4317" y="4592"/>
                  </a:cubicBezTo>
                  <a:cubicBezTo>
                    <a:pt x="4275" y="4592"/>
                    <a:pt x="4233" y="4607"/>
                    <a:pt x="4204" y="4637"/>
                  </a:cubicBezTo>
                  <a:cubicBezTo>
                    <a:pt x="3608" y="5232"/>
                    <a:pt x="2977" y="5411"/>
                    <a:pt x="2406" y="5446"/>
                  </a:cubicBezTo>
                  <a:cubicBezTo>
                    <a:pt x="2227" y="5387"/>
                    <a:pt x="2072" y="5280"/>
                    <a:pt x="1977" y="5172"/>
                  </a:cubicBezTo>
                  <a:cubicBezTo>
                    <a:pt x="2120" y="5172"/>
                    <a:pt x="2287" y="5161"/>
                    <a:pt x="2465" y="5113"/>
                  </a:cubicBezTo>
                  <a:cubicBezTo>
                    <a:pt x="2549" y="5101"/>
                    <a:pt x="2596" y="5006"/>
                    <a:pt x="2584" y="4922"/>
                  </a:cubicBezTo>
                  <a:cubicBezTo>
                    <a:pt x="2574" y="4839"/>
                    <a:pt x="2499" y="4801"/>
                    <a:pt x="2425" y="4801"/>
                  </a:cubicBezTo>
                  <a:cubicBezTo>
                    <a:pt x="2415" y="4801"/>
                    <a:pt x="2404" y="4802"/>
                    <a:pt x="2394" y="4803"/>
                  </a:cubicBezTo>
                  <a:cubicBezTo>
                    <a:pt x="2241" y="4843"/>
                    <a:pt x="2103" y="4859"/>
                    <a:pt x="1981" y="4859"/>
                  </a:cubicBezTo>
                  <a:cubicBezTo>
                    <a:pt x="1552" y="4859"/>
                    <a:pt x="1310" y="4660"/>
                    <a:pt x="1227" y="4577"/>
                  </a:cubicBezTo>
                  <a:cubicBezTo>
                    <a:pt x="1275" y="4268"/>
                    <a:pt x="1584" y="3148"/>
                    <a:pt x="2703" y="2767"/>
                  </a:cubicBezTo>
                  <a:lnTo>
                    <a:pt x="2703" y="2827"/>
                  </a:lnTo>
                  <a:cubicBezTo>
                    <a:pt x="2703" y="2910"/>
                    <a:pt x="2775" y="2982"/>
                    <a:pt x="2870" y="2982"/>
                  </a:cubicBezTo>
                  <a:cubicBezTo>
                    <a:pt x="2954" y="2982"/>
                    <a:pt x="3037" y="2910"/>
                    <a:pt x="3037" y="2827"/>
                  </a:cubicBezTo>
                  <a:cubicBezTo>
                    <a:pt x="3049" y="2291"/>
                    <a:pt x="3346" y="2065"/>
                    <a:pt x="3489" y="1993"/>
                  </a:cubicBezTo>
                  <a:cubicBezTo>
                    <a:pt x="3823" y="2386"/>
                    <a:pt x="3727" y="2863"/>
                    <a:pt x="3727" y="2898"/>
                  </a:cubicBezTo>
                  <a:cubicBezTo>
                    <a:pt x="3716" y="2982"/>
                    <a:pt x="3775" y="3077"/>
                    <a:pt x="3846" y="3089"/>
                  </a:cubicBezTo>
                  <a:lnTo>
                    <a:pt x="3882" y="3089"/>
                  </a:lnTo>
                  <a:cubicBezTo>
                    <a:pt x="3930" y="3089"/>
                    <a:pt x="3966" y="3077"/>
                    <a:pt x="4001" y="3029"/>
                  </a:cubicBezTo>
                  <a:cubicBezTo>
                    <a:pt x="4132" y="3160"/>
                    <a:pt x="4311" y="3398"/>
                    <a:pt x="4370" y="3696"/>
                  </a:cubicBezTo>
                  <a:cubicBezTo>
                    <a:pt x="4382" y="3779"/>
                    <a:pt x="4442" y="3815"/>
                    <a:pt x="4525" y="3815"/>
                  </a:cubicBezTo>
                  <a:cubicBezTo>
                    <a:pt x="6037" y="3863"/>
                    <a:pt x="7418" y="4684"/>
                    <a:pt x="8192" y="5982"/>
                  </a:cubicBezTo>
                  <a:cubicBezTo>
                    <a:pt x="8538" y="6554"/>
                    <a:pt x="8752" y="7208"/>
                    <a:pt x="8788" y="7863"/>
                  </a:cubicBezTo>
                  <a:cubicBezTo>
                    <a:pt x="8835" y="8566"/>
                    <a:pt x="8704" y="9256"/>
                    <a:pt x="8371" y="9911"/>
                  </a:cubicBezTo>
                  <a:cubicBezTo>
                    <a:pt x="8335" y="9983"/>
                    <a:pt x="8371" y="10090"/>
                    <a:pt x="8454" y="10125"/>
                  </a:cubicBezTo>
                  <a:cubicBezTo>
                    <a:pt x="8478" y="10149"/>
                    <a:pt x="8490" y="10149"/>
                    <a:pt x="8526" y="10149"/>
                  </a:cubicBezTo>
                  <a:cubicBezTo>
                    <a:pt x="8585" y="10149"/>
                    <a:pt x="8645" y="10113"/>
                    <a:pt x="8669" y="10054"/>
                  </a:cubicBezTo>
                  <a:cubicBezTo>
                    <a:pt x="9014" y="9351"/>
                    <a:pt x="9169" y="8613"/>
                    <a:pt x="9121" y="7851"/>
                  </a:cubicBezTo>
                  <a:cubicBezTo>
                    <a:pt x="9073" y="7137"/>
                    <a:pt x="8847" y="6434"/>
                    <a:pt x="8478" y="5815"/>
                  </a:cubicBezTo>
                  <a:cubicBezTo>
                    <a:pt x="8121" y="5208"/>
                    <a:pt x="7633" y="4696"/>
                    <a:pt x="7061" y="4327"/>
                  </a:cubicBezTo>
                  <a:cubicBezTo>
                    <a:pt x="6787" y="3553"/>
                    <a:pt x="6394" y="2172"/>
                    <a:pt x="6847" y="1243"/>
                  </a:cubicBezTo>
                  <a:cubicBezTo>
                    <a:pt x="7025" y="862"/>
                    <a:pt x="7347" y="589"/>
                    <a:pt x="7799" y="446"/>
                  </a:cubicBezTo>
                  <a:cubicBezTo>
                    <a:pt x="8029" y="364"/>
                    <a:pt x="8252" y="324"/>
                    <a:pt x="8464" y="324"/>
                  </a:cubicBezTo>
                  <a:close/>
                  <a:moveTo>
                    <a:pt x="8449" y="0"/>
                  </a:moveTo>
                  <a:cubicBezTo>
                    <a:pt x="8203" y="0"/>
                    <a:pt x="7947" y="46"/>
                    <a:pt x="7680" y="136"/>
                  </a:cubicBezTo>
                  <a:cubicBezTo>
                    <a:pt x="7145" y="315"/>
                    <a:pt x="6752" y="636"/>
                    <a:pt x="6525" y="1112"/>
                  </a:cubicBezTo>
                  <a:cubicBezTo>
                    <a:pt x="6311" y="1577"/>
                    <a:pt x="6252" y="2172"/>
                    <a:pt x="6335" y="2875"/>
                  </a:cubicBezTo>
                  <a:cubicBezTo>
                    <a:pt x="6383" y="3244"/>
                    <a:pt x="6490" y="3660"/>
                    <a:pt x="6621" y="4077"/>
                  </a:cubicBezTo>
                  <a:cubicBezTo>
                    <a:pt x="6025" y="3744"/>
                    <a:pt x="5335" y="3565"/>
                    <a:pt x="4644" y="3529"/>
                  </a:cubicBezTo>
                  <a:cubicBezTo>
                    <a:pt x="4489" y="3065"/>
                    <a:pt x="4180" y="2767"/>
                    <a:pt x="4025" y="2660"/>
                  </a:cubicBezTo>
                  <a:cubicBezTo>
                    <a:pt x="4013" y="2422"/>
                    <a:pt x="3942" y="2065"/>
                    <a:pt x="3668" y="1767"/>
                  </a:cubicBezTo>
                  <a:lnTo>
                    <a:pt x="3704" y="1589"/>
                  </a:lnTo>
                  <a:cubicBezTo>
                    <a:pt x="3716" y="1505"/>
                    <a:pt x="3656" y="1422"/>
                    <a:pt x="3573" y="1410"/>
                  </a:cubicBezTo>
                  <a:cubicBezTo>
                    <a:pt x="3564" y="1409"/>
                    <a:pt x="3556" y="1409"/>
                    <a:pt x="3549" y="1409"/>
                  </a:cubicBezTo>
                  <a:cubicBezTo>
                    <a:pt x="3466" y="1409"/>
                    <a:pt x="3405" y="1465"/>
                    <a:pt x="3394" y="1541"/>
                  </a:cubicBezTo>
                  <a:lnTo>
                    <a:pt x="3358" y="1720"/>
                  </a:lnTo>
                  <a:cubicBezTo>
                    <a:pt x="3192" y="1803"/>
                    <a:pt x="2882" y="1993"/>
                    <a:pt x="2751" y="2434"/>
                  </a:cubicBezTo>
                  <a:cubicBezTo>
                    <a:pt x="1227" y="2839"/>
                    <a:pt x="894" y="4399"/>
                    <a:pt x="894" y="4672"/>
                  </a:cubicBezTo>
                  <a:cubicBezTo>
                    <a:pt x="894" y="4696"/>
                    <a:pt x="906" y="4744"/>
                    <a:pt x="918" y="4756"/>
                  </a:cubicBezTo>
                  <a:cubicBezTo>
                    <a:pt x="929" y="4780"/>
                    <a:pt x="1108" y="5018"/>
                    <a:pt x="1501" y="5149"/>
                  </a:cubicBezTo>
                  <a:cubicBezTo>
                    <a:pt x="1549" y="5208"/>
                    <a:pt x="1620" y="5339"/>
                    <a:pt x="1763" y="5458"/>
                  </a:cubicBezTo>
                  <a:cubicBezTo>
                    <a:pt x="1703" y="5458"/>
                    <a:pt x="1644" y="5446"/>
                    <a:pt x="1584" y="5446"/>
                  </a:cubicBezTo>
                  <a:cubicBezTo>
                    <a:pt x="1447" y="5428"/>
                    <a:pt x="1325" y="5416"/>
                    <a:pt x="1220" y="5416"/>
                  </a:cubicBezTo>
                  <a:cubicBezTo>
                    <a:pt x="1114" y="5416"/>
                    <a:pt x="1025" y="5428"/>
                    <a:pt x="953" y="5458"/>
                  </a:cubicBezTo>
                  <a:cubicBezTo>
                    <a:pt x="929" y="5458"/>
                    <a:pt x="929" y="5470"/>
                    <a:pt x="918" y="5470"/>
                  </a:cubicBezTo>
                  <a:cubicBezTo>
                    <a:pt x="870" y="5446"/>
                    <a:pt x="810" y="5411"/>
                    <a:pt x="751" y="5399"/>
                  </a:cubicBezTo>
                  <a:lnTo>
                    <a:pt x="751" y="5339"/>
                  </a:lnTo>
                  <a:cubicBezTo>
                    <a:pt x="751" y="5256"/>
                    <a:pt x="679" y="5172"/>
                    <a:pt x="596" y="5172"/>
                  </a:cubicBezTo>
                  <a:cubicBezTo>
                    <a:pt x="501" y="5172"/>
                    <a:pt x="429" y="5256"/>
                    <a:pt x="429" y="5339"/>
                  </a:cubicBezTo>
                  <a:lnTo>
                    <a:pt x="429" y="5399"/>
                  </a:lnTo>
                  <a:cubicBezTo>
                    <a:pt x="167" y="5470"/>
                    <a:pt x="1" y="5696"/>
                    <a:pt x="1" y="5970"/>
                  </a:cubicBezTo>
                  <a:lnTo>
                    <a:pt x="1" y="6149"/>
                  </a:lnTo>
                  <a:cubicBezTo>
                    <a:pt x="1" y="6470"/>
                    <a:pt x="263" y="6744"/>
                    <a:pt x="596" y="6744"/>
                  </a:cubicBezTo>
                  <a:cubicBezTo>
                    <a:pt x="798" y="6744"/>
                    <a:pt x="989" y="6637"/>
                    <a:pt x="1096" y="6458"/>
                  </a:cubicBezTo>
                  <a:cubicBezTo>
                    <a:pt x="1430" y="6518"/>
                    <a:pt x="1870" y="6625"/>
                    <a:pt x="2358" y="6827"/>
                  </a:cubicBezTo>
                  <a:cubicBezTo>
                    <a:pt x="2958" y="7080"/>
                    <a:pt x="3399" y="7165"/>
                    <a:pt x="3740" y="7165"/>
                  </a:cubicBezTo>
                  <a:cubicBezTo>
                    <a:pt x="3785" y="7165"/>
                    <a:pt x="3829" y="7164"/>
                    <a:pt x="3870" y="7161"/>
                  </a:cubicBezTo>
                  <a:cubicBezTo>
                    <a:pt x="3954" y="7375"/>
                    <a:pt x="4239" y="8018"/>
                    <a:pt x="4704" y="8542"/>
                  </a:cubicBezTo>
                  <a:cubicBezTo>
                    <a:pt x="4704" y="8661"/>
                    <a:pt x="4716" y="8768"/>
                    <a:pt x="4739" y="8887"/>
                  </a:cubicBezTo>
                  <a:cubicBezTo>
                    <a:pt x="4847" y="9363"/>
                    <a:pt x="5132" y="9756"/>
                    <a:pt x="5454" y="10042"/>
                  </a:cubicBezTo>
                  <a:lnTo>
                    <a:pt x="5180" y="10042"/>
                  </a:lnTo>
                  <a:cubicBezTo>
                    <a:pt x="4692" y="10042"/>
                    <a:pt x="4323" y="10435"/>
                    <a:pt x="4323" y="10887"/>
                  </a:cubicBezTo>
                  <a:cubicBezTo>
                    <a:pt x="4323" y="10983"/>
                    <a:pt x="4394" y="11054"/>
                    <a:pt x="4489" y="11054"/>
                  </a:cubicBezTo>
                  <a:lnTo>
                    <a:pt x="7597" y="11054"/>
                  </a:lnTo>
                  <a:cubicBezTo>
                    <a:pt x="8561" y="11054"/>
                    <a:pt x="9383" y="10709"/>
                    <a:pt x="9978" y="10078"/>
                  </a:cubicBezTo>
                  <a:cubicBezTo>
                    <a:pt x="10550" y="9459"/>
                    <a:pt x="10859" y="8590"/>
                    <a:pt x="10859" y="7613"/>
                  </a:cubicBezTo>
                  <a:cubicBezTo>
                    <a:pt x="10847" y="6399"/>
                    <a:pt x="10204" y="5434"/>
                    <a:pt x="9645" y="4577"/>
                  </a:cubicBezTo>
                  <a:cubicBezTo>
                    <a:pt x="9228" y="3958"/>
                    <a:pt x="8835" y="3363"/>
                    <a:pt x="8776" y="2791"/>
                  </a:cubicBezTo>
                  <a:cubicBezTo>
                    <a:pt x="8752" y="2410"/>
                    <a:pt x="8847" y="2113"/>
                    <a:pt x="9073" y="1946"/>
                  </a:cubicBezTo>
                  <a:cubicBezTo>
                    <a:pt x="9208" y="1850"/>
                    <a:pt x="9386" y="1802"/>
                    <a:pt x="9584" y="1802"/>
                  </a:cubicBezTo>
                  <a:cubicBezTo>
                    <a:pt x="9806" y="1802"/>
                    <a:pt x="10055" y="1862"/>
                    <a:pt x="10300" y="1982"/>
                  </a:cubicBezTo>
                  <a:cubicBezTo>
                    <a:pt x="10320" y="1989"/>
                    <a:pt x="10339" y="1993"/>
                    <a:pt x="10359" y="1993"/>
                  </a:cubicBezTo>
                  <a:cubicBezTo>
                    <a:pt x="10399" y="1993"/>
                    <a:pt x="10439" y="1978"/>
                    <a:pt x="10478" y="1946"/>
                  </a:cubicBezTo>
                  <a:cubicBezTo>
                    <a:pt x="10514" y="1898"/>
                    <a:pt x="10550" y="1839"/>
                    <a:pt x="10514" y="1779"/>
                  </a:cubicBezTo>
                  <a:cubicBezTo>
                    <a:pt x="10502" y="1743"/>
                    <a:pt x="10181" y="672"/>
                    <a:pt x="9300" y="208"/>
                  </a:cubicBezTo>
                  <a:cubicBezTo>
                    <a:pt x="9036" y="69"/>
                    <a:pt x="8751" y="0"/>
                    <a:pt x="84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869" name="Google Shape;11869;p81"/>
            <p:cNvSpPr/>
            <p:nvPr/>
          </p:nvSpPr>
          <p:spPr>
            <a:xfrm>
              <a:off x="3823757" y="2285522"/>
              <a:ext cx="16416" cy="10304"/>
            </a:xfrm>
            <a:custGeom>
              <a:avLst/>
              <a:gdLst/>
              <a:ahLst/>
              <a:cxnLst/>
              <a:rect l="l" t="t" r="r" b="b"/>
              <a:pathLst>
                <a:path w="513" h="322" extrusionOk="0">
                  <a:moveTo>
                    <a:pt x="167" y="0"/>
                  </a:moveTo>
                  <a:cubicBezTo>
                    <a:pt x="84" y="0"/>
                    <a:pt x="1" y="72"/>
                    <a:pt x="1" y="155"/>
                  </a:cubicBezTo>
                  <a:cubicBezTo>
                    <a:pt x="1" y="250"/>
                    <a:pt x="84" y="322"/>
                    <a:pt x="167" y="322"/>
                  </a:cubicBezTo>
                  <a:lnTo>
                    <a:pt x="346" y="322"/>
                  </a:lnTo>
                  <a:cubicBezTo>
                    <a:pt x="441" y="322"/>
                    <a:pt x="513" y="250"/>
                    <a:pt x="513" y="155"/>
                  </a:cubicBezTo>
                  <a:cubicBezTo>
                    <a:pt x="513" y="72"/>
                    <a:pt x="441" y="0"/>
                    <a:pt x="3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870" name="Google Shape;11870;p81"/>
            <p:cNvSpPr/>
            <p:nvPr/>
          </p:nvSpPr>
          <p:spPr>
            <a:xfrm>
              <a:off x="3664493" y="2075218"/>
              <a:ext cx="26720" cy="26688"/>
            </a:xfrm>
            <a:custGeom>
              <a:avLst/>
              <a:gdLst/>
              <a:ahLst/>
              <a:cxnLst/>
              <a:rect l="l" t="t" r="r" b="b"/>
              <a:pathLst>
                <a:path w="835" h="834" extrusionOk="0">
                  <a:moveTo>
                    <a:pt x="417" y="321"/>
                  </a:moveTo>
                  <a:cubicBezTo>
                    <a:pt x="477" y="321"/>
                    <a:pt x="513" y="357"/>
                    <a:pt x="513" y="417"/>
                  </a:cubicBezTo>
                  <a:cubicBezTo>
                    <a:pt x="513" y="476"/>
                    <a:pt x="453" y="524"/>
                    <a:pt x="417" y="524"/>
                  </a:cubicBezTo>
                  <a:cubicBezTo>
                    <a:pt x="358" y="524"/>
                    <a:pt x="310" y="476"/>
                    <a:pt x="310" y="417"/>
                  </a:cubicBezTo>
                  <a:cubicBezTo>
                    <a:pt x="310" y="357"/>
                    <a:pt x="346" y="321"/>
                    <a:pt x="417" y="321"/>
                  </a:cubicBezTo>
                  <a:close/>
                  <a:moveTo>
                    <a:pt x="417" y="0"/>
                  </a:moveTo>
                  <a:cubicBezTo>
                    <a:pt x="179" y="0"/>
                    <a:pt x="1" y="202"/>
                    <a:pt x="1" y="417"/>
                  </a:cubicBezTo>
                  <a:cubicBezTo>
                    <a:pt x="1" y="655"/>
                    <a:pt x="191" y="833"/>
                    <a:pt x="417" y="833"/>
                  </a:cubicBezTo>
                  <a:cubicBezTo>
                    <a:pt x="656" y="833"/>
                    <a:pt x="834" y="643"/>
                    <a:pt x="834" y="417"/>
                  </a:cubicBezTo>
                  <a:cubicBezTo>
                    <a:pt x="834" y="202"/>
                    <a:pt x="632" y="0"/>
                    <a:pt x="4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1871" name="Google Shape;11871;p81"/>
          <p:cNvGrpSpPr/>
          <p:nvPr/>
        </p:nvGrpSpPr>
        <p:grpSpPr>
          <a:xfrm>
            <a:off x="1922896" y="2040538"/>
            <a:ext cx="357792" cy="352448"/>
            <a:chOff x="1950765" y="1964338"/>
            <a:chExt cx="357792" cy="352448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1872" name="Google Shape;11872;p81"/>
            <p:cNvSpPr/>
            <p:nvPr/>
          </p:nvSpPr>
          <p:spPr>
            <a:xfrm>
              <a:off x="2048301" y="2152530"/>
              <a:ext cx="48800" cy="59488"/>
            </a:xfrm>
            <a:custGeom>
              <a:avLst/>
              <a:gdLst/>
              <a:ahLst/>
              <a:cxnLst/>
              <a:rect l="l" t="t" r="r" b="b"/>
              <a:pathLst>
                <a:path w="1525" h="1859" extrusionOk="0">
                  <a:moveTo>
                    <a:pt x="762" y="1"/>
                  </a:moveTo>
                  <a:cubicBezTo>
                    <a:pt x="346" y="1"/>
                    <a:pt x="0" y="334"/>
                    <a:pt x="0" y="751"/>
                  </a:cubicBezTo>
                  <a:lnTo>
                    <a:pt x="0" y="1096"/>
                  </a:lnTo>
                  <a:cubicBezTo>
                    <a:pt x="0" y="1513"/>
                    <a:pt x="346" y="1858"/>
                    <a:pt x="762" y="1858"/>
                  </a:cubicBezTo>
                  <a:cubicBezTo>
                    <a:pt x="1179" y="1858"/>
                    <a:pt x="1524" y="1513"/>
                    <a:pt x="1524" y="1096"/>
                  </a:cubicBezTo>
                  <a:lnTo>
                    <a:pt x="1524" y="751"/>
                  </a:lnTo>
                  <a:cubicBezTo>
                    <a:pt x="1524" y="656"/>
                    <a:pt x="1489" y="549"/>
                    <a:pt x="1453" y="442"/>
                  </a:cubicBezTo>
                  <a:cubicBezTo>
                    <a:pt x="1419" y="390"/>
                    <a:pt x="1360" y="351"/>
                    <a:pt x="1303" y="351"/>
                  </a:cubicBezTo>
                  <a:cubicBezTo>
                    <a:pt x="1280" y="351"/>
                    <a:pt x="1259" y="357"/>
                    <a:pt x="1239" y="370"/>
                  </a:cubicBezTo>
                  <a:cubicBezTo>
                    <a:pt x="1167" y="418"/>
                    <a:pt x="1120" y="501"/>
                    <a:pt x="1167" y="572"/>
                  </a:cubicBezTo>
                  <a:cubicBezTo>
                    <a:pt x="1191" y="632"/>
                    <a:pt x="1215" y="703"/>
                    <a:pt x="1215" y="775"/>
                  </a:cubicBezTo>
                  <a:lnTo>
                    <a:pt x="1215" y="1120"/>
                  </a:lnTo>
                  <a:cubicBezTo>
                    <a:pt x="1215" y="1358"/>
                    <a:pt x="1012" y="1561"/>
                    <a:pt x="762" y="1561"/>
                  </a:cubicBezTo>
                  <a:cubicBezTo>
                    <a:pt x="524" y="1561"/>
                    <a:pt x="322" y="1370"/>
                    <a:pt x="322" y="1120"/>
                  </a:cubicBezTo>
                  <a:lnTo>
                    <a:pt x="322" y="775"/>
                  </a:lnTo>
                  <a:cubicBezTo>
                    <a:pt x="322" y="537"/>
                    <a:pt x="512" y="322"/>
                    <a:pt x="762" y="322"/>
                  </a:cubicBezTo>
                  <a:cubicBezTo>
                    <a:pt x="858" y="322"/>
                    <a:pt x="929" y="251"/>
                    <a:pt x="929" y="156"/>
                  </a:cubicBezTo>
                  <a:cubicBezTo>
                    <a:pt x="929" y="72"/>
                    <a:pt x="858" y="1"/>
                    <a:pt x="7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873" name="Google Shape;11873;p81"/>
            <p:cNvSpPr/>
            <p:nvPr/>
          </p:nvSpPr>
          <p:spPr>
            <a:xfrm>
              <a:off x="2164109" y="2152530"/>
              <a:ext cx="48800" cy="59488"/>
            </a:xfrm>
            <a:custGeom>
              <a:avLst/>
              <a:gdLst/>
              <a:ahLst/>
              <a:cxnLst/>
              <a:rect l="l" t="t" r="r" b="b"/>
              <a:pathLst>
                <a:path w="1525" h="1859" extrusionOk="0">
                  <a:moveTo>
                    <a:pt x="763" y="1"/>
                  </a:moveTo>
                  <a:cubicBezTo>
                    <a:pt x="346" y="1"/>
                    <a:pt x="1" y="334"/>
                    <a:pt x="1" y="751"/>
                  </a:cubicBezTo>
                  <a:lnTo>
                    <a:pt x="1" y="1096"/>
                  </a:lnTo>
                  <a:cubicBezTo>
                    <a:pt x="1" y="1513"/>
                    <a:pt x="346" y="1858"/>
                    <a:pt x="763" y="1858"/>
                  </a:cubicBezTo>
                  <a:cubicBezTo>
                    <a:pt x="1180" y="1858"/>
                    <a:pt x="1525" y="1513"/>
                    <a:pt x="1525" y="1096"/>
                  </a:cubicBezTo>
                  <a:lnTo>
                    <a:pt x="1525" y="751"/>
                  </a:lnTo>
                  <a:cubicBezTo>
                    <a:pt x="1525" y="656"/>
                    <a:pt x="1489" y="549"/>
                    <a:pt x="1442" y="442"/>
                  </a:cubicBezTo>
                  <a:cubicBezTo>
                    <a:pt x="1416" y="390"/>
                    <a:pt x="1359" y="351"/>
                    <a:pt x="1303" y="351"/>
                  </a:cubicBezTo>
                  <a:cubicBezTo>
                    <a:pt x="1281" y="351"/>
                    <a:pt x="1259" y="357"/>
                    <a:pt x="1239" y="370"/>
                  </a:cubicBezTo>
                  <a:cubicBezTo>
                    <a:pt x="1168" y="418"/>
                    <a:pt x="1120" y="501"/>
                    <a:pt x="1168" y="572"/>
                  </a:cubicBezTo>
                  <a:cubicBezTo>
                    <a:pt x="1192" y="632"/>
                    <a:pt x="1203" y="703"/>
                    <a:pt x="1203" y="775"/>
                  </a:cubicBezTo>
                  <a:lnTo>
                    <a:pt x="1203" y="1120"/>
                  </a:lnTo>
                  <a:cubicBezTo>
                    <a:pt x="1203" y="1358"/>
                    <a:pt x="1013" y="1561"/>
                    <a:pt x="763" y="1561"/>
                  </a:cubicBezTo>
                  <a:cubicBezTo>
                    <a:pt x="525" y="1561"/>
                    <a:pt x="311" y="1370"/>
                    <a:pt x="311" y="1120"/>
                  </a:cubicBezTo>
                  <a:lnTo>
                    <a:pt x="311" y="775"/>
                  </a:lnTo>
                  <a:cubicBezTo>
                    <a:pt x="311" y="537"/>
                    <a:pt x="513" y="322"/>
                    <a:pt x="763" y="322"/>
                  </a:cubicBezTo>
                  <a:cubicBezTo>
                    <a:pt x="846" y="322"/>
                    <a:pt x="930" y="251"/>
                    <a:pt x="930" y="156"/>
                  </a:cubicBezTo>
                  <a:cubicBezTo>
                    <a:pt x="930" y="72"/>
                    <a:pt x="846" y="1"/>
                    <a:pt x="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874" name="Google Shape;11874;p81"/>
            <p:cNvSpPr/>
            <p:nvPr/>
          </p:nvSpPr>
          <p:spPr>
            <a:xfrm>
              <a:off x="2097453" y="2224562"/>
              <a:ext cx="65952" cy="56416"/>
            </a:xfrm>
            <a:custGeom>
              <a:avLst/>
              <a:gdLst/>
              <a:ahLst/>
              <a:cxnLst/>
              <a:rect l="l" t="t" r="r" b="b"/>
              <a:pathLst>
                <a:path w="2061" h="1763" extrusionOk="0">
                  <a:moveTo>
                    <a:pt x="1012" y="322"/>
                  </a:moveTo>
                  <a:cubicBezTo>
                    <a:pt x="1405" y="322"/>
                    <a:pt x="1715" y="560"/>
                    <a:pt x="1715" y="858"/>
                  </a:cubicBezTo>
                  <a:cubicBezTo>
                    <a:pt x="1727" y="1096"/>
                    <a:pt x="1489" y="1250"/>
                    <a:pt x="1191" y="1405"/>
                  </a:cubicBezTo>
                  <a:cubicBezTo>
                    <a:pt x="1131" y="1435"/>
                    <a:pt x="1075" y="1450"/>
                    <a:pt x="1021" y="1450"/>
                  </a:cubicBezTo>
                  <a:cubicBezTo>
                    <a:pt x="968" y="1450"/>
                    <a:pt x="917" y="1435"/>
                    <a:pt x="870" y="1405"/>
                  </a:cubicBezTo>
                  <a:lnTo>
                    <a:pt x="846" y="1405"/>
                  </a:lnTo>
                  <a:cubicBezTo>
                    <a:pt x="548" y="1250"/>
                    <a:pt x="310" y="1096"/>
                    <a:pt x="310" y="858"/>
                  </a:cubicBezTo>
                  <a:cubicBezTo>
                    <a:pt x="310" y="560"/>
                    <a:pt x="631" y="322"/>
                    <a:pt x="1012" y="322"/>
                  </a:cubicBezTo>
                  <a:close/>
                  <a:moveTo>
                    <a:pt x="1024" y="0"/>
                  </a:moveTo>
                  <a:cubicBezTo>
                    <a:pt x="465" y="0"/>
                    <a:pt x="0" y="381"/>
                    <a:pt x="0" y="846"/>
                  </a:cubicBezTo>
                  <a:cubicBezTo>
                    <a:pt x="0" y="1310"/>
                    <a:pt x="417" y="1524"/>
                    <a:pt x="703" y="1679"/>
                  </a:cubicBezTo>
                  <a:lnTo>
                    <a:pt x="715" y="1679"/>
                  </a:lnTo>
                  <a:cubicBezTo>
                    <a:pt x="822" y="1739"/>
                    <a:pt x="929" y="1762"/>
                    <a:pt x="1024" y="1762"/>
                  </a:cubicBezTo>
                  <a:cubicBezTo>
                    <a:pt x="1131" y="1762"/>
                    <a:pt x="1239" y="1739"/>
                    <a:pt x="1346" y="1679"/>
                  </a:cubicBezTo>
                  <a:lnTo>
                    <a:pt x="1358" y="1679"/>
                  </a:lnTo>
                  <a:cubicBezTo>
                    <a:pt x="1643" y="1524"/>
                    <a:pt x="2060" y="1286"/>
                    <a:pt x="2060" y="846"/>
                  </a:cubicBezTo>
                  <a:cubicBezTo>
                    <a:pt x="2060" y="381"/>
                    <a:pt x="1596" y="0"/>
                    <a:pt x="10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875" name="Google Shape;11875;p81"/>
            <p:cNvSpPr/>
            <p:nvPr/>
          </p:nvSpPr>
          <p:spPr>
            <a:xfrm>
              <a:off x="1950765" y="1964338"/>
              <a:ext cx="357792" cy="352448"/>
            </a:xfrm>
            <a:custGeom>
              <a:avLst/>
              <a:gdLst/>
              <a:ahLst/>
              <a:cxnLst/>
              <a:rect l="l" t="t" r="r" b="b"/>
              <a:pathLst>
                <a:path w="11181" h="11014" extrusionOk="0">
                  <a:moveTo>
                    <a:pt x="2155" y="346"/>
                  </a:moveTo>
                  <a:cubicBezTo>
                    <a:pt x="2429" y="357"/>
                    <a:pt x="2715" y="453"/>
                    <a:pt x="2977" y="608"/>
                  </a:cubicBezTo>
                  <a:cubicBezTo>
                    <a:pt x="3453" y="893"/>
                    <a:pt x="3822" y="1358"/>
                    <a:pt x="4025" y="1917"/>
                  </a:cubicBezTo>
                  <a:cubicBezTo>
                    <a:pt x="4049" y="2001"/>
                    <a:pt x="4060" y="2072"/>
                    <a:pt x="4072" y="2132"/>
                  </a:cubicBezTo>
                  <a:cubicBezTo>
                    <a:pt x="3930" y="2203"/>
                    <a:pt x="3763" y="2298"/>
                    <a:pt x="3620" y="2393"/>
                  </a:cubicBezTo>
                  <a:cubicBezTo>
                    <a:pt x="3584" y="2239"/>
                    <a:pt x="3537" y="2072"/>
                    <a:pt x="3477" y="1905"/>
                  </a:cubicBezTo>
                  <a:cubicBezTo>
                    <a:pt x="3275" y="1322"/>
                    <a:pt x="2929" y="846"/>
                    <a:pt x="2501" y="536"/>
                  </a:cubicBezTo>
                  <a:cubicBezTo>
                    <a:pt x="2382" y="453"/>
                    <a:pt x="2263" y="393"/>
                    <a:pt x="2155" y="346"/>
                  </a:cubicBezTo>
                  <a:close/>
                  <a:moveTo>
                    <a:pt x="1582" y="529"/>
                  </a:moveTo>
                  <a:cubicBezTo>
                    <a:pt x="2211" y="529"/>
                    <a:pt x="2889" y="1119"/>
                    <a:pt x="3203" y="2012"/>
                  </a:cubicBezTo>
                  <a:cubicBezTo>
                    <a:pt x="3275" y="2203"/>
                    <a:pt x="3322" y="2417"/>
                    <a:pt x="3346" y="2608"/>
                  </a:cubicBezTo>
                  <a:cubicBezTo>
                    <a:pt x="3048" y="2846"/>
                    <a:pt x="2775" y="3132"/>
                    <a:pt x="2501" y="3453"/>
                  </a:cubicBezTo>
                  <a:cubicBezTo>
                    <a:pt x="2239" y="3786"/>
                    <a:pt x="2001" y="4156"/>
                    <a:pt x="1798" y="4537"/>
                  </a:cubicBezTo>
                  <a:cubicBezTo>
                    <a:pt x="1251" y="4287"/>
                    <a:pt x="810" y="3786"/>
                    <a:pt x="584" y="3144"/>
                  </a:cubicBezTo>
                  <a:cubicBezTo>
                    <a:pt x="370" y="2572"/>
                    <a:pt x="370" y="1977"/>
                    <a:pt x="572" y="1465"/>
                  </a:cubicBezTo>
                  <a:cubicBezTo>
                    <a:pt x="703" y="1108"/>
                    <a:pt x="929" y="810"/>
                    <a:pt x="1203" y="608"/>
                  </a:cubicBezTo>
                  <a:cubicBezTo>
                    <a:pt x="1227" y="596"/>
                    <a:pt x="1251" y="596"/>
                    <a:pt x="1263" y="584"/>
                  </a:cubicBezTo>
                  <a:cubicBezTo>
                    <a:pt x="1366" y="547"/>
                    <a:pt x="1474" y="529"/>
                    <a:pt x="1582" y="529"/>
                  </a:cubicBezTo>
                  <a:close/>
                  <a:moveTo>
                    <a:pt x="9061" y="357"/>
                  </a:moveTo>
                  <a:lnTo>
                    <a:pt x="9061" y="357"/>
                  </a:lnTo>
                  <a:cubicBezTo>
                    <a:pt x="8930" y="417"/>
                    <a:pt x="8811" y="488"/>
                    <a:pt x="8680" y="584"/>
                  </a:cubicBezTo>
                  <a:cubicBezTo>
                    <a:pt x="8609" y="643"/>
                    <a:pt x="8585" y="727"/>
                    <a:pt x="8644" y="810"/>
                  </a:cubicBezTo>
                  <a:cubicBezTo>
                    <a:pt x="8680" y="846"/>
                    <a:pt x="8728" y="869"/>
                    <a:pt x="8787" y="869"/>
                  </a:cubicBezTo>
                  <a:cubicBezTo>
                    <a:pt x="8811" y="869"/>
                    <a:pt x="8859" y="846"/>
                    <a:pt x="8871" y="834"/>
                  </a:cubicBezTo>
                  <a:cubicBezTo>
                    <a:pt x="9134" y="647"/>
                    <a:pt x="9409" y="545"/>
                    <a:pt x="9662" y="545"/>
                  </a:cubicBezTo>
                  <a:cubicBezTo>
                    <a:pt x="9764" y="545"/>
                    <a:pt x="9862" y="561"/>
                    <a:pt x="9954" y="596"/>
                  </a:cubicBezTo>
                  <a:cubicBezTo>
                    <a:pt x="9978" y="596"/>
                    <a:pt x="10002" y="608"/>
                    <a:pt x="10037" y="631"/>
                  </a:cubicBezTo>
                  <a:cubicBezTo>
                    <a:pt x="10311" y="822"/>
                    <a:pt x="10526" y="1119"/>
                    <a:pt x="10657" y="1477"/>
                  </a:cubicBezTo>
                  <a:cubicBezTo>
                    <a:pt x="10847" y="1989"/>
                    <a:pt x="10835" y="2584"/>
                    <a:pt x="10645" y="3155"/>
                  </a:cubicBezTo>
                  <a:cubicBezTo>
                    <a:pt x="10418" y="3775"/>
                    <a:pt x="9978" y="4298"/>
                    <a:pt x="9418" y="4548"/>
                  </a:cubicBezTo>
                  <a:cubicBezTo>
                    <a:pt x="9228" y="4167"/>
                    <a:pt x="8990" y="3810"/>
                    <a:pt x="8728" y="3465"/>
                  </a:cubicBezTo>
                  <a:cubicBezTo>
                    <a:pt x="8454" y="3144"/>
                    <a:pt x="8168" y="2858"/>
                    <a:pt x="7870" y="2620"/>
                  </a:cubicBezTo>
                  <a:cubicBezTo>
                    <a:pt x="7906" y="2429"/>
                    <a:pt x="7954" y="2215"/>
                    <a:pt x="8025" y="2024"/>
                  </a:cubicBezTo>
                  <a:cubicBezTo>
                    <a:pt x="8109" y="1774"/>
                    <a:pt x="8251" y="1536"/>
                    <a:pt x="8394" y="1310"/>
                  </a:cubicBezTo>
                  <a:cubicBezTo>
                    <a:pt x="8454" y="1239"/>
                    <a:pt x="8430" y="1131"/>
                    <a:pt x="8371" y="1084"/>
                  </a:cubicBezTo>
                  <a:cubicBezTo>
                    <a:pt x="8340" y="1062"/>
                    <a:pt x="8309" y="1053"/>
                    <a:pt x="8278" y="1053"/>
                  </a:cubicBezTo>
                  <a:cubicBezTo>
                    <a:pt x="8225" y="1053"/>
                    <a:pt x="8175" y="1081"/>
                    <a:pt x="8144" y="1119"/>
                  </a:cubicBezTo>
                  <a:cubicBezTo>
                    <a:pt x="7966" y="1358"/>
                    <a:pt x="7835" y="1620"/>
                    <a:pt x="7728" y="1905"/>
                  </a:cubicBezTo>
                  <a:cubicBezTo>
                    <a:pt x="7668" y="2072"/>
                    <a:pt x="7620" y="2227"/>
                    <a:pt x="7597" y="2393"/>
                  </a:cubicBezTo>
                  <a:cubicBezTo>
                    <a:pt x="7442" y="2286"/>
                    <a:pt x="7299" y="2203"/>
                    <a:pt x="7132" y="2132"/>
                  </a:cubicBezTo>
                  <a:cubicBezTo>
                    <a:pt x="7156" y="2060"/>
                    <a:pt x="7180" y="1977"/>
                    <a:pt x="7204" y="1917"/>
                  </a:cubicBezTo>
                  <a:cubicBezTo>
                    <a:pt x="7418" y="1358"/>
                    <a:pt x="7787" y="893"/>
                    <a:pt x="8251" y="608"/>
                  </a:cubicBezTo>
                  <a:cubicBezTo>
                    <a:pt x="8513" y="465"/>
                    <a:pt x="8787" y="369"/>
                    <a:pt x="9061" y="357"/>
                  </a:cubicBezTo>
                  <a:close/>
                  <a:moveTo>
                    <a:pt x="5620" y="2072"/>
                  </a:moveTo>
                  <a:cubicBezTo>
                    <a:pt x="6632" y="2072"/>
                    <a:pt x="7680" y="2655"/>
                    <a:pt x="8502" y="3667"/>
                  </a:cubicBezTo>
                  <a:cubicBezTo>
                    <a:pt x="9311" y="4679"/>
                    <a:pt x="9775" y="5965"/>
                    <a:pt x="9775" y="7204"/>
                  </a:cubicBezTo>
                  <a:cubicBezTo>
                    <a:pt x="9764" y="7656"/>
                    <a:pt x="9645" y="8085"/>
                    <a:pt x="9418" y="8466"/>
                  </a:cubicBezTo>
                  <a:cubicBezTo>
                    <a:pt x="9121" y="8454"/>
                    <a:pt x="8834" y="8450"/>
                    <a:pt x="8581" y="8450"/>
                  </a:cubicBezTo>
                  <a:cubicBezTo>
                    <a:pt x="8076" y="8450"/>
                    <a:pt x="7708" y="8466"/>
                    <a:pt x="7668" y="8466"/>
                  </a:cubicBezTo>
                  <a:cubicBezTo>
                    <a:pt x="7573" y="8466"/>
                    <a:pt x="7501" y="8549"/>
                    <a:pt x="7513" y="8632"/>
                  </a:cubicBezTo>
                  <a:cubicBezTo>
                    <a:pt x="7513" y="8721"/>
                    <a:pt x="7585" y="8788"/>
                    <a:pt x="7662" y="8788"/>
                  </a:cubicBezTo>
                  <a:cubicBezTo>
                    <a:pt x="7668" y="8788"/>
                    <a:pt x="7674" y="8788"/>
                    <a:pt x="7680" y="8787"/>
                  </a:cubicBezTo>
                  <a:cubicBezTo>
                    <a:pt x="7688" y="8787"/>
                    <a:pt x="8003" y="8771"/>
                    <a:pt x="8455" y="8771"/>
                  </a:cubicBezTo>
                  <a:cubicBezTo>
                    <a:pt x="8681" y="8771"/>
                    <a:pt x="8942" y="8775"/>
                    <a:pt x="9216" y="8787"/>
                  </a:cubicBezTo>
                  <a:cubicBezTo>
                    <a:pt x="9144" y="8882"/>
                    <a:pt x="9061" y="8978"/>
                    <a:pt x="8978" y="9085"/>
                  </a:cubicBezTo>
                  <a:lnTo>
                    <a:pt x="8740" y="9323"/>
                  </a:lnTo>
                  <a:cubicBezTo>
                    <a:pt x="7990" y="9109"/>
                    <a:pt x="7394" y="9001"/>
                    <a:pt x="7370" y="8990"/>
                  </a:cubicBezTo>
                  <a:cubicBezTo>
                    <a:pt x="7362" y="8988"/>
                    <a:pt x="7354" y="8988"/>
                    <a:pt x="7346" y="8988"/>
                  </a:cubicBezTo>
                  <a:cubicBezTo>
                    <a:pt x="7261" y="8988"/>
                    <a:pt x="7191" y="9044"/>
                    <a:pt x="7180" y="9120"/>
                  </a:cubicBezTo>
                  <a:cubicBezTo>
                    <a:pt x="7156" y="9216"/>
                    <a:pt x="7216" y="9299"/>
                    <a:pt x="7311" y="9323"/>
                  </a:cubicBezTo>
                  <a:cubicBezTo>
                    <a:pt x="7323" y="9323"/>
                    <a:pt x="7799" y="9406"/>
                    <a:pt x="8418" y="9573"/>
                  </a:cubicBezTo>
                  <a:cubicBezTo>
                    <a:pt x="7990" y="9871"/>
                    <a:pt x="7478" y="10109"/>
                    <a:pt x="6894" y="10240"/>
                  </a:cubicBezTo>
                  <a:cubicBezTo>
                    <a:pt x="6918" y="10192"/>
                    <a:pt x="6966" y="10168"/>
                    <a:pt x="6989" y="10121"/>
                  </a:cubicBezTo>
                  <a:cubicBezTo>
                    <a:pt x="7037" y="10049"/>
                    <a:pt x="7025" y="9942"/>
                    <a:pt x="6954" y="9894"/>
                  </a:cubicBezTo>
                  <a:cubicBezTo>
                    <a:pt x="6924" y="9882"/>
                    <a:pt x="6892" y="9875"/>
                    <a:pt x="6862" y="9875"/>
                  </a:cubicBezTo>
                  <a:cubicBezTo>
                    <a:pt x="6808" y="9875"/>
                    <a:pt x="6758" y="9896"/>
                    <a:pt x="6727" y="9942"/>
                  </a:cubicBezTo>
                  <a:cubicBezTo>
                    <a:pt x="6608" y="10109"/>
                    <a:pt x="6430" y="10216"/>
                    <a:pt x="6216" y="10216"/>
                  </a:cubicBezTo>
                  <a:cubicBezTo>
                    <a:pt x="6096" y="10216"/>
                    <a:pt x="6001" y="10180"/>
                    <a:pt x="5894" y="10109"/>
                  </a:cubicBezTo>
                  <a:cubicBezTo>
                    <a:pt x="5811" y="10055"/>
                    <a:pt x="5712" y="10028"/>
                    <a:pt x="5616" y="10028"/>
                  </a:cubicBezTo>
                  <a:cubicBezTo>
                    <a:pt x="5519" y="10028"/>
                    <a:pt x="5424" y="10055"/>
                    <a:pt x="5346" y="10109"/>
                  </a:cubicBezTo>
                  <a:cubicBezTo>
                    <a:pt x="5239" y="10168"/>
                    <a:pt x="5132" y="10216"/>
                    <a:pt x="5013" y="10216"/>
                  </a:cubicBezTo>
                  <a:cubicBezTo>
                    <a:pt x="4811" y="10216"/>
                    <a:pt x="4632" y="10109"/>
                    <a:pt x="4513" y="9942"/>
                  </a:cubicBezTo>
                  <a:cubicBezTo>
                    <a:pt x="4482" y="9896"/>
                    <a:pt x="4427" y="9875"/>
                    <a:pt x="4373" y="9875"/>
                  </a:cubicBezTo>
                  <a:cubicBezTo>
                    <a:pt x="4343" y="9875"/>
                    <a:pt x="4312" y="9882"/>
                    <a:pt x="4287" y="9894"/>
                  </a:cubicBezTo>
                  <a:cubicBezTo>
                    <a:pt x="4215" y="9942"/>
                    <a:pt x="4203" y="10049"/>
                    <a:pt x="4239" y="10121"/>
                  </a:cubicBezTo>
                  <a:cubicBezTo>
                    <a:pt x="4275" y="10168"/>
                    <a:pt x="4299" y="10216"/>
                    <a:pt x="4346" y="10240"/>
                  </a:cubicBezTo>
                  <a:cubicBezTo>
                    <a:pt x="3763" y="10109"/>
                    <a:pt x="3263" y="9882"/>
                    <a:pt x="2810" y="9573"/>
                  </a:cubicBezTo>
                  <a:cubicBezTo>
                    <a:pt x="3441" y="9406"/>
                    <a:pt x="3918" y="9323"/>
                    <a:pt x="3930" y="9323"/>
                  </a:cubicBezTo>
                  <a:cubicBezTo>
                    <a:pt x="4025" y="9299"/>
                    <a:pt x="4072" y="9216"/>
                    <a:pt x="4060" y="9120"/>
                  </a:cubicBezTo>
                  <a:cubicBezTo>
                    <a:pt x="4050" y="9044"/>
                    <a:pt x="3969" y="8988"/>
                    <a:pt x="3892" y="8988"/>
                  </a:cubicBezTo>
                  <a:cubicBezTo>
                    <a:pt x="3884" y="8988"/>
                    <a:pt x="3877" y="8988"/>
                    <a:pt x="3870" y="8990"/>
                  </a:cubicBezTo>
                  <a:cubicBezTo>
                    <a:pt x="3822" y="8990"/>
                    <a:pt x="3227" y="9109"/>
                    <a:pt x="2501" y="9323"/>
                  </a:cubicBezTo>
                  <a:cubicBezTo>
                    <a:pt x="2406" y="9240"/>
                    <a:pt x="2334" y="9168"/>
                    <a:pt x="2263" y="9085"/>
                  </a:cubicBezTo>
                  <a:cubicBezTo>
                    <a:pt x="2167" y="8990"/>
                    <a:pt x="2096" y="8882"/>
                    <a:pt x="2025" y="8787"/>
                  </a:cubicBezTo>
                  <a:cubicBezTo>
                    <a:pt x="2298" y="8775"/>
                    <a:pt x="2558" y="8771"/>
                    <a:pt x="2783" y="8771"/>
                  </a:cubicBezTo>
                  <a:cubicBezTo>
                    <a:pt x="3232" y="8771"/>
                    <a:pt x="3545" y="8787"/>
                    <a:pt x="3560" y="8787"/>
                  </a:cubicBezTo>
                  <a:cubicBezTo>
                    <a:pt x="3644" y="8787"/>
                    <a:pt x="3715" y="8728"/>
                    <a:pt x="3715" y="8632"/>
                  </a:cubicBezTo>
                  <a:cubicBezTo>
                    <a:pt x="3715" y="8549"/>
                    <a:pt x="3656" y="8466"/>
                    <a:pt x="3572" y="8466"/>
                  </a:cubicBezTo>
                  <a:cubicBezTo>
                    <a:pt x="3533" y="8466"/>
                    <a:pt x="3160" y="8450"/>
                    <a:pt x="2651" y="8450"/>
                  </a:cubicBezTo>
                  <a:cubicBezTo>
                    <a:pt x="2396" y="8450"/>
                    <a:pt x="2108" y="8454"/>
                    <a:pt x="1810" y="8466"/>
                  </a:cubicBezTo>
                  <a:cubicBezTo>
                    <a:pt x="1596" y="8073"/>
                    <a:pt x="1477" y="7632"/>
                    <a:pt x="1477" y="7204"/>
                  </a:cubicBezTo>
                  <a:cubicBezTo>
                    <a:pt x="1477" y="5965"/>
                    <a:pt x="1929" y="4679"/>
                    <a:pt x="2751" y="3667"/>
                  </a:cubicBezTo>
                  <a:cubicBezTo>
                    <a:pt x="3572" y="2655"/>
                    <a:pt x="4608" y="2072"/>
                    <a:pt x="5620" y="2072"/>
                  </a:cubicBezTo>
                  <a:close/>
                  <a:moveTo>
                    <a:pt x="5605" y="10335"/>
                  </a:moveTo>
                  <a:cubicBezTo>
                    <a:pt x="5641" y="10335"/>
                    <a:pt x="5680" y="10347"/>
                    <a:pt x="5715" y="10371"/>
                  </a:cubicBezTo>
                  <a:cubicBezTo>
                    <a:pt x="5858" y="10478"/>
                    <a:pt x="6037" y="10525"/>
                    <a:pt x="6216" y="10525"/>
                  </a:cubicBezTo>
                  <a:cubicBezTo>
                    <a:pt x="6311" y="10525"/>
                    <a:pt x="6394" y="10502"/>
                    <a:pt x="6477" y="10478"/>
                  </a:cubicBezTo>
                  <a:lnTo>
                    <a:pt x="6477" y="10478"/>
                  </a:lnTo>
                  <a:cubicBezTo>
                    <a:pt x="6204" y="10644"/>
                    <a:pt x="5906" y="10716"/>
                    <a:pt x="5608" y="10716"/>
                  </a:cubicBezTo>
                  <a:cubicBezTo>
                    <a:pt x="5311" y="10716"/>
                    <a:pt x="5013" y="10644"/>
                    <a:pt x="4751" y="10478"/>
                  </a:cubicBezTo>
                  <a:lnTo>
                    <a:pt x="4751" y="10478"/>
                  </a:lnTo>
                  <a:cubicBezTo>
                    <a:pt x="4834" y="10502"/>
                    <a:pt x="4918" y="10525"/>
                    <a:pt x="5001" y="10525"/>
                  </a:cubicBezTo>
                  <a:cubicBezTo>
                    <a:pt x="5180" y="10525"/>
                    <a:pt x="5358" y="10478"/>
                    <a:pt x="5513" y="10371"/>
                  </a:cubicBezTo>
                  <a:cubicBezTo>
                    <a:pt x="5537" y="10347"/>
                    <a:pt x="5570" y="10335"/>
                    <a:pt x="5605" y="10335"/>
                  </a:cubicBezTo>
                  <a:close/>
                  <a:moveTo>
                    <a:pt x="2035" y="1"/>
                  </a:moveTo>
                  <a:cubicBezTo>
                    <a:pt x="1822" y="1"/>
                    <a:pt x="1610" y="39"/>
                    <a:pt x="1405" y="119"/>
                  </a:cubicBezTo>
                  <a:cubicBezTo>
                    <a:pt x="846" y="310"/>
                    <a:pt x="429" y="738"/>
                    <a:pt x="215" y="1358"/>
                  </a:cubicBezTo>
                  <a:cubicBezTo>
                    <a:pt x="0" y="1929"/>
                    <a:pt x="0" y="2620"/>
                    <a:pt x="227" y="3239"/>
                  </a:cubicBezTo>
                  <a:cubicBezTo>
                    <a:pt x="477" y="3953"/>
                    <a:pt x="989" y="4537"/>
                    <a:pt x="1608" y="4822"/>
                  </a:cubicBezTo>
                  <a:cubicBezTo>
                    <a:pt x="1263" y="5584"/>
                    <a:pt x="1084" y="6406"/>
                    <a:pt x="1084" y="7204"/>
                  </a:cubicBezTo>
                  <a:cubicBezTo>
                    <a:pt x="1084" y="7632"/>
                    <a:pt x="1191" y="8085"/>
                    <a:pt x="1382" y="8489"/>
                  </a:cubicBezTo>
                  <a:cubicBezTo>
                    <a:pt x="953" y="8513"/>
                    <a:pt x="524" y="8561"/>
                    <a:pt x="167" y="8644"/>
                  </a:cubicBezTo>
                  <a:cubicBezTo>
                    <a:pt x="72" y="8668"/>
                    <a:pt x="36" y="8751"/>
                    <a:pt x="48" y="8847"/>
                  </a:cubicBezTo>
                  <a:cubicBezTo>
                    <a:pt x="60" y="8918"/>
                    <a:pt x="131" y="8966"/>
                    <a:pt x="215" y="8966"/>
                  </a:cubicBezTo>
                  <a:lnTo>
                    <a:pt x="239" y="8966"/>
                  </a:lnTo>
                  <a:cubicBezTo>
                    <a:pt x="608" y="8870"/>
                    <a:pt x="1084" y="8823"/>
                    <a:pt x="1560" y="8799"/>
                  </a:cubicBezTo>
                  <a:cubicBezTo>
                    <a:pt x="1667" y="8978"/>
                    <a:pt x="1798" y="9144"/>
                    <a:pt x="1953" y="9287"/>
                  </a:cubicBezTo>
                  <a:lnTo>
                    <a:pt x="2072" y="9406"/>
                  </a:lnTo>
                  <a:cubicBezTo>
                    <a:pt x="1667" y="9525"/>
                    <a:pt x="1239" y="9680"/>
                    <a:pt x="834" y="9859"/>
                  </a:cubicBezTo>
                  <a:cubicBezTo>
                    <a:pt x="762" y="9882"/>
                    <a:pt x="715" y="9990"/>
                    <a:pt x="762" y="10061"/>
                  </a:cubicBezTo>
                  <a:cubicBezTo>
                    <a:pt x="786" y="10121"/>
                    <a:pt x="846" y="10156"/>
                    <a:pt x="905" y="10156"/>
                  </a:cubicBezTo>
                  <a:cubicBezTo>
                    <a:pt x="929" y="10156"/>
                    <a:pt x="953" y="10156"/>
                    <a:pt x="965" y="10132"/>
                  </a:cubicBezTo>
                  <a:cubicBezTo>
                    <a:pt x="1417" y="9942"/>
                    <a:pt x="1905" y="9775"/>
                    <a:pt x="2358" y="9644"/>
                  </a:cubicBezTo>
                  <a:cubicBezTo>
                    <a:pt x="2870" y="10061"/>
                    <a:pt x="3501" y="10359"/>
                    <a:pt x="4227" y="10525"/>
                  </a:cubicBezTo>
                  <a:cubicBezTo>
                    <a:pt x="4596" y="10835"/>
                    <a:pt x="5073" y="11014"/>
                    <a:pt x="5573" y="11014"/>
                  </a:cubicBezTo>
                  <a:cubicBezTo>
                    <a:pt x="6061" y="11014"/>
                    <a:pt x="6537" y="10835"/>
                    <a:pt x="6906" y="10525"/>
                  </a:cubicBezTo>
                  <a:cubicBezTo>
                    <a:pt x="7620" y="10359"/>
                    <a:pt x="8263" y="10061"/>
                    <a:pt x="8787" y="9644"/>
                  </a:cubicBezTo>
                  <a:cubicBezTo>
                    <a:pt x="9240" y="9775"/>
                    <a:pt x="9740" y="9942"/>
                    <a:pt x="10168" y="10132"/>
                  </a:cubicBezTo>
                  <a:cubicBezTo>
                    <a:pt x="10180" y="10156"/>
                    <a:pt x="10216" y="10156"/>
                    <a:pt x="10228" y="10156"/>
                  </a:cubicBezTo>
                  <a:cubicBezTo>
                    <a:pt x="10287" y="10156"/>
                    <a:pt x="10347" y="10121"/>
                    <a:pt x="10371" y="10061"/>
                  </a:cubicBezTo>
                  <a:cubicBezTo>
                    <a:pt x="10407" y="9990"/>
                    <a:pt x="10371" y="9882"/>
                    <a:pt x="10299" y="9859"/>
                  </a:cubicBezTo>
                  <a:cubicBezTo>
                    <a:pt x="9918" y="9680"/>
                    <a:pt x="9478" y="9525"/>
                    <a:pt x="9061" y="9406"/>
                  </a:cubicBezTo>
                  <a:lnTo>
                    <a:pt x="9180" y="9287"/>
                  </a:lnTo>
                  <a:cubicBezTo>
                    <a:pt x="9335" y="9144"/>
                    <a:pt x="9466" y="8966"/>
                    <a:pt x="9573" y="8799"/>
                  </a:cubicBezTo>
                  <a:cubicBezTo>
                    <a:pt x="10049" y="8823"/>
                    <a:pt x="10526" y="8870"/>
                    <a:pt x="10895" y="8966"/>
                  </a:cubicBezTo>
                  <a:lnTo>
                    <a:pt x="10930" y="8966"/>
                  </a:lnTo>
                  <a:cubicBezTo>
                    <a:pt x="11002" y="8966"/>
                    <a:pt x="11061" y="8918"/>
                    <a:pt x="11085" y="8847"/>
                  </a:cubicBezTo>
                  <a:cubicBezTo>
                    <a:pt x="11133" y="8751"/>
                    <a:pt x="11085" y="8680"/>
                    <a:pt x="11002" y="8644"/>
                  </a:cubicBezTo>
                  <a:cubicBezTo>
                    <a:pt x="10645" y="8573"/>
                    <a:pt x="10216" y="8513"/>
                    <a:pt x="9775" y="8489"/>
                  </a:cubicBezTo>
                  <a:cubicBezTo>
                    <a:pt x="9978" y="8085"/>
                    <a:pt x="10073" y="7644"/>
                    <a:pt x="10073" y="7204"/>
                  </a:cubicBezTo>
                  <a:cubicBezTo>
                    <a:pt x="10073" y="6406"/>
                    <a:pt x="9895" y="5584"/>
                    <a:pt x="9561" y="4822"/>
                  </a:cubicBezTo>
                  <a:cubicBezTo>
                    <a:pt x="10168" y="4525"/>
                    <a:pt x="10692" y="3941"/>
                    <a:pt x="10942" y="3239"/>
                  </a:cubicBezTo>
                  <a:cubicBezTo>
                    <a:pt x="11169" y="2608"/>
                    <a:pt x="11180" y="1929"/>
                    <a:pt x="10954" y="1358"/>
                  </a:cubicBezTo>
                  <a:cubicBezTo>
                    <a:pt x="10728" y="762"/>
                    <a:pt x="10311" y="334"/>
                    <a:pt x="9764" y="119"/>
                  </a:cubicBezTo>
                  <a:cubicBezTo>
                    <a:pt x="9561" y="49"/>
                    <a:pt x="9352" y="14"/>
                    <a:pt x="9141" y="14"/>
                  </a:cubicBezTo>
                  <a:cubicBezTo>
                    <a:pt x="8782" y="14"/>
                    <a:pt x="8418" y="115"/>
                    <a:pt x="8073" y="310"/>
                  </a:cubicBezTo>
                  <a:cubicBezTo>
                    <a:pt x="7537" y="631"/>
                    <a:pt x="7120" y="1155"/>
                    <a:pt x="6882" y="1786"/>
                  </a:cubicBezTo>
                  <a:cubicBezTo>
                    <a:pt x="6858" y="1846"/>
                    <a:pt x="6835" y="1905"/>
                    <a:pt x="6823" y="1977"/>
                  </a:cubicBezTo>
                  <a:cubicBezTo>
                    <a:pt x="6418" y="1810"/>
                    <a:pt x="6001" y="1727"/>
                    <a:pt x="5584" y="1727"/>
                  </a:cubicBezTo>
                  <a:cubicBezTo>
                    <a:pt x="5168" y="1727"/>
                    <a:pt x="4763" y="1822"/>
                    <a:pt x="4346" y="1977"/>
                  </a:cubicBezTo>
                  <a:cubicBezTo>
                    <a:pt x="4334" y="1917"/>
                    <a:pt x="4299" y="1858"/>
                    <a:pt x="4287" y="1786"/>
                  </a:cubicBezTo>
                  <a:cubicBezTo>
                    <a:pt x="4060" y="1143"/>
                    <a:pt x="3632" y="619"/>
                    <a:pt x="3096" y="310"/>
                  </a:cubicBezTo>
                  <a:cubicBezTo>
                    <a:pt x="2753" y="109"/>
                    <a:pt x="2392" y="1"/>
                    <a:pt x="20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1876" name="Google Shape;11876;p81"/>
          <p:cNvGrpSpPr/>
          <p:nvPr/>
        </p:nvGrpSpPr>
        <p:grpSpPr>
          <a:xfrm>
            <a:off x="7407760" y="2040890"/>
            <a:ext cx="367712" cy="353248"/>
            <a:chOff x="7435629" y="1964690"/>
            <a:chExt cx="367712" cy="353248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1877" name="Google Shape;11877;p81"/>
            <p:cNvSpPr/>
            <p:nvPr/>
          </p:nvSpPr>
          <p:spPr>
            <a:xfrm>
              <a:off x="7586125" y="2054258"/>
              <a:ext cx="65952" cy="62880"/>
            </a:xfrm>
            <a:custGeom>
              <a:avLst/>
              <a:gdLst/>
              <a:ahLst/>
              <a:cxnLst/>
              <a:rect l="l" t="t" r="r" b="b"/>
              <a:pathLst>
                <a:path w="2061" h="1965" extrusionOk="0">
                  <a:moveTo>
                    <a:pt x="1037" y="334"/>
                  </a:moveTo>
                  <a:cubicBezTo>
                    <a:pt x="1120" y="334"/>
                    <a:pt x="1299" y="405"/>
                    <a:pt x="1465" y="560"/>
                  </a:cubicBezTo>
                  <a:cubicBezTo>
                    <a:pt x="1596" y="679"/>
                    <a:pt x="1691" y="798"/>
                    <a:pt x="1715" y="917"/>
                  </a:cubicBezTo>
                  <a:cubicBezTo>
                    <a:pt x="1489" y="774"/>
                    <a:pt x="1215" y="691"/>
                    <a:pt x="1037" y="691"/>
                  </a:cubicBezTo>
                  <a:cubicBezTo>
                    <a:pt x="858" y="691"/>
                    <a:pt x="572" y="774"/>
                    <a:pt x="346" y="917"/>
                  </a:cubicBezTo>
                  <a:cubicBezTo>
                    <a:pt x="382" y="810"/>
                    <a:pt x="465" y="667"/>
                    <a:pt x="596" y="560"/>
                  </a:cubicBezTo>
                  <a:cubicBezTo>
                    <a:pt x="763" y="405"/>
                    <a:pt x="941" y="334"/>
                    <a:pt x="1037" y="334"/>
                  </a:cubicBezTo>
                  <a:close/>
                  <a:moveTo>
                    <a:pt x="1025" y="1012"/>
                  </a:moveTo>
                  <a:cubicBezTo>
                    <a:pt x="1191" y="1012"/>
                    <a:pt x="1477" y="1119"/>
                    <a:pt x="1620" y="1238"/>
                  </a:cubicBezTo>
                  <a:cubicBezTo>
                    <a:pt x="1596" y="1298"/>
                    <a:pt x="1537" y="1369"/>
                    <a:pt x="1465" y="1429"/>
                  </a:cubicBezTo>
                  <a:cubicBezTo>
                    <a:pt x="1299" y="1584"/>
                    <a:pt x="1120" y="1655"/>
                    <a:pt x="1037" y="1655"/>
                  </a:cubicBezTo>
                  <a:cubicBezTo>
                    <a:pt x="941" y="1655"/>
                    <a:pt x="763" y="1584"/>
                    <a:pt x="596" y="1429"/>
                  </a:cubicBezTo>
                  <a:cubicBezTo>
                    <a:pt x="525" y="1369"/>
                    <a:pt x="465" y="1310"/>
                    <a:pt x="418" y="1238"/>
                  </a:cubicBezTo>
                  <a:cubicBezTo>
                    <a:pt x="584" y="1119"/>
                    <a:pt x="870" y="1012"/>
                    <a:pt x="1025" y="1012"/>
                  </a:cubicBezTo>
                  <a:close/>
                  <a:moveTo>
                    <a:pt x="1037" y="0"/>
                  </a:moveTo>
                  <a:cubicBezTo>
                    <a:pt x="668" y="0"/>
                    <a:pt x="1" y="512"/>
                    <a:pt x="1" y="988"/>
                  </a:cubicBezTo>
                  <a:cubicBezTo>
                    <a:pt x="1" y="1465"/>
                    <a:pt x="668" y="1965"/>
                    <a:pt x="1037" y="1965"/>
                  </a:cubicBezTo>
                  <a:cubicBezTo>
                    <a:pt x="1394" y="1965"/>
                    <a:pt x="2061" y="1465"/>
                    <a:pt x="2061" y="988"/>
                  </a:cubicBezTo>
                  <a:cubicBezTo>
                    <a:pt x="2061" y="512"/>
                    <a:pt x="1394" y="0"/>
                    <a:pt x="10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878" name="Google Shape;11878;p81"/>
            <p:cNvSpPr/>
            <p:nvPr/>
          </p:nvSpPr>
          <p:spPr>
            <a:xfrm>
              <a:off x="7553357" y="2030994"/>
              <a:ext cx="32416" cy="38144"/>
            </a:xfrm>
            <a:custGeom>
              <a:avLst/>
              <a:gdLst/>
              <a:ahLst/>
              <a:cxnLst/>
              <a:rect l="l" t="t" r="r" b="b"/>
              <a:pathLst>
                <a:path w="1013" h="1192" extrusionOk="0">
                  <a:moveTo>
                    <a:pt x="513" y="334"/>
                  </a:moveTo>
                  <a:cubicBezTo>
                    <a:pt x="608" y="334"/>
                    <a:pt x="691" y="418"/>
                    <a:pt x="691" y="513"/>
                  </a:cubicBezTo>
                  <a:lnTo>
                    <a:pt x="691" y="691"/>
                  </a:lnTo>
                  <a:cubicBezTo>
                    <a:pt x="691" y="787"/>
                    <a:pt x="596" y="870"/>
                    <a:pt x="513" y="870"/>
                  </a:cubicBezTo>
                  <a:cubicBezTo>
                    <a:pt x="406" y="870"/>
                    <a:pt x="334" y="775"/>
                    <a:pt x="334" y="691"/>
                  </a:cubicBezTo>
                  <a:lnTo>
                    <a:pt x="334" y="513"/>
                  </a:lnTo>
                  <a:cubicBezTo>
                    <a:pt x="334" y="406"/>
                    <a:pt x="418" y="334"/>
                    <a:pt x="513" y="334"/>
                  </a:cubicBezTo>
                  <a:close/>
                  <a:moveTo>
                    <a:pt x="513" y="1"/>
                  </a:moveTo>
                  <a:cubicBezTo>
                    <a:pt x="227" y="1"/>
                    <a:pt x="1" y="227"/>
                    <a:pt x="1" y="501"/>
                  </a:cubicBezTo>
                  <a:lnTo>
                    <a:pt x="1" y="680"/>
                  </a:lnTo>
                  <a:cubicBezTo>
                    <a:pt x="1" y="965"/>
                    <a:pt x="227" y="1192"/>
                    <a:pt x="513" y="1192"/>
                  </a:cubicBezTo>
                  <a:cubicBezTo>
                    <a:pt x="787" y="1192"/>
                    <a:pt x="1013" y="965"/>
                    <a:pt x="1013" y="680"/>
                  </a:cubicBezTo>
                  <a:lnTo>
                    <a:pt x="1013" y="501"/>
                  </a:lnTo>
                  <a:cubicBezTo>
                    <a:pt x="1013" y="239"/>
                    <a:pt x="775" y="1"/>
                    <a:pt x="5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879" name="Google Shape;11879;p81"/>
            <p:cNvSpPr/>
            <p:nvPr/>
          </p:nvSpPr>
          <p:spPr>
            <a:xfrm>
              <a:off x="7652429" y="2030994"/>
              <a:ext cx="32416" cy="38144"/>
            </a:xfrm>
            <a:custGeom>
              <a:avLst/>
              <a:gdLst/>
              <a:ahLst/>
              <a:cxnLst/>
              <a:rect l="l" t="t" r="r" b="b"/>
              <a:pathLst>
                <a:path w="1013" h="1192" extrusionOk="0">
                  <a:moveTo>
                    <a:pt x="524" y="334"/>
                  </a:moveTo>
                  <a:cubicBezTo>
                    <a:pt x="632" y="334"/>
                    <a:pt x="703" y="418"/>
                    <a:pt x="703" y="513"/>
                  </a:cubicBezTo>
                  <a:lnTo>
                    <a:pt x="703" y="691"/>
                  </a:lnTo>
                  <a:cubicBezTo>
                    <a:pt x="703" y="787"/>
                    <a:pt x="608" y="870"/>
                    <a:pt x="524" y="870"/>
                  </a:cubicBezTo>
                  <a:cubicBezTo>
                    <a:pt x="417" y="870"/>
                    <a:pt x="346" y="775"/>
                    <a:pt x="346" y="691"/>
                  </a:cubicBezTo>
                  <a:lnTo>
                    <a:pt x="346" y="513"/>
                  </a:lnTo>
                  <a:cubicBezTo>
                    <a:pt x="346" y="406"/>
                    <a:pt x="429" y="334"/>
                    <a:pt x="524" y="334"/>
                  </a:cubicBezTo>
                  <a:close/>
                  <a:moveTo>
                    <a:pt x="512" y="1"/>
                  </a:moveTo>
                  <a:cubicBezTo>
                    <a:pt x="227" y="1"/>
                    <a:pt x="0" y="227"/>
                    <a:pt x="0" y="501"/>
                  </a:cubicBezTo>
                  <a:lnTo>
                    <a:pt x="0" y="680"/>
                  </a:lnTo>
                  <a:cubicBezTo>
                    <a:pt x="0" y="965"/>
                    <a:pt x="227" y="1192"/>
                    <a:pt x="512" y="1192"/>
                  </a:cubicBezTo>
                  <a:cubicBezTo>
                    <a:pt x="786" y="1192"/>
                    <a:pt x="1013" y="965"/>
                    <a:pt x="1013" y="680"/>
                  </a:cubicBezTo>
                  <a:lnTo>
                    <a:pt x="1013" y="501"/>
                  </a:lnTo>
                  <a:cubicBezTo>
                    <a:pt x="1013" y="239"/>
                    <a:pt x="786" y="1"/>
                    <a:pt x="5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880" name="Google Shape;11880;p81"/>
            <p:cNvSpPr/>
            <p:nvPr/>
          </p:nvSpPr>
          <p:spPr>
            <a:xfrm>
              <a:off x="7435629" y="1964690"/>
              <a:ext cx="367712" cy="353248"/>
            </a:xfrm>
            <a:custGeom>
              <a:avLst/>
              <a:gdLst/>
              <a:ahLst/>
              <a:cxnLst/>
              <a:rect l="l" t="t" r="r" b="b"/>
              <a:pathLst>
                <a:path w="11491" h="11039" extrusionOk="0">
                  <a:moveTo>
                    <a:pt x="572" y="2549"/>
                  </a:moveTo>
                  <a:lnTo>
                    <a:pt x="572" y="2549"/>
                  </a:lnTo>
                  <a:cubicBezTo>
                    <a:pt x="1418" y="3275"/>
                    <a:pt x="2323" y="3692"/>
                    <a:pt x="2715" y="3847"/>
                  </a:cubicBezTo>
                  <a:cubicBezTo>
                    <a:pt x="2668" y="3990"/>
                    <a:pt x="2596" y="4121"/>
                    <a:pt x="2501" y="4240"/>
                  </a:cubicBezTo>
                  <a:cubicBezTo>
                    <a:pt x="2394" y="4395"/>
                    <a:pt x="2311" y="4537"/>
                    <a:pt x="2215" y="4704"/>
                  </a:cubicBezTo>
                  <a:cubicBezTo>
                    <a:pt x="2181" y="4706"/>
                    <a:pt x="2147" y="4706"/>
                    <a:pt x="2113" y="4706"/>
                  </a:cubicBezTo>
                  <a:cubicBezTo>
                    <a:pt x="1579" y="4706"/>
                    <a:pt x="1163" y="4529"/>
                    <a:pt x="894" y="4204"/>
                  </a:cubicBezTo>
                  <a:cubicBezTo>
                    <a:pt x="501" y="3692"/>
                    <a:pt x="525" y="2954"/>
                    <a:pt x="572" y="2549"/>
                  </a:cubicBezTo>
                  <a:close/>
                  <a:moveTo>
                    <a:pt x="5730" y="346"/>
                  </a:moveTo>
                  <a:cubicBezTo>
                    <a:pt x="5745" y="346"/>
                    <a:pt x="5760" y="346"/>
                    <a:pt x="5775" y="346"/>
                  </a:cubicBezTo>
                  <a:cubicBezTo>
                    <a:pt x="7037" y="382"/>
                    <a:pt x="8133" y="1347"/>
                    <a:pt x="8288" y="2597"/>
                  </a:cubicBezTo>
                  <a:cubicBezTo>
                    <a:pt x="8323" y="2787"/>
                    <a:pt x="8323" y="2978"/>
                    <a:pt x="8311" y="3180"/>
                  </a:cubicBezTo>
                  <a:cubicBezTo>
                    <a:pt x="8276" y="3514"/>
                    <a:pt x="8347" y="3859"/>
                    <a:pt x="8502" y="4192"/>
                  </a:cubicBezTo>
                  <a:cubicBezTo>
                    <a:pt x="8536" y="4244"/>
                    <a:pt x="8589" y="4283"/>
                    <a:pt x="8652" y="4283"/>
                  </a:cubicBezTo>
                  <a:cubicBezTo>
                    <a:pt x="8676" y="4283"/>
                    <a:pt x="8702" y="4277"/>
                    <a:pt x="8728" y="4264"/>
                  </a:cubicBezTo>
                  <a:cubicBezTo>
                    <a:pt x="8800" y="4216"/>
                    <a:pt x="8847" y="4133"/>
                    <a:pt x="8800" y="4037"/>
                  </a:cubicBezTo>
                  <a:cubicBezTo>
                    <a:pt x="8764" y="3978"/>
                    <a:pt x="8752" y="3930"/>
                    <a:pt x="8728" y="3871"/>
                  </a:cubicBezTo>
                  <a:cubicBezTo>
                    <a:pt x="9109" y="3716"/>
                    <a:pt x="10014" y="3299"/>
                    <a:pt x="10871" y="2585"/>
                  </a:cubicBezTo>
                  <a:lnTo>
                    <a:pt x="10871" y="2585"/>
                  </a:lnTo>
                  <a:cubicBezTo>
                    <a:pt x="10943" y="2954"/>
                    <a:pt x="10978" y="3692"/>
                    <a:pt x="10574" y="4204"/>
                  </a:cubicBezTo>
                  <a:cubicBezTo>
                    <a:pt x="10288" y="4549"/>
                    <a:pt x="9835" y="4728"/>
                    <a:pt x="9240" y="4728"/>
                  </a:cubicBezTo>
                  <a:cubicBezTo>
                    <a:pt x="9216" y="4680"/>
                    <a:pt x="9181" y="4621"/>
                    <a:pt x="9169" y="4573"/>
                  </a:cubicBezTo>
                  <a:cubicBezTo>
                    <a:pt x="9144" y="4524"/>
                    <a:pt x="9086" y="4492"/>
                    <a:pt x="9025" y="4492"/>
                  </a:cubicBezTo>
                  <a:cubicBezTo>
                    <a:pt x="8997" y="4492"/>
                    <a:pt x="8969" y="4499"/>
                    <a:pt x="8942" y="4514"/>
                  </a:cubicBezTo>
                  <a:cubicBezTo>
                    <a:pt x="8871" y="4561"/>
                    <a:pt x="8847" y="4668"/>
                    <a:pt x="8883" y="4740"/>
                  </a:cubicBezTo>
                  <a:cubicBezTo>
                    <a:pt x="9169" y="5228"/>
                    <a:pt x="9335" y="5800"/>
                    <a:pt x="9359" y="6371"/>
                  </a:cubicBezTo>
                  <a:lnTo>
                    <a:pt x="8680" y="6716"/>
                  </a:lnTo>
                  <a:lnTo>
                    <a:pt x="7728" y="6073"/>
                  </a:lnTo>
                  <a:cubicBezTo>
                    <a:pt x="7704" y="6059"/>
                    <a:pt x="7675" y="6053"/>
                    <a:pt x="7645" y="6053"/>
                  </a:cubicBezTo>
                  <a:cubicBezTo>
                    <a:pt x="7599" y="6053"/>
                    <a:pt x="7550" y="6068"/>
                    <a:pt x="7514" y="6097"/>
                  </a:cubicBezTo>
                  <a:lnTo>
                    <a:pt x="7335" y="6276"/>
                  </a:lnTo>
                  <a:cubicBezTo>
                    <a:pt x="7276" y="6335"/>
                    <a:pt x="7276" y="6431"/>
                    <a:pt x="7335" y="6490"/>
                  </a:cubicBezTo>
                  <a:cubicBezTo>
                    <a:pt x="7365" y="6520"/>
                    <a:pt x="7407" y="6535"/>
                    <a:pt x="7448" y="6535"/>
                  </a:cubicBezTo>
                  <a:cubicBezTo>
                    <a:pt x="7490" y="6535"/>
                    <a:pt x="7532" y="6520"/>
                    <a:pt x="7561" y="6490"/>
                  </a:cubicBezTo>
                  <a:lnTo>
                    <a:pt x="7633" y="6419"/>
                  </a:lnTo>
                  <a:lnTo>
                    <a:pt x="8561" y="7026"/>
                  </a:lnTo>
                  <a:cubicBezTo>
                    <a:pt x="8585" y="7050"/>
                    <a:pt x="8621" y="7062"/>
                    <a:pt x="8645" y="7062"/>
                  </a:cubicBezTo>
                  <a:cubicBezTo>
                    <a:pt x="8680" y="7062"/>
                    <a:pt x="8692" y="7062"/>
                    <a:pt x="8728" y="7050"/>
                  </a:cubicBezTo>
                  <a:lnTo>
                    <a:pt x="9871" y="6478"/>
                  </a:lnTo>
                  <a:lnTo>
                    <a:pt x="9871" y="6573"/>
                  </a:lnTo>
                  <a:cubicBezTo>
                    <a:pt x="9871" y="8859"/>
                    <a:pt x="8014" y="10717"/>
                    <a:pt x="5716" y="10717"/>
                  </a:cubicBezTo>
                  <a:cubicBezTo>
                    <a:pt x="3430" y="10717"/>
                    <a:pt x="1561" y="8859"/>
                    <a:pt x="1561" y="6573"/>
                  </a:cubicBezTo>
                  <a:cubicBezTo>
                    <a:pt x="1561" y="6454"/>
                    <a:pt x="1561" y="6335"/>
                    <a:pt x="1584" y="6216"/>
                  </a:cubicBezTo>
                  <a:lnTo>
                    <a:pt x="2180" y="6704"/>
                  </a:lnTo>
                  <a:cubicBezTo>
                    <a:pt x="2209" y="6728"/>
                    <a:pt x="2242" y="6740"/>
                    <a:pt x="2275" y="6740"/>
                  </a:cubicBezTo>
                  <a:cubicBezTo>
                    <a:pt x="2308" y="6740"/>
                    <a:pt x="2340" y="6728"/>
                    <a:pt x="2370" y="6704"/>
                  </a:cubicBezTo>
                  <a:lnTo>
                    <a:pt x="2954" y="6276"/>
                  </a:lnTo>
                  <a:lnTo>
                    <a:pt x="4263" y="7585"/>
                  </a:lnTo>
                  <a:cubicBezTo>
                    <a:pt x="4287" y="7609"/>
                    <a:pt x="4335" y="7621"/>
                    <a:pt x="4382" y="7621"/>
                  </a:cubicBezTo>
                  <a:cubicBezTo>
                    <a:pt x="4418" y="7621"/>
                    <a:pt x="4466" y="7609"/>
                    <a:pt x="4501" y="7585"/>
                  </a:cubicBezTo>
                  <a:lnTo>
                    <a:pt x="5394" y="6645"/>
                  </a:lnTo>
                  <a:lnTo>
                    <a:pt x="6311" y="7562"/>
                  </a:lnTo>
                  <a:cubicBezTo>
                    <a:pt x="6341" y="7591"/>
                    <a:pt x="6383" y="7606"/>
                    <a:pt x="6424" y="7606"/>
                  </a:cubicBezTo>
                  <a:cubicBezTo>
                    <a:pt x="6466" y="7606"/>
                    <a:pt x="6508" y="7591"/>
                    <a:pt x="6537" y="7562"/>
                  </a:cubicBezTo>
                  <a:lnTo>
                    <a:pt x="7061" y="7050"/>
                  </a:lnTo>
                  <a:cubicBezTo>
                    <a:pt x="7121" y="6990"/>
                    <a:pt x="7121" y="6883"/>
                    <a:pt x="7061" y="6823"/>
                  </a:cubicBezTo>
                  <a:cubicBezTo>
                    <a:pt x="7031" y="6794"/>
                    <a:pt x="6990" y="6779"/>
                    <a:pt x="6948" y="6779"/>
                  </a:cubicBezTo>
                  <a:cubicBezTo>
                    <a:pt x="6906" y="6779"/>
                    <a:pt x="6865" y="6794"/>
                    <a:pt x="6835" y="6823"/>
                  </a:cubicBezTo>
                  <a:lnTo>
                    <a:pt x="6430" y="7228"/>
                  </a:lnTo>
                  <a:lnTo>
                    <a:pt x="5513" y="6300"/>
                  </a:lnTo>
                  <a:cubicBezTo>
                    <a:pt x="5478" y="6276"/>
                    <a:pt x="5430" y="6252"/>
                    <a:pt x="5394" y="6252"/>
                  </a:cubicBezTo>
                  <a:cubicBezTo>
                    <a:pt x="5347" y="6252"/>
                    <a:pt x="5299" y="6276"/>
                    <a:pt x="5275" y="6300"/>
                  </a:cubicBezTo>
                  <a:lnTo>
                    <a:pt x="4382" y="7240"/>
                  </a:lnTo>
                  <a:lnTo>
                    <a:pt x="3085" y="5942"/>
                  </a:lnTo>
                  <a:cubicBezTo>
                    <a:pt x="3053" y="5911"/>
                    <a:pt x="3012" y="5896"/>
                    <a:pt x="2971" y="5896"/>
                  </a:cubicBezTo>
                  <a:cubicBezTo>
                    <a:pt x="2934" y="5896"/>
                    <a:pt x="2898" y="5908"/>
                    <a:pt x="2870" y="5931"/>
                  </a:cubicBezTo>
                  <a:lnTo>
                    <a:pt x="2275" y="6371"/>
                  </a:lnTo>
                  <a:lnTo>
                    <a:pt x="2096" y="6228"/>
                  </a:lnTo>
                  <a:cubicBezTo>
                    <a:pt x="2156" y="5585"/>
                    <a:pt x="2382" y="4990"/>
                    <a:pt x="2751" y="4466"/>
                  </a:cubicBezTo>
                  <a:cubicBezTo>
                    <a:pt x="3025" y="4085"/>
                    <a:pt x="3156" y="3621"/>
                    <a:pt x="3132" y="3133"/>
                  </a:cubicBezTo>
                  <a:lnTo>
                    <a:pt x="3132" y="2954"/>
                  </a:lnTo>
                  <a:cubicBezTo>
                    <a:pt x="3132" y="2251"/>
                    <a:pt x="3406" y="1585"/>
                    <a:pt x="3906" y="1097"/>
                  </a:cubicBezTo>
                  <a:cubicBezTo>
                    <a:pt x="4395" y="607"/>
                    <a:pt x="5044" y="346"/>
                    <a:pt x="5730" y="346"/>
                  </a:cubicBezTo>
                  <a:close/>
                  <a:moveTo>
                    <a:pt x="5778" y="1"/>
                  </a:moveTo>
                  <a:cubicBezTo>
                    <a:pt x="5008" y="1"/>
                    <a:pt x="4264" y="298"/>
                    <a:pt x="3716" y="835"/>
                  </a:cubicBezTo>
                  <a:cubicBezTo>
                    <a:pt x="3144" y="1394"/>
                    <a:pt x="2835" y="2132"/>
                    <a:pt x="2835" y="2918"/>
                  </a:cubicBezTo>
                  <a:lnTo>
                    <a:pt x="2835" y="3121"/>
                  </a:lnTo>
                  <a:cubicBezTo>
                    <a:pt x="2846" y="3252"/>
                    <a:pt x="2835" y="3394"/>
                    <a:pt x="2823" y="3537"/>
                  </a:cubicBezTo>
                  <a:cubicBezTo>
                    <a:pt x="2382" y="3359"/>
                    <a:pt x="1430" y="2906"/>
                    <a:pt x="584" y="2121"/>
                  </a:cubicBezTo>
                  <a:cubicBezTo>
                    <a:pt x="552" y="2089"/>
                    <a:pt x="515" y="2073"/>
                    <a:pt x="484" y="2073"/>
                  </a:cubicBezTo>
                  <a:cubicBezTo>
                    <a:pt x="468" y="2073"/>
                    <a:pt x="453" y="2077"/>
                    <a:pt x="441" y="2085"/>
                  </a:cubicBezTo>
                  <a:cubicBezTo>
                    <a:pt x="382" y="2109"/>
                    <a:pt x="334" y="2144"/>
                    <a:pt x="334" y="2204"/>
                  </a:cubicBezTo>
                  <a:cubicBezTo>
                    <a:pt x="322" y="2263"/>
                    <a:pt x="1" y="3573"/>
                    <a:pt x="679" y="4407"/>
                  </a:cubicBezTo>
                  <a:cubicBezTo>
                    <a:pt x="989" y="4811"/>
                    <a:pt x="1477" y="5026"/>
                    <a:pt x="2096" y="5049"/>
                  </a:cubicBezTo>
                  <a:cubicBezTo>
                    <a:pt x="1989" y="5347"/>
                    <a:pt x="1894" y="5657"/>
                    <a:pt x="1846" y="5978"/>
                  </a:cubicBezTo>
                  <a:lnTo>
                    <a:pt x="1584" y="5752"/>
                  </a:lnTo>
                  <a:cubicBezTo>
                    <a:pt x="1553" y="5720"/>
                    <a:pt x="1516" y="5710"/>
                    <a:pt x="1477" y="5710"/>
                  </a:cubicBezTo>
                  <a:cubicBezTo>
                    <a:pt x="1457" y="5710"/>
                    <a:pt x="1438" y="5712"/>
                    <a:pt x="1418" y="5716"/>
                  </a:cubicBezTo>
                  <a:cubicBezTo>
                    <a:pt x="1358" y="5752"/>
                    <a:pt x="1334" y="5800"/>
                    <a:pt x="1311" y="5859"/>
                  </a:cubicBezTo>
                  <a:cubicBezTo>
                    <a:pt x="1299" y="6097"/>
                    <a:pt x="1287" y="6335"/>
                    <a:pt x="1287" y="6550"/>
                  </a:cubicBezTo>
                  <a:cubicBezTo>
                    <a:pt x="1287" y="9026"/>
                    <a:pt x="3287" y="11038"/>
                    <a:pt x="5763" y="11038"/>
                  </a:cubicBezTo>
                  <a:cubicBezTo>
                    <a:pt x="8228" y="11038"/>
                    <a:pt x="10240" y="9026"/>
                    <a:pt x="10240" y="6550"/>
                  </a:cubicBezTo>
                  <a:lnTo>
                    <a:pt x="10240" y="6192"/>
                  </a:lnTo>
                  <a:cubicBezTo>
                    <a:pt x="10240" y="6115"/>
                    <a:pt x="10179" y="6048"/>
                    <a:pt x="10094" y="6048"/>
                  </a:cubicBezTo>
                  <a:cubicBezTo>
                    <a:pt x="10087" y="6048"/>
                    <a:pt x="10081" y="6049"/>
                    <a:pt x="10074" y="6050"/>
                  </a:cubicBezTo>
                  <a:cubicBezTo>
                    <a:pt x="10050" y="6050"/>
                    <a:pt x="10014" y="6061"/>
                    <a:pt x="9990" y="6073"/>
                  </a:cubicBezTo>
                  <a:lnTo>
                    <a:pt x="9728" y="6216"/>
                  </a:lnTo>
                  <a:cubicBezTo>
                    <a:pt x="9693" y="5811"/>
                    <a:pt x="9585" y="5407"/>
                    <a:pt x="9442" y="5038"/>
                  </a:cubicBezTo>
                  <a:cubicBezTo>
                    <a:pt x="10074" y="5002"/>
                    <a:pt x="10550" y="4799"/>
                    <a:pt x="10871" y="4395"/>
                  </a:cubicBezTo>
                  <a:cubicBezTo>
                    <a:pt x="11490" y="3573"/>
                    <a:pt x="11181" y="2251"/>
                    <a:pt x="11169" y="2204"/>
                  </a:cubicBezTo>
                  <a:cubicBezTo>
                    <a:pt x="11157" y="2144"/>
                    <a:pt x="11109" y="2109"/>
                    <a:pt x="11062" y="2085"/>
                  </a:cubicBezTo>
                  <a:cubicBezTo>
                    <a:pt x="11047" y="2082"/>
                    <a:pt x="11032" y="2080"/>
                    <a:pt x="11018" y="2080"/>
                  </a:cubicBezTo>
                  <a:cubicBezTo>
                    <a:pt x="10975" y="2080"/>
                    <a:pt x="10937" y="2094"/>
                    <a:pt x="10919" y="2121"/>
                  </a:cubicBezTo>
                  <a:cubicBezTo>
                    <a:pt x="10062" y="2906"/>
                    <a:pt x="9097" y="3359"/>
                    <a:pt x="8680" y="3537"/>
                  </a:cubicBezTo>
                  <a:cubicBezTo>
                    <a:pt x="8669" y="3418"/>
                    <a:pt x="8645" y="3299"/>
                    <a:pt x="8669" y="3180"/>
                  </a:cubicBezTo>
                  <a:cubicBezTo>
                    <a:pt x="8680" y="2966"/>
                    <a:pt x="8680" y="2740"/>
                    <a:pt x="8657" y="2537"/>
                  </a:cubicBezTo>
                  <a:cubicBezTo>
                    <a:pt x="8454" y="1120"/>
                    <a:pt x="7240" y="37"/>
                    <a:pt x="5823" y="1"/>
                  </a:cubicBezTo>
                  <a:cubicBezTo>
                    <a:pt x="5808" y="1"/>
                    <a:pt x="5793" y="1"/>
                    <a:pt x="57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1881" name="Google Shape;11881;p81"/>
          <p:cNvGrpSpPr/>
          <p:nvPr/>
        </p:nvGrpSpPr>
        <p:grpSpPr>
          <a:xfrm>
            <a:off x="2484880" y="2041242"/>
            <a:ext cx="333024" cy="352896"/>
            <a:chOff x="2512749" y="1965042"/>
            <a:chExt cx="333024" cy="352896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1882" name="Google Shape;11882;p81"/>
            <p:cNvSpPr/>
            <p:nvPr/>
          </p:nvSpPr>
          <p:spPr>
            <a:xfrm>
              <a:off x="2590829" y="2129682"/>
              <a:ext cx="49568" cy="60224"/>
            </a:xfrm>
            <a:custGeom>
              <a:avLst/>
              <a:gdLst/>
              <a:ahLst/>
              <a:cxnLst/>
              <a:rect l="l" t="t" r="r" b="b"/>
              <a:pathLst>
                <a:path w="1549" h="1882" extrusionOk="0">
                  <a:moveTo>
                    <a:pt x="775" y="1"/>
                  </a:moveTo>
                  <a:cubicBezTo>
                    <a:pt x="358" y="1"/>
                    <a:pt x="1" y="346"/>
                    <a:pt x="1" y="775"/>
                  </a:cubicBezTo>
                  <a:lnTo>
                    <a:pt x="1" y="1120"/>
                  </a:lnTo>
                  <a:cubicBezTo>
                    <a:pt x="1" y="1537"/>
                    <a:pt x="346" y="1882"/>
                    <a:pt x="775" y="1882"/>
                  </a:cubicBezTo>
                  <a:cubicBezTo>
                    <a:pt x="1203" y="1882"/>
                    <a:pt x="1549" y="1548"/>
                    <a:pt x="1549" y="1120"/>
                  </a:cubicBezTo>
                  <a:lnTo>
                    <a:pt x="1549" y="775"/>
                  </a:lnTo>
                  <a:cubicBezTo>
                    <a:pt x="1537" y="667"/>
                    <a:pt x="1525" y="548"/>
                    <a:pt x="1465" y="441"/>
                  </a:cubicBezTo>
                  <a:cubicBezTo>
                    <a:pt x="1431" y="390"/>
                    <a:pt x="1372" y="351"/>
                    <a:pt x="1315" y="351"/>
                  </a:cubicBezTo>
                  <a:cubicBezTo>
                    <a:pt x="1293" y="351"/>
                    <a:pt x="1271" y="356"/>
                    <a:pt x="1251" y="370"/>
                  </a:cubicBezTo>
                  <a:cubicBezTo>
                    <a:pt x="1180" y="417"/>
                    <a:pt x="1132" y="501"/>
                    <a:pt x="1180" y="584"/>
                  </a:cubicBezTo>
                  <a:cubicBezTo>
                    <a:pt x="1203" y="644"/>
                    <a:pt x="1227" y="703"/>
                    <a:pt x="1227" y="775"/>
                  </a:cubicBezTo>
                  <a:lnTo>
                    <a:pt x="1227" y="1120"/>
                  </a:lnTo>
                  <a:cubicBezTo>
                    <a:pt x="1227" y="1358"/>
                    <a:pt x="1025" y="1560"/>
                    <a:pt x="775" y="1560"/>
                  </a:cubicBezTo>
                  <a:cubicBezTo>
                    <a:pt x="525" y="1560"/>
                    <a:pt x="334" y="1370"/>
                    <a:pt x="334" y="1120"/>
                  </a:cubicBezTo>
                  <a:lnTo>
                    <a:pt x="334" y="775"/>
                  </a:lnTo>
                  <a:cubicBezTo>
                    <a:pt x="334" y="536"/>
                    <a:pt x="525" y="322"/>
                    <a:pt x="775" y="322"/>
                  </a:cubicBezTo>
                  <a:cubicBezTo>
                    <a:pt x="870" y="322"/>
                    <a:pt x="942" y="251"/>
                    <a:pt x="942" y="167"/>
                  </a:cubicBezTo>
                  <a:cubicBezTo>
                    <a:pt x="942" y="72"/>
                    <a:pt x="870" y="1"/>
                    <a:pt x="7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883" name="Google Shape;11883;p81"/>
            <p:cNvSpPr/>
            <p:nvPr/>
          </p:nvSpPr>
          <p:spPr>
            <a:xfrm>
              <a:off x="2718477" y="2129682"/>
              <a:ext cx="49568" cy="60224"/>
            </a:xfrm>
            <a:custGeom>
              <a:avLst/>
              <a:gdLst/>
              <a:ahLst/>
              <a:cxnLst/>
              <a:rect l="l" t="t" r="r" b="b"/>
              <a:pathLst>
                <a:path w="1549" h="1882" extrusionOk="0">
                  <a:moveTo>
                    <a:pt x="774" y="1"/>
                  </a:moveTo>
                  <a:cubicBezTo>
                    <a:pt x="358" y="1"/>
                    <a:pt x="1" y="346"/>
                    <a:pt x="1" y="775"/>
                  </a:cubicBezTo>
                  <a:lnTo>
                    <a:pt x="1" y="1120"/>
                  </a:lnTo>
                  <a:cubicBezTo>
                    <a:pt x="1" y="1537"/>
                    <a:pt x="346" y="1882"/>
                    <a:pt x="774" y="1882"/>
                  </a:cubicBezTo>
                  <a:cubicBezTo>
                    <a:pt x="1191" y="1882"/>
                    <a:pt x="1548" y="1548"/>
                    <a:pt x="1548" y="1120"/>
                  </a:cubicBezTo>
                  <a:lnTo>
                    <a:pt x="1548" y="775"/>
                  </a:lnTo>
                  <a:cubicBezTo>
                    <a:pt x="1536" y="667"/>
                    <a:pt x="1501" y="548"/>
                    <a:pt x="1465" y="441"/>
                  </a:cubicBezTo>
                  <a:cubicBezTo>
                    <a:pt x="1431" y="390"/>
                    <a:pt x="1372" y="351"/>
                    <a:pt x="1315" y="351"/>
                  </a:cubicBezTo>
                  <a:cubicBezTo>
                    <a:pt x="1292" y="351"/>
                    <a:pt x="1271" y="356"/>
                    <a:pt x="1251" y="370"/>
                  </a:cubicBezTo>
                  <a:cubicBezTo>
                    <a:pt x="1179" y="417"/>
                    <a:pt x="1132" y="501"/>
                    <a:pt x="1179" y="584"/>
                  </a:cubicBezTo>
                  <a:cubicBezTo>
                    <a:pt x="1203" y="644"/>
                    <a:pt x="1215" y="703"/>
                    <a:pt x="1215" y="775"/>
                  </a:cubicBezTo>
                  <a:lnTo>
                    <a:pt x="1215" y="1120"/>
                  </a:lnTo>
                  <a:cubicBezTo>
                    <a:pt x="1215" y="1358"/>
                    <a:pt x="1024" y="1560"/>
                    <a:pt x="774" y="1560"/>
                  </a:cubicBezTo>
                  <a:cubicBezTo>
                    <a:pt x="536" y="1560"/>
                    <a:pt x="322" y="1370"/>
                    <a:pt x="322" y="1120"/>
                  </a:cubicBezTo>
                  <a:lnTo>
                    <a:pt x="322" y="775"/>
                  </a:lnTo>
                  <a:cubicBezTo>
                    <a:pt x="322" y="536"/>
                    <a:pt x="524" y="322"/>
                    <a:pt x="774" y="322"/>
                  </a:cubicBezTo>
                  <a:cubicBezTo>
                    <a:pt x="870" y="322"/>
                    <a:pt x="941" y="251"/>
                    <a:pt x="941" y="167"/>
                  </a:cubicBezTo>
                  <a:cubicBezTo>
                    <a:pt x="941" y="72"/>
                    <a:pt x="870" y="1"/>
                    <a:pt x="7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884" name="Google Shape;11884;p81"/>
            <p:cNvSpPr/>
            <p:nvPr/>
          </p:nvSpPr>
          <p:spPr>
            <a:xfrm>
              <a:off x="2624365" y="2242994"/>
              <a:ext cx="110528" cy="52064"/>
            </a:xfrm>
            <a:custGeom>
              <a:avLst/>
              <a:gdLst/>
              <a:ahLst/>
              <a:cxnLst/>
              <a:rect l="l" t="t" r="r" b="b"/>
              <a:pathLst>
                <a:path w="3454" h="1627" extrusionOk="0">
                  <a:moveTo>
                    <a:pt x="1870" y="365"/>
                  </a:moveTo>
                  <a:cubicBezTo>
                    <a:pt x="1882" y="365"/>
                    <a:pt x="1882" y="389"/>
                    <a:pt x="1906" y="389"/>
                  </a:cubicBezTo>
                  <a:cubicBezTo>
                    <a:pt x="2001" y="460"/>
                    <a:pt x="2120" y="508"/>
                    <a:pt x="2239" y="555"/>
                  </a:cubicBezTo>
                  <a:lnTo>
                    <a:pt x="2239" y="793"/>
                  </a:lnTo>
                  <a:cubicBezTo>
                    <a:pt x="2239" y="1091"/>
                    <a:pt x="2001" y="1329"/>
                    <a:pt x="1703" y="1329"/>
                  </a:cubicBezTo>
                  <a:cubicBezTo>
                    <a:pt x="1406" y="1329"/>
                    <a:pt x="1168" y="1091"/>
                    <a:pt x="1168" y="793"/>
                  </a:cubicBezTo>
                  <a:lnTo>
                    <a:pt x="1168" y="555"/>
                  </a:lnTo>
                  <a:cubicBezTo>
                    <a:pt x="1287" y="520"/>
                    <a:pt x="1406" y="460"/>
                    <a:pt x="1513" y="389"/>
                  </a:cubicBezTo>
                  <a:cubicBezTo>
                    <a:pt x="1525" y="389"/>
                    <a:pt x="1525" y="365"/>
                    <a:pt x="1537" y="365"/>
                  </a:cubicBezTo>
                  <a:lnTo>
                    <a:pt x="1537" y="603"/>
                  </a:lnTo>
                  <a:cubicBezTo>
                    <a:pt x="1537" y="698"/>
                    <a:pt x="1620" y="770"/>
                    <a:pt x="1703" y="770"/>
                  </a:cubicBezTo>
                  <a:cubicBezTo>
                    <a:pt x="1799" y="770"/>
                    <a:pt x="1870" y="698"/>
                    <a:pt x="1870" y="603"/>
                  </a:cubicBezTo>
                  <a:lnTo>
                    <a:pt x="1870" y="365"/>
                  </a:lnTo>
                  <a:close/>
                  <a:moveTo>
                    <a:pt x="173" y="0"/>
                  </a:moveTo>
                  <a:cubicBezTo>
                    <a:pt x="132" y="0"/>
                    <a:pt x="91" y="18"/>
                    <a:pt x="60" y="55"/>
                  </a:cubicBezTo>
                  <a:cubicBezTo>
                    <a:pt x="1" y="115"/>
                    <a:pt x="1" y="222"/>
                    <a:pt x="72" y="282"/>
                  </a:cubicBezTo>
                  <a:cubicBezTo>
                    <a:pt x="298" y="472"/>
                    <a:pt x="572" y="591"/>
                    <a:pt x="870" y="591"/>
                  </a:cubicBezTo>
                  <a:lnTo>
                    <a:pt x="894" y="591"/>
                  </a:lnTo>
                  <a:lnTo>
                    <a:pt x="894" y="770"/>
                  </a:lnTo>
                  <a:cubicBezTo>
                    <a:pt x="894" y="1246"/>
                    <a:pt x="1275" y="1627"/>
                    <a:pt x="1739" y="1627"/>
                  </a:cubicBezTo>
                  <a:cubicBezTo>
                    <a:pt x="2203" y="1627"/>
                    <a:pt x="2584" y="1234"/>
                    <a:pt x="2584" y="770"/>
                  </a:cubicBezTo>
                  <a:lnTo>
                    <a:pt x="2584" y="591"/>
                  </a:lnTo>
                  <a:lnTo>
                    <a:pt x="2596" y="591"/>
                  </a:lnTo>
                  <a:cubicBezTo>
                    <a:pt x="2894" y="591"/>
                    <a:pt x="3180" y="496"/>
                    <a:pt x="3406" y="282"/>
                  </a:cubicBezTo>
                  <a:cubicBezTo>
                    <a:pt x="3454" y="234"/>
                    <a:pt x="3454" y="139"/>
                    <a:pt x="3394" y="55"/>
                  </a:cubicBezTo>
                  <a:cubicBezTo>
                    <a:pt x="3361" y="23"/>
                    <a:pt x="3314" y="4"/>
                    <a:pt x="3268" y="4"/>
                  </a:cubicBezTo>
                  <a:cubicBezTo>
                    <a:pt x="3231" y="4"/>
                    <a:pt x="3195" y="17"/>
                    <a:pt x="3168" y="43"/>
                  </a:cubicBezTo>
                  <a:cubicBezTo>
                    <a:pt x="3001" y="198"/>
                    <a:pt x="2799" y="270"/>
                    <a:pt x="2584" y="270"/>
                  </a:cubicBezTo>
                  <a:cubicBezTo>
                    <a:pt x="2406" y="270"/>
                    <a:pt x="2239" y="210"/>
                    <a:pt x="2096" y="115"/>
                  </a:cubicBezTo>
                  <a:cubicBezTo>
                    <a:pt x="1983" y="43"/>
                    <a:pt x="1852" y="8"/>
                    <a:pt x="1721" y="8"/>
                  </a:cubicBezTo>
                  <a:cubicBezTo>
                    <a:pt x="1590" y="8"/>
                    <a:pt x="1459" y="43"/>
                    <a:pt x="1346" y="115"/>
                  </a:cubicBezTo>
                  <a:cubicBezTo>
                    <a:pt x="1203" y="222"/>
                    <a:pt x="1037" y="270"/>
                    <a:pt x="858" y="270"/>
                  </a:cubicBezTo>
                  <a:cubicBezTo>
                    <a:pt x="656" y="270"/>
                    <a:pt x="441" y="198"/>
                    <a:pt x="275" y="43"/>
                  </a:cubicBezTo>
                  <a:cubicBezTo>
                    <a:pt x="246" y="15"/>
                    <a:pt x="210" y="0"/>
                    <a:pt x="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885" name="Google Shape;11885;p81"/>
            <p:cNvSpPr/>
            <p:nvPr/>
          </p:nvSpPr>
          <p:spPr>
            <a:xfrm>
              <a:off x="2654477" y="2194834"/>
              <a:ext cx="49184" cy="38144"/>
            </a:xfrm>
            <a:custGeom>
              <a:avLst/>
              <a:gdLst/>
              <a:ahLst/>
              <a:cxnLst/>
              <a:rect l="l" t="t" r="r" b="b"/>
              <a:pathLst>
                <a:path w="1537" h="1192" extrusionOk="0">
                  <a:moveTo>
                    <a:pt x="1131" y="346"/>
                  </a:moveTo>
                  <a:cubicBezTo>
                    <a:pt x="1155" y="346"/>
                    <a:pt x="1167" y="346"/>
                    <a:pt x="1167" y="358"/>
                  </a:cubicBezTo>
                  <a:cubicBezTo>
                    <a:pt x="1203" y="358"/>
                    <a:pt x="1203" y="370"/>
                    <a:pt x="1179" y="393"/>
                  </a:cubicBezTo>
                  <a:lnTo>
                    <a:pt x="798" y="870"/>
                  </a:lnTo>
                  <a:cubicBezTo>
                    <a:pt x="786" y="882"/>
                    <a:pt x="786" y="882"/>
                    <a:pt x="762" y="882"/>
                  </a:cubicBezTo>
                  <a:cubicBezTo>
                    <a:pt x="750" y="882"/>
                    <a:pt x="750" y="882"/>
                    <a:pt x="738" y="870"/>
                  </a:cubicBezTo>
                  <a:lnTo>
                    <a:pt x="346" y="393"/>
                  </a:lnTo>
                  <a:cubicBezTo>
                    <a:pt x="334" y="370"/>
                    <a:pt x="334" y="358"/>
                    <a:pt x="346" y="358"/>
                  </a:cubicBezTo>
                  <a:cubicBezTo>
                    <a:pt x="357" y="358"/>
                    <a:pt x="357" y="346"/>
                    <a:pt x="381" y="346"/>
                  </a:cubicBezTo>
                  <a:close/>
                  <a:moveTo>
                    <a:pt x="393" y="1"/>
                  </a:moveTo>
                  <a:cubicBezTo>
                    <a:pt x="262" y="1"/>
                    <a:pt x="131" y="72"/>
                    <a:pt x="60" y="215"/>
                  </a:cubicBezTo>
                  <a:cubicBezTo>
                    <a:pt x="0" y="334"/>
                    <a:pt x="24" y="477"/>
                    <a:pt x="107" y="584"/>
                  </a:cubicBezTo>
                  <a:lnTo>
                    <a:pt x="500" y="1060"/>
                  </a:lnTo>
                  <a:cubicBezTo>
                    <a:pt x="572" y="1144"/>
                    <a:pt x="655" y="1191"/>
                    <a:pt x="774" y="1191"/>
                  </a:cubicBezTo>
                  <a:cubicBezTo>
                    <a:pt x="881" y="1191"/>
                    <a:pt x="989" y="1144"/>
                    <a:pt x="1060" y="1060"/>
                  </a:cubicBezTo>
                  <a:lnTo>
                    <a:pt x="1453" y="584"/>
                  </a:lnTo>
                  <a:cubicBezTo>
                    <a:pt x="1524" y="477"/>
                    <a:pt x="1536" y="334"/>
                    <a:pt x="1477" y="215"/>
                  </a:cubicBezTo>
                  <a:cubicBezTo>
                    <a:pt x="1417" y="96"/>
                    <a:pt x="1298" y="1"/>
                    <a:pt x="1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886" name="Google Shape;11886;p81"/>
            <p:cNvSpPr/>
            <p:nvPr/>
          </p:nvSpPr>
          <p:spPr>
            <a:xfrm>
              <a:off x="2512749" y="1965042"/>
              <a:ext cx="333024" cy="352896"/>
            </a:xfrm>
            <a:custGeom>
              <a:avLst/>
              <a:gdLst/>
              <a:ahLst/>
              <a:cxnLst/>
              <a:rect l="l" t="t" r="r" b="b"/>
              <a:pathLst>
                <a:path w="10407" h="11028" extrusionOk="0">
                  <a:moveTo>
                    <a:pt x="1038" y="321"/>
                  </a:moveTo>
                  <a:cubicBezTo>
                    <a:pt x="1078" y="321"/>
                    <a:pt x="1119" y="335"/>
                    <a:pt x="1155" y="371"/>
                  </a:cubicBezTo>
                  <a:lnTo>
                    <a:pt x="3108" y="1955"/>
                  </a:lnTo>
                  <a:cubicBezTo>
                    <a:pt x="2881" y="2062"/>
                    <a:pt x="2667" y="2181"/>
                    <a:pt x="2441" y="2300"/>
                  </a:cubicBezTo>
                  <a:lnTo>
                    <a:pt x="846" y="502"/>
                  </a:lnTo>
                  <a:cubicBezTo>
                    <a:pt x="869" y="431"/>
                    <a:pt x="905" y="371"/>
                    <a:pt x="965" y="335"/>
                  </a:cubicBezTo>
                  <a:cubicBezTo>
                    <a:pt x="988" y="326"/>
                    <a:pt x="1012" y="321"/>
                    <a:pt x="1038" y="321"/>
                  </a:cubicBezTo>
                  <a:close/>
                  <a:moveTo>
                    <a:pt x="869" y="990"/>
                  </a:moveTo>
                  <a:lnTo>
                    <a:pt x="2191" y="2479"/>
                  </a:lnTo>
                  <a:cubicBezTo>
                    <a:pt x="2012" y="2610"/>
                    <a:pt x="1834" y="2752"/>
                    <a:pt x="1667" y="2907"/>
                  </a:cubicBezTo>
                  <a:cubicBezTo>
                    <a:pt x="1357" y="3205"/>
                    <a:pt x="1084" y="3538"/>
                    <a:pt x="869" y="3895"/>
                  </a:cubicBezTo>
                  <a:lnTo>
                    <a:pt x="869" y="990"/>
                  </a:lnTo>
                  <a:close/>
                  <a:moveTo>
                    <a:pt x="9373" y="324"/>
                  </a:moveTo>
                  <a:cubicBezTo>
                    <a:pt x="9394" y="324"/>
                    <a:pt x="9414" y="328"/>
                    <a:pt x="9430" y="335"/>
                  </a:cubicBezTo>
                  <a:cubicBezTo>
                    <a:pt x="9489" y="371"/>
                    <a:pt x="9537" y="431"/>
                    <a:pt x="9537" y="502"/>
                  </a:cubicBezTo>
                  <a:lnTo>
                    <a:pt x="9228" y="859"/>
                  </a:lnTo>
                  <a:cubicBezTo>
                    <a:pt x="9168" y="919"/>
                    <a:pt x="9168" y="1026"/>
                    <a:pt x="9239" y="1086"/>
                  </a:cubicBezTo>
                  <a:cubicBezTo>
                    <a:pt x="9275" y="1109"/>
                    <a:pt x="9323" y="1121"/>
                    <a:pt x="9347" y="1121"/>
                  </a:cubicBezTo>
                  <a:cubicBezTo>
                    <a:pt x="9394" y="1121"/>
                    <a:pt x="9442" y="1109"/>
                    <a:pt x="9466" y="1062"/>
                  </a:cubicBezTo>
                  <a:lnTo>
                    <a:pt x="9537" y="990"/>
                  </a:lnTo>
                  <a:lnTo>
                    <a:pt x="9537" y="3895"/>
                  </a:lnTo>
                  <a:cubicBezTo>
                    <a:pt x="9323" y="3538"/>
                    <a:pt x="9049" y="3205"/>
                    <a:pt x="8739" y="2907"/>
                  </a:cubicBezTo>
                  <a:cubicBezTo>
                    <a:pt x="8573" y="2764"/>
                    <a:pt x="8394" y="2610"/>
                    <a:pt x="8215" y="2479"/>
                  </a:cubicBezTo>
                  <a:lnTo>
                    <a:pt x="9001" y="1586"/>
                  </a:lnTo>
                  <a:cubicBezTo>
                    <a:pt x="9061" y="1526"/>
                    <a:pt x="9061" y="1419"/>
                    <a:pt x="8989" y="1359"/>
                  </a:cubicBezTo>
                  <a:cubicBezTo>
                    <a:pt x="8962" y="1332"/>
                    <a:pt x="8925" y="1317"/>
                    <a:pt x="8887" y="1317"/>
                  </a:cubicBezTo>
                  <a:cubicBezTo>
                    <a:pt x="8842" y="1317"/>
                    <a:pt x="8795" y="1338"/>
                    <a:pt x="8763" y="1383"/>
                  </a:cubicBezTo>
                  <a:lnTo>
                    <a:pt x="7942" y="2300"/>
                  </a:lnTo>
                  <a:cubicBezTo>
                    <a:pt x="7739" y="2169"/>
                    <a:pt x="7513" y="2050"/>
                    <a:pt x="7275" y="1955"/>
                  </a:cubicBezTo>
                  <a:lnTo>
                    <a:pt x="9239" y="371"/>
                  </a:lnTo>
                  <a:cubicBezTo>
                    <a:pt x="9279" y="339"/>
                    <a:pt x="9329" y="324"/>
                    <a:pt x="9373" y="324"/>
                  </a:cubicBezTo>
                  <a:close/>
                  <a:moveTo>
                    <a:pt x="5191" y="1859"/>
                  </a:moveTo>
                  <a:cubicBezTo>
                    <a:pt x="7787" y="1859"/>
                    <a:pt x="9882" y="3836"/>
                    <a:pt x="9882" y="6277"/>
                  </a:cubicBezTo>
                  <a:cubicBezTo>
                    <a:pt x="9882" y="6753"/>
                    <a:pt x="9811" y="7217"/>
                    <a:pt x="9656" y="7646"/>
                  </a:cubicBezTo>
                  <a:cubicBezTo>
                    <a:pt x="8940" y="7550"/>
                    <a:pt x="8096" y="7537"/>
                    <a:pt x="7673" y="7537"/>
                  </a:cubicBezTo>
                  <a:cubicBezTo>
                    <a:pt x="7520" y="7537"/>
                    <a:pt x="7422" y="7539"/>
                    <a:pt x="7406" y="7539"/>
                  </a:cubicBezTo>
                  <a:cubicBezTo>
                    <a:pt x="7323" y="7539"/>
                    <a:pt x="7251" y="7610"/>
                    <a:pt x="7251" y="7705"/>
                  </a:cubicBezTo>
                  <a:cubicBezTo>
                    <a:pt x="7251" y="7789"/>
                    <a:pt x="7323" y="7872"/>
                    <a:pt x="7406" y="7872"/>
                  </a:cubicBezTo>
                  <a:cubicBezTo>
                    <a:pt x="7415" y="7872"/>
                    <a:pt x="7581" y="7867"/>
                    <a:pt x="7836" y="7867"/>
                  </a:cubicBezTo>
                  <a:cubicBezTo>
                    <a:pt x="8260" y="7867"/>
                    <a:pt x="8930" y="7881"/>
                    <a:pt x="9525" y="7955"/>
                  </a:cubicBezTo>
                  <a:cubicBezTo>
                    <a:pt x="9418" y="8194"/>
                    <a:pt x="9287" y="8432"/>
                    <a:pt x="9156" y="8646"/>
                  </a:cubicBezTo>
                  <a:cubicBezTo>
                    <a:pt x="8204" y="8289"/>
                    <a:pt x="7203" y="8086"/>
                    <a:pt x="7156" y="8075"/>
                  </a:cubicBezTo>
                  <a:cubicBezTo>
                    <a:pt x="7149" y="8074"/>
                    <a:pt x="7141" y="8073"/>
                    <a:pt x="7134" y="8073"/>
                  </a:cubicBezTo>
                  <a:cubicBezTo>
                    <a:pt x="7057" y="8073"/>
                    <a:pt x="6976" y="8129"/>
                    <a:pt x="6965" y="8206"/>
                  </a:cubicBezTo>
                  <a:cubicBezTo>
                    <a:pt x="6953" y="8301"/>
                    <a:pt x="7013" y="8384"/>
                    <a:pt x="7096" y="8408"/>
                  </a:cubicBezTo>
                  <a:cubicBezTo>
                    <a:pt x="7120" y="8408"/>
                    <a:pt x="8049" y="8598"/>
                    <a:pt x="8966" y="8920"/>
                  </a:cubicBezTo>
                  <a:cubicBezTo>
                    <a:pt x="8108" y="10015"/>
                    <a:pt x="6739" y="10706"/>
                    <a:pt x="5191" y="10706"/>
                  </a:cubicBezTo>
                  <a:cubicBezTo>
                    <a:pt x="3667" y="10706"/>
                    <a:pt x="2298" y="10015"/>
                    <a:pt x="1429" y="8920"/>
                  </a:cubicBezTo>
                  <a:cubicBezTo>
                    <a:pt x="2334" y="8598"/>
                    <a:pt x="3274" y="8420"/>
                    <a:pt x="3286" y="8408"/>
                  </a:cubicBezTo>
                  <a:cubicBezTo>
                    <a:pt x="3382" y="8384"/>
                    <a:pt x="3441" y="8301"/>
                    <a:pt x="3429" y="8206"/>
                  </a:cubicBezTo>
                  <a:cubicBezTo>
                    <a:pt x="3407" y="8129"/>
                    <a:pt x="3336" y="8073"/>
                    <a:pt x="3251" y="8073"/>
                  </a:cubicBezTo>
                  <a:cubicBezTo>
                    <a:pt x="3243" y="8073"/>
                    <a:pt x="3235" y="8074"/>
                    <a:pt x="3227" y="8075"/>
                  </a:cubicBezTo>
                  <a:cubicBezTo>
                    <a:pt x="3167" y="8086"/>
                    <a:pt x="2191" y="8289"/>
                    <a:pt x="1238" y="8646"/>
                  </a:cubicBezTo>
                  <a:cubicBezTo>
                    <a:pt x="1084" y="8420"/>
                    <a:pt x="965" y="8194"/>
                    <a:pt x="869" y="7955"/>
                  </a:cubicBezTo>
                  <a:cubicBezTo>
                    <a:pt x="1465" y="7881"/>
                    <a:pt x="2134" y="7867"/>
                    <a:pt x="2556" y="7867"/>
                  </a:cubicBezTo>
                  <a:cubicBezTo>
                    <a:pt x="2809" y="7867"/>
                    <a:pt x="2972" y="7872"/>
                    <a:pt x="2977" y="7872"/>
                  </a:cubicBezTo>
                  <a:cubicBezTo>
                    <a:pt x="3072" y="7872"/>
                    <a:pt x="3143" y="7789"/>
                    <a:pt x="3143" y="7705"/>
                  </a:cubicBezTo>
                  <a:cubicBezTo>
                    <a:pt x="3143" y="7610"/>
                    <a:pt x="3072" y="7539"/>
                    <a:pt x="2977" y="7539"/>
                  </a:cubicBezTo>
                  <a:cubicBezTo>
                    <a:pt x="2961" y="7539"/>
                    <a:pt x="2865" y="7537"/>
                    <a:pt x="2713" y="7537"/>
                  </a:cubicBezTo>
                  <a:cubicBezTo>
                    <a:pt x="2296" y="7537"/>
                    <a:pt x="1460" y="7550"/>
                    <a:pt x="726" y="7646"/>
                  </a:cubicBezTo>
                  <a:cubicBezTo>
                    <a:pt x="584" y="7217"/>
                    <a:pt x="512" y="6753"/>
                    <a:pt x="512" y="6277"/>
                  </a:cubicBezTo>
                  <a:cubicBezTo>
                    <a:pt x="512" y="3836"/>
                    <a:pt x="2608" y="1859"/>
                    <a:pt x="5191" y="1859"/>
                  </a:cubicBezTo>
                  <a:close/>
                  <a:moveTo>
                    <a:pt x="1042" y="0"/>
                  </a:moveTo>
                  <a:cubicBezTo>
                    <a:pt x="968" y="0"/>
                    <a:pt x="893" y="17"/>
                    <a:pt x="822" y="50"/>
                  </a:cubicBezTo>
                  <a:cubicBezTo>
                    <a:pt x="643" y="145"/>
                    <a:pt x="536" y="324"/>
                    <a:pt x="536" y="514"/>
                  </a:cubicBezTo>
                  <a:lnTo>
                    <a:pt x="536" y="4538"/>
                  </a:lnTo>
                  <a:cubicBezTo>
                    <a:pt x="310" y="5086"/>
                    <a:pt x="191" y="5669"/>
                    <a:pt x="191" y="6277"/>
                  </a:cubicBezTo>
                  <a:cubicBezTo>
                    <a:pt x="191" y="6765"/>
                    <a:pt x="262" y="7241"/>
                    <a:pt x="417" y="7705"/>
                  </a:cubicBezTo>
                  <a:cubicBezTo>
                    <a:pt x="310" y="7717"/>
                    <a:pt x="226" y="7753"/>
                    <a:pt x="131" y="7765"/>
                  </a:cubicBezTo>
                  <a:cubicBezTo>
                    <a:pt x="48" y="7789"/>
                    <a:pt x="0" y="7884"/>
                    <a:pt x="12" y="7955"/>
                  </a:cubicBezTo>
                  <a:cubicBezTo>
                    <a:pt x="36" y="8027"/>
                    <a:pt x="107" y="8075"/>
                    <a:pt x="167" y="8075"/>
                  </a:cubicBezTo>
                  <a:lnTo>
                    <a:pt x="203" y="8075"/>
                  </a:lnTo>
                  <a:cubicBezTo>
                    <a:pt x="310" y="8051"/>
                    <a:pt x="417" y="8027"/>
                    <a:pt x="524" y="8003"/>
                  </a:cubicBezTo>
                  <a:cubicBezTo>
                    <a:pt x="631" y="8265"/>
                    <a:pt x="762" y="8527"/>
                    <a:pt x="929" y="8765"/>
                  </a:cubicBezTo>
                  <a:cubicBezTo>
                    <a:pt x="762" y="8837"/>
                    <a:pt x="595" y="8908"/>
                    <a:pt x="453" y="8979"/>
                  </a:cubicBezTo>
                  <a:cubicBezTo>
                    <a:pt x="369" y="9027"/>
                    <a:pt x="345" y="9122"/>
                    <a:pt x="369" y="9206"/>
                  </a:cubicBezTo>
                  <a:cubicBezTo>
                    <a:pt x="405" y="9265"/>
                    <a:pt x="465" y="9301"/>
                    <a:pt x="524" y="9301"/>
                  </a:cubicBezTo>
                  <a:cubicBezTo>
                    <a:pt x="548" y="9301"/>
                    <a:pt x="560" y="9301"/>
                    <a:pt x="595" y="9277"/>
                  </a:cubicBezTo>
                  <a:cubicBezTo>
                    <a:pt x="762" y="9194"/>
                    <a:pt x="941" y="9122"/>
                    <a:pt x="1119" y="9039"/>
                  </a:cubicBezTo>
                  <a:cubicBezTo>
                    <a:pt x="1286" y="9253"/>
                    <a:pt x="1453" y="9456"/>
                    <a:pt x="1655" y="9634"/>
                  </a:cubicBezTo>
                  <a:cubicBezTo>
                    <a:pt x="2608" y="10527"/>
                    <a:pt x="3858" y="11027"/>
                    <a:pt x="5191" y="11027"/>
                  </a:cubicBezTo>
                  <a:cubicBezTo>
                    <a:pt x="6537" y="11027"/>
                    <a:pt x="7787" y="10527"/>
                    <a:pt x="8739" y="9634"/>
                  </a:cubicBezTo>
                  <a:cubicBezTo>
                    <a:pt x="8930" y="9444"/>
                    <a:pt x="9108" y="9253"/>
                    <a:pt x="9275" y="9039"/>
                  </a:cubicBezTo>
                  <a:cubicBezTo>
                    <a:pt x="9454" y="9122"/>
                    <a:pt x="9632" y="9194"/>
                    <a:pt x="9787" y="9277"/>
                  </a:cubicBezTo>
                  <a:cubicBezTo>
                    <a:pt x="9823" y="9301"/>
                    <a:pt x="9835" y="9301"/>
                    <a:pt x="9870" y="9301"/>
                  </a:cubicBezTo>
                  <a:cubicBezTo>
                    <a:pt x="9930" y="9301"/>
                    <a:pt x="9990" y="9265"/>
                    <a:pt x="10013" y="9206"/>
                  </a:cubicBezTo>
                  <a:cubicBezTo>
                    <a:pt x="10061" y="9134"/>
                    <a:pt x="10025" y="9027"/>
                    <a:pt x="9942" y="8979"/>
                  </a:cubicBezTo>
                  <a:cubicBezTo>
                    <a:pt x="9787" y="8908"/>
                    <a:pt x="9632" y="8837"/>
                    <a:pt x="9466" y="8765"/>
                  </a:cubicBezTo>
                  <a:cubicBezTo>
                    <a:pt x="9632" y="8527"/>
                    <a:pt x="9763" y="8265"/>
                    <a:pt x="9870" y="8003"/>
                  </a:cubicBezTo>
                  <a:cubicBezTo>
                    <a:pt x="9978" y="8015"/>
                    <a:pt x="10073" y="8051"/>
                    <a:pt x="10180" y="8075"/>
                  </a:cubicBezTo>
                  <a:lnTo>
                    <a:pt x="10228" y="8075"/>
                  </a:lnTo>
                  <a:cubicBezTo>
                    <a:pt x="10299" y="8075"/>
                    <a:pt x="10359" y="8027"/>
                    <a:pt x="10371" y="7955"/>
                  </a:cubicBezTo>
                  <a:cubicBezTo>
                    <a:pt x="10406" y="7872"/>
                    <a:pt x="10347" y="7777"/>
                    <a:pt x="10275" y="7765"/>
                  </a:cubicBezTo>
                  <a:cubicBezTo>
                    <a:pt x="10180" y="7729"/>
                    <a:pt x="10085" y="7717"/>
                    <a:pt x="9990" y="7705"/>
                  </a:cubicBezTo>
                  <a:cubicBezTo>
                    <a:pt x="10132" y="7241"/>
                    <a:pt x="10216" y="6765"/>
                    <a:pt x="10216" y="6277"/>
                  </a:cubicBezTo>
                  <a:cubicBezTo>
                    <a:pt x="10216" y="5669"/>
                    <a:pt x="10097" y="5086"/>
                    <a:pt x="9870" y="4538"/>
                  </a:cubicBezTo>
                  <a:lnTo>
                    <a:pt x="9870" y="514"/>
                  </a:lnTo>
                  <a:cubicBezTo>
                    <a:pt x="9870" y="324"/>
                    <a:pt x="9763" y="145"/>
                    <a:pt x="9585" y="50"/>
                  </a:cubicBezTo>
                  <a:cubicBezTo>
                    <a:pt x="9514" y="17"/>
                    <a:pt x="9439" y="0"/>
                    <a:pt x="9365" y="0"/>
                  </a:cubicBezTo>
                  <a:cubicBezTo>
                    <a:pt x="9253" y="0"/>
                    <a:pt x="9142" y="38"/>
                    <a:pt x="9049" y="109"/>
                  </a:cubicBezTo>
                  <a:lnTo>
                    <a:pt x="6942" y="1812"/>
                  </a:lnTo>
                  <a:cubicBezTo>
                    <a:pt x="6382" y="1621"/>
                    <a:pt x="5810" y="1514"/>
                    <a:pt x="5191" y="1514"/>
                  </a:cubicBezTo>
                  <a:cubicBezTo>
                    <a:pt x="4584" y="1514"/>
                    <a:pt x="4001" y="1621"/>
                    <a:pt x="3453" y="1812"/>
                  </a:cubicBezTo>
                  <a:lnTo>
                    <a:pt x="1357" y="109"/>
                  </a:lnTo>
                  <a:cubicBezTo>
                    <a:pt x="1264" y="38"/>
                    <a:pt x="1154" y="0"/>
                    <a:pt x="10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1887" name="Google Shape;11887;p81"/>
          <p:cNvGrpSpPr/>
          <p:nvPr/>
        </p:nvGrpSpPr>
        <p:grpSpPr>
          <a:xfrm>
            <a:off x="1370448" y="2057978"/>
            <a:ext cx="365792" cy="335392"/>
            <a:chOff x="1398317" y="1981778"/>
            <a:chExt cx="365792" cy="335392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1888" name="Google Shape;11888;p81"/>
            <p:cNvSpPr/>
            <p:nvPr/>
          </p:nvSpPr>
          <p:spPr>
            <a:xfrm>
              <a:off x="1398317" y="1981778"/>
              <a:ext cx="365792" cy="335392"/>
            </a:xfrm>
            <a:custGeom>
              <a:avLst/>
              <a:gdLst/>
              <a:ahLst/>
              <a:cxnLst/>
              <a:rect l="l" t="t" r="r" b="b"/>
              <a:pathLst>
                <a:path w="11431" h="10481" extrusionOk="0">
                  <a:moveTo>
                    <a:pt x="1882" y="717"/>
                  </a:moveTo>
                  <a:cubicBezTo>
                    <a:pt x="1905" y="801"/>
                    <a:pt x="1929" y="848"/>
                    <a:pt x="1965" y="932"/>
                  </a:cubicBezTo>
                  <a:cubicBezTo>
                    <a:pt x="2132" y="1277"/>
                    <a:pt x="2441" y="1706"/>
                    <a:pt x="3084" y="1944"/>
                  </a:cubicBezTo>
                  <a:cubicBezTo>
                    <a:pt x="2917" y="2146"/>
                    <a:pt x="2775" y="2372"/>
                    <a:pt x="2655" y="2610"/>
                  </a:cubicBezTo>
                  <a:cubicBezTo>
                    <a:pt x="1739" y="2003"/>
                    <a:pt x="1739" y="1217"/>
                    <a:pt x="1882" y="717"/>
                  </a:cubicBezTo>
                  <a:close/>
                  <a:moveTo>
                    <a:pt x="9573" y="717"/>
                  </a:moveTo>
                  <a:cubicBezTo>
                    <a:pt x="9597" y="836"/>
                    <a:pt x="9633" y="955"/>
                    <a:pt x="9633" y="1110"/>
                  </a:cubicBezTo>
                  <a:cubicBezTo>
                    <a:pt x="9656" y="1717"/>
                    <a:pt x="9383" y="2229"/>
                    <a:pt x="8799" y="2610"/>
                  </a:cubicBezTo>
                  <a:cubicBezTo>
                    <a:pt x="8680" y="2372"/>
                    <a:pt x="8549" y="2146"/>
                    <a:pt x="8370" y="1944"/>
                  </a:cubicBezTo>
                  <a:cubicBezTo>
                    <a:pt x="9002" y="1694"/>
                    <a:pt x="9323" y="1277"/>
                    <a:pt x="9478" y="932"/>
                  </a:cubicBezTo>
                  <a:cubicBezTo>
                    <a:pt x="9513" y="860"/>
                    <a:pt x="9537" y="777"/>
                    <a:pt x="9573" y="717"/>
                  </a:cubicBezTo>
                  <a:close/>
                  <a:moveTo>
                    <a:pt x="548" y="2658"/>
                  </a:moveTo>
                  <a:lnTo>
                    <a:pt x="2358" y="3563"/>
                  </a:lnTo>
                  <a:cubicBezTo>
                    <a:pt x="2310" y="3837"/>
                    <a:pt x="2298" y="4134"/>
                    <a:pt x="2322" y="4432"/>
                  </a:cubicBezTo>
                  <a:cubicBezTo>
                    <a:pt x="2163" y="4457"/>
                    <a:pt x="2014" y="4470"/>
                    <a:pt x="1875" y="4470"/>
                  </a:cubicBezTo>
                  <a:cubicBezTo>
                    <a:pt x="1483" y="4470"/>
                    <a:pt x="1173" y="4369"/>
                    <a:pt x="953" y="4158"/>
                  </a:cubicBezTo>
                  <a:cubicBezTo>
                    <a:pt x="524" y="3742"/>
                    <a:pt x="524" y="3015"/>
                    <a:pt x="548" y="2658"/>
                  </a:cubicBezTo>
                  <a:close/>
                  <a:moveTo>
                    <a:pt x="10895" y="2646"/>
                  </a:moveTo>
                  <a:lnTo>
                    <a:pt x="10895" y="2646"/>
                  </a:lnTo>
                  <a:cubicBezTo>
                    <a:pt x="10930" y="3015"/>
                    <a:pt x="10930" y="3742"/>
                    <a:pt x="10490" y="4158"/>
                  </a:cubicBezTo>
                  <a:cubicBezTo>
                    <a:pt x="10270" y="4369"/>
                    <a:pt x="9960" y="4470"/>
                    <a:pt x="9568" y="4470"/>
                  </a:cubicBezTo>
                  <a:cubicBezTo>
                    <a:pt x="9429" y="4470"/>
                    <a:pt x="9280" y="4457"/>
                    <a:pt x="9121" y="4432"/>
                  </a:cubicBezTo>
                  <a:cubicBezTo>
                    <a:pt x="9156" y="4134"/>
                    <a:pt x="9144" y="3849"/>
                    <a:pt x="9097" y="3551"/>
                  </a:cubicBezTo>
                  <a:lnTo>
                    <a:pt x="10895" y="2646"/>
                  </a:lnTo>
                  <a:close/>
                  <a:moveTo>
                    <a:pt x="5727" y="1003"/>
                  </a:moveTo>
                  <a:cubicBezTo>
                    <a:pt x="6644" y="1003"/>
                    <a:pt x="7489" y="1396"/>
                    <a:pt x="8085" y="2087"/>
                  </a:cubicBezTo>
                  <a:cubicBezTo>
                    <a:pt x="8668" y="2777"/>
                    <a:pt x="8918" y="3682"/>
                    <a:pt x="8787" y="4575"/>
                  </a:cubicBezTo>
                  <a:lnTo>
                    <a:pt x="8347" y="7409"/>
                  </a:lnTo>
                  <a:cubicBezTo>
                    <a:pt x="8251" y="8064"/>
                    <a:pt x="7906" y="8635"/>
                    <a:pt x="7394" y="9052"/>
                  </a:cubicBezTo>
                  <a:cubicBezTo>
                    <a:pt x="7275" y="8504"/>
                    <a:pt x="6799" y="8099"/>
                    <a:pt x="6227" y="8099"/>
                  </a:cubicBezTo>
                  <a:lnTo>
                    <a:pt x="5215" y="8099"/>
                  </a:lnTo>
                  <a:cubicBezTo>
                    <a:pt x="4644" y="8099"/>
                    <a:pt x="4156" y="8504"/>
                    <a:pt x="4037" y="9052"/>
                  </a:cubicBezTo>
                  <a:cubicBezTo>
                    <a:pt x="3525" y="8635"/>
                    <a:pt x="3191" y="8064"/>
                    <a:pt x="3084" y="7409"/>
                  </a:cubicBezTo>
                  <a:lnTo>
                    <a:pt x="2655" y="4575"/>
                  </a:lnTo>
                  <a:cubicBezTo>
                    <a:pt x="2548" y="3932"/>
                    <a:pt x="2655" y="3301"/>
                    <a:pt x="2929" y="2730"/>
                  </a:cubicBezTo>
                  <a:cubicBezTo>
                    <a:pt x="2964" y="2730"/>
                    <a:pt x="3169" y="2755"/>
                    <a:pt x="3475" y="2755"/>
                  </a:cubicBezTo>
                  <a:cubicBezTo>
                    <a:pt x="3589" y="2755"/>
                    <a:pt x="3718" y="2751"/>
                    <a:pt x="3858" y="2741"/>
                  </a:cubicBezTo>
                  <a:cubicBezTo>
                    <a:pt x="4418" y="2718"/>
                    <a:pt x="4894" y="2646"/>
                    <a:pt x="5299" y="2491"/>
                  </a:cubicBezTo>
                  <a:lnTo>
                    <a:pt x="5299" y="2491"/>
                  </a:lnTo>
                  <a:lnTo>
                    <a:pt x="5215" y="2860"/>
                  </a:lnTo>
                  <a:cubicBezTo>
                    <a:pt x="5192" y="2920"/>
                    <a:pt x="5215" y="2968"/>
                    <a:pt x="5239" y="3015"/>
                  </a:cubicBezTo>
                  <a:cubicBezTo>
                    <a:pt x="5275" y="3039"/>
                    <a:pt x="5311" y="3075"/>
                    <a:pt x="5358" y="3075"/>
                  </a:cubicBezTo>
                  <a:lnTo>
                    <a:pt x="5394" y="3075"/>
                  </a:lnTo>
                  <a:cubicBezTo>
                    <a:pt x="5430" y="3075"/>
                    <a:pt x="6644" y="2896"/>
                    <a:pt x="7370" y="2360"/>
                  </a:cubicBezTo>
                  <a:cubicBezTo>
                    <a:pt x="7442" y="2301"/>
                    <a:pt x="7454" y="2206"/>
                    <a:pt x="7394" y="2134"/>
                  </a:cubicBezTo>
                  <a:cubicBezTo>
                    <a:pt x="7360" y="2094"/>
                    <a:pt x="7319" y="2072"/>
                    <a:pt x="7276" y="2072"/>
                  </a:cubicBezTo>
                  <a:cubicBezTo>
                    <a:pt x="7244" y="2072"/>
                    <a:pt x="7211" y="2085"/>
                    <a:pt x="7180" y="2110"/>
                  </a:cubicBezTo>
                  <a:cubicBezTo>
                    <a:pt x="6716" y="2468"/>
                    <a:pt x="5965" y="2646"/>
                    <a:pt x="5596" y="2718"/>
                  </a:cubicBezTo>
                  <a:lnTo>
                    <a:pt x="5715" y="2265"/>
                  </a:lnTo>
                  <a:cubicBezTo>
                    <a:pt x="5727" y="2206"/>
                    <a:pt x="5715" y="2146"/>
                    <a:pt x="5656" y="2110"/>
                  </a:cubicBezTo>
                  <a:cubicBezTo>
                    <a:pt x="5628" y="2082"/>
                    <a:pt x="5592" y="2071"/>
                    <a:pt x="5555" y="2071"/>
                  </a:cubicBezTo>
                  <a:cubicBezTo>
                    <a:pt x="5529" y="2071"/>
                    <a:pt x="5502" y="2077"/>
                    <a:pt x="5477" y="2087"/>
                  </a:cubicBezTo>
                  <a:cubicBezTo>
                    <a:pt x="4891" y="2384"/>
                    <a:pt x="4113" y="2450"/>
                    <a:pt x="3585" y="2450"/>
                  </a:cubicBezTo>
                  <a:cubicBezTo>
                    <a:pt x="3394" y="2450"/>
                    <a:pt x="3236" y="2441"/>
                    <a:pt x="3132" y="2432"/>
                  </a:cubicBezTo>
                  <a:cubicBezTo>
                    <a:pt x="3203" y="2313"/>
                    <a:pt x="3287" y="2206"/>
                    <a:pt x="3382" y="2087"/>
                  </a:cubicBezTo>
                  <a:cubicBezTo>
                    <a:pt x="3977" y="1408"/>
                    <a:pt x="4822" y="1003"/>
                    <a:pt x="5727" y="1003"/>
                  </a:cubicBezTo>
                  <a:close/>
                  <a:moveTo>
                    <a:pt x="6215" y="8421"/>
                  </a:moveTo>
                  <a:cubicBezTo>
                    <a:pt x="6656" y="8421"/>
                    <a:pt x="7013" y="8730"/>
                    <a:pt x="7085" y="9147"/>
                  </a:cubicBezTo>
                  <a:lnTo>
                    <a:pt x="7108" y="9349"/>
                  </a:lnTo>
                  <a:cubicBezTo>
                    <a:pt x="7156" y="9564"/>
                    <a:pt x="7097" y="9766"/>
                    <a:pt x="6966" y="9921"/>
                  </a:cubicBezTo>
                  <a:cubicBezTo>
                    <a:pt x="6835" y="10088"/>
                    <a:pt x="6644" y="10171"/>
                    <a:pt x="6430" y="10171"/>
                  </a:cubicBezTo>
                  <a:lnTo>
                    <a:pt x="5013" y="10171"/>
                  </a:lnTo>
                  <a:cubicBezTo>
                    <a:pt x="4811" y="10171"/>
                    <a:pt x="4608" y="10076"/>
                    <a:pt x="4477" y="9921"/>
                  </a:cubicBezTo>
                  <a:cubicBezTo>
                    <a:pt x="4346" y="9754"/>
                    <a:pt x="4287" y="9552"/>
                    <a:pt x="4310" y="9349"/>
                  </a:cubicBezTo>
                  <a:lnTo>
                    <a:pt x="4346" y="9147"/>
                  </a:lnTo>
                  <a:cubicBezTo>
                    <a:pt x="4418" y="8730"/>
                    <a:pt x="4775" y="8421"/>
                    <a:pt x="5203" y="8421"/>
                  </a:cubicBezTo>
                  <a:close/>
                  <a:moveTo>
                    <a:pt x="1937" y="1"/>
                  </a:moveTo>
                  <a:cubicBezTo>
                    <a:pt x="1876" y="1"/>
                    <a:pt x="1817" y="34"/>
                    <a:pt x="1786" y="86"/>
                  </a:cubicBezTo>
                  <a:cubicBezTo>
                    <a:pt x="1774" y="98"/>
                    <a:pt x="1524" y="527"/>
                    <a:pt x="1489" y="1098"/>
                  </a:cubicBezTo>
                  <a:cubicBezTo>
                    <a:pt x="1465" y="1610"/>
                    <a:pt x="1620" y="2337"/>
                    <a:pt x="2513" y="2908"/>
                  </a:cubicBezTo>
                  <a:cubicBezTo>
                    <a:pt x="2477" y="3015"/>
                    <a:pt x="2441" y="3111"/>
                    <a:pt x="2417" y="3218"/>
                  </a:cubicBezTo>
                  <a:lnTo>
                    <a:pt x="477" y="2253"/>
                  </a:lnTo>
                  <a:cubicBezTo>
                    <a:pt x="453" y="2241"/>
                    <a:pt x="426" y="2235"/>
                    <a:pt x="401" y="2235"/>
                  </a:cubicBezTo>
                  <a:cubicBezTo>
                    <a:pt x="375" y="2235"/>
                    <a:pt x="352" y="2241"/>
                    <a:pt x="334" y="2253"/>
                  </a:cubicBezTo>
                  <a:cubicBezTo>
                    <a:pt x="286" y="2289"/>
                    <a:pt x="250" y="2313"/>
                    <a:pt x="239" y="2372"/>
                  </a:cubicBezTo>
                  <a:cubicBezTo>
                    <a:pt x="227" y="2432"/>
                    <a:pt x="0" y="3694"/>
                    <a:pt x="715" y="4384"/>
                  </a:cubicBezTo>
                  <a:cubicBezTo>
                    <a:pt x="1001" y="4646"/>
                    <a:pt x="1370" y="4789"/>
                    <a:pt x="1846" y="4789"/>
                  </a:cubicBezTo>
                  <a:cubicBezTo>
                    <a:pt x="2013" y="4789"/>
                    <a:pt x="2179" y="4765"/>
                    <a:pt x="2370" y="4742"/>
                  </a:cubicBezTo>
                  <a:lnTo>
                    <a:pt x="2786" y="7444"/>
                  </a:lnTo>
                  <a:cubicBezTo>
                    <a:pt x="2906" y="8242"/>
                    <a:pt x="3346" y="8956"/>
                    <a:pt x="3989" y="9409"/>
                  </a:cubicBezTo>
                  <a:cubicBezTo>
                    <a:pt x="3977" y="9659"/>
                    <a:pt x="4060" y="9921"/>
                    <a:pt x="4227" y="10123"/>
                  </a:cubicBezTo>
                  <a:cubicBezTo>
                    <a:pt x="4418" y="10349"/>
                    <a:pt x="4703" y="10480"/>
                    <a:pt x="5013" y="10480"/>
                  </a:cubicBezTo>
                  <a:lnTo>
                    <a:pt x="6430" y="10480"/>
                  </a:lnTo>
                  <a:cubicBezTo>
                    <a:pt x="6727" y="10480"/>
                    <a:pt x="7013" y="10349"/>
                    <a:pt x="7216" y="10123"/>
                  </a:cubicBezTo>
                  <a:cubicBezTo>
                    <a:pt x="7382" y="9933"/>
                    <a:pt x="7478" y="9683"/>
                    <a:pt x="7454" y="9409"/>
                  </a:cubicBezTo>
                  <a:cubicBezTo>
                    <a:pt x="8109" y="8945"/>
                    <a:pt x="8549" y="8242"/>
                    <a:pt x="8668" y="7444"/>
                  </a:cubicBezTo>
                  <a:lnTo>
                    <a:pt x="9085" y="4742"/>
                  </a:lnTo>
                  <a:cubicBezTo>
                    <a:pt x="9263" y="4765"/>
                    <a:pt x="9442" y="4789"/>
                    <a:pt x="9597" y="4789"/>
                  </a:cubicBezTo>
                  <a:cubicBezTo>
                    <a:pt x="10073" y="4789"/>
                    <a:pt x="10454" y="4646"/>
                    <a:pt x="10728" y="4384"/>
                  </a:cubicBezTo>
                  <a:cubicBezTo>
                    <a:pt x="11430" y="3694"/>
                    <a:pt x="11204" y="2420"/>
                    <a:pt x="11192" y="2372"/>
                  </a:cubicBezTo>
                  <a:cubicBezTo>
                    <a:pt x="11180" y="2325"/>
                    <a:pt x="11145" y="2289"/>
                    <a:pt x="11109" y="2253"/>
                  </a:cubicBezTo>
                  <a:cubicBezTo>
                    <a:pt x="11085" y="2241"/>
                    <a:pt x="11058" y="2235"/>
                    <a:pt x="11032" y="2235"/>
                  </a:cubicBezTo>
                  <a:cubicBezTo>
                    <a:pt x="11005" y="2235"/>
                    <a:pt x="10978" y="2241"/>
                    <a:pt x="10954" y="2253"/>
                  </a:cubicBezTo>
                  <a:lnTo>
                    <a:pt x="9025" y="3218"/>
                  </a:lnTo>
                  <a:cubicBezTo>
                    <a:pt x="8990" y="3122"/>
                    <a:pt x="8966" y="3015"/>
                    <a:pt x="8918" y="2908"/>
                  </a:cubicBezTo>
                  <a:cubicBezTo>
                    <a:pt x="9811" y="2337"/>
                    <a:pt x="9978" y="1610"/>
                    <a:pt x="9942" y="1098"/>
                  </a:cubicBezTo>
                  <a:cubicBezTo>
                    <a:pt x="9918" y="527"/>
                    <a:pt x="9656" y="98"/>
                    <a:pt x="9644" y="86"/>
                  </a:cubicBezTo>
                  <a:cubicBezTo>
                    <a:pt x="9624" y="34"/>
                    <a:pt x="9558" y="1"/>
                    <a:pt x="9494" y="1"/>
                  </a:cubicBezTo>
                  <a:cubicBezTo>
                    <a:pt x="9484" y="1"/>
                    <a:pt x="9475" y="1"/>
                    <a:pt x="9466" y="3"/>
                  </a:cubicBezTo>
                  <a:cubicBezTo>
                    <a:pt x="9394" y="27"/>
                    <a:pt x="9347" y="86"/>
                    <a:pt x="9347" y="158"/>
                  </a:cubicBezTo>
                  <a:cubicBezTo>
                    <a:pt x="9347" y="158"/>
                    <a:pt x="9347" y="467"/>
                    <a:pt x="9168" y="813"/>
                  </a:cubicBezTo>
                  <a:cubicBezTo>
                    <a:pt x="8966" y="1241"/>
                    <a:pt x="8609" y="1527"/>
                    <a:pt x="8132" y="1682"/>
                  </a:cubicBezTo>
                  <a:cubicBezTo>
                    <a:pt x="7489" y="1051"/>
                    <a:pt x="6620" y="694"/>
                    <a:pt x="5715" y="694"/>
                  </a:cubicBezTo>
                  <a:cubicBezTo>
                    <a:pt x="4811" y="694"/>
                    <a:pt x="3941" y="1051"/>
                    <a:pt x="3310" y="1682"/>
                  </a:cubicBezTo>
                  <a:cubicBezTo>
                    <a:pt x="2810" y="1527"/>
                    <a:pt x="2453" y="1241"/>
                    <a:pt x="2263" y="813"/>
                  </a:cubicBezTo>
                  <a:cubicBezTo>
                    <a:pt x="2096" y="467"/>
                    <a:pt x="2084" y="170"/>
                    <a:pt x="2084" y="158"/>
                  </a:cubicBezTo>
                  <a:cubicBezTo>
                    <a:pt x="2084" y="86"/>
                    <a:pt x="2036" y="27"/>
                    <a:pt x="1965" y="3"/>
                  </a:cubicBezTo>
                  <a:cubicBezTo>
                    <a:pt x="1956" y="1"/>
                    <a:pt x="1946" y="1"/>
                    <a:pt x="19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889" name="Google Shape;11889;p81"/>
            <p:cNvSpPr/>
            <p:nvPr/>
          </p:nvSpPr>
          <p:spPr>
            <a:xfrm>
              <a:off x="1498893" y="2108338"/>
              <a:ext cx="43840" cy="49568"/>
            </a:xfrm>
            <a:custGeom>
              <a:avLst/>
              <a:gdLst/>
              <a:ahLst/>
              <a:cxnLst/>
              <a:rect l="l" t="t" r="r" b="b"/>
              <a:pathLst>
                <a:path w="1370" h="1549" extrusionOk="0">
                  <a:moveTo>
                    <a:pt x="679" y="1"/>
                  </a:moveTo>
                  <a:cubicBezTo>
                    <a:pt x="310" y="1"/>
                    <a:pt x="1" y="299"/>
                    <a:pt x="1" y="680"/>
                  </a:cubicBezTo>
                  <a:lnTo>
                    <a:pt x="1" y="858"/>
                  </a:lnTo>
                  <a:cubicBezTo>
                    <a:pt x="1" y="1227"/>
                    <a:pt x="298" y="1549"/>
                    <a:pt x="679" y="1549"/>
                  </a:cubicBezTo>
                  <a:cubicBezTo>
                    <a:pt x="1072" y="1549"/>
                    <a:pt x="1370" y="1251"/>
                    <a:pt x="1370" y="858"/>
                  </a:cubicBezTo>
                  <a:lnTo>
                    <a:pt x="1370" y="680"/>
                  </a:lnTo>
                  <a:cubicBezTo>
                    <a:pt x="1370" y="596"/>
                    <a:pt x="1298" y="513"/>
                    <a:pt x="1203" y="513"/>
                  </a:cubicBezTo>
                  <a:cubicBezTo>
                    <a:pt x="1120" y="513"/>
                    <a:pt x="1036" y="596"/>
                    <a:pt x="1036" y="680"/>
                  </a:cubicBezTo>
                  <a:lnTo>
                    <a:pt x="1036" y="858"/>
                  </a:lnTo>
                  <a:cubicBezTo>
                    <a:pt x="1036" y="1049"/>
                    <a:pt x="870" y="1215"/>
                    <a:pt x="679" y="1215"/>
                  </a:cubicBezTo>
                  <a:cubicBezTo>
                    <a:pt x="489" y="1215"/>
                    <a:pt x="322" y="1049"/>
                    <a:pt x="322" y="858"/>
                  </a:cubicBezTo>
                  <a:lnTo>
                    <a:pt x="322" y="680"/>
                  </a:lnTo>
                  <a:cubicBezTo>
                    <a:pt x="322" y="489"/>
                    <a:pt x="489" y="322"/>
                    <a:pt x="679" y="322"/>
                  </a:cubicBezTo>
                  <a:cubicBezTo>
                    <a:pt x="775" y="322"/>
                    <a:pt x="846" y="251"/>
                    <a:pt x="846" y="156"/>
                  </a:cubicBezTo>
                  <a:cubicBezTo>
                    <a:pt x="846" y="72"/>
                    <a:pt x="775" y="1"/>
                    <a:pt x="6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890" name="Google Shape;11890;p81"/>
            <p:cNvSpPr/>
            <p:nvPr/>
          </p:nvSpPr>
          <p:spPr>
            <a:xfrm>
              <a:off x="1620429" y="2108338"/>
              <a:ext cx="43840" cy="49568"/>
            </a:xfrm>
            <a:custGeom>
              <a:avLst/>
              <a:gdLst/>
              <a:ahLst/>
              <a:cxnLst/>
              <a:rect l="l" t="t" r="r" b="b"/>
              <a:pathLst>
                <a:path w="1370" h="1549" extrusionOk="0">
                  <a:moveTo>
                    <a:pt x="679" y="1"/>
                  </a:moveTo>
                  <a:cubicBezTo>
                    <a:pt x="310" y="1"/>
                    <a:pt x="1" y="299"/>
                    <a:pt x="1" y="680"/>
                  </a:cubicBezTo>
                  <a:lnTo>
                    <a:pt x="1" y="858"/>
                  </a:lnTo>
                  <a:cubicBezTo>
                    <a:pt x="1" y="1227"/>
                    <a:pt x="298" y="1549"/>
                    <a:pt x="679" y="1549"/>
                  </a:cubicBezTo>
                  <a:cubicBezTo>
                    <a:pt x="1048" y="1549"/>
                    <a:pt x="1370" y="1251"/>
                    <a:pt x="1370" y="858"/>
                  </a:cubicBezTo>
                  <a:lnTo>
                    <a:pt x="1370" y="680"/>
                  </a:lnTo>
                  <a:cubicBezTo>
                    <a:pt x="1370" y="596"/>
                    <a:pt x="1287" y="513"/>
                    <a:pt x="1203" y="513"/>
                  </a:cubicBezTo>
                  <a:cubicBezTo>
                    <a:pt x="1108" y="513"/>
                    <a:pt x="1037" y="596"/>
                    <a:pt x="1037" y="680"/>
                  </a:cubicBezTo>
                  <a:lnTo>
                    <a:pt x="1037" y="858"/>
                  </a:lnTo>
                  <a:cubicBezTo>
                    <a:pt x="1037" y="1049"/>
                    <a:pt x="870" y="1215"/>
                    <a:pt x="679" y="1215"/>
                  </a:cubicBezTo>
                  <a:cubicBezTo>
                    <a:pt x="489" y="1215"/>
                    <a:pt x="322" y="1049"/>
                    <a:pt x="322" y="858"/>
                  </a:cubicBezTo>
                  <a:lnTo>
                    <a:pt x="322" y="680"/>
                  </a:lnTo>
                  <a:cubicBezTo>
                    <a:pt x="322" y="489"/>
                    <a:pt x="489" y="322"/>
                    <a:pt x="679" y="322"/>
                  </a:cubicBezTo>
                  <a:cubicBezTo>
                    <a:pt x="775" y="322"/>
                    <a:pt x="846" y="251"/>
                    <a:pt x="846" y="156"/>
                  </a:cubicBezTo>
                  <a:cubicBezTo>
                    <a:pt x="846" y="72"/>
                    <a:pt x="775" y="1"/>
                    <a:pt x="6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891" name="Google Shape;11891;p81"/>
            <p:cNvSpPr/>
            <p:nvPr/>
          </p:nvSpPr>
          <p:spPr>
            <a:xfrm>
              <a:off x="1548813" y="2263314"/>
              <a:ext cx="15264" cy="21088"/>
            </a:xfrm>
            <a:custGeom>
              <a:avLst/>
              <a:gdLst/>
              <a:ahLst/>
              <a:cxnLst/>
              <a:rect l="l" t="t" r="r" b="b"/>
              <a:pathLst>
                <a:path w="477" h="659" extrusionOk="0">
                  <a:moveTo>
                    <a:pt x="283" y="0"/>
                  </a:moveTo>
                  <a:cubicBezTo>
                    <a:pt x="240" y="0"/>
                    <a:pt x="200" y="19"/>
                    <a:pt x="167" y="51"/>
                  </a:cubicBezTo>
                  <a:cubicBezTo>
                    <a:pt x="48" y="182"/>
                    <a:pt x="0" y="337"/>
                    <a:pt x="0" y="492"/>
                  </a:cubicBezTo>
                  <a:cubicBezTo>
                    <a:pt x="0" y="587"/>
                    <a:pt x="72" y="659"/>
                    <a:pt x="167" y="659"/>
                  </a:cubicBezTo>
                  <a:cubicBezTo>
                    <a:pt x="250" y="659"/>
                    <a:pt x="334" y="587"/>
                    <a:pt x="334" y="492"/>
                  </a:cubicBezTo>
                  <a:cubicBezTo>
                    <a:pt x="334" y="408"/>
                    <a:pt x="358" y="337"/>
                    <a:pt x="417" y="254"/>
                  </a:cubicBezTo>
                  <a:cubicBezTo>
                    <a:pt x="477" y="194"/>
                    <a:pt x="465" y="99"/>
                    <a:pt x="393" y="39"/>
                  </a:cubicBezTo>
                  <a:cubicBezTo>
                    <a:pt x="356" y="13"/>
                    <a:pt x="318" y="0"/>
                    <a:pt x="2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892" name="Google Shape;11892;p81"/>
            <p:cNvSpPr/>
            <p:nvPr/>
          </p:nvSpPr>
          <p:spPr>
            <a:xfrm>
              <a:off x="1599469" y="2263186"/>
              <a:ext cx="15296" cy="21216"/>
            </a:xfrm>
            <a:custGeom>
              <a:avLst/>
              <a:gdLst/>
              <a:ahLst/>
              <a:cxnLst/>
              <a:rect l="l" t="t" r="r" b="b"/>
              <a:pathLst>
                <a:path w="478" h="663" extrusionOk="0">
                  <a:moveTo>
                    <a:pt x="180" y="0"/>
                  </a:moveTo>
                  <a:cubicBezTo>
                    <a:pt x="140" y="0"/>
                    <a:pt x="101" y="15"/>
                    <a:pt x="72" y="43"/>
                  </a:cubicBezTo>
                  <a:cubicBezTo>
                    <a:pt x="1" y="91"/>
                    <a:pt x="1" y="198"/>
                    <a:pt x="60" y="258"/>
                  </a:cubicBezTo>
                  <a:cubicBezTo>
                    <a:pt x="120" y="341"/>
                    <a:pt x="144" y="412"/>
                    <a:pt x="144" y="496"/>
                  </a:cubicBezTo>
                  <a:cubicBezTo>
                    <a:pt x="144" y="591"/>
                    <a:pt x="215" y="663"/>
                    <a:pt x="310" y="663"/>
                  </a:cubicBezTo>
                  <a:cubicBezTo>
                    <a:pt x="394" y="663"/>
                    <a:pt x="477" y="591"/>
                    <a:pt x="477" y="496"/>
                  </a:cubicBezTo>
                  <a:cubicBezTo>
                    <a:pt x="453" y="353"/>
                    <a:pt x="394" y="186"/>
                    <a:pt x="299" y="55"/>
                  </a:cubicBezTo>
                  <a:cubicBezTo>
                    <a:pt x="267" y="18"/>
                    <a:pt x="223" y="0"/>
                    <a:pt x="1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893" name="Google Shape;11893;p81"/>
            <p:cNvSpPr/>
            <p:nvPr/>
          </p:nvSpPr>
          <p:spPr>
            <a:xfrm>
              <a:off x="1631117" y="2062130"/>
              <a:ext cx="22496" cy="23392"/>
            </a:xfrm>
            <a:custGeom>
              <a:avLst/>
              <a:gdLst/>
              <a:ahLst/>
              <a:cxnLst/>
              <a:rect l="l" t="t" r="r" b="b"/>
              <a:pathLst>
                <a:path w="703" h="731" extrusionOk="0">
                  <a:moveTo>
                    <a:pt x="521" y="0"/>
                  </a:moveTo>
                  <a:cubicBezTo>
                    <a:pt x="470" y="0"/>
                    <a:pt x="422" y="24"/>
                    <a:pt x="393" y="76"/>
                  </a:cubicBezTo>
                  <a:cubicBezTo>
                    <a:pt x="286" y="207"/>
                    <a:pt x="179" y="338"/>
                    <a:pt x="60" y="457"/>
                  </a:cubicBezTo>
                  <a:cubicBezTo>
                    <a:pt x="0" y="516"/>
                    <a:pt x="0" y="623"/>
                    <a:pt x="60" y="683"/>
                  </a:cubicBezTo>
                  <a:cubicBezTo>
                    <a:pt x="95" y="707"/>
                    <a:pt x="143" y="730"/>
                    <a:pt x="179" y="730"/>
                  </a:cubicBezTo>
                  <a:cubicBezTo>
                    <a:pt x="226" y="730"/>
                    <a:pt x="274" y="707"/>
                    <a:pt x="298" y="683"/>
                  </a:cubicBezTo>
                  <a:cubicBezTo>
                    <a:pt x="441" y="552"/>
                    <a:pt x="560" y="397"/>
                    <a:pt x="655" y="254"/>
                  </a:cubicBezTo>
                  <a:cubicBezTo>
                    <a:pt x="703" y="195"/>
                    <a:pt x="691" y="88"/>
                    <a:pt x="619" y="28"/>
                  </a:cubicBezTo>
                  <a:cubicBezTo>
                    <a:pt x="587" y="10"/>
                    <a:pt x="553" y="0"/>
                    <a:pt x="5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1894" name="Google Shape;11894;p81"/>
          <p:cNvGrpSpPr/>
          <p:nvPr/>
        </p:nvGrpSpPr>
        <p:grpSpPr>
          <a:xfrm>
            <a:off x="3024368" y="2079770"/>
            <a:ext cx="353600" cy="314752"/>
            <a:chOff x="3052237" y="2003570"/>
            <a:chExt cx="353600" cy="314752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1895" name="Google Shape;11895;p81"/>
            <p:cNvSpPr/>
            <p:nvPr/>
          </p:nvSpPr>
          <p:spPr>
            <a:xfrm>
              <a:off x="3261773" y="2108338"/>
              <a:ext cx="48800" cy="59488"/>
            </a:xfrm>
            <a:custGeom>
              <a:avLst/>
              <a:gdLst/>
              <a:ahLst/>
              <a:cxnLst/>
              <a:rect l="l" t="t" r="r" b="b"/>
              <a:pathLst>
                <a:path w="1525" h="1859" extrusionOk="0">
                  <a:moveTo>
                    <a:pt x="763" y="1"/>
                  </a:moveTo>
                  <a:cubicBezTo>
                    <a:pt x="346" y="1"/>
                    <a:pt x="1" y="334"/>
                    <a:pt x="1" y="751"/>
                  </a:cubicBezTo>
                  <a:lnTo>
                    <a:pt x="1" y="1096"/>
                  </a:lnTo>
                  <a:cubicBezTo>
                    <a:pt x="1" y="1513"/>
                    <a:pt x="346" y="1858"/>
                    <a:pt x="763" y="1858"/>
                  </a:cubicBezTo>
                  <a:cubicBezTo>
                    <a:pt x="1180" y="1858"/>
                    <a:pt x="1525" y="1513"/>
                    <a:pt x="1525" y="1096"/>
                  </a:cubicBezTo>
                  <a:lnTo>
                    <a:pt x="1525" y="751"/>
                  </a:lnTo>
                  <a:cubicBezTo>
                    <a:pt x="1525" y="668"/>
                    <a:pt x="1489" y="549"/>
                    <a:pt x="1453" y="441"/>
                  </a:cubicBezTo>
                  <a:cubicBezTo>
                    <a:pt x="1419" y="390"/>
                    <a:pt x="1360" y="351"/>
                    <a:pt x="1303" y="351"/>
                  </a:cubicBezTo>
                  <a:cubicBezTo>
                    <a:pt x="1281" y="351"/>
                    <a:pt x="1259" y="357"/>
                    <a:pt x="1239" y="370"/>
                  </a:cubicBezTo>
                  <a:cubicBezTo>
                    <a:pt x="1168" y="418"/>
                    <a:pt x="1120" y="501"/>
                    <a:pt x="1168" y="572"/>
                  </a:cubicBezTo>
                  <a:cubicBezTo>
                    <a:pt x="1191" y="632"/>
                    <a:pt x="1215" y="691"/>
                    <a:pt x="1215" y="775"/>
                  </a:cubicBezTo>
                  <a:lnTo>
                    <a:pt x="1215" y="1108"/>
                  </a:lnTo>
                  <a:cubicBezTo>
                    <a:pt x="1215" y="1346"/>
                    <a:pt x="1013" y="1561"/>
                    <a:pt x="763" y="1561"/>
                  </a:cubicBezTo>
                  <a:cubicBezTo>
                    <a:pt x="525" y="1561"/>
                    <a:pt x="322" y="1370"/>
                    <a:pt x="322" y="1108"/>
                  </a:cubicBezTo>
                  <a:lnTo>
                    <a:pt x="322" y="775"/>
                  </a:lnTo>
                  <a:cubicBezTo>
                    <a:pt x="322" y="537"/>
                    <a:pt x="513" y="322"/>
                    <a:pt x="763" y="322"/>
                  </a:cubicBezTo>
                  <a:cubicBezTo>
                    <a:pt x="858" y="322"/>
                    <a:pt x="930" y="251"/>
                    <a:pt x="930" y="156"/>
                  </a:cubicBezTo>
                  <a:cubicBezTo>
                    <a:pt x="930" y="72"/>
                    <a:pt x="858" y="1"/>
                    <a:pt x="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896" name="Google Shape;11896;p81"/>
            <p:cNvSpPr/>
            <p:nvPr/>
          </p:nvSpPr>
          <p:spPr>
            <a:xfrm>
              <a:off x="3146349" y="2108338"/>
              <a:ext cx="48416" cy="59488"/>
            </a:xfrm>
            <a:custGeom>
              <a:avLst/>
              <a:gdLst/>
              <a:ahLst/>
              <a:cxnLst/>
              <a:rect l="l" t="t" r="r" b="b"/>
              <a:pathLst>
                <a:path w="1513" h="1859" extrusionOk="0">
                  <a:moveTo>
                    <a:pt x="750" y="1"/>
                  </a:moveTo>
                  <a:cubicBezTo>
                    <a:pt x="334" y="1"/>
                    <a:pt x="0" y="334"/>
                    <a:pt x="0" y="751"/>
                  </a:cubicBezTo>
                  <a:lnTo>
                    <a:pt x="0" y="1096"/>
                  </a:lnTo>
                  <a:cubicBezTo>
                    <a:pt x="0" y="1513"/>
                    <a:pt x="334" y="1858"/>
                    <a:pt x="750" y="1858"/>
                  </a:cubicBezTo>
                  <a:cubicBezTo>
                    <a:pt x="1167" y="1858"/>
                    <a:pt x="1512" y="1513"/>
                    <a:pt x="1512" y="1096"/>
                  </a:cubicBezTo>
                  <a:lnTo>
                    <a:pt x="1512" y="751"/>
                  </a:lnTo>
                  <a:cubicBezTo>
                    <a:pt x="1512" y="668"/>
                    <a:pt x="1489" y="549"/>
                    <a:pt x="1441" y="441"/>
                  </a:cubicBezTo>
                  <a:cubicBezTo>
                    <a:pt x="1407" y="390"/>
                    <a:pt x="1354" y="351"/>
                    <a:pt x="1296" y="351"/>
                  </a:cubicBezTo>
                  <a:cubicBezTo>
                    <a:pt x="1273" y="351"/>
                    <a:pt x="1250" y="357"/>
                    <a:pt x="1227" y="370"/>
                  </a:cubicBezTo>
                  <a:cubicBezTo>
                    <a:pt x="1155" y="418"/>
                    <a:pt x="1108" y="501"/>
                    <a:pt x="1155" y="572"/>
                  </a:cubicBezTo>
                  <a:cubicBezTo>
                    <a:pt x="1191" y="632"/>
                    <a:pt x="1203" y="691"/>
                    <a:pt x="1203" y="775"/>
                  </a:cubicBezTo>
                  <a:lnTo>
                    <a:pt x="1203" y="1108"/>
                  </a:lnTo>
                  <a:cubicBezTo>
                    <a:pt x="1203" y="1346"/>
                    <a:pt x="1012" y="1561"/>
                    <a:pt x="750" y="1561"/>
                  </a:cubicBezTo>
                  <a:cubicBezTo>
                    <a:pt x="512" y="1561"/>
                    <a:pt x="310" y="1370"/>
                    <a:pt x="310" y="1108"/>
                  </a:cubicBezTo>
                  <a:lnTo>
                    <a:pt x="310" y="775"/>
                  </a:lnTo>
                  <a:cubicBezTo>
                    <a:pt x="310" y="537"/>
                    <a:pt x="500" y="322"/>
                    <a:pt x="750" y="322"/>
                  </a:cubicBezTo>
                  <a:cubicBezTo>
                    <a:pt x="846" y="322"/>
                    <a:pt x="917" y="251"/>
                    <a:pt x="917" y="156"/>
                  </a:cubicBezTo>
                  <a:cubicBezTo>
                    <a:pt x="917" y="72"/>
                    <a:pt x="846" y="1"/>
                    <a:pt x="7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897" name="Google Shape;11897;p81"/>
            <p:cNvSpPr/>
            <p:nvPr/>
          </p:nvSpPr>
          <p:spPr>
            <a:xfrm>
              <a:off x="3052237" y="2003570"/>
              <a:ext cx="353600" cy="314752"/>
            </a:xfrm>
            <a:custGeom>
              <a:avLst/>
              <a:gdLst/>
              <a:ahLst/>
              <a:cxnLst/>
              <a:rect l="l" t="t" r="r" b="b"/>
              <a:pathLst>
                <a:path w="11050" h="9836" extrusionOk="0">
                  <a:moveTo>
                    <a:pt x="2227" y="334"/>
                  </a:moveTo>
                  <a:cubicBezTo>
                    <a:pt x="2477" y="334"/>
                    <a:pt x="2786" y="429"/>
                    <a:pt x="3013" y="513"/>
                  </a:cubicBezTo>
                  <a:cubicBezTo>
                    <a:pt x="2144" y="989"/>
                    <a:pt x="2013" y="2049"/>
                    <a:pt x="1882" y="3061"/>
                  </a:cubicBezTo>
                  <a:cubicBezTo>
                    <a:pt x="1786" y="3894"/>
                    <a:pt x="1667" y="4763"/>
                    <a:pt x="1179" y="5275"/>
                  </a:cubicBezTo>
                  <a:cubicBezTo>
                    <a:pt x="1138" y="5316"/>
                    <a:pt x="1091" y="5329"/>
                    <a:pt x="1054" y="5329"/>
                  </a:cubicBezTo>
                  <a:cubicBezTo>
                    <a:pt x="1038" y="5329"/>
                    <a:pt x="1023" y="5326"/>
                    <a:pt x="1012" y="5323"/>
                  </a:cubicBezTo>
                  <a:cubicBezTo>
                    <a:pt x="953" y="5311"/>
                    <a:pt x="893" y="5263"/>
                    <a:pt x="881" y="5204"/>
                  </a:cubicBezTo>
                  <a:cubicBezTo>
                    <a:pt x="798" y="4906"/>
                    <a:pt x="691" y="4418"/>
                    <a:pt x="703" y="3668"/>
                  </a:cubicBezTo>
                  <a:cubicBezTo>
                    <a:pt x="715" y="2918"/>
                    <a:pt x="512" y="2620"/>
                    <a:pt x="346" y="2513"/>
                  </a:cubicBezTo>
                  <a:cubicBezTo>
                    <a:pt x="465" y="2037"/>
                    <a:pt x="1012" y="334"/>
                    <a:pt x="2227" y="334"/>
                  </a:cubicBezTo>
                  <a:close/>
                  <a:moveTo>
                    <a:pt x="5513" y="5847"/>
                  </a:moveTo>
                  <a:cubicBezTo>
                    <a:pt x="5977" y="5847"/>
                    <a:pt x="6370" y="6085"/>
                    <a:pt x="6370" y="6382"/>
                  </a:cubicBezTo>
                  <a:cubicBezTo>
                    <a:pt x="6370" y="6632"/>
                    <a:pt x="6001" y="6811"/>
                    <a:pt x="5739" y="6930"/>
                  </a:cubicBezTo>
                  <a:lnTo>
                    <a:pt x="5715" y="6930"/>
                  </a:lnTo>
                  <a:cubicBezTo>
                    <a:pt x="5650" y="6960"/>
                    <a:pt x="5576" y="6975"/>
                    <a:pt x="5501" y="6975"/>
                  </a:cubicBezTo>
                  <a:cubicBezTo>
                    <a:pt x="5427" y="6975"/>
                    <a:pt x="5352" y="6960"/>
                    <a:pt x="5287" y="6930"/>
                  </a:cubicBezTo>
                  <a:lnTo>
                    <a:pt x="5275" y="6930"/>
                  </a:lnTo>
                  <a:cubicBezTo>
                    <a:pt x="5001" y="6811"/>
                    <a:pt x="4632" y="6632"/>
                    <a:pt x="4632" y="6382"/>
                  </a:cubicBezTo>
                  <a:cubicBezTo>
                    <a:pt x="4632" y="6097"/>
                    <a:pt x="5037" y="5847"/>
                    <a:pt x="5513" y="5847"/>
                  </a:cubicBezTo>
                  <a:close/>
                  <a:moveTo>
                    <a:pt x="8847" y="298"/>
                  </a:moveTo>
                  <a:cubicBezTo>
                    <a:pt x="10061" y="298"/>
                    <a:pt x="10597" y="1989"/>
                    <a:pt x="10716" y="2465"/>
                  </a:cubicBezTo>
                  <a:cubicBezTo>
                    <a:pt x="10502" y="2620"/>
                    <a:pt x="10276" y="2918"/>
                    <a:pt x="10287" y="3656"/>
                  </a:cubicBezTo>
                  <a:cubicBezTo>
                    <a:pt x="10299" y="4406"/>
                    <a:pt x="10204" y="4894"/>
                    <a:pt x="10109" y="5192"/>
                  </a:cubicBezTo>
                  <a:cubicBezTo>
                    <a:pt x="10097" y="5251"/>
                    <a:pt x="10037" y="5299"/>
                    <a:pt x="9978" y="5311"/>
                  </a:cubicBezTo>
                  <a:cubicBezTo>
                    <a:pt x="9968" y="5311"/>
                    <a:pt x="9955" y="5312"/>
                    <a:pt x="9940" y="5312"/>
                  </a:cubicBezTo>
                  <a:cubicBezTo>
                    <a:pt x="9902" y="5312"/>
                    <a:pt x="9854" y="5306"/>
                    <a:pt x="9811" y="5263"/>
                  </a:cubicBezTo>
                  <a:cubicBezTo>
                    <a:pt x="9311" y="4739"/>
                    <a:pt x="9204" y="3882"/>
                    <a:pt x="9097" y="3049"/>
                  </a:cubicBezTo>
                  <a:cubicBezTo>
                    <a:pt x="9025" y="2501"/>
                    <a:pt x="8966" y="1918"/>
                    <a:pt x="8763" y="1441"/>
                  </a:cubicBezTo>
                  <a:cubicBezTo>
                    <a:pt x="8745" y="1369"/>
                    <a:pt x="8678" y="1337"/>
                    <a:pt x="8616" y="1337"/>
                  </a:cubicBezTo>
                  <a:cubicBezTo>
                    <a:pt x="8597" y="1337"/>
                    <a:pt x="8578" y="1340"/>
                    <a:pt x="8561" y="1346"/>
                  </a:cubicBezTo>
                  <a:cubicBezTo>
                    <a:pt x="8466" y="1382"/>
                    <a:pt x="8442" y="1489"/>
                    <a:pt x="8466" y="1560"/>
                  </a:cubicBezTo>
                  <a:cubicBezTo>
                    <a:pt x="8656" y="1989"/>
                    <a:pt x="8716" y="2525"/>
                    <a:pt x="8787" y="3072"/>
                  </a:cubicBezTo>
                  <a:cubicBezTo>
                    <a:pt x="8871" y="3787"/>
                    <a:pt x="8966" y="4513"/>
                    <a:pt x="9311" y="5097"/>
                  </a:cubicBezTo>
                  <a:cubicBezTo>
                    <a:pt x="9228" y="5739"/>
                    <a:pt x="8966" y="6251"/>
                    <a:pt x="8752" y="6561"/>
                  </a:cubicBezTo>
                  <a:cubicBezTo>
                    <a:pt x="8561" y="6847"/>
                    <a:pt x="8323" y="7085"/>
                    <a:pt x="8085" y="7263"/>
                  </a:cubicBezTo>
                  <a:cubicBezTo>
                    <a:pt x="8073" y="6978"/>
                    <a:pt x="7906" y="6704"/>
                    <a:pt x="7632" y="6513"/>
                  </a:cubicBezTo>
                  <a:cubicBezTo>
                    <a:pt x="7382" y="6323"/>
                    <a:pt x="7037" y="6216"/>
                    <a:pt x="6680" y="6204"/>
                  </a:cubicBezTo>
                  <a:cubicBezTo>
                    <a:pt x="6585" y="5799"/>
                    <a:pt x="6108" y="5513"/>
                    <a:pt x="5513" y="5513"/>
                  </a:cubicBezTo>
                  <a:cubicBezTo>
                    <a:pt x="4918" y="5513"/>
                    <a:pt x="4441" y="5811"/>
                    <a:pt x="4334" y="6204"/>
                  </a:cubicBezTo>
                  <a:cubicBezTo>
                    <a:pt x="4263" y="6204"/>
                    <a:pt x="4191" y="6216"/>
                    <a:pt x="4108" y="6216"/>
                  </a:cubicBezTo>
                  <a:cubicBezTo>
                    <a:pt x="4025" y="6228"/>
                    <a:pt x="3965" y="6311"/>
                    <a:pt x="3977" y="6394"/>
                  </a:cubicBezTo>
                  <a:cubicBezTo>
                    <a:pt x="3989" y="6466"/>
                    <a:pt x="4049" y="6525"/>
                    <a:pt x="4144" y="6525"/>
                  </a:cubicBezTo>
                  <a:lnTo>
                    <a:pt x="4168" y="6525"/>
                  </a:lnTo>
                  <a:cubicBezTo>
                    <a:pt x="4227" y="6513"/>
                    <a:pt x="4287" y="6513"/>
                    <a:pt x="4346" y="6513"/>
                  </a:cubicBezTo>
                  <a:cubicBezTo>
                    <a:pt x="4453" y="6871"/>
                    <a:pt x="4870" y="7061"/>
                    <a:pt x="5156" y="7192"/>
                  </a:cubicBezTo>
                  <a:lnTo>
                    <a:pt x="5168" y="7192"/>
                  </a:lnTo>
                  <a:cubicBezTo>
                    <a:pt x="5287" y="7240"/>
                    <a:pt x="5406" y="7275"/>
                    <a:pt x="5525" y="7275"/>
                  </a:cubicBezTo>
                  <a:cubicBezTo>
                    <a:pt x="5644" y="7275"/>
                    <a:pt x="5763" y="7240"/>
                    <a:pt x="5882" y="7192"/>
                  </a:cubicBezTo>
                  <a:lnTo>
                    <a:pt x="5894" y="7192"/>
                  </a:lnTo>
                  <a:cubicBezTo>
                    <a:pt x="6192" y="7061"/>
                    <a:pt x="6608" y="6871"/>
                    <a:pt x="6704" y="6513"/>
                  </a:cubicBezTo>
                  <a:cubicBezTo>
                    <a:pt x="7299" y="6525"/>
                    <a:pt x="7787" y="6882"/>
                    <a:pt x="7787" y="7299"/>
                  </a:cubicBezTo>
                  <a:cubicBezTo>
                    <a:pt x="7787" y="7728"/>
                    <a:pt x="7287" y="8085"/>
                    <a:pt x="6656" y="8085"/>
                  </a:cubicBezTo>
                  <a:cubicBezTo>
                    <a:pt x="6346" y="8085"/>
                    <a:pt x="6049" y="8002"/>
                    <a:pt x="5834" y="7835"/>
                  </a:cubicBezTo>
                  <a:cubicBezTo>
                    <a:pt x="5745" y="7769"/>
                    <a:pt x="5641" y="7737"/>
                    <a:pt x="5537" y="7737"/>
                  </a:cubicBezTo>
                  <a:cubicBezTo>
                    <a:pt x="5433" y="7737"/>
                    <a:pt x="5328" y="7769"/>
                    <a:pt x="5239" y="7835"/>
                  </a:cubicBezTo>
                  <a:cubicBezTo>
                    <a:pt x="5025" y="8002"/>
                    <a:pt x="4739" y="8085"/>
                    <a:pt x="4430" y="8085"/>
                  </a:cubicBezTo>
                  <a:cubicBezTo>
                    <a:pt x="3799" y="8085"/>
                    <a:pt x="3298" y="7740"/>
                    <a:pt x="3298" y="7299"/>
                  </a:cubicBezTo>
                  <a:cubicBezTo>
                    <a:pt x="3298" y="7109"/>
                    <a:pt x="3394" y="6930"/>
                    <a:pt x="3572" y="6775"/>
                  </a:cubicBezTo>
                  <a:cubicBezTo>
                    <a:pt x="3656" y="6716"/>
                    <a:pt x="3656" y="6621"/>
                    <a:pt x="3608" y="6561"/>
                  </a:cubicBezTo>
                  <a:cubicBezTo>
                    <a:pt x="3578" y="6523"/>
                    <a:pt x="3519" y="6500"/>
                    <a:pt x="3465" y="6500"/>
                  </a:cubicBezTo>
                  <a:cubicBezTo>
                    <a:pt x="3434" y="6500"/>
                    <a:pt x="3404" y="6508"/>
                    <a:pt x="3382" y="6525"/>
                  </a:cubicBezTo>
                  <a:cubicBezTo>
                    <a:pt x="3132" y="6716"/>
                    <a:pt x="2989" y="6978"/>
                    <a:pt x="2977" y="7240"/>
                  </a:cubicBezTo>
                  <a:cubicBezTo>
                    <a:pt x="2739" y="7061"/>
                    <a:pt x="2501" y="6823"/>
                    <a:pt x="2310" y="6549"/>
                  </a:cubicBezTo>
                  <a:cubicBezTo>
                    <a:pt x="2096" y="6228"/>
                    <a:pt x="1834" y="5739"/>
                    <a:pt x="1763" y="5085"/>
                  </a:cubicBezTo>
                  <a:cubicBezTo>
                    <a:pt x="2096" y="4513"/>
                    <a:pt x="2191" y="3775"/>
                    <a:pt x="2275" y="3061"/>
                  </a:cubicBezTo>
                  <a:cubicBezTo>
                    <a:pt x="2358" y="2489"/>
                    <a:pt x="2417" y="1953"/>
                    <a:pt x="2596" y="1513"/>
                  </a:cubicBezTo>
                  <a:cubicBezTo>
                    <a:pt x="2786" y="1048"/>
                    <a:pt x="3072" y="786"/>
                    <a:pt x="3489" y="632"/>
                  </a:cubicBezTo>
                  <a:cubicBezTo>
                    <a:pt x="3627" y="681"/>
                    <a:pt x="3748" y="700"/>
                    <a:pt x="3863" y="700"/>
                  </a:cubicBezTo>
                  <a:cubicBezTo>
                    <a:pt x="4027" y="700"/>
                    <a:pt x="4178" y="662"/>
                    <a:pt x="4346" y="620"/>
                  </a:cubicBezTo>
                  <a:cubicBezTo>
                    <a:pt x="4620" y="548"/>
                    <a:pt x="4953" y="453"/>
                    <a:pt x="5573" y="453"/>
                  </a:cubicBezTo>
                  <a:cubicBezTo>
                    <a:pt x="6180" y="453"/>
                    <a:pt x="6501" y="548"/>
                    <a:pt x="6787" y="620"/>
                  </a:cubicBezTo>
                  <a:cubicBezTo>
                    <a:pt x="6954" y="667"/>
                    <a:pt x="7120" y="715"/>
                    <a:pt x="7275" y="715"/>
                  </a:cubicBezTo>
                  <a:cubicBezTo>
                    <a:pt x="7394" y="715"/>
                    <a:pt x="7525" y="691"/>
                    <a:pt x="7656" y="632"/>
                  </a:cubicBezTo>
                  <a:cubicBezTo>
                    <a:pt x="7870" y="715"/>
                    <a:pt x="8073" y="834"/>
                    <a:pt x="8216" y="989"/>
                  </a:cubicBezTo>
                  <a:cubicBezTo>
                    <a:pt x="8245" y="1019"/>
                    <a:pt x="8287" y="1034"/>
                    <a:pt x="8329" y="1034"/>
                  </a:cubicBezTo>
                  <a:cubicBezTo>
                    <a:pt x="8371" y="1034"/>
                    <a:pt x="8412" y="1019"/>
                    <a:pt x="8442" y="989"/>
                  </a:cubicBezTo>
                  <a:cubicBezTo>
                    <a:pt x="8501" y="929"/>
                    <a:pt x="8501" y="822"/>
                    <a:pt x="8442" y="763"/>
                  </a:cubicBezTo>
                  <a:cubicBezTo>
                    <a:pt x="8323" y="644"/>
                    <a:pt x="8192" y="548"/>
                    <a:pt x="8049" y="465"/>
                  </a:cubicBezTo>
                  <a:cubicBezTo>
                    <a:pt x="8287" y="382"/>
                    <a:pt x="8585" y="298"/>
                    <a:pt x="8847" y="298"/>
                  </a:cubicBezTo>
                  <a:close/>
                  <a:moveTo>
                    <a:pt x="3929" y="8395"/>
                  </a:moveTo>
                  <a:lnTo>
                    <a:pt x="3929" y="8395"/>
                  </a:lnTo>
                  <a:cubicBezTo>
                    <a:pt x="4072" y="8418"/>
                    <a:pt x="4215" y="8430"/>
                    <a:pt x="4382" y="8430"/>
                  </a:cubicBezTo>
                  <a:lnTo>
                    <a:pt x="4489" y="8430"/>
                  </a:lnTo>
                  <a:lnTo>
                    <a:pt x="4489" y="8787"/>
                  </a:lnTo>
                  <a:lnTo>
                    <a:pt x="4489" y="8906"/>
                  </a:lnTo>
                  <a:cubicBezTo>
                    <a:pt x="4227" y="8764"/>
                    <a:pt x="4049" y="8585"/>
                    <a:pt x="3929" y="8395"/>
                  </a:cubicBezTo>
                  <a:close/>
                  <a:moveTo>
                    <a:pt x="7061" y="8395"/>
                  </a:moveTo>
                  <a:lnTo>
                    <a:pt x="7061" y="8395"/>
                  </a:lnTo>
                  <a:cubicBezTo>
                    <a:pt x="6942" y="8585"/>
                    <a:pt x="6763" y="8764"/>
                    <a:pt x="6513" y="8906"/>
                  </a:cubicBezTo>
                  <a:lnTo>
                    <a:pt x="6513" y="8787"/>
                  </a:lnTo>
                  <a:lnTo>
                    <a:pt x="6513" y="8430"/>
                  </a:lnTo>
                  <a:lnTo>
                    <a:pt x="6608" y="8430"/>
                  </a:lnTo>
                  <a:cubicBezTo>
                    <a:pt x="6763" y="8430"/>
                    <a:pt x="6906" y="8418"/>
                    <a:pt x="7061" y="8395"/>
                  </a:cubicBezTo>
                  <a:close/>
                  <a:moveTo>
                    <a:pt x="5656" y="8168"/>
                  </a:moveTo>
                  <a:cubicBezTo>
                    <a:pt x="5823" y="8275"/>
                    <a:pt x="6001" y="8347"/>
                    <a:pt x="6192" y="8395"/>
                  </a:cubicBezTo>
                  <a:lnTo>
                    <a:pt x="6192" y="8787"/>
                  </a:lnTo>
                  <a:cubicBezTo>
                    <a:pt x="6192" y="9180"/>
                    <a:pt x="5882" y="9490"/>
                    <a:pt x="5489" y="9490"/>
                  </a:cubicBezTo>
                  <a:cubicBezTo>
                    <a:pt x="5108" y="9490"/>
                    <a:pt x="4799" y="9180"/>
                    <a:pt x="4799" y="8787"/>
                  </a:cubicBezTo>
                  <a:lnTo>
                    <a:pt x="4799" y="8395"/>
                  </a:lnTo>
                  <a:cubicBezTo>
                    <a:pt x="4989" y="8347"/>
                    <a:pt x="5180" y="8275"/>
                    <a:pt x="5334" y="8168"/>
                  </a:cubicBezTo>
                  <a:lnTo>
                    <a:pt x="5334" y="8633"/>
                  </a:lnTo>
                  <a:cubicBezTo>
                    <a:pt x="5334" y="8716"/>
                    <a:pt x="5406" y="8787"/>
                    <a:pt x="5489" y="8787"/>
                  </a:cubicBezTo>
                  <a:cubicBezTo>
                    <a:pt x="5584" y="8787"/>
                    <a:pt x="5656" y="8716"/>
                    <a:pt x="5656" y="8633"/>
                  </a:cubicBezTo>
                  <a:lnTo>
                    <a:pt x="5656" y="8168"/>
                  </a:lnTo>
                  <a:close/>
                  <a:moveTo>
                    <a:pt x="2239" y="1"/>
                  </a:moveTo>
                  <a:cubicBezTo>
                    <a:pt x="1536" y="1"/>
                    <a:pt x="929" y="441"/>
                    <a:pt x="477" y="1287"/>
                  </a:cubicBezTo>
                  <a:cubicBezTo>
                    <a:pt x="155" y="1906"/>
                    <a:pt x="24" y="2513"/>
                    <a:pt x="24" y="2537"/>
                  </a:cubicBezTo>
                  <a:cubicBezTo>
                    <a:pt x="0" y="2584"/>
                    <a:pt x="0" y="2632"/>
                    <a:pt x="36" y="2680"/>
                  </a:cubicBezTo>
                  <a:cubicBezTo>
                    <a:pt x="60" y="2703"/>
                    <a:pt x="96" y="2727"/>
                    <a:pt x="143" y="2727"/>
                  </a:cubicBezTo>
                  <a:cubicBezTo>
                    <a:pt x="167" y="2751"/>
                    <a:pt x="405" y="2882"/>
                    <a:pt x="393" y="3656"/>
                  </a:cubicBezTo>
                  <a:cubicBezTo>
                    <a:pt x="381" y="4430"/>
                    <a:pt x="477" y="4977"/>
                    <a:pt x="584" y="5287"/>
                  </a:cubicBezTo>
                  <a:cubicBezTo>
                    <a:pt x="643" y="5466"/>
                    <a:pt x="774" y="5585"/>
                    <a:pt x="953" y="5632"/>
                  </a:cubicBezTo>
                  <a:cubicBezTo>
                    <a:pt x="1001" y="5656"/>
                    <a:pt x="1036" y="5656"/>
                    <a:pt x="1072" y="5656"/>
                  </a:cubicBezTo>
                  <a:cubicBezTo>
                    <a:pt x="1215" y="5656"/>
                    <a:pt x="1334" y="5597"/>
                    <a:pt x="1429" y="5501"/>
                  </a:cubicBezTo>
                  <a:lnTo>
                    <a:pt x="1453" y="5489"/>
                  </a:lnTo>
                  <a:cubicBezTo>
                    <a:pt x="1667" y="6549"/>
                    <a:pt x="2370" y="7371"/>
                    <a:pt x="3037" y="7716"/>
                  </a:cubicBezTo>
                  <a:cubicBezTo>
                    <a:pt x="3120" y="7871"/>
                    <a:pt x="3239" y="8014"/>
                    <a:pt x="3394" y="8133"/>
                  </a:cubicBezTo>
                  <a:lnTo>
                    <a:pt x="3537" y="8228"/>
                  </a:lnTo>
                  <a:cubicBezTo>
                    <a:pt x="3668" y="8633"/>
                    <a:pt x="4037" y="9121"/>
                    <a:pt x="4668" y="9347"/>
                  </a:cubicBezTo>
                  <a:cubicBezTo>
                    <a:pt x="4846" y="9645"/>
                    <a:pt x="5168" y="9835"/>
                    <a:pt x="5537" y="9835"/>
                  </a:cubicBezTo>
                  <a:cubicBezTo>
                    <a:pt x="5918" y="9835"/>
                    <a:pt x="6239" y="9645"/>
                    <a:pt x="6418" y="9347"/>
                  </a:cubicBezTo>
                  <a:cubicBezTo>
                    <a:pt x="7049" y="9121"/>
                    <a:pt x="7406" y="8633"/>
                    <a:pt x="7549" y="8228"/>
                  </a:cubicBezTo>
                  <a:lnTo>
                    <a:pt x="7680" y="8133"/>
                  </a:lnTo>
                  <a:cubicBezTo>
                    <a:pt x="7847" y="8014"/>
                    <a:pt x="7966" y="7883"/>
                    <a:pt x="8037" y="7716"/>
                  </a:cubicBezTo>
                  <a:cubicBezTo>
                    <a:pt x="8692" y="7371"/>
                    <a:pt x="9406" y="6549"/>
                    <a:pt x="9633" y="5489"/>
                  </a:cubicBezTo>
                  <a:lnTo>
                    <a:pt x="9644" y="5501"/>
                  </a:lnTo>
                  <a:cubicBezTo>
                    <a:pt x="9740" y="5608"/>
                    <a:pt x="9871" y="5656"/>
                    <a:pt x="10002" y="5656"/>
                  </a:cubicBezTo>
                  <a:cubicBezTo>
                    <a:pt x="10049" y="5656"/>
                    <a:pt x="10085" y="5656"/>
                    <a:pt x="10121" y="5632"/>
                  </a:cubicBezTo>
                  <a:cubicBezTo>
                    <a:pt x="10299" y="5585"/>
                    <a:pt x="10442" y="5454"/>
                    <a:pt x="10502" y="5287"/>
                  </a:cubicBezTo>
                  <a:cubicBezTo>
                    <a:pt x="10585" y="4977"/>
                    <a:pt x="10704" y="4442"/>
                    <a:pt x="10692" y="3656"/>
                  </a:cubicBezTo>
                  <a:cubicBezTo>
                    <a:pt x="10680" y="2882"/>
                    <a:pt x="10918" y="2751"/>
                    <a:pt x="10942" y="2727"/>
                  </a:cubicBezTo>
                  <a:cubicBezTo>
                    <a:pt x="10990" y="2727"/>
                    <a:pt x="11014" y="2703"/>
                    <a:pt x="11049" y="2680"/>
                  </a:cubicBezTo>
                  <a:cubicBezTo>
                    <a:pt x="11002" y="2644"/>
                    <a:pt x="11014" y="2596"/>
                    <a:pt x="11002" y="2537"/>
                  </a:cubicBezTo>
                  <a:cubicBezTo>
                    <a:pt x="11002" y="2513"/>
                    <a:pt x="10871" y="1906"/>
                    <a:pt x="10537" y="1287"/>
                  </a:cubicBezTo>
                  <a:cubicBezTo>
                    <a:pt x="10097" y="441"/>
                    <a:pt x="9490" y="1"/>
                    <a:pt x="8787" y="1"/>
                  </a:cubicBezTo>
                  <a:cubicBezTo>
                    <a:pt x="8263" y="1"/>
                    <a:pt x="7597" y="310"/>
                    <a:pt x="7525" y="358"/>
                  </a:cubicBezTo>
                  <a:cubicBezTo>
                    <a:pt x="7410" y="398"/>
                    <a:pt x="7314" y="415"/>
                    <a:pt x="7221" y="415"/>
                  </a:cubicBezTo>
                  <a:cubicBezTo>
                    <a:pt x="7093" y="415"/>
                    <a:pt x="6970" y="382"/>
                    <a:pt x="6811" y="334"/>
                  </a:cubicBezTo>
                  <a:cubicBezTo>
                    <a:pt x="6537" y="263"/>
                    <a:pt x="6156" y="155"/>
                    <a:pt x="5513" y="155"/>
                  </a:cubicBezTo>
                  <a:cubicBezTo>
                    <a:pt x="4870" y="155"/>
                    <a:pt x="4489" y="263"/>
                    <a:pt x="4215" y="334"/>
                  </a:cubicBezTo>
                  <a:cubicBezTo>
                    <a:pt x="4049" y="382"/>
                    <a:pt x="3932" y="415"/>
                    <a:pt x="3806" y="415"/>
                  </a:cubicBezTo>
                  <a:cubicBezTo>
                    <a:pt x="3716" y="415"/>
                    <a:pt x="3621" y="398"/>
                    <a:pt x="3501" y="358"/>
                  </a:cubicBezTo>
                  <a:cubicBezTo>
                    <a:pt x="3429" y="310"/>
                    <a:pt x="2763" y="1"/>
                    <a:pt x="22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1898" name="Google Shape;11898;p81"/>
          <p:cNvGrpSpPr/>
          <p:nvPr/>
        </p:nvGrpSpPr>
        <p:grpSpPr>
          <a:xfrm>
            <a:off x="1376144" y="3034266"/>
            <a:ext cx="368096" cy="223968"/>
            <a:chOff x="1404013" y="2958066"/>
            <a:chExt cx="368096" cy="223968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1899" name="Google Shape;11899;p81"/>
            <p:cNvSpPr/>
            <p:nvPr/>
          </p:nvSpPr>
          <p:spPr>
            <a:xfrm>
              <a:off x="1426893" y="3073426"/>
              <a:ext cx="40032" cy="45760"/>
            </a:xfrm>
            <a:custGeom>
              <a:avLst/>
              <a:gdLst/>
              <a:ahLst/>
              <a:cxnLst/>
              <a:rect l="l" t="t" r="r" b="b"/>
              <a:pathLst>
                <a:path w="1251" h="1430" extrusionOk="0">
                  <a:moveTo>
                    <a:pt x="631" y="0"/>
                  </a:moveTo>
                  <a:cubicBezTo>
                    <a:pt x="286" y="0"/>
                    <a:pt x="0" y="286"/>
                    <a:pt x="0" y="631"/>
                  </a:cubicBezTo>
                  <a:lnTo>
                    <a:pt x="0" y="810"/>
                  </a:lnTo>
                  <a:cubicBezTo>
                    <a:pt x="0" y="1155"/>
                    <a:pt x="286" y="1429"/>
                    <a:pt x="631" y="1429"/>
                  </a:cubicBezTo>
                  <a:cubicBezTo>
                    <a:pt x="965" y="1429"/>
                    <a:pt x="1251" y="1155"/>
                    <a:pt x="1251" y="810"/>
                  </a:cubicBezTo>
                  <a:lnTo>
                    <a:pt x="1251" y="703"/>
                  </a:lnTo>
                  <a:cubicBezTo>
                    <a:pt x="1239" y="619"/>
                    <a:pt x="1167" y="536"/>
                    <a:pt x="1072" y="536"/>
                  </a:cubicBezTo>
                  <a:cubicBezTo>
                    <a:pt x="989" y="536"/>
                    <a:pt x="905" y="619"/>
                    <a:pt x="905" y="703"/>
                  </a:cubicBezTo>
                  <a:lnTo>
                    <a:pt x="905" y="798"/>
                  </a:lnTo>
                  <a:cubicBezTo>
                    <a:pt x="905" y="941"/>
                    <a:pt x="786" y="1072"/>
                    <a:pt x="631" y="1072"/>
                  </a:cubicBezTo>
                  <a:cubicBezTo>
                    <a:pt x="477" y="1072"/>
                    <a:pt x="346" y="953"/>
                    <a:pt x="346" y="798"/>
                  </a:cubicBezTo>
                  <a:lnTo>
                    <a:pt x="346" y="619"/>
                  </a:lnTo>
                  <a:cubicBezTo>
                    <a:pt x="346" y="465"/>
                    <a:pt x="465" y="334"/>
                    <a:pt x="631" y="334"/>
                  </a:cubicBezTo>
                  <a:cubicBezTo>
                    <a:pt x="715" y="334"/>
                    <a:pt x="786" y="262"/>
                    <a:pt x="786" y="167"/>
                  </a:cubicBezTo>
                  <a:cubicBezTo>
                    <a:pt x="786" y="72"/>
                    <a:pt x="715" y="0"/>
                    <a:pt x="6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00" name="Google Shape;11900;p81"/>
            <p:cNvSpPr/>
            <p:nvPr/>
          </p:nvSpPr>
          <p:spPr>
            <a:xfrm>
              <a:off x="1404013" y="2958066"/>
              <a:ext cx="368096" cy="223968"/>
            </a:xfrm>
            <a:custGeom>
              <a:avLst/>
              <a:gdLst/>
              <a:ahLst/>
              <a:cxnLst/>
              <a:rect l="l" t="t" r="r" b="b"/>
              <a:pathLst>
                <a:path w="11503" h="6999" extrusionOk="0">
                  <a:moveTo>
                    <a:pt x="7800" y="2593"/>
                  </a:moveTo>
                  <a:lnTo>
                    <a:pt x="7895" y="2855"/>
                  </a:lnTo>
                  <a:cubicBezTo>
                    <a:pt x="7811" y="2831"/>
                    <a:pt x="7740" y="2820"/>
                    <a:pt x="7669" y="2796"/>
                  </a:cubicBezTo>
                  <a:cubicBezTo>
                    <a:pt x="7716" y="2712"/>
                    <a:pt x="7752" y="2653"/>
                    <a:pt x="7800" y="2593"/>
                  </a:cubicBezTo>
                  <a:close/>
                  <a:moveTo>
                    <a:pt x="4656" y="2820"/>
                  </a:moveTo>
                  <a:lnTo>
                    <a:pt x="4656" y="2820"/>
                  </a:lnTo>
                  <a:cubicBezTo>
                    <a:pt x="4347" y="3212"/>
                    <a:pt x="3263" y="3582"/>
                    <a:pt x="2430" y="3772"/>
                  </a:cubicBezTo>
                  <a:cubicBezTo>
                    <a:pt x="2370" y="3570"/>
                    <a:pt x="2263" y="3379"/>
                    <a:pt x="2132" y="3248"/>
                  </a:cubicBezTo>
                  <a:cubicBezTo>
                    <a:pt x="2096" y="3224"/>
                    <a:pt x="2049" y="3177"/>
                    <a:pt x="2013" y="3141"/>
                  </a:cubicBezTo>
                  <a:cubicBezTo>
                    <a:pt x="2537" y="3010"/>
                    <a:pt x="3466" y="2831"/>
                    <a:pt x="4656" y="2820"/>
                  </a:cubicBezTo>
                  <a:close/>
                  <a:moveTo>
                    <a:pt x="5049" y="2820"/>
                  </a:moveTo>
                  <a:cubicBezTo>
                    <a:pt x="5371" y="2820"/>
                    <a:pt x="5704" y="2855"/>
                    <a:pt x="6061" y="2879"/>
                  </a:cubicBezTo>
                  <a:lnTo>
                    <a:pt x="4883" y="4224"/>
                  </a:lnTo>
                  <a:cubicBezTo>
                    <a:pt x="4097" y="4129"/>
                    <a:pt x="3490" y="4022"/>
                    <a:pt x="3073" y="3951"/>
                  </a:cubicBezTo>
                  <a:cubicBezTo>
                    <a:pt x="3251" y="3903"/>
                    <a:pt x="3454" y="3832"/>
                    <a:pt x="3644" y="3760"/>
                  </a:cubicBezTo>
                  <a:cubicBezTo>
                    <a:pt x="4454" y="3462"/>
                    <a:pt x="4918" y="3165"/>
                    <a:pt x="5049" y="2820"/>
                  </a:cubicBezTo>
                  <a:close/>
                  <a:moveTo>
                    <a:pt x="8431" y="3355"/>
                  </a:moveTo>
                  <a:lnTo>
                    <a:pt x="8431" y="3355"/>
                  </a:lnTo>
                  <a:cubicBezTo>
                    <a:pt x="9240" y="3605"/>
                    <a:pt x="10014" y="3951"/>
                    <a:pt x="10764" y="4367"/>
                  </a:cubicBezTo>
                  <a:cubicBezTo>
                    <a:pt x="10109" y="4379"/>
                    <a:pt x="9455" y="4415"/>
                    <a:pt x="8812" y="4415"/>
                  </a:cubicBezTo>
                  <a:lnTo>
                    <a:pt x="8431" y="3355"/>
                  </a:lnTo>
                  <a:close/>
                  <a:moveTo>
                    <a:pt x="9586" y="4725"/>
                  </a:moveTo>
                  <a:lnTo>
                    <a:pt x="9990" y="5070"/>
                  </a:lnTo>
                  <a:cubicBezTo>
                    <a:pt x="9752" y="5201"/>
                    <a:pt x="9466" y="5320"/>
                    <a:pt x="9181" y="5427"/>
                  </a:cubicBezTo>
                  <a:lnTo>
                    <a:pt x="8931" y="4736"/>
                  </a:lnTo>
                  <a:cubicBezTo>
                    <a:pt x="9157" y="4736"/>
                    <a:pt x="9359" y="4736"/>
                    <a:pt x="9586" y="4725"/>
                  </a:cubicBezTo>
                  <a:close/>
                  <a:moveTo>
                    <a:pt x="2489" y="4177"/>
                  </a:moveTo>
                  <a:cubicBezTo>
                    <a:pt x="2668" y="4224"/>
                    <a:pt x="2954" y="4284"/>
                    <a:pt x="3347" y="4355"/>
                  </a:cubicBezTo>
                  <a:cubicBezTo>
                    <a:pt x="3239" y="4594"/>
                    <a:pt x="2978" y="5153"/>
                    <a:pt x="2489" y="5689"/>
                  </a:cubicBezTo>
                  <a:cubicBezTo>
                    <a:pt x="2335" y="5665"/>
                    <a:pt x="2216" y="5653"/>
                    <a:pt x="2132" y="5629"/>
                  </a:cubicBezTo>
                  <a:cubicBezTo>
                    <a:pt x="2358" y="5248"/>
                    <a:pt x="2489" y="4772"/>
                    <a:pt x="2489" y="4320"/>
                  </a:cubicBezTo>
                  <a:lnTo>
                    <a:pt x="2489" y="4177"/>
                  </a:lnTo>
                  <a:close/>
                  <a:moveTo>
                    <a:pt x="3704" y="4403"/>
                  </a:moveTo>
                  <a:cubicBezTo>
                    <a:pt x="3978" y="4439"/>
                    <a:pt x="4275" y="4486"/>
                    <a:pt x="4621" y="4522"/>
                  </a:cubicBezTo>
                  <a:cubicBezTo>
                    <a:pt x="4597" y="4522"/>
                    <a:pt x="3454" y="5832"/>
                    <a:pt x="3454" y="5832"/>
                  </a:cubicBezTo>
                  <a:cubicBezTo>
                    <a:pt x="3251" y="5796"/>
                    <a:pt x="3049" y="5784"/>
                    <a:pt x="2894" y="5748"/>
                  </a:cubicBezTo>
                  <a:cubicBezTo>
                    <a:pt x="3370" y="5177"/>
                    <a:pt x="3632" y="4594"/>
                    <a:pt x="3704" y="4403"/>
                  </a:cubicBezTo>
                  <a:close/>
                  <a:moveTo>
                    <a:pt x="1251" y="3224"/>
                  </a:moveTo>
                  <a:cubicBezTo>
                    <a:pt x="1835" y="3224"/>
                    <a:pt x="2156" y="3605"/>
                    <a:pt x="2156" y="4308"/>
                  </a:cubicBezTo>
                  <a:cubicBezTo>
                    <a:pt x="2156" y="4713"/>
                    <a:pt x="2037" y="5129"/>
                    <a:pt x="1846" y="5451"/>
                  </a:cubicBezTo>
                  <a:cubicBezTo>
                    <a:pt x="1668" y="5748"/>
                    <a:pt x="1442" y="5927"/>
                    <a:pt x="1251" y="5927"/>
                  </a:cubicBezTo>
                  <a:cubicBezTo>
                    <a:pt x="1061" y="5927"/>
                    <a:pt x="834" y="5748"/>
                    <a:pt x="656" y="5451"/>
                  </a:cubicBezTo>
                  <a:cubicBezTo>
                    <a:pt x="465" y="5129"/>
                    <a:pt x="346" y="4713"/>
                    <a:pt x="346" y="4308"/>
                  </a:cubicBezTo>
                  <a:cubicBezTo>
                    <a:pt x="346" y="3605"/>
                    <a:pt x="668" y="3224"/>
                    <a:pt x="1251" y="3224"/>
                  </a:cubicBezTo>
                  <a:close/>
                  <a:moveTo>
                    <a:pt x="7454" y="3081"/>
                  </a:moveTo>
                  <a:cubicBezTo>
                    <a:pt x="7657" y="3129"/>
                    <a:pt x="7835" y="3177"/>
                    <a:pt x="8026" y="3224"/>
                  </a:cubicBezTo>
                  <a:lnTo>
                    <a:pt x="8454" y="4391"/>
                  </a:lnTo>
                  <a:lnTo>
                    <a:pt x="8264" y="4391"/>
                  </a:lnTo>
                  <a:cubicBezTo>
                    <a:pt x="8169" y="4391"/>
                    <a:pt x="8097" y="4474"/>
                    <a:pt x="8097" y="4558"/>
                  </a:cubicBezTo>
                  <a:cubicBezTo>
                    <a:pt x="8097" y="4653"/>
                    <a:pt x="8169" y="4725"/>
                    <a:pt x="8264" y="4725"/>
                  </a:cubicBezTo>
                  <a:lnTo>
                    <a:pt x="8573" y="4725"/>
                  </a:lnTo>
                  <a:lnTo>
                    <a:pt x="8859" y="5510"/>
                  </a:lnTo>
                  <a:cubicBezTo>
                    <a:pt x="8526" y="5629"/>
                    <a:pt x="8157" y="5725"/>
                    <a:pt x="7776" y="5796"/>
                  </a:cubicBezTo>
                  <a:cubicBezTo>
                    <a:pt x="7085" y="5915"/>
                    <a:pt x="6347" y="5975"/>
                    <a:pt x="5537" y="5975"/>
                  </a:cubicBezTo>
                  <a:cubicBezTo>
                    <a:pt x="5752" y="5677"/>
                    <a:pt x="6073" y="5201"/>
                    <a:pt x="6418" y="4701"/>
                  </a:cubicBezTo>
                  <a:cubicBezTo>
                    <a:pt x="6788" y="4713"/>
                    <a:pt x="7157" y="4736"/>
                    <a:pt x="7538" y="4736"/>
                  </a:cubicBezTo>
                  <a:cubicBezTo>
                    <a:pt x="7621" y="4736"/>
                    <a:pt x="7692" y="4665"/>
                    <a:pt x="7692" y="4570"/>
                  </a:cubicBezTo>
                  <a:cubicBezTo>
                    <a:pt x="7692" y="4486"/>
                    <a:pt x="7621" y="4415"/>
                    <a:pt x="7538" y="4391"/>
                  </a:cubicBezTo>
                  <a:cubicBezTo>
                    <a:pt x="7216" y="4379"/>
                    <a:pt x="6919" y="4379"/>
                    <a:pt x="6621" y="4355"/>
                  </a:cubicBezTo>
                  <a:cubicBezTo>
                    <a:pt x="6919" y="3903"/>
                    <a:pt x="7216" y="3462"/>
                    <a:pt x="7454" y="3081"/>
                  </a:cubicBezTo>
                  <a:close/>
                  <a:moveTo>
                    <a:pt x="7406" y="1933"/>
                  </a:moveTo>
                  <a:cubicBezTo>
                    <a:pt x="7423" y="1933"/>
                    <a:pt x="7435" y="1935"/>
                    <a:pt x="7442" y="1938"/>
                  </a:cubicBezTo>
                  <a:cubicBezTo>
                    <a:pt x="7466" y="1938"/>
                    <a:pt x="7550" y="1974"/>
                    <a:pt x="7597" y="2058"/>
                  </a:cubicBezTo>
                  <a:lnTo>
                    <a:pt x="7645" y="2212"/>
                  </a:lnTo>
                  <a:cubicBezTo>
                    <a:pt x="6978" y="3224"/>
                    <a:pt x="5323" y="5737"/>
                    <a:pt x="5073" y="5987"/>
                  </a:cubicBezTo>
                  <a:cubicBezTo>
                    <a:pt x="4940" y="6127"/>
                    <a:pt x="4780" y="6199"/>
                    <a:pt x="4592" y="6199"/>
                  </a:cubicBezTo>
                  <a:cubicBezTo>
                    <a:pt x="4477" y="6199"/>
                    <a:pt x="4351" y="6172"/>
                    <a:pt x="4216" y="6118"/>
                  </a:cubicBezTo>
                  <a:cubicBezTo>
                    <a:pt x="4049" y="6058"/>
                    <a:pt x="3918" y="5975"/>
                    <a:pt x="3823" y="5915"/>
                  </a:cubicBezTo>
                  <a:lnTo>
                    <a:pt x="7264" y="1998"/>
                  </a:lnTo>
                  <a:cubicBezTo>
                    <a:pt x="7306" y="1947"/>
                    <a:pt x="7366" y="1933"/>
                    <a:pt x="7406" y="1933"/>
                  </a:cubicBezTo>
                  <a:close/>
                  <a:moveTo>
                    <a:pt x="525" y="1"/>
                  </a:moveTo>
                  <a:cubicBezTo>
                    <a:pt x="480" y="1"/>
                    <a:pt x="436" y="16"/>
                    <a:pt x="406" y="45"/>
                  </a:cubicBezTo>
                  <a:cubicBezTo>
                    <a:pt x="394" y="69"/>
                    <a:pt x="1" y="462"/>
                    <a:pt x="1" y="1438"/>
                  </a:cubicBezTo>
                  <a:cubicBezTo>
                    <a:pt x="1" y="2248"/>
                    <a:pt x="394" y="2784"/>
                    <a:pt x="632" y="3046"/>
                  </a:cubicBezTo>
                  <a:cubicBezTo>
                    <a:pt x="537" y="3105"/>
                    <a:pt x="453" y="3165"/>
                    <a:pt x="370" y="3236"/>
                  </a:cubicBezTo>
                  <a:cubicBezTo>
                    <a:pt x="132" y="3486"/>
                    <a:pt x="13" y="3843"/>
                    <a:pt x="13" y="4320"/>
                  </a:cubicBezTo>
                  <a:cubicBezTo>
                    <a:pt x="13" y="4784"/>
                    <a:pt x="156" y="5260"/>
                    <a:pt x="370" y="5641"/>
                  </a:cubicBezTo>
                  <a:cubicBezTo>
                    <a:pt x="632" y="6058"/>
                    <a:pt x="942" y="6284"/>
                    <a:pt x="1263" y="6284"/>
                  </a:cubicBezTo>
                  <a:cubicBezTo>
                    <a:pt x="1501" y="6284"/>
                    <a:pt x="1739" y="6153"/>
                    <a:pt x="1942" y="5927"/>
                  </a:cubicBezTo>
                  <a:cubicBezTo>
                    <a:pt x="1966" y="5939"/>
                    <a:pt x="2037" y="5939"/>
                    <a:pt x="2132" y="5975"/>
                  </a:cubicBezTo>
                  <a:lnTo>
                    <a:pt x="1715" y="6677"/>
                  </a:lnTo>
                  <a:lnTo>
                    <a:pt x="715" y="6677"/>
                  </a:lnTo>
                  <a:cubicBezTo>
                    <a:pt x="632" y="6677"/>
                    <a:pt x="549" y="6749"/>
                    <a:pt x="549" y="6832"/>
                  </a:cubicBezTo>
                  <a:cubicBezTo>
                    <a:pt x="549" y="6927"/>
                    <a:pt x="632" y="6999"/>
                    <a:pt x="715" y="6999"/>
                  </a:cubicBezTo>
                  <a:lnTo>
                    <a:pt x="1704" y="6999"/>
                  </a:lnTo>
                  <a:cubicBezTo>
                    <a:pt x="1823" y="6999"/>
                    <a:pt x="1942" y="6939"/>
                    <a:pt x="2001" y="6832"/>
                  </a:cubicBezTo>
                  <a:lnTo>
                    <a:pt x="2477" y="6034"/>
                  </a:lnTo>
                  <a:cubicBezTo>
                    <a:pt x="2597" y="6046"/>
                    <a:pt x="2728" y="6082"/>
                    <a:pt x="2894" y="6094"/>
                  </a:cubicBezTo>
                  <a:lnTo>
                    <a:pt x="2894" y="6653"/>
                  </a:lnTo>
                  <a:cubicBezTo>
                    <a:pt x="2894" y="6653"/>
                    <a:pt x="2894" y="6677"/>
                    <a:pt x="2870" y="6677"/>
                  </a:cubicBezTo>
                  <a:lnTo>
                    <a:pt x="2513" y="6677"/>
                  </a:lnTo>
                  <a:cubicBezTo>
                    <a:pt x="2430" y="6677"/>
                    <a:pt x="2358" y="6749"/>
                    <a:pt x="2358" y="6832"/>
                  </a:cubicBezTo>
                  <a:cubicBezTo>
                    <a:pt x="2358" y="6927"/>
                    <a:pt x="2430" y="6999"/>
                    <a:pt x="2513" y="6999"/>
                  </a:cubicBezTo>
                  <a:lnTo>
                    <a:pt x="2870" y="6999"/>
                  </a:lnTo>
                  <a:cubicBezTo>
                    <a:pt x="3073" y="6999"/>
                    <a:pt x="3216" y="6856"/>
                    <a:pt x="3216" y="6653"/>
                  </a:cubicBezTo>
                  <a:lnTo>
                    <a:pt x="3216" y="6153"/>
                  </a:lnTo>
                  <a:cubicBezTo>
                    <a:pt x="3347" y="6165"/>
                    <a:pt x="3501" y="6177"/>
                    <a:pt x="3644" y="6201"/>
                  </a:cubicBezTo>
                  <a:cubicBezTo>
                    <a:pt x="3751" y="6272"/>
                    <a:pt x="3918" y="6356"/>
                    <a:pt x="4097" y="6439"/>
                  </a:cubicBezTo>
                  <a:cubicBezTo>
                    <a:pt x="4275" y="6510"/>
                    <a:pt x="4454" y="6534"/>
                    <a:pt x="4621" y="6534"/>
                  </a:cubicBezTo>
                  <a:cubicBezTo>
                    <a:pt x="4859" y="6534"/>
                    <a:pt x="5073" y="6451"/>
                    <a:pt x="5275" y="6296"/>
                  </a:cubicBezTo>
                  <a:lnTo>
                    <a:pt x="5609" y="6296"/>
                  </a:lnTo>
                  <a:cubicBezTo>
                    <a:pt x="6895" y="6296"/>
                    <a:pt x="8026" y="6153"/>
                    <a:pt x="8990" y="5856"/>
                  </a:cubicBezTo>
                  <a:lnTo>
                    <a:pt x="9288" y="6653"/>
                  </a:lnTo>
                  <a:cubicBezTo>
                    <a:pt x="9359" y="6868"/>
                    <a:pt x="9562" y="6999"/>
                    <a:pt x="9776" y="6999"/>
                  </a:cubicBezTo>
                  <a:lnTo>
                    <a:pt x="10788" y="6999"/>
                  </a:lnTo>
                  <a:cubicBezTo>
                    <a:pt x="10883" y="6999"/>
                    <a:pt x="10955" y="6927"/>
                    <a:pt x="10955" y="6832"/>
                  </a:cubicBezTo>
                  <a:cubicBezTo>
                    <a:pt x="10955" y="6749"/>
                    <a:pt x="10883" y="6677"/>
                    <a:pt x="10788" y="6677"/>
                  </a:cubicBezTo>
                  <a:lnTo>
                    <a:pt x="9776" y="6677"/>
                  </a:lnTo>
                  <a:cubicBezTo>
                    <a:pt x="9705" y="6677"/>
                    <a:pt x="9633" y="6630"/>
                    <a:pt x="9597" y="6558"/>
                  </a:cubicBezTo>
                  <a:lnTo>
                    <a:pt x="9300" y="5760"/>
                  </a:lnTo>
                  <a:cubicBezTo>
                    <a:pt x="9693" y="5629"/>
                    <a:pt x="10050" y="5463"/>
                    <a:pt x="10371" y="5272"/>
                  </a:cubicBezTo>
                  <a:cubicBezTo>
                    <a:pt x="10419" y="5248"/>
                    <a:pt x="10455" y="5201"/>
                    <a:pt x="10467" y="5141"/>
                  </a:cubicBezTo>
                  <a:cubicBezTo>
                    <a:pt x="10478" y="5082"/>
                    <a:pt x="10455" y="5034"/>
                    <a:pt x="10407" y="4986"/>
                  </a:cubicBezTo>
                  <a:lnTo>
                    <a:pt x="10109" y="4736"/>
                  </a:lnTo>
                  <a:cubicBezTo>
                    <a:pt x="10514" y="4725"/>
                    <a:pt x="10931" y="4713"/>
                    <a:pt x="11348" y="4677"/>
                  </a:cubicBezTo>
                  <a:cubicBezTo>
                    <a:pt x="11419" y="4677"/>
                    <a:pt x="11479" y="4617"/>
                    <a:pt x="11491" y="4558"/>
                  </a:cubicBezTo>
                  <a:cubicBezTo>
                    <a:pt x="11502" y="4463"/>
                    <a:pt x="11479" y="4379"/>
                    <a:pt x="11419" y="4355"/>
                  </a:cubicBezTo>
                  <a:cubicBezTo>
                    <a:pt x="10431" y="3736"/>
                    <a:pt x="9395" y="3272"/>
                    <a:pt x="8288" y="2950"/>
                  </a:cubicBezTo>
                  <a:lnTo>
                    <a:pt x="7919" y="1938"/>
                  </a:lnTo>
                  <a:cubicBezTo>
                    <a:pt x="7859" y="1760"/>
                    <a:pt x="7716" y="1641"/>
                    <a:pt x="7514" y="1617"/>
                  </a:cubicBezTo>
                  <a:cubicBezTo>
                    <a:pt x="7480" y="1610"/>
                    <a:pt x="7446" y="1607"/>
                    <a:pt x="7411" y="1607"/>
                  </a:cubicBezTo>
                  <a:cubicBezTo>
                    <a:pt x="7265" y="1607"/>
                    <a:pt x="7122" y="1668"/>
                    <a:pt x="7026" y="1784"/>
                  </a:cubicBezTo>
                  <a:lnTo>
                    <a:pt x="6323" y="2569"/>
                  </a:lnTo>
                  <a:cubicBezTo>
                    <a:pt x="5785" y="2506"/>
                    <a:pt x="5273" y="2481"/>
                    <a:pt x="4799" y="2481"/>
                  </a:cubicBezTo>
                  <a:cubicBezTo>
                    <a:pt x="3040" y="2481"/>
                    <a:pt x="1788" y="2833"/>
                    <a:pt x="1525" y="2927"/>
                  </a:cubicBezTo>
                  <a:cubicBezTo>
                    <a:pt x="1430" y="2903"/>
                    <a:pt x="1346" y="2891"/>
                    <a:pt x="1239" y="2891"/>
                  </a:cubicBezTo>
                  <a:lnTo>
                    <a:pt x="1168" y="2891"/>
                  </a:lnTo>
                  <a:cubicBezTo>
                    <a:pt x="989" y="2462"/>
                    <a:pt x="823" y="1879"/>
                    <a:pt x="942" y="1343"/>
                  </a:cubicBezTo>
                  <a:cubicBezTo>
                    <a:pt x="1013" y="998"/>
                    <a:pt x="1168" y="843"/>
                    <a:pt x="1180" y="843"/>
                  </a:cubicBezTo>
                  <a:cubicBezTo>
                    <a:pt x="1239" y="784"/>
                    <a:pt x="1239" y="664"/>
                    <a:pt x="1180" y="605"/>
                  </a:cubicBezTo>
                  <a:cubicBezTo>
                    <a:pt x="1150" y="575"/>
                    <a:pt x="1105" y="560"/>
                    <a:pt x="1061" y="560"/>
                  </a:cubicBezTo>
                  <a:cubicBezTo>
                    <a:pt x="1016" y="560"/>
                    <a:pt x="971" y="575"/>
                    <a:pt x="942" y="605"/>
                  </a:cubicBezTo>
                  <a:cubicBezTo>
                    <a:pt x="906" y="629"/>
                    <a:pt x="287" y="1272"/>
                    <a:pt x="727" y="2653"/>
                  </a:cubicBezTo>
                  <a:cubicBezTo>
                    <a:pt x="549" y="2415"/>
                    <a:pt x="334" y="2010"/>
                    <a:pt x="334" y="1438"/>
                  </a:cubicBezTo>
                  <a:cubicBezTo>
                    <a:pt x="334" y="629"/>
                    <a:pt x="644" y="307"/>
                    <a:pt x="644" y="283"/>
                  </a:cubicBezTo>
                  <a:cubicBezTo>
                    <a:pt x="703" y="224"/>
                    <a:pt x="703" y="105"/>
                    <a:pt x="644" y="45"/>
                  </a:cubicBezTo>
                  <a:cubicBezTo>
                    <a:pt x="614" y="16"/>
                    <a:pt x="569" y="1"/>
                    <a:pt x="5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1901" name="Google Shape;11901;p81"/>
          <p:cNvSpPr/>
          <p:nvPr/>
        </p:nvSpPr>
        <p:spPr>
          <a:xfrm>
            <a:off x="4119728" y="2962554"/>
            <a:ext cx="367712" cy="367680"/>
          </a:xfrm>
          <a:custGeom>
            <a:avLst/>
            <a:gdLst/>
            <a:ahLst/>
            <a:cxnLst/>
            <a:rect l="l" t="t" r="r" b="b"/>
            <a:pathLst>
              <a:path w="11491" h="11490" extrusionOk="0">
                <a:moveTo>
                  <a:pt x="5585" y="1643"/>
                </a:moveTo>
                <a:lnTo>
                  <a:pt x="5585" y="3013"/>
                </a:lnTo>
                <a:cubicBezTo>
                  <a:pt x="5322" y="3482"/>
                  <a:pt x="4845" y="3751"/>
                  <a:pt x="4340" y="3751"/>
                </a:cubicBezTo>
                <a:cubicBezTo>
                  <a:pt x="4204" y="3751"/>
                  <a:pt x="4066" y="3732"/>
                  <a:pt x="3930" y="3691"/>
                </a:cubicBezTo>
                <a:lnTo>
                  <a:pt x="2966" y="2727"/>
                </a:lnTo>
                <a:lnTo>
                  <a:pt x="2966" y="2727"/>
                </a:lnTo>
                <a:cubicBezTo>
                  <a:pt x="3070" y="2737"/>
                  <a:pt x="3176" y="2742"/>
                  <a:pt x="3281" y="2742"/>
                </a:cubicBezTo>
                <a:cubicBezTo>
                  <a:pt x="3666" y="2742"/>
                  <a:pt x="4051" y="2672"/>
                  <a:pt x="4406" y="2513"/>
                </a:cubicBezTo>
                <a:cubicBezTo>
                  <a:pt x="4871" y="2322"/>
                  <a:pt x="5275" y="2024"/>
                  <a:pt x="5585" y="1643"/>
                </a:cubicBezTo>
                <a:close/>
                <a:moveTo>
                  <a:pt x="5573" y="3560"/>
                </a:moveTo>
                <a:lnTo>
                  <a:pt x="5573" y="5322"/>
                </a:lnTo>
                <a:lnTo>
                  <a:pt x="4323" y="4084"/>
                </a:lnTo>
                <a:cubicBezTo>
                  <a:pt x="4799" y="4084"/>
                  <a:pt x="5240" y="3882"/>
                  <a:pt x="5573" y="3560"/>
                </a:cubicBezTo>
                <a:close/>
                <a:moveTo>
                  <a:pt x="5918" y="3560"/>
                </a:moveTo>
                <a:cubicBezTo>
                  <a:pt x="6240" y="3882"/>
                  <a:pt x="6692" y="4084"/>
                  <a:pt x="7168" y="4084"/>
                </a:cubicBezTo>
                <a:lnTo>
                  <a:pt x="5918" y="5322"/>
                </a:lnTo>
                <a:lnTo>
                  <a:pt x="5918" y="3560"/>
                </a:lnTo>
                <a:close/>
                <a:moveTo>
                  <a:pt x="2727" y="2965"/>
                </a:moveTo>
                <a:lnTo>
                  <a:pt x="3692" y="3929"/>
                </a:lnTo>
                <a:cubicBezTo>
                  <a:pt x="3894" y="4572"/>
                  <a:pt x="3608" y="5251"/>
                  <a:pt x="3013" y="5584"/>
                </a:cubicBezTo>
                <a:lnTo>
                  <a:pt x="1644" y="5584"/>
                </a:lnTo>
                <a:cubicBezTo>
                  <a:pt x="2025" y="5275"/>
                  <a:pt x="2323" y="4870"/>
                  <a:pt x="2525" y="4406"/>
                </a:cubicBezTo>
                <a:cubicBezTo>
                  <a:pt x="2716" y="3941"/>
                  <a:pt x="2775" y="3453"/>
                  <a:pt x="2727" y="2965"/>
                </a:cubicBezTo>
                <a:close/>
                <a:moveTo>
                  <a:pt x="4085" y="4334"/>
                </a:moveTo>
                <a:lnTo>
                  <a:pt x="5335" y="5584"/>
                </a:lnTo>
                <a:lnTo>
                  <a:pt x="3561" y="5584"/>
                </a:lnTo>
                <a:cubicBezTo>
                  <a:pt x="3894" y="5251"/>
                  <a:pt x="4085" y="4799"/>
                  <a:pt x="4085" y="4334"/>
                </a:cubicBezTo>
                <a:close/>
                <a:moveTo>
                  <a:pt x="7407" y="4334"/>
                </a:moveTo>
                <a:cubicBezTo>
                  <a:pt x="7407" y="4810"/>
                  <a:pt x="7585" y="5251"/>
                  <a:pt x="7919" y="5584"/>
                </a:cubicBezTo>
                <a:lnTo>
                  <a:pt x="6156" y="5584"/>
                </a:lnTo>
                <a:lnTo>
                  <a:pt x="7407" y="4334"/>
                </a:lnTo>
                <a:close/>
                <a:moveTo>
                  <a:pt x="5918" y="1643"/>
                </a:moveTo>
                <a:cubicBezTo>
                  <a:pt x="6228" y="2024"/>
                  <a:pt x="6633" y="2322"/>
                  <a:pt x="7085" y="2513"/>
                </a:cubicBezTo>
                <a:cubicBezTo>
                  <a:pt x="7457" y="2665"/>
                  <a:pt x="7843" y="2741"/>
                  <a:pt x="8239" y="2741"/>
                </a:cubicBezTo>
                <a:cubicBezTo>
                  <a:pt x="8338" y="2741"/>
                  <a:pt x="8438" y="2736"/>
                  <a:pt x="8538" y="2727"/>
                </a:cubicBezTo>
                <a:lnTo>
                  <a:pt x="8538" y="2727"/>
                </a:lnTo>
                <a:lnTo>
                  <a:pt x="8502" y="2751"/>
                </a:lnTo>
                <a:cubicBezTo>
                  <a:pt x="8442" y="2810"/>
                  <a:pt x="8442" y="2929"/>
                  <a:pt x="8502" y="2989"/>
                </a:cubicBezTo>
                <a:cubicBezTo>
                  <a:pt x="8538" y="3025"/>
                  <a:pt x="8573" y="3036"/>
                  <a:pt x="8621" y="3036"/>
                </a:cubicBezTo>
                <a:cubicBezTo>
                  <a:pt x="8669" y="3036"/>
                  <a:pt x="8716" y="3025"/>
                  <a:pt x="8740" y="2989"/>
                </a:cubicBezTo>
                <a:lnTo>
                  <a:pt x="8764" y="2965"/>
                </a:lnTo>
                <a:lnTo>
                  <a:pt x="8764" y="2965"/>
                </a:lnTo>
                <a:cubicBezTo>
                  <a:pt x="8716" y="3453"/>
                  <a:pt x="8788" y="3941"/>
                  <a:pt x="8978" y="4406"/>
                </a:cubicBezTo>
                <a:cubicBezTo>
                  <a:pt x="9169" y="4870"/>
                  <a:pt x="9466" y="5275"/>
                  <a:pt x="9859" y="5584"/>
                </a:cubicBezTo>
                <a:lnTo>
                  <a:pt x="8490" y="5584"/>
                </a:lnTo>
                <a:cubicBezTo>
                  <a:pt x="7895" y="5251"/>
                  <a:pt x="7609" y="4572"/>
                  <a:pt x="7799" y="3929"/>
                </a:cubicBezTo>
                <a:lnTo>
                  <a:pt x="8204" y="3525"/>
                </a:lnTo>
                <a:cubicBezTo>
                  <a:pt x="8264" y="3465"/>
                  <a:pt x="8264" y="3346"/>
                  <a:pt x="8204" y="3286"/>
                </a:cubicBezTo>
                <a:cubicBezTo>
                  <a:pt x="8175" y="3257"/>
                  <a:pt x="8130" y="3242"/>
                  <a:pt x="8085" y="3242"/>
                </a:cubicBezTo>
                <a:cubicBezTo>
                  <a:pt x="8041" y="3242"/>
                  <a:pt x="7996" y="3257"/>
                  <a:pt x="7966" y="3286"/>
                </a:cubicBezTo>
                <a:lnTo>
                  <a:pt x="7561" y="3691"/>
                </a:lnTo>
                <a:cubicBezTo>
                  <a:pt x="7428" y="3731"/>
                  <a:pt x="7293" y="3750"/>
                  <a:pt x="7160" y="3750"/>
                </a:cubicBezTo>
                <a:cubicBezTo>
                  <a:pt x="6652" y="3750"/>
                  <a:pt x="6171" y="3472"/>
                  <a:pt x="5906" y="3001"/>
                </a:cubicBezTo>
                <a:lnTo>
                  <a:pt x="5906" y="1643"/>
                </a:lnTo>
                <a:close/>
                <a:moveTo>
                  <a:pt x="5347" y="5906"/>
                </a:moveTo>
                <a:lnTo>
                  <a:pt x="4097" y="7156"/>
                </a:lnTo>
                <a:cubicBezTo>
                  <a:pt x="4097" y="6680"/>
                  <a:pt x="3918" y="6239"/>
                  <a:pt x="3573" y="5906"/>
                </a:cubicBezTo>
                <a:close/>
                <a:moveTo>
                  <a:pt x="7942" y="5906"/>
                </a:moveTo>
                <a:cubicBezTo>
                  <a:pt x="7609" y="6239"/>
                  <a:pt x="7418" y="6704"/>
                  <a:pt x="7418" y="7156"/>
                </a:cubicBezTo>
                <a:lnTo>
                  <a:pt x="6168" y="5906"/>
                </a:lnTo>
                <a:close/>
                <a:moveTo>
                  <a:pt x="5585" y="6144"/>
                </a:moveTo>
                <a:lnTo>
                  <a:pt x="5585" y="7918"/>
                </a:lnTo>
                <a:cubicBezTo>
                  <a:pt x="5263" y="7585"/>
                  <a:pt x="4811" y="7394"/>
                  <a:pt x="4335" y="7394"/>
                </a:cubicBezTo>
                <a:lnTo>
                  <a:pt x="5585" y="6144"/>
                </a:lnTo>
                <a:close/>
                <a:moveTo>
                  <a:pt x="5918" y="6144"/>
                </a:moveTo>
                <a:lnTo>
                  <a:pt x="7168" y="7394"/>
                </a:lnTo>
                <a:cubicBezTo>
                  <a:pt x="6680" y="7394"/>
                  <a:pt x="6240" y="7573"/>
                  <a:pt x="5918" y="7918"/>
                </a:cubicBezTo>
                <a:lnTo>
                  <a:pt x="5918" y="6144"/>
                </a:lnTo>
                <a:close/>
                <a:moveTo>
                  <a:pt x="9859" y="5906"/>
                </a:moveTo>
                <a:cubicBezTo>
                  <a:pt x="9466" y="6215"/>
                  <a:pt x="9169" y="6620"/>
                  <a:pt x="8978" y="7085"/>
                </a:cubicBezTo>
                <a:cubicBezTo>
                  <a:pt x="8788" y="7549"/>
                  <a:pt x="8728" y="8037"/>
                  <a:pt x="8776" y="8525"/>
                </a:cubicBezTo>
                <a:lnTo>
                  <a:pt x="7799" y="7561"/>
                </a:lnTo>
                <a:cubicBezTo>
                  <a:pt x="7609" y="6918"/>
                  <a:pt x="7895" y="6239"/>
                  <a:pt x="8490" y="5906"/>
                </a:cubicBezTo>
                <a:close/>
                <a:moveTo>
                  <a:pt x="3001" y="5906"/>
                </a:moveTo>
                <a:cubicBezTo>
                  <a:pt x="3597" y="6239"/>
                  <a:pt x="3870" y="6918"/>
                  <a:pt x="3680" y="7561"/>
                </a:cubicBezTo>
                <a:lnTo>
                  <a:pt x="3275" y="7966"/>
                </a:lnTo>
                <a:cubicBezTo>
                  <a:pt x="3216" y="8025"/>
                  <a:pt x="3216" y="8144"/>
                  <a:pt x="3275" y="8204"/>
                </a:cubicBezTo>
                <a:cubicBezTo>
                  <a:pt x="3311" y="8228"/>
                  <a:pt x="3358" y="8251"/>
                  <a:pt x="3394" y="8251"/>
                </a:cubicBezTo>
                <a:cubicBezTo>
                  <a:pt x="3442" y="8251"/>
                  <a:pt x="3489" y="8228"/>
                  <a:pt x="3513" y="8204"/>
                </a:cubicBezTo>
                <a:lnTo>
                  <a:pt x="3918" y="7799"/>
                </a:lnTo>
                <a:cubicBezTo>
                  <a:pt x="4051" y="7759"/>
                  <a:pt x="4186" y="7740"/>
                  <a:pt x="4320" y="7740"/>
                </a:cubicBezTo>
                <a:cubicBezTo>
                  <a:pt x="4828" y="7740"/>
                  <a:pt x="5309" y="8018"/>
                  <a:pt x="5573" y="8490"/>
                </a:cubicBezTo>
                <a:lnTo>
                  <a:pt x="5573" y="9844"/>
                </a:lnTo>
                <a:lnTo>
                  <a:pt x="5573" y="9844"/>
                </a:lnTo>
                <a:cubicBezTo>
                  <a:pt x="5265" y="9458"/>
                  <a:pt x="4865" y="9166"/>
                  <a:pt x="4406" y="8978"/>
                </a:cubicBezTo>
                <a:cubicBezTo>
                  <a:pt x="4049" y="8823"/>
                  <a:pt x="3668" y="8751"/>
                  <a:pt x="3275" y="8751"/>
                </a:cubicBezTo>
                <a:cubicBezTo>
                  <a:pt x="3180" y="8751"/>
                  <a:pt x="3061" y="8751"/>
                  <a:pt x="2954" y="8763"/>
                </a:cubicBezTo>
                <a:lnTo>
                  <a:pt x="2977" y="8740"/>
                </a:lnTo>
                <a:cubicBezTo>
                  <a:pt x="3037" y="8680"/>
                  <a:pt x="3037" y="8561"/>
                  <a:pt x="2977" y="8501"/>
                </a:cubicBezTo>
                <a:cubicBezTo>
                  <a:pt x="2948" y="8472"/>
                  <a:pt x="2903" y="8457"/>
                  <a:pt x="2858" y="8457"/>
                </a:cubicBezTo>
                <a:cubicBezTo>
                  <a:pt x="2814" y="8457"/>
                  <a:pt x="2769" y="8472"/>
                  <a:pt x="2739" y="8501"/>
                </a:cubicBezTo>
                <a:lnTo>
                  <a:pt x="2716" y="8525"/>
                </a:lnTo>
                <a:cubicBezTo>
                  <a:pt x="2775" y="8037"/>
                  <a:pt x="2704" y="7549"/>
                  <a:pt x="2501" y="7085"/>
                </a:cubicBezTo>
                <a:cubicBezTo>
                  <a:pt x="2311" y="6620"/>
                  <a:pt x="2013" y="6227"/>
                  <a:pt x="1632" y="5906"/>
                </a:cubicBezTo>
                <a:close/>
                <a:moveTo>
                  <a:pt x="7165" y="7740"/>
                </a:moveTo>
                <a:cubicBezTo>
                  <a:pt x="7297" y="7740"/>
                  <a:pt x="7430" y="7759"/>
                  <a:pt x="7561" y="7799"/>
                </a:cubicBezTo>
                <a:lnTo>
                  <a:pt x="8538" y="8763"/>
                </a:lnTo>
                <a:cubicBezTo>
                  <a:pt x="8447" y="8757"/>
                  <a:pt x="8357" y="8754"/>
                  <a:pt x="8267" y="8754"/>
                </a:cubicBezTo>
                <a:cubicBezTo>
                  <a:pt x="7861" y="8754"/>
                  <a:pt x="7465" y="8822"/>
                  <a:pt x="7085" y="8978"/>
                </a:cubicBezTo>
                <a:cubicBezTo>
                  <a:pt x="6633" y="9168"/>
                  <a:pt x="6228" y="9466"/>
                  <a:pt x="5918" y="9847"/>
                </a:cubicBezTo>
                <a:lnTo>
                  <a:pt x="5918" y="8490"/>
                </a:lnTo>
                <a:cubicBezTo>
                  <a:pt x="6173" y="8018"/>
                  <a:pt x="6660" y="7740"/>
                  <a:pt x="7165" y="7740"/>
                </a:cubicBezTo>
                <a:close/>
                <a:moveTo>
                  <a:pt x="5752" y="0"/>
                </a:moveTo>
                <a:cubicBezTo>
                  <a:pt x="5656" y="0"/>
                  <a:pt x="5585" y="72"/>
                  <a:pt x="5585" y="167"/>
                </a:cubicBezTo>
                <a:lnTo>
                  <a:pt x="5585" y="1024"/>
                </a:lnTo>
                <a:cubicBezTo>
                  <a:pt x="5299" y="1560"/>
                  <a:pt x="4847" y="1977"/>
                  <a:pt x="4287" y="2203"/>
                </a:cubicBezTo>
                <a:cubicBezTo>
                  <a:pt x="3970" y="2334"/>
                  <a:pt x="3626" y="2397"/>
                  <a:pt x="3281" y="2397"/>
                </a:cubicBezTo>
                <a:cubicBezTo>
                  <a:pt x="3029" y="2397"/>
                  <a:pt x="2778" y="2364"/>
                  <a:pt x="2537" y="2298"/>
                </a:cubicBezTo>
                <a:lnTo>
                  <a:pt x="1918" y="1679"/>
                </a:lnTo>
                <a:cubicBezTo>
                  <a:pt x="1894" y="1649"/>
                  <a:pt x="1849" y="1634"/>
                  <a:pt x="1803" y="1634"/>
                </a:cubicBezTo>
                <a:cubicBezTo>
                  <a:pt x="1757" y="1634"/>
                  <a:pt x="1709" y="1649"/>
                  <a:pt x="1680" y="1679"/>
                </a:cubicBezTo>
                <a:cubicBezTo>
                  <a:pt x="1620" y="1739"/>
                  <a:pt x="1620" y="1858"/>
                  <a:pt x="1680" y="1917"/>
                </a:cubicBezTo>
                <a:lnTo>
                  <a:pt x="2299" y="2536"/>
                </a:lnTo>
                <a:cubicBezTo>
                  <a:pt x="2477" y="3108"/>
                  <a:pt x="2442" y="3727"/>
                  <a:pt x="2204" y="4287"/>
                </a:cubicBezTo>
                <a:cubicBezTo>
                  <a:pt x="1977" y="4834"/>
                  <a:pt x="1549" y="5299"/>
                  <a:pt x="1025" y="5584"/>
                </a:cubicBezTo>
                <a:lnTo>
                  <a:pt x="168" y="5584"/>
                </a:lnTo>
                <a:cubicBezTo>
                  <a:pt x="84" y="5584"/>
                  <a:pt x="1" y="5656"/>
                  <a:pt x="1" y="5751"/>
                </a:cubicBezTo>
                <a:cubicBezTo>
                  <a:pt x="1" y="5834"/>
                  <a:pt x="84" y="5906"/>
                  <a:pt x="168" y="5906"/>
                </a:cubicBezTo>
                <a:lnTo>
                  <a:pt x="1025" y="5906"/>
                </a:lnTo>
                <a:cubicBezTo>
                  <a:pt x="1573" y="6192"/>
                  <a:pt x="1977" y="6656"/>
                  <a:pt x="2204" y="7204"/>
                </a:cubicBezTo>
                <a:cubicBezTo>
                  <a:pt x="2430" y="7751"/>
                  <a:pt x="2465" y="8382"/>
                  <a:pt x="2299" y="8966"/>
                </a:cubicBezTo>
                <a:lnTo>
                  <a:pt x="1680" y="9573"/>
                </a:lnTo>
                <a:cubicBezTo>
                  <a:pt x="1620" y="9632"/>
                  <a:pt x="1620" y="9752"/>
                  <a:pt x="1680" y="9811"/>
                </a:cubicBezTo>
                <a:cubicBezTo>
                  <a:pt x="1715" y="9835"/>
                  <a:pt x="1763" y="9859"/>
                  <a:pt x="1799" y="9859"/>
                </a:cubicBezTo>
                <a:cubicBezTo>
                  <a:pt x="1846" y="9859"/>
                  <a:pt x="1894" y="9835"/>
                  <a:pt x="1918" y="9811"/>
                </a:cubicBezTo>
                <a:lnTo>
                  <a:pt x="2537" y="9204"/>
                </a:lnTo>
                <a:cubicBezTo>
                  <a:pt x="2786" y="9126"/>
                  <a:pt x="3044" y="9087"/>
                  <a:pt x="3302" y="9087"/>
                </a:cubicBezTo>
                <a:cubicBezTo>
                  <a:pt x="3636" y="9087"/>
                  <a:pt x="3971" y="9153"/>
                  <a:pt x="4287" y="9287"/>
                </a:cubicBezTo>
                <a:cubicBezTo>
                  <a:pt x="4835" y="9513"/>
                  <a:pt x="5299" y="9942"/>
                  <a:pt x="5585" y="10466"/>
                </a:cubicBezTo>
                <a:lnTo>
                  <a:pt x="5585" y="11323"/>
                </a:lnTo>
                <a:cubicBezTo>
                  <a:pt x="5585" y="11418"/>
                  <a:pt x="5656" y="11490"/>
                  <a:pt x="5752" y="11490"/>
                </a:cubicBezTo>
                <a:cubicBezTo>
                  <a:pt x="5835" y="11490"/>
                  <a:pt x="5906" y="11418"/>
                  <a:pt x="5906" y="11323"/>
                </a:cubicBezTo>
                <a:lnTo>
                  <a:pt x="5906" y="10466"/>
                </a:lnTo>
                <a:cubicBezTo>
                  <a:pt x="6192" y="9930"/>
                  <a:pt x="6656" y="9513"/>
                  <a:pt x="7204" y="9287"/>
                </a:cubicBezTo>
                <a:cubicBezTo>
                  <a:pt x="7522" y="9159"/>
                  <a:pt x="7859" y="9095"/>
                  <a:pt x="8198" y="9095"/>
                </a:cubicBezTo>
                <a:cubicBezTo>
                  <a:pt x="8456" y="9095"/>
                  <a:pt x="8714" y="9132"/>
                  <a:pt x="8966" y="9204"/>
                </a:cubicBezTo>
                <a:lnTo>
                  <a:pt x="9574" y="9811"/>
                </a:lnTo>
                <a:cubicBezTo>
                  <a:pt x="9609" y="9835"/>
                  <a:pt x="9645" y="9859"/>
                  <a:pt x="9693" y="9859"/>
                </a:cubicBezTo>
                <a:cubicBezTo>
                  <a:pt x="9740" y="9859"/>
                  <a:pt x="9776" y="9835"/>
                  <a:pt x="9812" y="9811"/>
                </a:cubicBezTo>
                <a:cubicBezTo>
                  <a:pt x="9871" y="9752"/>
                  <a:pt x="9871" y="9632"/>
                  <a:pt x="9812" y="9573"/>
                </a:cubicBezTo>
                <a:lnTo>
                  <a:pt x="9204" y="8966"/>
                </a:lnTo>
                <a:cubicBezTo>
                  <a:pt x="9026" y="8382"/>
                  <a:pt x="9050" y="7775"/>
                  <a:pt x="9288" y="7204"/>
                </a:cubicBezTo>
                <a:cubicBezTo>
                  <a:pt x="9514" y="6656"/>
                  <a:pt x="9943" y="6192"/>
                  <a:pt x="10466" y="5906"/>
                </a:cubicBezTo>
                <a:lnTo>
                  <a:pt x="11324" y="5906"/>
                </a:lnTo>
                <a:cubicBezTo>
                  <a:pt x="11419" y="5906"/>
                  <a:pt x="11490" y="5834"/>
                  <a:pt x="11490" y="5751"/>
                </a:cubicBezTo>
                <a:cubicBezTo>
                  <a:pt x="11490" y="5656"/>
                  <a:pt x="11419" y="5584"/>
                  <a:pt x="11336" y="5584"/>
                </a:cubicBezTo>
                <a:lnTo>
                  <a:pt x="10466" y="5584"/>
                </a:lnTo>
                <a:cubicBezTo>
                  <a:pt x="9931" y="5299"/>
                  <a:pt x="9514" y="4834"/>
                  <a:pt x="9288" y="4287"/>
                </a:cubicBezTo>
                <a:cubicBezTo>
                  <a:pt x="9073" y="3739"/>
                  <a:pt x="9038" y="3108"/>
                  <a:pt x="9204" y="2536"/>
                </a:cubicBezTo>
                <a:lnTo>
                  <a:pt x="9812" y="1917"/>
                </a:lnTo>
                <a:cubicBezTo>
                  <a:pt x="9871" y="1858"/>
                  <a:pt x="9871" y="1739"/>
                  <a:pt x="9812" y="1679"/>
                </a:cubicBezTo>
                <a:cubicBezTo>
                  <a:pt x="9782" y="1649"/>
                  <a:pt x="9737" y="1634"/>
                  <a:pt x="9693" y="1634"/>
                </a:cubicBezTo>
                <a:cubicBezTo>
                  <a:pt x="9648" y="1634"/>
                  <a:pt x="9603" y="1649"/>
                  <a:pt x="9574" y="1679"/>
                </a:cubicBezTo>
                <a:lnTo>
                  <a:pt x="8966" y="2298"/>
                </a:lnTo>
                <a:cubicBezTo>
                  <a:pt x="8720" y="2374"/>
                  <a:pt x="8470" y="2411"/>
                  <a:pt x="8220" y="2411"/>
                </a:cubicBezTo>
                <a:cubicBezTo>
                  <a:pt x="7877" y="2411"/>
                  <a:pt x="7535" y="2341"/>
                  <a:pt x="7204" y="2203"/>
                </a:cubicBezTo>
                <a:cubicBezTo>
                  <a:pt x="6656" y="1977"/>
                  <a:pt x="6192" y="1548"/>
                  <a:pt x="5918" y="1024"/>
                </a:cubicBezTo>
                <a:lnTo>
                  <a:pt x="5918" y="167"/>
                </a:lnTo>
                <a:cubicBezTo>
                  <a:pt x="5918" y="72"/>
                  <a:pt x="5835" y="0"/>
                  <a:pt x="5752" y="0"/>
                </a:cubicBezTo>
                <a:close/>
              </a:path>
            </a:pathLst>
          </a:custGeo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1902" name="Google Shape;11902;p81"/>
          <p:cNvSpPr/>
          <p:nvPr/>
        </p:nvSpPr>
        <p:spPr>
          <a:xfrm>
            <a:off x="852272" y="2962490"/>
            <a:ext cx="323520" cy="367360"/>
          </a:xfrm>
          <a:custGeom>
            <a:avLst/>
            <a:gdLst/>
            <a:ahLst/>
            <a:cxnLst/>
            <a:rect l="l" t="t" r="r" b="b"/>
            <a:pathLst>
              <a:path w="10110" h="11480" extrusionOk="0">
                <a:moveTo>
                  <a:pt x="4240" y="2681"/>
                </a:moveTo>
                <a:cubicBezTo>
                  <a:pt x="4347" y="2681"/>
                  <a:pt x="4442" y="2777"/>
                  <a:pt x="4442" y="2872"/>
                </a:cubicBezTo>
                <a:cubicBezTo>
                  <a:pt x="4442" y="2979"/>
                  <a:pt x="4347" y="3062"/>
                  <a:pt x="4240" y="3062"/>
                </a:cubicBezTo>
                <a:cubicBezTo>
                  <a:pt x="4144" y="3050"/>
                  <a:pt x="4049" y="2979"/>
                  <a:pt x="4049" y="2872"/>
                </a:cubicBezTo>
                <a:cubicBezTo>
                  <a:pt x="4049" y="2765"/>
                  <a:pt x="4144" y="2681"/>
                  <a:pt x="4240" y="2681"/>
                </a:cubicBezTo>
                <a:close/>
                <a:moveTo>
                  <a:pt x="5692" y="2681"/>
                </a:moveTo>
                <a:cubicBezTo>
                  <a:pt x="5787" y="2681"/>
                  <a:pt x="5883" y="2777"/>
                  <a:pt x="5883" y="2872"/>
                </a:cubicBezTo>
                <a:cubicBezTo>
                  <a:pt x="5883" y="2979"/>
                  <a:pt x="5787" y="3062"/>
                  <a:pt x="5692" y="3062"/>
                </a:cubicBezTo>
                <a:cubicBezTo>
                  <a:pt x="5585" y="3062"/>
                  <a:pt x="5490" y="2979"/>
                  <a:pt x="5490" y="2872"/>
                </a:cubicBezTo>
                <a:cubicBezTo>
                  <a:pt x="5490" y="2777"/>
                  <a:pt x="5585" y="2681"/>
                  <a:pt x="5692" y="2681"/>
                </a:cubicBezTo>
                <a:close/>
                <a:moveTo>
                  <a:pt x="4978" y="1788"/>
                </a:moveTo>
                <a:cubicBezTo>
                  <a:pt x="5299" y="1788"/>
                  <a:pt x="5585" y="2038"/>
                  <a:pt x="5752" y="2348"/>
                </a:cubicBezTo>
                <a:lnTo>
                  <a:pt x="5692" y="2348"/>
                </a:lnTo>
                <a:cubicBezTo>
                  <a:pt x="5394" y="2348"/>
                  <a:pt x="5168" y="2598"/>
                  <a:pt x="5168" y="2872"/>
                </a:cubicBezTo>
                <a:cubicBezTo>
                  <a:pt x="5168" y="3158"/>
                  <a:pt x="5371" y="3384"/>
                  <a:pt x="5656" y="3396"/>
                </a:cubicBezTo>
                <a:cubicBezTo>
                  <a:pt x="5478" y="3539"/>
                  <a:pt x="5228" y="3598"/>
                  <a:pt x="4990" y="3598"/>
                </a:cubicBezTo>
                <a:cubicBezTo>
                  <a:pt x="4751" y="3598"/>
                  <a:pt x="4466" y="3539"/>
                  <a:pt x="4287" y="3396"/>
                </a:cubicBezTo>
                <a:cubicBezTo>
                  <a:pt x="4561" y="3384"/>
                  <a:pt x="4775" y="3146"/>
                  <a:pt x="4775" y="2872"/>
                </a:cubicBezTo>
                <a:cubicBezTo>
                  <a:pt x="4775" y="2574"/>
                  <a:pt x="4537" y="2348"/>
                  <a:pt x="4263" y="2348"/>
                </a:cubicBezTo>
                <a:lnTo>
                  <a:pt x="4204" y="2348"/>
                </a:lnTo>
                <a:cubicBezTo>
                  <a:pt x="4359" y="2038"/>
                  <a:pt x="4644" y="1788"/>
                  <a:pt x="4978" y="1788"/>
                </a:cubicBezTo>
                <a:close/>
                <a:moveTo>
                  <a:pt x="4978" y="3943"/>
                </a:moveTo>
                <a:cubicBezTo>
                  <a:pt x="5275" y="3943"/>
                  <a:pt x="5525" y="4455"/>
                  <a:pt x="5525" y="5039"/>
                </a:cubicBezTo>
                <a:cubicBezTo>
                  <a:pt x="5525" y="5610"/>
                  <a:pt x="5252" y="6122"/>
                  <a:pt x="4978" y="6122"/>
                </a:cubicBezTo>
                <a:cubicBezTo>
                  <a:pt x="4680" y="6122"/>
                  <a:pt x="4418" y="5610"/>
                  <a:pt x="4418" y="5039"/>
                </a:cubicBezTo>
                <a:cubicBezTo>
                  <a:pt x="4418" y="4455"/>
                  <a:pt x="4680" y="3943"/>
                  <a:pt x="4978" y="3943"/>
                </a:cubicBezTo>
                <a:close/>
                <a:moveTo>
                  <a:pt x="5064" y="6488"/>
                </a:moveTo>
                <a:cubicBezTo>
                  <a:pt x="5446" y="6488"/>
                  <a:pt x="5749" y="6618"/>
                  <a:pt x="6002" y="6848"/>
                </a:cubicBezTo>
                <a:cubicBezTo>
                  <a:pt x="6204" y="7063"/>
                  <a:pt x="6347" y="7360"/>
                  <a:pt x="6406" y="7706"/>
                </a:cubicBezTo>
                <a:cubicBezTo>
                  <a:pt x="6311" y="7789"/>
                  <a:pt x="6192" y="7860"/>
                  <a:pt x="6049" y="7920"/>
                </a:cubicBezTo>
                <a:cubicBezTo>
                  <a:pt x="5954" y="7956"/>
                  <a:pt x="5906" y="8051"/>
                  <a:pt x="5954" y="8146"/>
                </a:cubicBezTo>
                <a:cubicBezTo>
                  <a:pt x="5990" y="8206"/>
                  <a:pt x="6049" y="8253"/>
                  <a:pt x="6109" y="8253"/>
                </a:cubicBezTo>
                <a:cubicBezTo>
                  <a:pt x="6121" y="8253"/>
                  <a:pt x="6145" y="8253"/>
                  <a:pt x="6168" y="8230"/>
                </a:cubicBezTo>
                <a:cubicBezTo>
                  <a:pt x="6252" y="8194"/>
                  <a:pt x="6347" y="8158"/>
                  <a:pt x="6418" y="8111"/>
                </a:cubicBezTo>
                <a:lnTo>
                  <a:pt x="6418" y="8111"/>
                </a:lnTo>
                <a:cubicBezTo>
                  <a:pt x="6418" y="8408"/>
                  <a:pt x="6347" y="8753"/>
                  <a:pt x="6216" y="9063"/>
                </a:cubicBezTo>
                <a:cubicBezTo>
                  <a:pt x="6073" y="9158"/>
                  <a:pt x="5894" y="9230"/>
                  <a:pt x="5692" y="9289"/>
                </a:cubicBezTo>
                <a:cubicBezTo>
                  <a:pt x="5597" y="9325"/>
                  <a:pt x="5537" y="9408"/>
                  <a:pt x="5561" y="9492"/>
                </a:cubicBezTo>
                <a:cubicBezTo>
                  <a:pt x="5585" y="9575"/>
                  <a:pt x="5656" y="9611"/>
                  <a:pt x="5728" y="9611"/>
                </a:cubicBezTo>
                <a:lnTo>
                  <a:pt x="5775" y="9611"/>
                </a:lnTo>
                <a:cubicBezTo>
                  <a:pt x="5847" y="9599"/>
                  <a:pt x="5918" y="9575"/>
                  <a:pt x="6002" y="9539"/>
                </a:cubicBezTo>
                <a:lnTo>
                  <a:pt x="6002" y="9539"/>
                </a:lnTo>
                <a:cubicBezTo>
                  <a:pt x="5966" y="9599"/>
                  <a:pt x="5942" y="9646"/>
                  <a:pt x="5906" y="9706"/>
                </a:cubicBezTo>
                <a:cubicBezTo>
                  <a:pt x="5609" y="10170"/>
                  <a:pt x="5252" y="10444"/>
                  <a:pt x="4966" y="10444"/>
                </a:cubicBezTo>
                <a:cubicBezTo>
                  <a:pt x="4692" y="10444"/>
                  <a:pt x="4335" y="10170"/>
                  <a:pt x="4037" y="9706"/>
                </a:cubicBezTo>
                <a:cubicBezTo>
                  <a:pt x="4001" y="9646"/>
                  <a:pt x="3978" y="9599"/>
                  <a:pt x="3942" y="9539"/>
                </a:cubicBezTo>
                <a:lnTo>
                  <a:pt x="3942" y="9539"/>
                </a:lnTo>
                <a:cubicBezTo>
                  <a:pt x="4251" y="9646"/>
                  <a:pt x="4609" y="9706"/>
                  <a:pt x="4966" y="9706"/>
                </a:cubicBezTo>
                <a:cubicBezTo>
                  <a:pt x="5061" y="9706"/>
                  <a:pt x="5132" y="9634"/>
                  <a:pt x="5132" y="9539"/>
                </a:cubicBezTo>
                <a:cubicBezTo>
                  <a:pt x="5132" y="9456"/>
                  <a:pt x="5061" y="9373"/>
                  <a:pt x="4966" y="9373"/>
                </a:cubicBezTo>
                <a:cubicBezTo>
                  <a:pt x="4478" y="9373"/>
                  <a:pt x="4037" y="9277"/>
                  <a:pt x="3716" y="9063"/>
                </a:cubicBezTo>
                <a:cubicBezTo>
                  <a:pt x="3597" y="8753"/>
                  <a:pt x="3525" y="8408"/>
                  <a:pt x="3525" y="8111"/>
                </a:cubicBezTo>
                <a:lnTo>
                  <a:pt x="3525" y="8111"/>
                </a:lnTo>
                <a:cubicBezTo>
                  <a:pt x="3882" y="8325"/>
                  <a:pt x="4418" y="8456"/>
                  <a:pt x="4966" y="8456"/>
                </a:cubicBezTo>
                <a:cubicBezTo>
                  <a:pt x="5085" y="8456"/>
                  <a:pt x="5228" y="8456"/>
                  <a:pt x="5347" y="8444"/>
                </a:cubicBezTo>
                <a:cubicBezTo>
                  <a:pt x="5430" y="8420"/>
                  <a:pt x="5502" y="8349"/>
                  <a:pt x="5490" y="8265"/>
                </a:cubicBezTo>
                <a:cubicBezTo>
                  <a:pt x="5479" y="8177"/>
                  <a:pt x="5416" y="8109"/>
                  <a:pt x="5332" y="8109"/>
                </a:cubicBezTo>
                <a:cubicBezTo>
                  <a:pt x="5325" y="8109"/>
                  <a:pt x="5318" y="8110"/>
                  <a:pt x="5311" y="8111"/>
                </a:cubicBezTo>
                <a:cubicBezTo>
                  <a:pt x="5192" y="8122"/>
                  <a:pt x="5085" y="8122"/>
                  <a:pt x="4966" y="8122"/>
                </a:cubicBezTo>
                <a:cubicBezTo>
                  <a:pt x="4394" y="8122"/>
                  <a:pt x="3835" y="7980"/>
                  <a:pt x="3537" y="7741"/>
                </a:cubicBezTo>
                <a:cubicBezTo>
                  <a:pt x="3597" y="7384"/>
                  <a:pt x="3739" y="7087"/>
                  <a:pt x="3942" y="6872"/>
                </a:cubicBezTo>
                <a:cubicBezTo>
                  <a:pt x="4192" y="6622"/>
                  <a:pt x="4549" y="6491"/>
                  <a:pt x="4966" y="6491"/>
                </a:cubicBezTo>
                <a:cubicBezTo>
                  <a:pt x="4999" y="6489"/>
                  <a:pt x="5032" y="6488"/>
                  <a:pt x="5064" y="6488"/>
                </a:cubicBezTo>
                <a:close/>
                <a:moveTo>
                  <a:pt x="2134" y="1"/>
                </a:moveTo>
                <a:cubicBezTo>
                  <a:pt x="2057" y="1"/>
                  <a:pt x="1976" y="57"/>
                  <a:pt x="1965" y="133"/>
                </a:cubicBezTo>
                <a:cubicBezTo>
                  <a:pt x="1954" y="229"/>
                  <a:pt x="2013" y="312"/>
                  <a:pt x="2096" y="324"/>
                </a:cubicBezTo>
                <a:cubicBezTo>
                  <a:pt x="2644" y="431"/>
                  <a:pt x="3216" y="1145"/>
                  <a:pt x="3561" y="1776"/>
                </a:cubicBezTo>
                <a:cubicBezTo>
                  <a:pt x="3620" y="1884"/>
                  <a:pt x="3739" y="1955"/>
                  <a:pt x="3859" y="1955"/>
                </a:cubicBezTo>
                <a:lnTo>
                  <a:pt x="4085" y="1955"/>
                </a:lnTo>
                <a:cubicBezTo>
                  <a:pt x="3870" y="2217"/>
                  <a:pt x="3763" y="2550"/>
                  <a:pt x="3763" y="2860"/>
                </a:cubicBezTo>
                <a:cubicBezTo>
                  <a:pt x="3763" y="3205"/>
                  <a:pt x="3906" y="3467"/>
                  <a:pt x="4156" y="3669"/>
                </a:cubicBezTo>
                <a:cubicBezTo>
                  <a:pt x="4263" y="3741"/>
                  <a:pt x="4382" y="3800"/>
                  <a:pt x="4513" y="3848"/>
                </a:cubicBezTo>
                <a:cubicBezTo>
                  <a:pt x="4406" y="3967"/>
                  <a:pt x="4323" y="4110"/>
                  <a:pt x="4263" y="4289"/>
                </a:cubicBezTo>
                <a:lnTo>
                  <a:pt x="2513" y="3812"/>
                </a:lnTo>
                <a:cubicBezTo>
                  <a:pt x="2454" y="3800"/>
                  <a:pt x="2394" y="3765"/>
                  <a:pt x="2358" y="3729"/>
                </a:cubicBezTo>
                <a:lnTo>
                  <a:pt x="834" y="2205"/>
                </a:lnTo>
                <a:cubicBezTo>
                  <a:pt x="805" y="2175"/>
                  <a:pt x="760" y="2160"/>
                  <a:pt x="715" y="2160"/>
                </a:cubicBezTo>
                <a:cubicBezTo>
                  <a:pt x="671" y="2160"/>
                  <a:pt x="626" y="2175"/>
                  <a:pt x="596" y="2205"/>
                </a:cubicBezTo>
                <a:cubicBezTo>
                  <a:pt x="537" y="2265"/>
                  <a:pt x="537" y="2384"/>
                  <a:pt x="596" y="2443"/>
                </a:cubicBezTo>
                <a:lnTo>
                  <a:pt x="2120" y="3967"/>
                </a:lnTo>
                <a:cubicBezTo>
                  <a:pt x="2204" y="4050"/>
                  <a:pt x="2311" y="4110"/>
                  <a:pt x="2430" y="4146"/>
                </a:cubicBezTo>
                <a:lnTo>
                  <a:pt x="4180" y="4622"/>
                </a:lnTo>
                <a:cubicBezTo>
                  <a:pt x="4156" y="4753"/>
                  <a:pt x="4156" y="4884"/>
                  <a:pt x="4156" y="5015"/>
                </a:cubicBezTo>
                <a:cubicBezTo>
                  <a:pt x="4156" y="5074"/>
                  <a:pt x="4156" y="5158"/>
                  <a:pt x="4168" y="5217"/>
                </a:cubicBezTo>
                <a:lnTo>
                  <a:pt x="2501" y="5217"/>
                </a:lnTo>
                <a:cubicBezTo>
                  <a:pt x="2382" y="5217"/>
                  <a:pt x="2251" y="5241"/>
                  <a:pt x="2144" y="5301"/>
                </a:cubicBezTo>
                <a:lnTo>
                  <a:pt x="108" y="6491"/>
                </a:lnTo>
                <a:cubicBezTo>
                  <a:pt x="37" y="6539"/>
                  <a:pt x="1" y="6646"/>
                  <a:pt x="49" y="6717"/>
                </a:cubicBezTo>
                <a:cubicBezTo>
                  <a:pt x="72" y="6777"/>
                  <a:pt x="132" y="6801"/>
                  <a:pt x="191" y="6801"/>
                </a:cubicBezTo>
                <a:cubicBezTo>
                  <a:pt x="227" y="6801"/>
                  <a:pt x="251" y="6801"/>
                  <a:pt x="287" y="6777"/>
                </a:cubicBezTo>
                <a:lnTo>
                  <a:pt x="2323" y="5586"/>
                </a:lnTo>
                <a:cubicBezTo>
                  <a:pt x="2382" y="5551"/>
                  <a:pt x="2442" y="5539"/>
                  <a:pt x="2513" y="5539"/>
                </a:cubicBezTo>
                <a:lnTo>
                  <a:pt x="4240" y="5539"/>
                </a:lnTo>
                <a:cubicBezTo>
                  <a:pt x="4299" y="5789"/>
                  <a:pt x="4406" y="6015"/>
                  <a:pt x="4537" y="6170"/>
                </a:cubicBezTo>
                <a:cubicBezTo>
                  <a:pt x="4263" y="6241"/>
                  <a:pt x="4001" y="6384"/>
                  <a:pt x="3799" y="6587"/>
                </a:cubicBezTo>
                <a:cubicBezTo>
                  <a:pt x="3668" y="6717"/>
                  <a:pt x="3549" y="6884"/>
                  <a:pt x="3466" y="7075"/>
                </a:cubicBezTo>
                <a:lnTo>
                  <a:pt x="2418" y="7837"/>
                </a:lnTo>
                <a:cubicBezTo>
                  <a:pt x="2299" y="7920"/>
                  <a:pt x="2204" y="8039"/>
                  <a:pt x="2156" y="8194"/>
                </a:cubicBezTo>
                <a:lnTo>
                  <a:pt x="1132" y="11254"/>
                </a:lnTo>
                <a:cubicBezTo>
                  <a:pt x="1108" y="11349"/>
                  <a:pt x="1144" y="11432"/>
                  <a:pt x="1239" y="11468"/>
                </a:cubicBezTo>
                <a:cubicBezTo>
                  <a:pt x="1251" y="11468"/>
                  <a:pt x="1263" y="11480"/>
                  <a:pt x="1299" y="11480"/>
                </a:cubicBezTo>
                <a:cubicBezTo>
                  <a:pt x="1370" y="11480"/>
                  <a:pt x="1430" y="11432"/>
                  <a:pt x="1465" y="11361"/>
                </a:cubicBezTo>
                <a:lnTo>
                  <a:pt x="2489" y="8289"/>
                </a:lnTo>
                <a:cubicBezTo>
                  <a:pt x="2513" y="8218"/>
                  <a:pt x="2561" y="8158"/>
                  <a:pt x="2620" y="8111"/>
                </a:cubicBezTo>
                <a:lnTo>
                  <a:pt x="3323" y="7610"/>
                </a:lnTo>
                <a:lnTo>
                  <a:pt x="3323" y="7610"/>
                </a:lnTo>
                <a:cubicBezTo>
                  <a:pt x="3287" y="7741"/>
                  <a:pt x="3287" y="7896"/>
                  <a:pt x="3287" y="8039"/>
                </a:cubicBezTo>
                <a:cubicBezTo>
                  <a:pt x="3287" y="9301"/>
                  <a:pt x="4240" y="10766"/>
                  <a:pt x="5073" y="10766"/>
                </a:cubicBezTo>
                <a:cubicBezTo>
                  <a:pt x="5906" y="10766"/>
                  <a:pt x="6859" y="9325"/>
                  <a:pt x="6859" y="8039"/>
                </a:cubicBezTo>
                <a:cubicBezTo>
                  <a:pt x="6859" y="7896"/>
                  <a:pt x="6847" y="7741"/>
                  <a:pt x="6835" y="7610"/>
                </a:cubicBezTo>
                <a:lnTo>
                  <a:pt x="6835" y="7610"/>
                </a:lnTo>
                <a:lnTo>
                  <a:pt x="7538" y="8111"/>
                </a:lnTo>
                <a:cubicBezTo>
                  <a:pt x="7597" y="8158"/>
                  <a:pt x="7633" y="8218"/>
                  <a:pt x="7669" y="8289"/>
                </a:cubicBezTo>
                <a:lnTo>
                  <a:pt x="8692" y="11361"/>
                </a:lnTo>
                <a:cubicBezTo>
                  <a:pt x="8728" y="11432"/>
                  <a:pt x="8788" y="11480"/>
                  <a:pt x="8859" y="11480"/>
                </a:cubicBezTo>
                <a:cubicBezTo>
                  <a:pt x="8871" y="11480"/>
                  <a:pt x="8883" y="11480"/>
                  <a:pt x="8919" y="11468"/>
                </a:cubicBezTo>
                <a:cubicBezTo>
                  <a:pt x="9002" y="11432"/>
                  <a:pt x="9050" y="11349"/>
                  <a:pt x="9026" y="11254"/>
                </a:cubicBezTo>
                <a:lnTo>
                  <a:pt x="7990" y="8194"/>
                </a:lnTo>
                <a:cubicBezTo>
                  <a:pt x="7954" y="8039"/>
                  <a:pt x="7859" y="7920"/>
                  <a:pt x="7740" y="7837"/>
                </a:cubicBezTo>
                <a:lnTo>
                  <a:pt x="6680" y="7075"/>
                </a:lnTo>
                <a:cubicBezTo>
                  <a:pt x="6597" y="6884"/>
                  <a:pt x="6490" y="6717"/>
                  <a:pt x="6359" y="6587"/>
                </a:cubicBezTo>
                <a:cubicBezTo>
                  <a:pt x="6145" y="6372"/>
                  <a:pt x="5906" y="6241"/>
                  <a:pt x="5609" y="6170"/>
                </a:cubicBezTo>
                <a:cubicBezTo>
                  <a:pt x="5752" y="6003"/>
                  <a:pt x="5847" y="5789"/>
                  <a:pt x="5906" y="5539"/>
                </a:cubicBezTo>
                <a:lnTo>
                  <a:pt x="7633" y="5539"/>
                </a:lnTo>
                <a:cubicBezTo>
                  <a:pt x="7692" y="5539"/>
                  <a:pt x="7776" y="5551"/>
                  <a:pt x="7835" y="5586"/>
                </a:cubicBezTo>
                <a:lnTo>
                  <a:pt x="9871" y="6777"/>
                </a:lnTo>
                <a:cubicBezTo>
                  <a:pt x="9895" y="6789"/>
                  <a:pt x="9931" y="6801"/>
                  <a:pt x="9955" y="6801"/>
                </a:cubicBezTo>
                <a:cubicBezTo>
                  <a:pt x="10014" y="6801"/>
                  <a:pt x="10074" y="6777"/>
                  <a:pt x="10109" y="6717"/>
                </a:cubicBezTo>
                <a:cubicBezTo>
                  <a:pt x="10014" y="6658"/>
                  <a:pt x="9990" y="6551"/>
                  <a:pt x="9919" y="6503"/>
                </a:cubicBezTo>
                <a:lnTo>
                  <a:pt x="7871" y="5313"/>
                </a:lnTo>
                <a:cubicBezTo>
                  <a:pt x="7776" y="5253"/>
                  <a:pt x="7633" y="5229"/>
                  <a:pt x="7514" y="5229"/>
                </a:cubicBezTo>
                <a:lnTo>
                  <a:pt x="5847" y="5229"/>
                </a:lnTo>
                <a:cubicBezTo>
                  <a:pt x="5847" y="5170"/>
                  <a:pt x="5871" y="5110"/>
                  <a:pt x="5871" y="5039"/>
                </a:cubicBezTo>
                <a:cubicBezTo>
                  <a:pt x="5871" y="4896"/>
                  <a:pt x="5847" y="4765"/>
                  <a:pt x="5835" y="4634"/>
                </a:cubicBezTo>
                <a:lnTo>
                  <a:pt x="7597" y="4158"/>
                </a:lnTo>
                <a:cubicBezTo>
                  <a:pt x="7716" y="4122"/>
                  <a:pt x="7811" y="4062"/>
                  <a:pt x="7907" y="3979"/>
                </a:cubicBezTo>
                <a:lnTo>
                  <a:pt x="9419" y="2455"/>
                </a:lnTo>
                <a:cubicBezTo>
                  <a:pt x="9478" y="2396"/>
                  <a:pt x="9478" y="2276"/>
                  <a:pt x="9419" y="2217"/>
                </a:cubicBezTo>
                <a:cubicBezTo>
                  <a:pt x="9389" y="2187"/>
                  <a:pt x="9344" y="2172"/>
                  <a:pt x="9300" y="2172"/>
                </a:cubicBezTo>
                <a:cubicBezTo>
                  <a:pt x="9255" y="2172"/>
                  <a:pt x="9210" y="2187"/>
                  <a:pt x="9181" y="2217"/>
                </a:cubicBezTo>
                <a:lnTo>
                  <a:pt x="7657" y="3729"/>
                </a:lnTo>
                <a:cubicBezTo>
                  <a:pt x="7609" y="3765"/>
                  <a:pt x="7549" y="3800"/>
                  <a:pt x="7490" y="3812"/>
                </a:cubicBezTo>
                <a:lnTo>
                  <a:pt x="5752" y="4289"/>
                </a:lnTo>
                <a:cubicBezTo>
                  <a:pt x="5692" y="4110"/>
                  <a:pt x="5597" y="3967"/>
                  <a:pt x="5490" y="3848"/>
                </a:cubicBezTo>
                <a:cubicBezTo>
                  <a:pt x="5633" y="3800"/>
                  <a:pt x="5752" y="3741"/>
                  <a:pt x="5847" y="3669"/>
                </a:cubicBezTo>
                <a:cubicBezTo>
                  <a:pt x="6109" y="3467"/>
                  <a:pt x="6240" y="3193"/>
                  <a:pt x="6240" y="2860"/>
                </a:cubicBezTo>
                <a:cubicBezTo>
                  <a:pt x="6240" y="2550"/>
                  <a:pt x="6121" y="2217"/>
                  <a:pt x="5930" y="1955"/>
                </a:cubicBezTo>
                <a:lnTo>
                  <a:pt x="6145" y="1955"/>
                </a:lnTo>
                <a:cubicBezTo>
                  <a:pt x="6287" y="1955"/>
                  <a:pt x="6383" y="1884"/>
                  <a:pt x="6442" y="1776"/>
                </a:cubicBezTo>
                <a:cubicBezTo>
                  <a:pt x="6787" y="1145"/>
                  <a:pt x="7359" y="431"/>
                  <a:pt x="7907" y="324"/>
                </a:cubicBezTo>
                <a:cubicBezTo>
                  <a:pt x="7990" y="312"/>
                  <a:pt x="8050" y="229"/>
                  <a:pt x="8038" y="133"/>
                </a:cubicBezTo>
                <a:cubicBezTo>
                  <a:pt x="8027" y="57"/>
                  <a:pt x="7946" y="1"/>
                  <a:pt x="7869" y="1"/>
                </a:cubicBezTo>
                <a:cubicBezTo>
                  <a:pt x="7861" y="1"/>
                  <a:pt x="7854" y="1"/>
                  <a:pt x="7847" y="2"/>
                </a:cubicBezTo>
                <a:cubicBezTo>
                  <a:pt x="7490" y="74"/>
                  <a:pt x="7121" y="336"/>
                  <a:pt x="6740" y="764"/>
                </a:cubicBezTo>
                <a:cubicBezTo>
                  <a:pt x="6466" y="1086"/>
                  <a:pt x="6252" y="1431"/>
                  <a:pt x="6168" y="1610"/>
                </a:cubicBezTo>
                <a:lnTo>
                  <a:pt x="5585" y="1610"/>
                </a:lnTo>
                <a:cubicBezTo>
                  <a:pt x="5406" y="1491"/>
                  <a:pt x="5216" y="1431"/>
                  <a:pt x="5002" y="1431"/>
                </a:cubicBezTo>
                <a:cubicBezTo>
                  <a:pt x="4799" y="1431"/>
                  <a:pt x="4597" y="1491"/>
                  <a:pt x="4418" y="1610"/>
                </a:cubicBezTo>
                <a:lnTo>
                  <a:pt x="3847" y="1610"/>
                </a:lnTo>
                <a:cubicBezTo>
                  <a:pt x="3739" y="1431"/>
                  <a:pt x="3549" y="1086"/>
                  <a:pt x="3263" y="764"/>
                </a:cubicBezTo>
                <a:cubicBezTo>
                  <a:pt x="2894" y="336"/>
                  <a:pt x="2537" y="74"/>
                  <a:pt x="2156" y="2"/>
                </a:cubicBezTo>
                <a:cubicBezTo>
                  <a:pt x="2149" y="1"/>
                  <a:pt x="2142" y="1"/>
                  <a:pt x="2134" y="1"/>
                </a:cubicBezTo>
                <a:close/>
              </a:path>
            </a:pathLst>
          </a:custGeo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1903" name="Google Shape;11903;p81"/>
          <p:cNvGrpSpPr/>
          <p:nvPr/>
        </p:nvGrpSpPr>
        <p:grpSpPr>
          <a:xfrm>
            <a:off x="1923280" y="2961402"/>
            <a:ext cx="370368" cy="367328"/>
            <a:chOff x="1951149" y="2885202"/>
            <a:chExt cx="370368" cy="367328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1904" name="Google Shape;11904;p81"/>
            <p:cNvSpPr/>
            <p:nvPr/>
          </p:nvSpPr>
          <p:spPr>
            <a:xfrm>
              <a:off x="1951149" y="2885202"/>
              <a:ext cx="370368" cy="367328"/>
            </a:xfrm>
            <a:custGeom>
              <a:avLst/>
              <a:gdLst/>
              <a:ahLst/>
              <a:cxnLst/>
              <a:rect l="l" t="t" r="r" b="b"/>
              <a:pathLst>
                <a:path w="11574" h="11479" extrusionOk="0">
                  <a:moveTo>
                    <a:pt x="4632" y="1287"/>
                  </a:moveTo>
                  <a:cubicBezTo>
                    <a:pt x="4691" y="1358"/>
                    <a:pt x="4727" y="1465"/>
                    <a:pt x="4727" y="1548"/>
                  </a:cubicBezTo>
                  <a:cubicBezTo>
                    <a:pt x="4727" y="1810"/>
                    <a:pt x="4513" y="2013"/>
                    <a:pt x="4263" y="2013"/>
                  </a:cubicBezTo>
                  <a:cubicBezTo>
                    <a:pt x="4072" y="2013"/>
                    <a:pt x="3906" y="1894"/>
                    <a:pt x="3834" y="1715"/>
                  </a:cubicBezTo>
                  <a:cubicBezTo>
                    <a:pt x="4048" y="1537"/>
                    <a:pt x="4334" y="1394"/>
                    <a:pt x="4632" y="1287"/>
                  </a:cubicBezTo>
                  <a:close/>
                  <a:moveTo>
                    <a:pt x="6954" y="1287"/>
                  </a:moveTo>
                  <a:cubicBezTo>
                    <a:pt x="7263" y="1394"/>
                    <a:pt x="7537" y="1537"/>
                    <a:pt x="7763" y="1739"/>
                  </a:cubicBezTo>
                  <a:cubicBezTo>
                    <a:pt x="7680" y="1918"/>
                    <a:pt x="7513" y="2037"/>
                    <a:pt x="7323" y="2037"/>
                  </a:cubicBezTo>
                  <a:cubicBezTo>
                    <a:pt x="7073" y="2037"/>
                    <a:pt x="6870" y="1822"/>
                    <a:pt x="6870" y="1572"/>
                  </a:cubicBezTo>
                  <a:cubicBezTo>
                    <a:pt x="6870" y="1453"/>
                    <a:pt x="6894" y="1358"/>
                    <a:pt x="6954" y="1287"/>
                  </a:cubicBezTo>
                  <a:close/>
                  <a:moveTo>
                    <a:pt x="2477" y="5049"/>
                  </a:moveTo>
                  <a:cubicBezTo>
                    <a:pt x="2620" y="5049"/>
                    <a:pt x="2751" y="5168"/>
                    <a:pt x="2751" y="5335"/>
                  </a:cubicBezTo>
                  <a:cubicBezTo>
                    <a:pt x="2751" y="5501"/>
                    <a:pt x="2632" y="5620"/>
                    <a:pt x="2477" y="5620"/>
                  </a:cubicBezTo>
                  <a:cubicBezTo>
                    <a:pt x="2310" y="5620"/>
                    <a:pt x="2191" y="5489"/>
                    <a:pt x="2191" y="5335"/>
                  </a:cubicBezTo>
                  <a:cubicBezTo>
                    <a:pt x="2191" y="5192"/>
                    <a:pt x="2310" y="5049"/>
                    <a:pt x="2477" y="5049"/>
                  </a:cubicBezTo>
                  <a:close/>
                  <a:moveTo>
                    <a:pt x="9132" y="5049"/>
                  </a:moveTo>
                  <a:cubicBezTo>
                    <a:pt x="9275" y="5049"/>
                    <a:pt x="9406" y="5168"/>
                    <a:pt x="9406" y="5335"/>
                  </a:cubicBezTo>
                  <a:cubicBezTo>
                    <a:pt x="9406" y="5489"/>
                    <a:pt x="9287" y="5620"/>
                    <a:pt x="9132" y="5620"/>
                  </a:cubicBezTo>
                  <a:cubicBezTo>
                    <a:pt x="8978" y="5620"/>
                    <a:pt x="8847" y="5501"/>
                    <a:pt x="8847" y="5335"/>
                  </a:cubicBezTo>
                  <a:cubicBezTo>
                    <a:pt x="8847" y="5192"/>
                    <a:pt x="8966" y="5049"/>
                    <a:pt x="9132" y="5049"/>
                  </a:cubicBezTo>
                  <a:close/>
                  <a:moveTo>
                    <a:pt x="3453" y="9549"/>
                  </a:moveTo>
                  <a:cubicBezTo>
                    <a:pt x="3667" y="9549"/>
                    <a:pt x="3834" y="9716"/>
                    <a:pt x="3834" y="9919"/>
                  </a:cubicBezTo>
                  <a:cubicBezTo>
                    <a:pt x="3834" y="10073"/>
                    <a:pt x="3739" y="10204"/>
                    <a:pt x="3596" y="10264"/>
                  </a:cubicBezTo>
                  <a:cubicBezTo>
                    <a:pt x="3429" y="10109"/>
                    <a:pt x="3263" y="9930"/>
                    <a:pt x="3132" y="9740"/>
                  </a:cubicBezTo>
                  <a:cubicBezTo>
                    <a:pt x="3191" y="9621"/>
                    <a:pt x="3322" y="9549"/>
                    <a:pt x="3453" y="9549"/>
                  </a:cubicBezTo>
                  <a:close/>
                  <a:moveTo>
                    <a:pt x="8132" y="9549"/>
                  </a:moveTo>
                  <a:cubicBezTo>
                    <a:pt x="8263" y="9549"/>
                    <a:pt x="8394" y="9621"/>
                    <a:pt x="8454" y="9740"/>
                  </a:cubicBezTo>
                  <a:cubicBezTo>
                    <a:pt x="8323" y="9930"/>
                    <a:pt x="8156" y="10109"/>
                    <a:pt x="8001" y="10264"/>
                  </a:cubicBezTo>
                  <a:cubicBezTo>
                    <a:pt x="7858" y="10204"/>
                    <a:pt x="7763" y="10073"/>
                    <a:pt x="7763" y="9919"/>
                  </a:cubicBezTo>
                  <a:cubicBezTo>
                    <a:pt x="7763" y="9716"/>
                    <a:pt x="7918" y="9549"/>
                    <a:pt x="8132" y="9549"/>
                  </a:cubicBezTo>
                  <a:close/>
                  <a:moveTo>
                    <a:pt x="5775" y="1072"/>
                  </a:moveTo>
                  <a:cubicBezTo>
                    <a:pt x="6061" y="1072"/>
                    <a:pt x="6346" y="1108"/>
                    <a:pt x="6596" y="1167"/>
                  </a:cubicBezTo>
                  <a:cubicBezTo>
                    <a:pt x="6537" y="1287"/>
                    <a:pt x="6501" y="1406"/>
                    <a:pt x="6501" y="1537"/>
                  </a:cubicBezTo>
                  <a:cubicBezTo>
                    <a:pt x="6501" y="1989"/>
                    <a:pt x="6858" y="2346"/>
                    <a:pt x="7311" y="2346"/>
                  </a:cubicBezTo>
                  <a:cubicBezTo>
                    <a:pt x="7597" y="2346"/>
                    <a:pt x="7847" y="2191"/>
                    <a:pt x="7989" y="1965"/>
                  </a:cubicBezTo>
                  <a:cubicBezTo>
                    <a:pt x="8204" y="2227"/>
                    <a:pt x="8323" y="2501"/>
                    <a:pt x="8323" y="2799"/>
                  </a:cubicBezTo>
                  <a:cubicBezTo>
                    <a:pt x="8323" y="3001"/>
                    <a:pt x="8228" y="3144"/>
                    <a:pt x="8037" y="3275"/>
                  </a:cubicBezTo>
                  <a:cubicBezTo>
                    <a:pt x="7966" y="3322"/>
                    <a:pt x="7930" y="3430"/>
                    <a:pt x="7989" y="3513"/>
                  </a:cubicBezTo>
                  <a:cubicBezTo>
                    <a:pt x="8019" y="3565"/>
                    <a:pt x="8072" y="3594"/>
                    <a:pt x="8127" y="3594"/>
                  </a:cubicBezTo>
                  <a:cubicBezTo>
                    <a:pt x="8161" y="3594"/>
                    <a:pt x="8196" y="3583"/>
                    <a:pt x="8228" y="3561"/>
                  </a:cubicBezTo>
                  <a:cubicBezTo>
                    <a:pt x="8370" y="3477"/>
                    <a:pt x="8466" y="3370"/>
                    <a:pt x="8549" y="3251"/>
                  </a:cubicBezTo>
                  <a:cubicBezTo>
                    <a:pt x="8740" y="3263"/>
                    <a:pt x="8906" y="3382"/>
                    <a:pt x="8990" y="3549"/>
                  </a:cubicBezTo>
                  <a:cubicBezTo>
                    <a:pt x="9180" y="3930"/>
                    <a:pt x="9335" y="4346"/>
                    <a:pt x="9442" y="4787"/>
                  </a:cubicBezTo>
                  <a:cubicBezTo>
                    <a:pt x="9347" y="4739"/>
                    <a:pt x="9240" y="4704"/>
                    <a:pt x="9144" y="4704"/>
                  </a:cubicBezTo>
                  <a:cubicBezTo>
                    <a:pt x="8799" y="4704"/>
                    <a:pt x="8513" y="4989"/>
                    <a:pt x="8513" y="5335"/>
                  </a:cubicBezTo>
                  <a:cubicBezTo>
                    <a:pt x="8513" y="5680"/>
                    <a:pt x="8799" y="5954"/>
                    <a:pt x="9144" y="5954"/>
                  </a:cubicBezTo>
                  <a:cubicBezTo>
                    <a:pt x="9323" y="5954"/>
                    <a:pt x="9466" y="5882"/>
                    <a:pt x="9585" y="5763"/>
                  </a:cubicBezTo>
                  <a:cubicBezTo>
                    <a:pt x="9597" y="5918"/>
                    <a:pt x="9597" y="6073"/>
                    <a:pt x="9597" y="6240"/>
                  </a:cubicBezTo>
                  <a:cubicBezTo>
                    <a:pt x="9585" y="7466"/>
                    <a:pt x="9228" y="8597"/>
                    <a:pt x="8668" y="9454"/>
                  </a:cubicBezTo>
                  <a:cubicBezTo>
                    <a:pt x="8537" y="9311"/>
                    <a:pt x="8335" y="9204"/>
                    <a:pt x="8132" y="9204"/>
                  </a:cubicBezTo>
                  <a:cubicBezTo>
                    <a:pt x="7739" y="9204"/>
                    <a:pt x="7418" y="9514"/>
                    <a:pt x="7418" y="9919"/>
                  </a:cubicBezTo>
                  <a:cubicBezTo>
                    <a:pt x="7418" y="10157"/>
                    <a:pt x="7537" y="10359"/>
                    <a:pt x="7716" y="10502"/>
                  </a:cubicBezTo>
                  <a:cubicBezTo>
                    <a:pt x="7144" y="10942"/>
                    <a:pt x="6489" y="11192"/>
                    <a:pt x="5775" y="11192"/>
                  </a:cubicBezTo>
                  <a:cubicBezTo>
                    <a:pt x="5084" y="11192"/>
                    <a:pt x="4406" y="10942"/>
                    <a:pt x="3846" y="10502"/>
                  </a:cubicBezTo>
                  <a:cubicBezTo>
                    <a:pt x="4025" y="10359"/>
                    <a:pt x="4144" y="10157"/>
                    <a:pt x="4144" y="9919"/>
                  </a:cubicBezTo>
                  <a:cubicBezTo>
                    <a:pt x="4144" y="9526"/>
                    <a:pt x="3822" y="9204"/>
                    <a:pt x="3429" y="9204"/>
                  </a:cubicBezTo>
                  <a:cubicBezTo>
                    <a:pt x="3215" y="9204"/>
                    <a:pt x="3025" y="9288"/>
                    <a:pt x="2894" y="9454"/>
                  </a:cubicBezTo>
                  <a:cubicBezTo>
                    <a:pt x="2322" y="8597"/>
                    <a:pt x="1977" y="7466"/>
                    <a:pt x="1977" y="6228"/>
                  </a:cubicBezTo>
                  <a:cubicBezTo>
                    <a:pt x="1977" y="6061"/>
                    <a:pt x="1977" y="5918"/>
                    <a:pt x="2001" y="5751"/>
                  </a:cubicBezTo>
                  <a:cubicBezTo>
                    <a:pt x="2120" y="5870"/>
                    <a:pt x="2263" y="5942"/>
                    <a:pt x="2441" y="5942"/>
                  </a:cubicBezTo>
                  <a:cubicBezTo>
                    <a:pt x="2786" y="5942"/>
                    <a:pt x="3072" y="5656"/>
                    <a:pt x="3072" y="5323"/>
                  </a:cubicBezTo>
                  <a:cubicBezTo>
                    <a:pt x="3072" y="4977"/>
                    <a:pt x="2786" y="4692"/>
                    <a:pt x="2441" y="4692"/>
                  </a:cubicBezTo>
                  <a:cubicBezTo>
                    <a:pt x="2334" y="4692"/>
                    <a:pt x="2239" y="4727"/>
                    <a:pt x="2143" y="4763"/>
                  </a:cubicBezTo>
                  <a:cubicBezTo>
                    <a:pt x="2251" y="4335"/>
                    <a:pt x="2394" y="3918"/>
                    <a:pt x="2596" y="3537"/>
                  </a:cubicBezTo>
                  <a:cubicBezTo>
                    <a:pt x="2679" y="3370"/>
                    <a:pt x="2846" y="3251"/>
                    <a:pt x="3025" y="3239"/>
                  </a:cubicBezTo>
                  <a:cubicBezTo>
                    <a:pt x="3156" y="3453"/>
                    <a:pt x="3429" y="3632"/>
                    <a:pt x="3810" y="3751"/>
                  </a:cubicBezTo>
                  <a:cubicBezTo>
                    <a:pt x="4227" y="3870"/>
                    <a:pt x="4810" y="3954"/>
                    <a:pt x="5596" y="3954"/>
                  </a:cubicBezTo>
                  <a:lnTo>
                    <a:pt x="5596" y="10621"/>
                  </a:lnTo>
                  <a:cubicBezTo>
                    <a:pt x="5596" y="10704"/>
                    <a:pt x="5668" y="10776"/>
                    <a:pt x="5763" y="10776"/>
                  </a:cubicBezTo>
                  <a:cubicBezTo>
                    <a:pt x="5846" y="10776"/>
                    <a:pt x="5930" y="10704"/>
                    <a:pt x="5930" y="10621"/>
                  </a:cubicBezTo>
                  <a:lnTo>
                    <a:pt x="5930" y="3954"/>
                  </a:lnTo>
                  <a:cubicBezTo>
                    <a:pt x="6537" y="3954"/>
                    <a:pt x="7025" y="3906"/>
                    <a:pt x="7418" y="3834"/>
                  </a:cubicBezTo>
                  <a:cubicBezTo>
                    <a:pt x="7501" y="3811"/>
                    <a:pt x="7561" y="3727"/>
                    <a:pt x="7549" y="3632"/>
                  </a:cubicBezTo>
                  <a:cubicBezTo>
                    <a:pt x="7538" y="3556"/>
                    <a:pt x="7457" y="3500"/>
                    <a:pt x="7380" y="3500"/>
                  </a:cubicBezTo>
                  <a:cubicBezTo>
                    <a:pt x="7373" y="3500"/>
                    <a:pt x="7366" y="3500"/>
                    <a:pt x="7358" y="3501"/>
                  </a:cubicBezTo>
                  <a:cubicBezTo>
                    <a:pt x="6966" y="3573"/>
                    <a:pt x="6442" y="3620"/>
                    <a:pt x="5763" y="3620"/>
                  </a:cubicBezTo>
                  <a:cubicBezTo>
                    <a:pt x="4037" y="3620"/>
                    <a:pt x="3227" y="3358"/>
                    <a:pt x="3227" y="2799"/>
                  </a:cubicBezTo>
                  <a:cubicBezTo>
                    <a:pt x="3227" y="2501"/>
                    <a:pt x="3346" y="2203"/>
                    <a:pt x="3560" y="1965"/>
                  </a:cubicBezTo>
                  <a:cubicBezTo>
                    <a:pt x="3703" y="2191"/>
                    <a:pt x="3965" y="2346"/>
                    <a:pt x="4239" y="2346"/>
                  </a:cubicBezTo>
                  <a:cubicBezTo>
                    <a:pt x="4691" y="2346"/>
                    <a:pt x="5049" y="1989"/>
                    <a:pt x="5049" y="1537"/>
                  </a:cubicBezTo>
                  <a:cubicBezTo>
                    <a:pt x="5049" y="1406"/>
                    <a:pt x="5013" y="1287"/>
                    <a:pt x="4953" y="1167"/>
                  </a:cubicBezTo>
                  <a:cubicBezTo>
                    <a:pt x="5215" y="1108"/>
                    <a:pt x="5489" y="1072"/>
                    <a:pt x="5775" y="1072"/>
                  </a:cubicBezTo>
                  <a:close/>
                  <a:moveTo>
                    <a:pt x="3632" y="1"/>
                  </a:moveTo>
                  <a:cubicBezTo>
                    <a:pt x="3548" y="1"/>
                    <a:pt x="3465" y="84"/>
                    <a:pt x="3465" y="167"/>
                  </a:cubicBezTo>
                  <a:cubicBezTo>
                    <a:pt x="3465" y="263"/>
                    <a:pt x="3548" y="334"/>
                    <a:pt x="3632" y="334"/>
                  </a:cubicBezTo>
                  <a:cubicBezTo>
                    <a:pt x="3834" y="334"/>
                    <a:pt x="3906" y="334"/>
                    <a:pt x="3977" y="370"/>
                  </a:cubicBezTo>
                  <a:cubicBezTo>
                    <a:pt x="4048" y="394"/>
                    <a:pt x="4132" y="465"/>
                    <a:pt x="4287" y="608"/>
                  </a:cubicBezTo>
                  <a:cubicBezTo>
                    <a:pt x="4382" y="679"/>
                    <a:pt x="4501" y="786"/>
                    <a:pt x="4632" y="906"/>
                  </a:cubicBezTo>
                  <a:cubicBezTo>
                    <a:pt x="4322" y="1001"/>
                    <a:pt x="4037" y="1144"/>
                    <a:pt x="3787" y="1322"/>
                  </a:cubicBezTo>
                  <a:cubicBezTo>
                    <a:pt x="3441" y="1560"/>
                    <a:pt x="3191" y="1858"/>
                    <a:pt x="3060" y="2168"/>
                  </a:cubicBezTo>
                  <a:lnTo>
                    <a:pt x="2382" y="2168"/>
                  </a:lnTo>
                  <a:cubicBezTo>
                    <a:pt x="2322" y="2168"/>
                    <a:pt x="2263" y="2132"/>
                    <a:pt x="2239" y="2096"/>
                  </a:cubicBezTo>
                  <a:lnTo>
                    <a:pt x="1453" y="989"/>
                  </a:lnTo>
                  <a:cubicBezTo>
                    <a:pt x="1415" y="943"/>
                    <a:pt x="1357" y="922"/>
                    <a:pt x="1302" y="922"/>
                  </a:cubicBezTo>
                  <a:cubicBezTo>
                    <a:pt x="1271" y="922"/>
                    <a:pt x="1240" y="928"/>
                    <a:pt x="1215" y="941"/>
                  </a:cubicBezTo>
                  <a:cubicBezTo>
                    <a:pt x="1131" y="1001"/>
                    <a:pt x="1120" y="1108"/>
                    <a:pt x="1167" y="1179"/>
                  </a:cubicBezTo>
                  <a:lnTo>
                    <a:pt x="1953" y="2287"/>
                  </a:lnTo>
                  <a:cubicBezTo>
                    <a:pt x="2060" y="2418"/>
                    <a:pt x="2203" y="2513"/>
                    <a:pt x="2382" y="2513"/>
                  </a:cubicBezTo>
                  <a:lnTo>
                    <a:pt x="2953" y="2513"/>
                  </a:lnTo>
                  <a:cubicBezTo>
                    <a:pt x="2941" y="2596"/>
                    <a:pt x="2917" y="2703"/>
                    <a:pt x="2917" y="2787"/>
                  </a:cubicBezTo>
                  <a:lnTo>
                    <a:pt x="2917" y="2906"/>
                  </a:lnTo>
                  <a:cubicBezTo>
                    <a:pt x="2655" y="2953"/>
                    <a:pt x="2417" y="3132"/>
                    <a:pt x="2298" y="3382"/>
                  </a:cubicBezTo>
                  <a:cubicBezTo>
                    <a:pt x="2072" y="3846"/>
                    <a:pt x="1893" y="4358"/>
                    <a:pt x="1786" y="4870"/>
                  </a:cubicBezTo>
                  <a:lnTo>
                    <a:pt x="1572" y="4870"/>
                  </a:lnTo>
                  <a:cubicBezTo>
                    <a:pt x="1310" y="4870"/>
                    <a:pt x="1108" y="5037"/>
                    <a:pt x="1048" y="5287"/>
                  </a:cubicBezTo>
                  <a:lnTo>
                    <a:pt x="798" y="6466"/>
                  </a:lnTo>
                  <a:cubicBezTo>
                    <a:pt x="774" y="6525"/>
                    <a:pt x="750" y="6573"/>
                    <a:pt x="691" y="6597"/>
                  </a:cubicBezTo>
                  <a:lnTo>
                    <a:pt x="119" y="6882"/>
                  </a:lnTo>
                  <a:cubicBezTo>
                    <a:pt x="36" y="6930"/>
                    <a:pt x="0" y="7037"/>
                    <a:pt x="48" y="7109"/>
                  </a:cubicBezTo>
                  <a:cubicBezTo>
                    <a:pt x="84" y="7168"/>
                    <a:pt x="143" y="7192"/>
                    <a:pt x="203" y="7192"/>
                  </a:cubicBezTo>
                  <a:cubicBezTo>
                    <a:pt x="227" y="7192"/>
                    <a:pt x="238" y="7192"/>
                    <a:pt x="274" y="7180"/>
                  </a:cubicBezTo>
                  <a:lnTo>
                    <a:pt x="834" y="6894"/>
                  </a:lnTo>
                  <a:cubicBezTo>
                    <a:pt x="989" y="6823"/>
                    <a:pt x="1072" y="6692"/>
                    <a:pt x="1120" y="6537"/>
                  </a:cubicBezTo>
                  <a:lnTo>
                    <a:pt x="1370" y="5370"/>
                  </a:lnTo>
                  <a:cubicBezTo>
                    <a:pt x="1393" y="5275"/>
                    <a:pt x="1465" y="5216"/>
                    <a:pt x="1572" y="5216"/>
                  </a:cubicBezTo>
                  <a:lnTo>
                    <a:pt x="1727" y="5216"/>
                  </a:lnTo>
                  <a:cubicBezTo>
                    <a:pt x="1691" y="5549"/>
                    <a:pt x="1655" y="5882"/>
                    <a:pt x="1655" y="6216"/>
                  </a:cubicBezTo>
                  <a:cubicBezTo>
                    <a:pt x="1655" y="6799"/>
                    <a:pt x="1727" y="7359"/>
                    <a:pt x="1870" y="7894"/>
                  </a:cubicBezTo>
                  <a:lnTo>
                    <a:pt x="1489" y="8204"/>
                  </a:lnTo>
                  <a:cubicBezTo>
                    <a:pt x="1358" y="8311"/>
                    <a:pt x="1298" y="8490"/>
                    <a:pt x="1310" y="8656"/>
                  </a:cubicBezTo>
                  <a:lnTo>
                    <a:pt x="1477" y="10442"/>
                  </a:lnTo>
                  <a:cubicBezTo>
                    <a:pt x="1489" y="10526"/>
                    <a:pt x="1548" y="10585"/>
                    <a:pt x="1643" y="10585"/>
                  </a:cubicBezTo>
                  <a:lnTo>
                    <a:pt x="1655" y="10585"/>
                  </a:lnTo>
                  <a:cubicBezTo>
                    <a:pt x="1751" y="10573"/>
                    <a:pt x="1822" y="10502"/>
                    <a:pt x="1810" y="10407"/>
                  </a:cubicBezTo>
                  <a:lnTo>
                    <a:pt x="1643" y="8621"/>
                  </a:lnTo>
                  <a:cubicBezTo>
                    <a:pt x="1643" y="8561"/>
                    <a:pt x="1655" y="8502"/>
                    <a:pt x="1715" y="8466"/>
                  </a:cubicBezTo>
                  <a:lnTo>
                    <a:pt x="1965" y="8240"/>
                  </a:lnTo>
                  <a:cubicBezTo>
                    <a:pt x="2179" y="8859"/>
                    <a:pt x="2465" y="9430"/>
                    <a:pt x="2846" y="9919"/>
                  </a:cubicBezTo>
                  <a:cubicBezTo>
                    <a:pt x="3620" y="10931"/>
                    <a:pt x="4668" y="11478"/>
                    <a:pt x="5775" y="11478"/>
                  </a:cubicBezTo>
                  <a:cubicBezTo>
                    <a:pt x="6894" y="11478"/>
                    <a:pt x="7942" y="10931"/>
                    <a:pt x="8716" y="9919"/>
                  </a:cubicBezTo>
                  <a:cubicBezTo>
                    <a:pt x="9097" y="9430"/>
                    <a:pt x="9382" y="8847"/>
                    <a:pt x="9585" y="8240"/>
                  </a:cubicBezTo>
                  <a:lnTo>
                    <a:pt x="9847" y="8466"/>
                  </a:lnTo>
                  <a:cubicBezTo>
                    <a:pt x="9883" y="8502"/>
                    <a:pt x="9918" y="8561"/>
                    <a:pt x="9918" y="8621"/>
                  </a:cubicBezTo>
                  <a:lnTo>
                    <a:pt x="9752" y="10407"/>
                  </a:lnTo>
                  <a:cubicBezTo>
                    <a:pt x="9740" y="10502"/>
                    <a:pt x="9811" y="10585"/>
                    <a:pt x="9906" y="10585"/>
                  </a:cubicBezTo>
                  <a:lnTo>
                    <a:pt x="9918" y="10585"/>
                  </a:lnTo>
                  <a:cubicBezTo>
                    <a:pt x="10002" y="10585"/>
                    <a:pt x="10085" y="10526"/>
                    <a:pt x="10085" y="10442"/>
                  </a:cubicBezTo>
                  <a:lnTo>
                    <a:pt x="10240" y="8656"/>
                  </a:lnTo>
                  <a:cubicBezTo>
                    <a:pt x="10264" y="8478"/>
                    <a:pt x="10180" y="8311"/>
                    <a:pt x="10061" y="8204"/>
                  </a:cubicBezTo>
                  <a:lnTo>
                    <a:pt x="9692" y="7894"/>
                  </a:lnTo>
                  <a:cubicBezTo>
                    <a:pt x="9823" y="7359"/>
                    <a:pt x="9906" y="6799"/>
                    <a:pt x="9906" y="6216"/>
                  </a:cubicBezTo>
                  <a:cubicBezTo>
                    <a:pt x="9906" y="5870"/>
                    <a:pt x="9871" y="5549"/>
                    <a:pt x="9823" y="5216"/>
                  </a:cubicBezTo>
                  <a:lnTo>
                    <a:pt x="9990" y="5216"/>
                  </a:lnTo>
                  <a:cubicBezTo>
                    <a:pt x="10085" y="5216"/>
                    <a:pt x="10156" y="5275"/>
                    <a:pt x="10180" y="5370"/>
                  </a:cubicBezTo>
                  <a:lnTo>
                    <a:pt x="10442" y="6537"/>
                  </a:lnTo>
                  <a:cubicBezTo>
                    <a:pt x="10466" y="6692"/>
                    <a:pt x="10573" y="6823"/>
                    <a:pt x="10716" y="6894"/>
                  </a:cubicBezTo>
                  <a:lnTo>
                    <a:pt x="11287" y="7180"/>
                  </a:lnTo>
                  <a:cubicBezTo>
                    <a:pt x="11311" y="7192"/>
                    <a:pt x="11335" y="7192"/>
                    <a:pt x="11359" y="7192"/>
                  </a:cubicBezTo>
                  <a:cubicBezTo>
                    <a:pt x="11418" y="7192"/>
                    <a:pt x="11478" y="7168"/>
                    <a:pt x="11514" y="7109"/>
                  </a:cubicBezTo>
                  <a:cubicBezTo>
                    <a:pt x="11573" y="7037"/>
                    <a:pt x="11526" y="6930"/>
                    <a:pt x="11454" y="6882"/>
                  </a:cubicBezTo>
                  <a:lnTo>
                    <a:pt x="10883" y="6597"/>
                  </a:lnTo>
                  <a:cubicBezTo>
                    <a:pt x="10835" y="6573"/>
                    <a:pt x="10787" y="6525"/>
                    <a:pt x="10776" y="6466"/>
                  </a:cubicBezTo>
                  <a:lnTo>
                    <a:pt x="10525" y="5287"/>
                  </a:lnTo>
                  <a:cubicBezTo>
                    <a:pt x="10466" y="5049"/>
                    <a:pt x="10264" y="4870"/>
                    <a:pt x="10002" y="4870"/>
                  </a:cubicBezTo>
                  <a:lnTo>
                    <a:pt x="9787" y="4870"/>
                  </a:lnTo>
                  <a:cubicBezTo>
                    <a:pt x="9680" y="4358"/>
                    <a:pt x="9502" y="3846"/>
                    <a:pt x="9275" y="3382"/>
                  </a:cubicBezTo>
                  <a:cubicBezTo>
                    <a:pt x="9156" y="3132"/>
                    <a:pt x="8918" y="2965"/>
                    <a:pt x="8656" y="2906"/>
                  </a:cubicBezTo>
                  <a:lnTo>
                    <a:pt x="8656" y="2787"/>
                  </a:lnTo>
                  <a:cubicBezTo>
                    <a:pt x="8656" y="2703"/>
                    <a:pt x="8632" y="2596"/>
                    <a:pt x="8620" y="2513"/>
                  </a:cubicBezTo>
                  <a:lnTo>
                    <a:pt x="9192" y="2513"/>
                  </a:lnTo>
                  <a:cubicBezTo>
                    <a:pt x="9347" y="2513"/>
                    <a:pt x="9513" y="2418"/>
                    <a:pt x="9621" y="2287"/>
                  </a:cubicBezTo>
                  <a:lnTo>
                    <a:pt x="10406" y="1179"/>
                  </a:lnTo>
                  <a:cubicBezTo>
                    <a:pt x="10466" y="1108"/>
                    <a:pt x="10442" y="1001"/>
                    <a:pt x="10359" y="941"/>
                  </a:cubicBezTo>
                  <a:cubicBezTo>
                    <a:pt x="10334" y="920"/>
                    <a:pt x="10304" y="911"/>
                    <a:pt x="10274" y="911"/>
                  </a:cubicBezTo>
                  <a:cubicBezTo>
                    <a:pt x="10218" y="911"/>
                    <a:pt x="10159" y="942"/>
                    <a:pt x="10121" y="989"/>
                  </a:cubicBezTo>
                  <a:lnTo>
                    <a:pt x="9335" y="2096"/>
                  </a:lnTo>
                  <a:cubicBezTo>
                    <a:pt x="9311" y="2132"/>
                    <a:pt x="9252" y="2168"/>
                    <a:pt x="9192" y="2168"/>
                  </a:cubicBezTo>
                  <a:lnTo>
                    <a:pt x="8513" y="2168"/>
                  </a:lnTo>
                  <a:cubicBezTo>
                    <a:pt x="8382" y="1834"/>
                    <a:pt x="8132" y="1560"/>
                    <a:pt x="7787" y="1322"/>
                  </a:cubicBezTo>
                  <a:cubicBezTo>
                    <a:pt x="7537" y="1144"/>
                    <a:pt x="7251" y="1001"/>
                    <a:pt x="6942" y="906"/>
                  </a:cubicBezTo>
                  <a:cubicBezTo>
                    <a:pt x="7085" y="786"/>
                    <a:pt x="7204" y="679"/>
                    <a:pt x="7287" y="608"/>
                  </a:cubicBezTo>
                  <a:cubicBezTo>
                    <a:pt x="7442" y="465"/>
                    <a:pt x="7525" y="394"/>
                    <a:pt x="7597" y="370"/>
                  </a:cubicBezTo>
                  <a:cubicBezTo>
                    <a:pt x="7656" y="334"/>
                    <a:pt x="7739" y="334"/>
                    <a:pt x="7942" y="334"/>
                  </a:cubicBezTo>
                  <a:cubicBezTo>
                    <a:pt x="8025" y="334"/>
                    <a:pt x="8097" y="263"/>
                    <a:pt x="8097" y="167"/>
                  </a:cubicBezTo>
                  <a:cubicBezTo>
                    <a:pt x="8097" y="84"/>
                    <a:pt x="8025" y="1"/>
                    <a:pt x="7942" y="1"/>
                  </a:cubicBezTo>
                  <a:cubicBezTo>
                    <a:pt x="7489" y="1"/>
                    <a:pt x="7442" y="24"/>
                    <a:pt x="7073" y="346"/>
                  </a:cubicBezTo>
                  <a:cubicBezTo>
                    <a:pt x="6966" y="441"/>
                    <a:pt x="6751" y="632"/>
                    <a:pt x="6537" y="798"/>
                  </a:cubicBezTo>
                  <a:cubicBezTo>
                    <a:pt x="6299" y="751"/>
                    <a:pt x="6049" y="715"/>
                    <a:pt x="5775" y="715"/>
                  </a:cubicBezTo>
                  <a:cubicBezTo>
                    <a:pt x="5525" y="715"/>
                    <a:pt x="5275" y="751"/>
                    <a:pt x="5037" y="798"/>
                  </a:cubicBezTo>
                  <a:cubicBezTo>
                    <a:pt x="4822" y="632"/>
                    <a:pt x="4608" y="441"/>
                    <a:pt x="4501" y="346"/>
                  </a:cubicBezTo>
                  <a:cubicBezTo>
                    <a:pt x="4108" y="24"/>
                    <a:pt x="4084" y="1"/>
                    <a:pt x="3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05" name="Google Shape;11905;p81"/>
            <p:cNvSpPr/>
            <p:nvPr/>
          </p:nvSpPr>
          <p:spPr>
            <a:xfrm>
              <a:off x="2061645" y="3093618"/>
              <a:ext cx="51456" cy="51456"/>
            </a:xfrm>
            <a:custGeom>
              <a:avLst/>
              <a:gdLst/>
              <a:ahLst/>
              <a:cxnLst/>
              <a:rect l="l" t="t" r="r" b="b"/>
              <a:pathLst>
                <a:path w="1608" h="1608" extrusionOk="0">
                  <a:moveTo>
                    <a:pt x="810" y="0"/>
                  </a:moveTo>
                  <a:cubicBezTo>
                    <a:pt x="357" y="0"/>
                    <a:pt x="0" y="358"/>
                    <a:pt x="0" y="798"/>
                  </a:cubicBezTo>
                  <a:cubicBezTo>
                    <a:pt x="0" y="1251"/>
                    <a:pt x="357" y="1608"/>
                    <a:pt x="810" y="1608"/>
                  </a:cubicBezTo>
                  <a:cubicBezTo>
                    <a:pt x="1250" y="1608"/>
                    <a:pt x="1608" y="1251"/>
                    <a:pt x="1608" y="798"/>
                  </a:cubicBezTo>
                  <a:cubicBezTo>
                    <a:pt x="1608" y="727"/>
                    <a:pt x="1596" y="655"/>
                    <a:pt x="1584" y="584"/>
                  </a:cubicBezTo>
                  <a:cubicBezTo>
                    <a:pt x="1555" y="508"/>
                    <a:pt x="1496" y="454"/>
                    <a:pt x="1425" y="454"/>
                  </a:cubicBezTo>
                  <a:cubicBezTo>
                    <a:pt x="1407" y="454"/>
                    <a:pt x="1388" y="458"/>
                    <a:pt x="1369" y="465"/>
                  </a:cubicBezTo>
                  <a:cubicBezTo>
                    <a:pt x="1286" y="489"/>
                    <a:pt x="1227" y="584"/>
                    <a:pt x="1250" y="667"/>
                  </a:cubicBezTo>
                  <a:cubicBezTo>
                    <a:pt x="1274" y="715"/>
                    <a:pt x="1274" y="739"/>
                    <a:pt x="1274" y="786"/>
                  </a:cubicBezTo>
                  <a:cubicBezTo>
                    <a:pt x="1274" y="1036"/>
                    <a:pt x="1060" y="1251"/>
                    <a:pt x="810" y="1251"/>
                  </a:cubicBezTo>
                  <a:cubicBezTo>
                    <a:pt x="560" y="1251"/>
                    <a:pt x="345" y="1036"/>
                    <a:pt x="345" y="786"/>
                  </a:cubicBezTo>
                  <a:cubicBezTo>
                    <a:pt x="345" y="536"/>
                    <a:pt x="560" y="322"/>
                    <a:pt x="810" y="322"/>
                  </a:cubicBezTo>
                  <a:cubicBezTo>
                    <a:pt x="893" y="322"/>
                    <a:pt x="976" y="250"/>
                    <a:pt x="976" y="155"/>
                  </a:cubicBezTo>
                  <a:cubicBezTo>
                    <a:pt x="976" y="72"/>
                    <a:pt x="893" y="0"/>
                    <a:pt x="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06" name="Google Shape;11906;p81"/>
            <p:cNvSpPr/>
            <p:nvPr/>
          </p:nvSpPr>
          <p:spPr>
            <a:xfrm>
              <a:off x="2159565" y="3093618"/>
              <a:ext cx="51456" cy="51456"/>
            </a:xfrm>
            <a:custGeom>
              <a:avLst/>
              <a:gdLst/>
              <a:ahLst/>
              <a:cxnLst/>
              <a:rect l="l" t="t" r="r" b="b"/>
              <a:pathLst>
                <a:path w="1608" h="1608" extrusionOk="0">
                  <a:moveTo>
                    <a:pt x="798" y="0"/>
                  </a:moveTo>
                  <a:cubicBezTo>
                    <a:pt x="357" y="0"/>
                    <a:pt x="0" y="358"/>
                    <a:pt x="0" y="798"/>
                  </a:cubicBezTo>
                  <a:cubicBezTo>
                    <a:pt x="0" y="1251"/>
                    <a:pt x="357" y="1608"/>
                    <a:pt x="798" y="1608"/>
                  </a:cubicBezTo>
                  <a:cubicBezTo>
                    <a:pt x="1250" y="1608"/>
                    <a:pt x="1607" y="1251"/>
                    <a:pt x="1607" y="798"/>
                  </a:cubicBezTo>
                  <a:cubicBezTo>
                    <a:pt x="1607" y="727"/>
                    <a:pt x="1607" y="655"/>
                    <a:pt x="1572" y="584"/>
                  </a:cubicBezTo>
                  <a:cubicBezTo>
                    <a:pt x="1553" y="508"/>
                    <a:pt x="1488" y="454"/>
                    <a:pt x="1420" y="454"/>
                  </a:cubicBezTo>
                  <a:cubicBezTo>
                    <a:pt x="1403" y="454"/>
                    <a:pt x="1386" y="458"/>
                    <a:pt x="1369" y="465"/>
                  </a:cubicBezTo>
                  <a:cubicBezTo>
                    <a:pt x="1274" y="489"/>
                    <a:pt x="1215" y="584"/>
                    <a:pt x="1250" y="667"/>
                  </a:cubicBezTo>
                  <a:cubicBezTo>
                    <a:pt x="1262" y="715"/>
                    <a:pt x="1262" y="739"/>
                    <a:pt x="1262" y="786"/>
                  </a:cubicBezTo>
                  <a:cubicBezTo>
                    <a:pt x="1262" y="1036"/>
                    <a:pt x="1048" y="1251"/>
                    <a:pt x="798" y="1251"/>
                  </a:cubicBezTo>
                  <a:cubicBezTo>
                    <a:pt x="548" y="1251"/>
                    <a:pt x="333" y="1036"/>
                    <a:pt x="333" y="786"/>
                  </a:cubicBezTo>
                  <a:cubicBezTo>
                    <a:pt x="333" y="536"/>
                    <a:pt x="548" y="322"/>
                    <a:pt x="798" y="322"/>
                  </a:cubicBezTo>
                  <a:cubicBezTo>
                    <a:pt x="893" y="322"/>
                    <a:pt x="964" y="250"/>
                    <a:pt x="964" y="155"/>
                  </a:cubicBezTo>
                  <a:cubicBezTo>
                    <a:pt x="964" y="72"/>
                    <a:pt x="893" y="0"/>
                    <a:pt x="7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1907" name="Google Shape;11907;p81"/>
          <p:cNvGrpSpPr/>
          <p:nvPr/>
        </p:nvGrpSpPr>
        <p:grpSpPr>
          <a:xfrm>
            <a:off x="2473808" y="2982362"/>
            <a:ext cx="367328" cy="327296"/>
            <a:chOff x="2501677" y="2906162"/>
            <a:chExt cx="367328" cy="327296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1908" name="Google Shape;11908;p81"/>
            <p:cNvSpPr/>
            <p:nvPr/>
          </p:nvSpPr>
          <p:spPr>
            <a:xfrm>
              <a:off x="2670093" y="3049810"/>
              <a:ext cx="131488" cy="107456"/>
            </a:xfrm>
            <a:custGeom>
              <a:avLst/>
              <a:gdLst/>
              <a:ahLst/>
              <a:cxnLst/>
              <a:rect l="l" t="t" r="r" b="b"/>
              <a:pathLst>
                <a:path w="4109" h="3358" extrusionOk="0">
                  <a:moveTo>
                    <a:pt x="2263" y="0"/>
                  </a:moveTo>
                  <a:cubicBezTo>
                    <a:pt x="1012" y="0"/>
                    <a:pt x="0" y="1012"/>
                    <a:pt x="0" y="2262"/>
                  </a:cubicBezTo>
                  <a:cubicBezTo>
                    <a:pt x="0" y="2346"/>
                    <a:pt x="72" y="2429"/>
                    <a:pt x="155" y="2429"/>
                  </a:cubicBezTo>
                  <a:cubicBezTo>
                    <a:pt x="250" y="2429"/>
                    <a:pt x="322" y="2346"/>
                    <a:pt x="322" y="2262"/>
                  </a:cubicBezTo>
                  <a:cubicBezTo>
                    <a:pt x="322" y="1203"/>
                    <a:pt x="1191" y="345"/>
                    <a:pt x="2239" y="345"/>
                  </a:cubicBezTo>
                  <a:cubicBezTo>
                    <a:pt x="3072" y="345"/>
                    <a:pt x="3751" y="1012"/>
                    <a:pt x="3751" y="1846"/>
                  </a:cubicBezTo>
                  <a:cubicBezTo>
                    <a:pt x="3751" y="2489"/>
                    <a:pt x="3227" y="3024"/>
                    <a:pt x="2572" y="3024"/>
                  </a:cubicBezTo>
                  <a:cubicBezTo>
                    <a:pt x="2084" y="3024"/>
                    <a:pt x="1667" y="2620"/>
                    <a:pt x="1667" y="2108"/>
                  </a:cubicBezTo>
                  <a:cubicBezTo>
                    <a:pt x="1667" y="1727"/>
                    <a:pt x="1977" y="1429"/>
                    <a:pt x="2346" y="1429"/>
                  </a:cubicBezTo>
                  <a:cubicBezTo>
                    <a:pt x="2441" y="1429"/>
                    <a:pt x="2513" y="1357"/>
                    <a:pt x="2513" y="1262"/>
                  </a:cubicBezTo>
                  <a:cubicBezTo>
                    <a:pt x="2513" y="1167"/>
                    <a:pt x="2441" y="1096"/>
                    <a:pt x="2346" y="1096"/>
                  </a:cubicBezTo>
                  <a:cubicBezTo>
                    <a:pt x="1786" y="1096"/>
                    <a:pt x="1322" y="1560"/>
                    <a:pt x="1322" y="2119"/>
                  </a:cubicBezTo>
                  <a:cubicBezTo>
                    <a:pt x="1322" y="2810"/>
                    <a:pt x="1870" y="3358"/>
                    <a:pt x="2560" y="3358"/>
                  </a:cubicBezTo>
                  <a:cubicBezTo>
                    <a:pt x="3394" y="3358"/>
                    <a:pt x="4060" y="2691"/>
                    <a:pt x="4060" y="1858"/>
                  </a:cubicBezTo>
                  <a:cubicBezTo>
                    <a:pt x="4108" y="810"/>
                    <a:pt x="3287" y="0"/>
                    <a:pt x="2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09" name="Google Shape;11909;p81"/>
            <p:cNvSpPr/>
            <p:nvPr/>
          </p:nvSpPr>
          <p:spPr>
            <a:xfrm>
              <a:off x="2760397" y="3097522"/>
              <a:ext cx="13344" cy="19360"/>
            </a:xfrm>
            <a:custGeom>
              <a:avLst/>
              <a:gdLst/>
              <a:ahLst/>
              <a:cxnLst/>
              <a:rect l="l" t="t" r="r" b="b"/>
              <a:pathLst>
                <a:path w="417" h="605" extrusionOk="0">
                  <a:moveTo>
                    <a:pt x="186" y="1"/>
                  </a:moveTo>
                  <a:cubicBezTo>
                    <a:pt x="164" y="1"/>
                    <a:pt x="142" y="4"/>
                    <a:pt x="119" y="9"/>
                  </a:cubicBezTo>
                  <a:cubicBezTo>
                    <a:pt x="36" y="45"/>
                    <a:pt x="0" y="140"/>
                    <a:pt x="36" y="236"/>
                  </a:cubicBezTo>
                  <a:cubicBezTo>
                    <a:pt x="60" y="295"/>
                    <a:pt x="72" y="367"/>
                    <a:pt x="72" y="438"/>
                  </a:cubicBezTo>
                  <a:cubicBezTo>
                    <a:pt x="72" y="533"/>
                    <a:pt x="155" y="605"/>
                    <a:pt x="238" y="605"/>
                  </a:cubicBezTo>
                  <a:cubicBezTo>
                    <a:pt x="334" y="605"/>
                    <a:pt x="405" y="533"/>
                    <a:pt x="405" y="438"/>
                  </a:cubicBezTo>
                  <a:cubicBezTo>
                    <a:pt x="417" y="319"/>
                    <a:pt x="393" y="200"/>
                    <a:pt x="346" y="105"/>
                  </a:cubicBezTo>
                  <a:cubicBezTo>
                    <a:pt x="318" y="32"/>
                    <a:pt x="256" y="1"/>
                    <a:pt x="1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10" name="Google Shape;11910;p81"/>
            <p:cNvSpPr/>
            <p:nvPr/>
          </p:nvSpPr>
          <p:spPr>
            <a:xfrm>
              <a:off x="2501677" y="2906162"/>
              <a:ext cx="367328" cy="327296"/>
            </a:xfrm>
            <a:custGeom>
              <a:avLst/>
              <a:gdLst/>
              <a:ahLst/>
              <a:cxnLst/>
              <a:rect l="l" t="t" r="r" b="b"/>
              <a:pathLst>
                <a:path w="11479" h="10228" extrusionOk="0">
                  <a:moveTo>
                    <a:pt x="703" y="346"/>
                  </a:moveTo>
                  <a:cubicBezTo>
                    <a:pt x="811" y="346"/>
                    <a:pt x="894" y="441"/>
                    <a:pt x="894" y="548"/>
                  </a:cubicBezTo>
                  <a:cubicBezTo>
                    <a:pt x="894" y="643"/>
                    <a:pt x="811" y="739"/>
                    <a:pt x="703" y="739"/>
                  </a:cubicBezTo>
                  <a:cubicBezTo>
                    <a:pt x="596" y="739"/>
                    <a:pt x="513" y="643"/>
                    <a:pt x="513" y="548"/>
                  </a:cubicBezTo>
                  <a:cubicBezTo>
                    <a:pt x="513" y="441"/>
                    <a:pt x="596" y="346"/>
                    <a:pt x="703" y="346"/>
                  </a:cubicBezTo>
                  <a:close/>
                  <a:moveTo>
                    <a:pt x="2144" y="346"/>
                  </a:moveTo>
                  <a:cubicBezTo>
                    <a:pt x="2251" y="346"/>
                    <a:pt x="2335" y="441"/>
                    <a:pt x="2335" y="536"/>
                  </a:cubicBezTo>
                  <a:cubicBezTo>
                    <a:pt x="2335" y="643"/>
                    <a:pt x="2251" y="739"/>
                    <a:pt x="2144" y="739"/>
                  </a:cubicBezTo>
                  <a:cubicBezTo>
                    <a:pt x="2049" y="739"/>
                    <a:pt x="1954" y="643"/>
                    <a:pt x="1954" y="536"/>
                  </a:cubicBezTo>
                  <a:cubicBezTo>
                    <a:pt x="1954" y="441"/>
                    <a:pt x="2037" y="346"/>
                    <a:pt x="2144" y="346"/>
                  </a:cubicBezTo>
                  <a:close/>
                  <a:moveTo>
                    <a:pt x="7240" y="2167"/>
                  </a:moveTo>
                  <a:cubicBezTo>
                    <a:pt x="9395" y="2167"/>
                    <a:pt x="11145" y="3918"/>
                    <a:pt x="11145" y="6085"/>
                  </a:cubicBezTo>
                  <a:cubicBezTo>
                    <a:pt x="11145" y="7787"/>
                    <a:pt x="9764" y="9168"/>
                    <a:pt x="8050" y="9168"/>
                  </a:cubicBezTo>
                  <a:cubicBezTo>
                    <a:pt x="7514" y="9168"/>
                    <a:pt x="7014" y="9013"/>
                    <a:pt x="6597" y="8680"/>
                  </a:cubicBezTo>
                  <a:cubicBezTo>
                    <a:pt x="6180" y="8371"/>
                    <a:pt x="5883" y="7942"/>
                    <a:pt x="5716" y="7454"/>
                  </a:cubicBezTo>
                  <a:cubicBezTo>
                    <a:pt x="5692" y="7370"/>
                    <a:pt x="5633" y="7335"/>
                    <a:pt x="5561" y="7335"/>
                  </a:cubicBezTo>
                  <a:cubicBezTo>
                    <a:pt x="5537" y="7335"/>
                    <a:pt x="5525" y="7335"/>
                    <a:pt x="5513" y="7347"/>
                  </a:cubicBezTo>
                  <a:cubicBezTo>
                    <a:pt x="5418" y="7370"/>
                    <a:pt x="5383" y="7466"/>
                    <a:pt x="5406" y="7549"/>
                  </a:cubicBezTo>
                  <a:cubicBezTo>
                    <a:pt x="5454" y="7692"/>
                    <a:pt x="5502" y="7823"/>
                    <a:pt x="5561" y="7942"/>
                  </a:cubicBezTo>
                  <a:cubicBezTo>
                    <a:pt x="5190" y="8141"/>
                    <a:pt x="4851" y="8237"/>
                    <a:pt x="4541" y="8237"/>
                  </a:cubicBezTo>
                  <a:cubicBezTo>
                    <a:pt x="4314" y="8237"/>
                    <a:pt x="4103" y="8186"/>
                    <a:pt x="3906" y="8085"/>
                  </a:cubicBezTo>
                  <a:cubicBezTo>
                    <a:pt x="3347" y="7787"/>
                    <a:pt x="3097" y="7168"/>
                    <a:pt x="3073" y="6823"/>
                  </a:cubicBezTo>
                  <a:cubicBezTo>
                    <a:pt x="2930" y="5573"/>
                    <a:pt x="3323" y="4358"/>
                    <a:pt x="4120" y="3477"/>
                  </a:cubicBezTo>
                  <a:cubicBezTo>
                    <a:pt x="4906" y="2620"/>
                    <a:pt x="6002" y="2167"/>
                    <a:pt x="7240" y="2167"/>
                  </a:cubicBezTo>
                  <a:close/>
                  <a:moveTo>
                    <a:pt x="1430" y="2703"/>
                  </a:moveTo>
                  <a:cubicBezTo>
                    <a:pt x="1834" y="2703"/>
                    <a:pt x="2156" y="3025"/>
                    <a:pt x="2156" y="3429"/>
                  </a:cubicBezTo>
                  <a:lnTo>
                    <a:pt x="2156" y="5763"/>
                  </a:lnTo>
                  <a:cubicBezTo>
                    <a:pt x="2156" y="6180"/>
                    <a:pt x="2370" y="6573"/>
                    <a:pt x="2716" y="6811"/>
                  </a:cubicBezTo>
                  <a:lnTo>
                    <a:pt x="2716" y="6882"/>
                  </a:lnTo>
                  <a:cubicBezTo>
                    <a:pt x="2751" y="7299"/>
                    <a:pt x="3049" y="8061"/>
                    <a:pt x="3728" y="8418"/>
                  </a:cubicBezTo>
                  <a:cubicBezTo>
                    <a:pt x="3978" y="8549"/>
                    <a:pt x="4240" y="8609"/>
                    <a:pt x="4501" y="8609"/>
                  </a:cubicBezTo>
                  <a:cubicBezTo>
                    <a:pt x="4942" y="8609"/>
                    <a:pt x="5359" y="8442"/>
                    <a:pt x="5704" y="8263"/>
                  </a:cubicBezTo>
                  <a:cubicBezTo>
                    <a:pt x="5883" y="8549"/>
                    <a:pt x="6109" y="8787"/>
                    <a:pt x="6371" y="8990"/>
                  </a:cubicBezTo>
                  <a:cubicBezTo>
                    <a:pt x="6859" y="9347"/>
                    <a:pt x="7430" y="9549"/>
                    <a:pt x="8038" y="9549"/>
                  </a:cubicBezTo>
                  <a:cubicBezTo>
                    <a:pt x="8704" y="9549"/>
                    <a:pt x="9323" y="9359"/>
                    <a:pt x="9859" y="9025"/>
                  </a:cubicBezTo>
                  <a:lnTo>
                    <a:pt x="10705" y="9585"/>
                  </a:lnTo>
                  <a:cubicBezTo>
                    <a:pt x="10752" y="9621"/>
                    <a:pt x="10776" y="9680"/>
                    <a:pt x="10776" y="9740"/>
                  </a:cubicBezTo>
                  <a:cubicBezTo>
                    <a:pt x="10800" y="9811"/>
                    <a:pt x="10705" y="9906"/>
                    <a:pt x="10597" y="9906"/>
                  </a:cubicBezTo>
                  <a:lnTo>
                    <a:pt x="4478" y="9906"/>
                  </a:lnTo>
                  <a:cubicBezTo>
                    <a:pt x="2596" y="9906"/>
                    <a:pt x="1061" y="8371"/>
                    <a:pt x="1061" y="6477"/>
                  </a:cubicBezTo>
                  <a:lnTo>
                    <a:pt x="1061" y="4477"/>
                  </a:lnTo>
                  <a:cubicBezTo>
                    <a:pt x="1120" y="4489"/>
                    <a:pt x="1180" y="4489"/>
                    <a:pt x="1251" y="4489"/>
                  </a:cubicBezTo>
                  <a:cubicBezTo>
                    <a:pt x="1346" y="4489"/>
                    <a:pt x="1418" y="4418"/>
                    <a:pt x="1418" y="4322"/>
                  </a:cubicBezTo>
                  <a:cubicBezTo>
                    <a:pt x="1418" y="4239"/>
                    <a:pt x="1346" y="4156"/>
                    <a:pt x="1251" y="4156"/>
                  </a:cubicBezTo>
                  <a:cubicBezTo>
                    <a:pt x="751" y="4156"/>
                    <a:pt x="346" y="3763"/>
                    <a:pt x="346" y="3251"/>
                  </a:cubicBezTo>
                  <a:lnTo>
                    <a:pt x="346" y="3072"/>
                  </a:lnTo>
                  <a:cubicBezTo>
                    <a:pt x="346" y="2870"/>
                    <a:pt x="513" y="2703"/>
                    <a:pt x="715" y="2703"/>
                  </a:cubicBezTo>
                  <a:close/>
                  <a:moveTo>
                    <a:pt x="715" y="0"/>
                  </a:moveTo>
                  <a:cubicBezTo>
                    <a:pt x="418" y="0"/>
                    <a:pt x="203" y="239"/>
                    <a:pt x="203" y="524"/>
                  </a:cubicBezTo>
                  <a:cubicBezTo>
                    <a:pt x="203" y="810"/>
                    <a:pt x="418" y="1036"/>
                    <a:pt x="691" y="1048"/>
                  </a:cubicBezTo>
                  <a:lnTo>
                    <a:pt x="953" y="2322"/>
                  </a:lnTo>
                  <a:lnTo>
                    <a:pt x="715" y="2322"/>
                  </a:lnTo>
                  <a:cubicBezTo>
                    <a:pt x="334" y="2322"/>
                    <a:pt x="1" y="2644"/>
                    <a:pt x="1" y="3037"/>
                  </a:cubicBezTo>
                  <a:lnTo>
                    <a:pt x="1" y="3215"/>
                  </a:lnTo>
                  <a:cubicBezTo>
                    <a:pt x="1" y="3727"/>
                    <a:pt x="299" y="4156"/>
                    <a:pt x="715" y="4358"/>
                  </a:cubicBezTo>
                  <a:lnTo>
                    <a:pt x="715" y="6466"/>
                  </a:lnTo>
                  <a:cubicBezTo>
                    <a:pt x="715" y="8549"/>
                    <a:pt x="2418" y="10228"/>
                    <a:pt x="4478" y="10228"/>
                  </a:cubicBezTo>
                  <a:lnTo>
                    <a:pt x="10597" y="10228"/>
                  </a:lnTo>
                  <a:cubicBezTo>
                    <a:pt x="10883" y="10228"/>
                    <a:pt x="11121" y="9990"/>
                    <a:pt x="11121" y="9716"/>
                  </a:cubicBezTo>
                  <a:cubicBezTo>
                    <a:pt x="11121" y="9549"/>
                    <a:pt x="11038" y="9383"/>
                    <a:pt x="10895" y="9299"/>
                  </a:cubicBezTo>
                  <a:lnTo>
                    <a:pt x="10157" y="8799"/>
                  </a:lnTo>
                  <a:cubicBezTo>
                    <a:pt x="10955" y="8180"/>
                    <a:pt x="11479" y="7192"/>
                    <a:pt x="11479" y="6096"/>
                  </a:cubicBezTo>
                  <a:cubicBezTo>
                    <a:pt x="11479" y="3739"/>
                    <a:pt x="9574" y="1834"/>
                    <a:pt x="7216" y="1834"/>
                  </a:cubicBezTo>
                  <a:cubicBezTo>
                    <a:pt x="5894" y="1834"/>
                    <a:pt x="4704" y="2346"/>
                    <a:pt x="3859" y="3251"/>
                  </a:cubicBezTo>
                  <a:cubicBezTo>
                    <a:pt x="3108" y="4072"/>
                    <a:pt x="2692" y="5168"/>
                    <a:pt x="2680" y="6335"/>
                  </a:cubicBezTo>
                  <a:cubicBezTo>
                    <a:pt x="2549" y="6168"/>
                    <a:pt x="2477" y="5977"/>
                    <a:pt x="2477" y="5751"/>
                  </a:cubicBezTo>
                  <a:lnTo>
                    <a:pt x="2477" y="3418"/>
                  </a:lnTo>
                  <a:cubicBezTo>
                    <a:pt x="2477" y="3001"/>
                    <a:pt x="2215" y="2632"/>
                    <a:pt x="1882" y="2453"/>
                  </a:cubicBezTo>
                  <a:lnTo>
                    <a:pt x="2156" y="1060"/>
                  </a:lnTo>
                  <a:cubicBezTo>
                    <a:pt x="2442" y="1048"/>
                    <a:pt x="2656" y="810"/>
                    <a:pt x="2656" y="548"/>
                  </a:cubicBezTo>
                  <a:cubicBezTo>
                    <a:pt x="2656" y="251"/>
                    <a:pt x="2418" y="24"/>
                    <a:pt x="2132" y="24"/>
                  </a:cubicBezTo>
                  <a:cubicBezTo>
                    <a:pt x="1834" y="24"/>
                    <a:pt x="1608" y="262"/>
                    <a:pt x="1608" y="548"/>
                  </a:cubicBezTo>
                  <a:cubicBezTo>
                    <a:pt x="1608" y="727"/>
                    <a:pt x="1703" y="882"/>
                    <a:pt x="1846" y="977"/>
                  </a:cubicBezTo>
                  <a:lnTo>
                    <a:pt x="1561" y="2358"/>
                  </a:lnTo>
                  <a:cubicBezTo>
                    <a:pt x="1525" y="2358"/>
                    <a:pt x="1477" y="2346"/>
                    <a:pt x="1418" y="2346"/>
                  </a:cubicBezTo>
                  <a:lnTo>
                    <a:pt x="1287" y="2346"/>
                  </a:lnTo>
                  <a:lnTo>
                    <a:pt x="1001" y="977"/>
                  </a:lnTo>
                  <a:cubicBezTo>
                    <a:pt x="1144" y="882"/>
                    <a:pt x="1239" y="715"/>
                    <a:pt x="1239" y="524"/>
                  </a:cubicBezTo>
                  <a:cubicBezTo>
                    <a:pt x="1239" y="227"/>
                    <a:pt x="1001" y="0"/>
                    <a:pt x="7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1911" name="Google Shape;11911;p81"/>
          <p:cNvSpPr/>
          <p:nvPr/>
        </p:nvSpPr>
        <p:spPr>
          <a:xfrm>
            <a:off x="3569968" y="3005594"/>
            <a:ext cx="368832" cy="281600"/>
          </a:xfrm>
          <a:custGeom>
            <a:avLst/>
            <a:gdLst/>
            <a:ahLst/>
            <a:cxnLst/>
            <a:rect l="l" t="t" r="r" b="b"/>
            <a:pathLst>
              <a:path w="11526" h="8800" extrusionOk="0">
                <a:moveTo>
                  <a:pt x="5787" y="3215"/>
                </a:moveTo>
                <a:cubicBezTo>
                  <a:pt x="5894" y="3215"/>
                  <a:pt x="5977" y="3299"/>
                  <a:pt x="5977" y="3406"/>
                </a:cubicBezTo>
                <a:cubicBezTo>
                  <a:pt x="5977" y="3501"/>
                  <a:pt x="5894" y="3596"/>
                  <a:pt x="5787" y="3596"/>
                </a:cubicBezTo>
                <a:cubicBezTo>
                  <a:pt x="5679" y="3596"/>
                  <a:pt x="5596" y="3501"/>
                  <a:pt x="5596" y="3406"/>
                </a:cubicBezTo>
                <a:cubicBezTo>
                  <a:pt x="5596" y="3299"/>
                  <a:pt x="5679" y="3215"/>
                  <a:pt x="5787" y="3215"/>
                </a:cubicBezTo>
                <a:close/>
                <a:moveTo>
                  <a:pt x="10632" y="346"/>
                </a:moveTo>
                <a:cubicBezTo>
                  <a:pt x="10894" y="346"/>
                  <a:pt x="11049" y="394"/>
                  <a:pt x="11133" y="489"/>
                </a:cubicBezTo>
                <a:cubicBezTo>
                  <a:pt x="11192" y="537"/>
                  <a:pt x="11192" y="620"/>
                  <a:pt x="11192" y="703"/>
                </a:cubicBezTo>
                <a:cubicBezTo>
                  <a:pt x="11192" y="858"/>
                  <a:pt x="11049" y="1084"/>
                  <a:pt x="10918" y="1334"/>
                </a:cubicBezTo>
                <a:lnTo>
                  <a:pt x="10787" y="1560"/>
                </a:lnTo>
                <a:cubicBezTo>
                  <a:pt x="10656" y="1346"/>
                  <a:pt x="10394" y="1096"/>
                  <a:pt x="9942" y="953"/>
                </a:cubicBezTo>
                <a:cubicBezTo>
                  <a:pt x="9922" y="945"/>
                  <a:pt x="9902" y="941"/>
                  <a:pt x="9882" y="941"/>
                </a:cubicBezTo>
                <a:cubicBezTo>
                  <a:pt x="9817" y="941"/>
                  <a:pt x="9755" y="982"/>
                  <a:pt x="9728" y="1037"/>
                </a:cubicBezTo>
                <a:cubicBezTo>
                  <a:pt x="9680" y="1132"/>
                  <a:pt x="9728" y="1227"/>
                  <a:pt x="9835" y="1275"/>
                </a:cubicBezTo>
                <a:cubicBezTo>
                  <a:pt x="10442" y="1489"/>
                  <a:pt x="10597" y="1882"/>
                  <a:pt x="10609" y="1941"/>
                </a:cubicBezTo>
                <a:cubicBezTo>
                  <a:pt x="10418" y="2394"/>
                  <a:pt x="10299" y="2894"/>
                  <a:pt x="10490" y="3477"/>
                </a:cubicBezTo>
                <a:cubicBezTo>
                  <a:pt x="10501" y="3537"/>
                  <a:pt x="10501" y="3585"/>
                  <a:pt x="10454" y="3632"/>
                </a:cubicBezTo>
                <a:cubicBezTo>
                  <a:pt x="10192" y="3977"/>
                  <a:pt x="8823" y="4108"/>
                  <a:pt x="8239" y="4132"/>
                </a:cubicBezTo>
                <a:cubicBezTo>
                  <a:pt x="7799" y="4156"/>
                  <a:pt x="7376" y="4165"/>
                  <a:pt x="7041" y="4165"/>
                </a:cubicBezTo>
                <a:cubicBezTo>
                  <a:pt x="6706" y="4165"/>
                  <a:pt x="6459" y="4156"/>
                  <a:pt x="6370" y="4144"/>
                </a:cubicBezTo>
                <a:cubicBezTo>
                  <a:pt x="6346" y="4108"/>
                  <a:pt x="6334" y="4073"/>
                  <a:pt x="6322" y="4037"/>
                </a:cubicBezTo>
                <a:cubicBezTo>
                  <a:pt x="6310" y="4025"/>
                  <a:pt x="6322" y="3966"/>
                  <a:pt x="6322" y="3966"/>
                </a:cubicBezTo>
                <a:cubicBezTo>
                  <a:pt x="6346" y="3835"/>
                  <a:pt x="6763" y="2906"/>
                  <a:pt x="7525" y="2037"/>
                </a:cubicBezTo>
                <a:cubicBezTo>
                  <a:pt x="7763" y="1751"/>
                  <a:pt x="8061" y="1465"/>
                  <a:pt x="8406" y="1203"/>
                </a:cubicBezTo>
                <a:cubicBezTo>
                  <a:pt x="8692" y="1156"/>
                  <a:pt x="8954" y="1156"/>
                  <a:pt x="9192" y="1156"/>
                </a:cubicBezTo>
                <a:cubicBezTo>
                  <a:pt x="9287" y="1156"/>
                  <a:pt x="9370" y="1096"/>
                  <a:pt x="9370" y="1001"/>
                </a:cubicBezTo>
                <a:cubicBezTo>
                  <a:pt x="9382" y="918"/>
                  <a:pt x="9311" y="822"/>
                  <a:pt x="9204" y="822"/>
                </a:cubicBezTo>
                <a:lnTo>
                  <a:pt x="8954" y="822"/>
                </a:lnTo>
                <a:cubicBezTo>
                  <a:pt x="9442" y="548"/>
                  <a:pt x="10013" y="346"/>
                  <a:pt x="10632" y="346"/>
                </a:cubicBezTo>
                <a:close/>
                <a:moveTo>
                  <a:pt x="917" y="334"/>
                </a:moveTo>
                <a:cubicBezTo>
                  <a:pt x="1548" y="334"/>
                  <a:pt x="2108" y="537"/>
                  <a:pt x="2596" y="810"/>
                </a:cubicBezTo>
                <a:lnTo>
                  <a:pt x="2358" y="810"/>
                </a:lnTo>
                <a:cubicBezTo>
                  <a:pt x="2274" y="810"/>
                  <a:pt x="2191" y="894"/>
                  <a:pt x="2191" y="989"/>
                </a:cubicBezTo>
                <a:cubicBezTo>
                  <a:pt x="2191" y="1084"/>
                  <a:pt x="2286" y="1156"/>
                  <a:pt x="2381" y="1156"/>
                </a:cubicBezTo>
                <a:cubicBezTo>
                  <a:pt x="2438" y="1153"/>
                  <a:pt x="2495" y="1151"/>
                  <a:pt x="2554" y="1151"/>
                </a:cubicBezTo>
                <a:cubicBezTo>
                  <a:pt x="2745" y="1151"/>
                  <a:pt x="2949" y="1167"/>
                  <a:pt x="3167" y="1203"/>
                </a:cubicBezTo>
                <a:cubicBezTo>
                  <a:pt x="3501" y="1465"/>
                  <a:pt x="3798" y="1763"/>
                  <a:pt x="4036" y="2037"/>
                </a:cubicBezTo>
                <a:cubicBezTo>
                  <a:pt x="4798" y="2918"/>
                  <a:pt x="5227" y="3823"/>
                  <a:pt x="5251" y="3966"/>
                </a:cubicBezTo>
                <a:lnTo>
                  <a:pt x="5251" y="4061"/>
                </a:lnTo>
                <a:cubicBezTo>
                  <a:pt x="5227" y="4085"/>
                  <a:pt x="5215" y="4120"/>
                  <a:pt x="5203" y="4168"/>
                </a:cubicBezTo>
                <a:cubicBezTo>
                  <a:pt x="5120" y="4168"/>
                  <a:pt x="4867" y="4174"/>
                  <a:pt x="4525" y="4174"/>
                </a:cubicBezTo>
                <a:cubicBezTo>
                  <a:pt x="4182" y="4174"/>
                  <a:pt x="3751" y="4168"/>
                  <a:pt x="3310" y="4144"/>
                </a:cubicBezTo>
                <a:cubicBezTo>
                  <a:pt x="2751" y="4085"/>
                  <a:pt x="1369" y="3966"/>
                  <a:pt x="1096" y="3608"/>
                </a:cubicBezTo>
                <a:cubicBezTo>
                  <a:pt x="1072" y="3573"/>
                  <a:pt x="1048" y="3525"/>
                  <a:pt x="1072" y="3465"/>
                </a:cubicBezTo>
                <a:cubicBezTo>
                  <a:pt x="1262" y="2894"/>
                  <a:pt x="1143" y="2382"/>
                  <a:pt x="953" y="1930"/>
                </a:cubicBezTo>
                <a:cubicBezTo>
                  <a:pt x="965" y="1870"/>
                  <a:pt x="1096" y="1465"/>
                  <a:pt x="1727" y="1263"/>
                </a:cubicBezTo>
                <a:cubicBezTo>
                  <a:pt x="1798" y="1227"/>
                  <a:pt x="1858" y="1156"/>
                  <a:pt x="1846" y="1072"/>
                </a:cubicBezTo>
                <a:cubicBezTo>
                  <a:pt x="1825" y="981"/>
                  <a:pt x="1753" y="924"/>
                  <a:pt x="1666" y="924"/>
                </a:cubicBezTo>
                <a:cubicBezTo>
                  <a:pt x="1651" y="924"/>
                  <a:pt x="1635" y="926"/>
                  <a:pt x="1619" y="929"/>
                </a:cubicBezTo>
                <a:cubicBezTo>
                  <a:pt x="1155" y="1084"/>
                  <a:pt x="905" y="1346"/>
                  <a:pt x="774" y="1549"/>
                </a:cubicBezTo>
                <a:lnTo>
                  <a:pt x="631" y="1322"/>
                </a:lnTo>
                <a:cubicBezTo>
                  <a:pt x="500" y="1072"/>
                  <a:pt x="369" y="846"/>
                  <a:pt x="369" y="691"/>
                </a:cubicBezTo>
                <a:cubicBezTo>
                  <a:pt x="369" y="620"/>
                  <a:pt x="369" y="537"/>
                  <a:pt x="429" y="477"/>
                </a:cubicBezTo>
                <a:cubicBezTo>
                  <a:pt x="500" y="382"/>
                  <a:pt x="667" y="334"/>
                  <a:pt x="917" y="334"/>
                </a:cubicBezTo>
                <a:close/>
                <a:moveTo>
                  <a:pt x="6680" y="4478"/>
                </a:moveTo>
                <a:lnTo>
                  <a:pt x="8751" y="5716"/>
                </a:lnTo>
                <a:lnTo>
                  <a:pt x="8751" y="5716"/>
                </a:lnTo>
                <a:lnTo>
                  <a:pt x="7108" y="5609"/>
                </a:lnTo>
                <a:lnTo>
                  <a:pt x="6501" y="4870"/>
                </a:lnTo>
                <a:lnTo>
                  <a:pt x="6453" y="4478"/>
                </a:lnTo>
                <a:close/>
                <a:moveTo>
                  <a:pt x="5120" y="4478"/>
                </a:moveTo>
                <a:cubicBezTo>
                  <a:pt x="5096" y="4597"/>
                  <a:pt x="5084" y="4728"/>
                  <a:pt x="5072" y="4882"/>
                </a:cubicBezTo>
                <a:lnTo>
                  <a:pt x="4441" y="5609"/>
                </a:lnTo>
                <a:lnTo>
                  <a:pt x="2810" y="5716"/>
                </a:lnTo>
                <a:lnTo>
                  <a:pt x="4882" y="4478"/>
                </a:lnTo>
                <a:close/>
                <a:moveTo>
                  <a:pt x="2322" y="4358"/>
                </a:moveTo>
                <a:cubicBezTo>
                  <a:pt x="2596" y="4394"/>
                  <a:pt x="2929" y="4430"/>
                  <a:pt x="3298" y="4442"/>
                </a:cubicBezTo>
                <a:cubicBezTo>
                  <a:pt x="3632" y="4466"/>
                  <a:pt x="3941" y="4478"/>
                  <a:pt x="4227" y="4478"/>
                </a:cubicBezTo>
                <a:lnTo>
                  <a:pt x="2060" y="5751"/>
                </a:lnTo>
                <a:lnTo>
                  <a:pt x="1381" y="5799"/>
                </a:lnTo>
                <a:cubicBezTo>
                  <a:pt x="1453" y="5275"/>
                  <a:pt x="1786" y="4775"/>
                  <a:pt x="2322" y="4358"/>
                </a:cubicBezTo>
                <a:close/>
                <a:moveTo>
                  <a:pt x="9239" y="4370"/>
                </a:moveTo>
                <a:cubicBezTo>
                  <a:pt x="9787" y="4775"/>
                  <a:pt x="10097" y="5275"/>
                  <a:pt x="10180" y="5811"/>
                </a:cubicBezTo>
                <a:lnTo>
                  <a:pt x="9489" y="5775"/>
                </a:lnTo>
                <a:lnTo>
                  <a:pt x="7334" y="4489"/>
                </a:lnTo>
                <a:cubicBezTo>
                  <a:pt x="7620" y="4489"/>
                  <a:pt x="7930" y="4478"/>
                  <a:pt x="8251" y="4466"/>
                </a:cubicBezTo>
                <a:cubicBezTo>
                  <a:pt x="8632" y="4442"/>
                  <a:pt x="8954" y="4418"/>
                  <a:pt x="9239" y="4370"/>
                </a:cubicBezTo>
                <a:close/>
                <a:moveTo>
                  <a:pt x="5787" y="3942"/>
                </a:moveTo>
                <a:cubicBezTo>
                  <a:pt x="5846" y="3942"/>
                  <a:pt x="5953" y="4025"/>
                  <a:pt x="6013" y="4180"/>
                </a:cubicBezTo>
                <a:cubicBezTo>
                  <a:pt x="6096" y="4370"/>
                  <a:pt x="6156" y="4656"/>
                  <a:pt x="6156" y="4930"/>
                </a:cubicBezTo>
                <a:cubicBezTo>
                  <a:pt x="6156" y="5216"/>
                  <a:pt x="6108" y="5501"/>
                  <a:pt x="6013" y="5692"/>
                </a:cubicBezTo>
                <a:cubicBezTo>
                  <a:pt x="5953" y="5847"/>
                  <a:pt x="5858" y="5930"/>
                  <a:pt x="5787" y="5930"/>
                </a:cubicBezTo>
                <a:cubicBezTo>
                  <a:pt x="5715" y="5930"/>
                  <a:pt x="5620" y="5847"/>
                  <a:pt x="5560" y="5692"/>
                </a:cubicBezTo>
                <a:cubicBezTo>
                  <a:pt x="5477" y="5501"/>
                  <a:pt x="5418" y="5216"/>
                  <a:pt x="5418" y="4930"/>
                </a:cubicBezTo>
                <a:cubicBezTo>
                  <a:pt x="5418" y="4656"/>
                  <a:pt x="5453" y="4370"/>
                  <a:pt x="5560" y="4180"/>
                </a:cubicBezTo>
                <a:cubicBezTo>
                  <a:pt x="5632" y="4025"/>
                  <a:pt x="5727" y="3942"/>
                  <a:pt x="5787" y="3942"/>
                </a:cubicBezTo>
                <a:close/>
                <a:moveTo>
                  <a:pt x="5096" y="5370"/>
                </a:moveTo>
                <a:cubicBezTo>
                  <a:pt x="5179" y="5787"/>
                  <a:pt x="5334" y="6097"/>
                  <a:pt x="5548" y="6216"/>
                </a:cubicBezTo>
                <a:cubicBezTo>
                  <a:pt x="5477" y="6442"/>
                  <a:pt x="5298" y="6859"/>
                  <a:pt x="5084" y="7275"/>
                </a:cubicBezTo>
                <a:cubicBezTo>
                  <a:pt x="4906" y="7633"/>
                  <a:pt x="4739" y="7895"/>
                  <a:pt x="4584" y="8109"/>
                </a:cubicBezTo>
                <a:cubicBezTo>
                  <a:pt x="4358" y="8407"/>
                  <a:pt x="4203" y="8442"/>
                  <a:pt x="4144" y="8466"/>
                </a:cubicBezTo>
                <a:cubicBezTo>
                  <a:pt x="4068" y="8471"/>
                  <a:pt x="3994" y="8474"/>
                  <a:pt x="3920" y="8474"/>
                </a:cubicBezTo>
                <a:cubicBezTo>
                  <a:pt x="3493" y="8474"/>
                  <a:pt x="3094" y="8384"/>
                  <a:pt x="2739" y="8180"/>
                </a:cubicBezTo>
                <a:lnTo>
                  <a:pt x="2977" y="7895"/>
                </a:lnTo>
                <a:cubicBezTo>
                  <a:pt x="3036" y="7823"/>
                  <a:pt x="3012" y="7716"/>
                  <a:pt x="2953" y="7656"/>
                </a:cubicBezTo>
                <a:cubicBezTo>
                  <a:pt x="2924" y="7632"/>
                  <a:pt x="2889" y="7622"/>
                  <a:pt x="2854" y="7622"/>
                </a:cubicBezTo>
                <a:cubicBezTo>
                  <a:pt x="2803" y="7622"/>
                  <a:pt x="2750" y="7645"/>
                  <a:pt x="2715" y="7680"/>
                </a:cubicBezTo>
                <a:lnTo>
                  <a:pt x="2453" y="7990"/>
                </a:lnTo>
                <a:cubicBezTo>
                  <a:pt x="2215" y="7811"/>
                  <a:pt x="1989" y="7573"/>
                  <a:pt x="1786" y="7275"/>
                </a:cubicBezTo>
                <a:cubicBezTo>
                  <a:pt x="1524" y="6918"/>
                  <a:pt x="1393" y="6525"/>
                  <a:pt x="1369" y="6156"/>
                </a:cubicBezTo>
                <a:lnTo>
                  <a:pt x="4144" y="5978"/>
                </a:lnTo>
                <a:lnTo>
                  <a:pt x="3179" y="7121"/>
                </a:lnTo>
                <a:cubicBezTo>
                  <a:pt x="3120" y="7204"/>
                  <a:pt x="3132" y="7299"/>
                  <a:pt x="3191" y="7359"/>
                </a:cubicBezTo>
                <a:cubicBezTo>
                  <a:pt x="3227" y="7395"/>
                  <a:pt x="3274" y="7406"/>
                  <a:pt x="3298" y="7406"/>
                </a:cubicBezTo>
                <a:cubicBezTo>
                  <a:pt x="3346" y="7406"/>
                  <a:pt x="3393" y="7395"/>
                  <a:pt x="3429" y="7347"/>
                </a:cubicBezTo>
                <a:lnTo>
                  <a:pt x="5096" y="5370"/>
                </a:lnTo>
                <a:close/>
                <a:moveTo>
                  <a:pt x="6465" y="5370"/>
                </a:moveTo>
                <a:lnTo>
                  <a:pt x="8132" y="7335"/>
                </a:lnTo>
                <a:cubicBezTo>
                  <a:pt x="8168" y="7371"/>
                  <a:pt x="8215" y="7395"/>
                  <a:pt x="8275" y="7395"/>
                </a:cubicBezTo>
                <a:cubicBezTo>
                  <a:pt x="8311" y="7395"/>
                  <a:pt x="8346" y="7371"/>
                  <a:pt x="8370" y="7347"/>
                </a:cubicBezTo>
                <a:cubicBezTo>
                  <a:pt x="8454" y="7287"/>
                  <a:pt x="8454" y="7180"/>
                  <a:pt x="8394" y="7109"/>
                </a:cubicBezTo>
                <a:lnTo>
                  <a:pt x="7418" y="5966"/>
                </a:lnTo>
                <a:lnTo>
                  <a:pt x="10204" y="6144"/>
                </a:lnTo>
                <a:cubicBezTo>
                  <a:pt x="10180" y="6513"/>
                  <a:pt x="10037" y="6906"/>
                  <a:pt x="9787" y="7275"/>
                </a:cubicBezTo>
                <a:cubicBezTo>
                  <a:pt x="9585" y="7573"/>
                  <a:pt x="9358" y="7811"/>
                  <a:pt x="9120" y="7990"/>
                </a:cubicBezTo>
                <a:lnTo>
                  <a:pt x="8847" y="7668"/>
                </a:lnTo>
                <a:cubicBezTo>
                  <a:pt x="8815" y="7631"/>
                  <a:pt x="8774" y="7613"/>
                  <a:pt x="8731" y="7613"/>
                </a:cubicBezTo>
                <a:cubicBezTo>
                  <a:pt x="8691" y="7613"/>
                  <a:pt x="8648" y="7628"/>
                  <a:pt x="8608" y="7656"/>
                </a:cubicBezTo>
                <a:cubicBezTo>
                  <a:pt x="8537" y="7716"/>
                  <a:pt x="8537" y="7823"/>
                  <a:pt x="8596" y="7895"/>
                </a:cubicBezTo>
                <a:lnTo>
                  <a:pt x="8835" y="8180"/>
                </a:lnTo>
                <a:cubicBezTo>
                  <a:pt x="8479" y="8384"/>
                  <a:pt x="8080" y="8474"/>
                  <a:pt x="7645" y="8474"/>
                </a:cubicBezTo>
                <a:cubicBezTo>
                  <a:pt x="7571" y="8474"/>
                  <a:pt x="7495" y="8471"/>
                  <a:pt x="7418" y="8466"/>
                </a:cubicBezTo>
                <a:cubicBezTo>
                  <a:pt x="7358" y="8466"/>
                  <a:pt x="7215" y="8407"/>
                  <a:pt x="6989" y="8109"/>
                </a:cubicBezTo>
                <a:cubicBezTo>
                  <a:pt x="6822" y="7895"/>
                  <a:pt x="6668" y="7609"/>
                  <a:pt x="6489" y="7275"/>
                </a:cubicBezTo>
                <a:cubicBezTo>
                  <a:pt x="6275" y="6859"/>
                  <a:pt x="6096" y="6442"/>
                  <a:pt x="6013" y="6216"/>
                </a:cubicBezTo>
                <a:cubicBezTo>
                  <a:pt x="6227" y="6097"/>
                  <a:pt x="6394" y="5763"/>
                  <a:pt x="6465" y="5370"/>
                </a:cubicBezTo>
                <a:close/>
                <a:moveTo>
                  <a:pt x="869" y="1"/>
                </a:moveTo>
                <a:cubicBezTo>
                  <a:pt x="500" y="1"/>
                  <a:pt x="262" y="84"/>
                  <a:pt x="119" y="263"/>
                </a:cubicBezTo>
                <a:cubicBezTo>
                  <a:pt x="0" y="429"/>
                  <a:pt x="0" y="608"/>
                  <a:pt x="0" y="703"/>
                </a:cubicBezTo>
                <a:cubicBezTo>
                  <a:pt x="0" y="953"/>
                  <a:pt x="143" y="1203"/>
                  <a:pt x="310" y="1501"/>
                </a:cubicBezTo>
                <a:cubicBezTo>
                  <a:pt x="595" y="2001"/>
                  <a:pt x="965" y="2644"/>
                  <a:pt x="715" y="3358"/>
                </a:cubicBezTo>
                <a:cubicBezTo>
                  <a:pt x="655" y="3525"/>
                  <a:pt x="679" y="3680"/>
                  <a:pt x="786" y="3823"/>
                </a:cubicBezTo>
                <a:cubicBezTo>
                  <a:pt x="929" y="4025"/>
                  <a:pt x="1286" y="4192"/>
                  <a:pt x="1822" y="4299"/>
                </a:cubicBezTo>
                <a:cubicBezTo>
                  <a:pt x="857" y="5156"/>
                  <a:pt x="715" y="6394"/>
                  <a:pt x="1453" y="7466"/>
                </a:cubicBezTo>
                <a:cubicBezTo>
                  <a:pt x="1858" y="8026"/>
                  <a:pt x="2322" y="8418"/>
                  <a:pt x="2834" y="8621"/>
                </a:cubicBezTo>
                <a:cubicBezTo>
                  <a:pt x="3155" y="8740"/>
                  <a:pt x="3477" y="8799"/>
                  <a:pt x="3834" y="8799"/>
                </a:cubicBezTo>
                <a:cubicBezTo>
                  <a:pt x="3929" y="8799"/>
                  <a:pt x="4024" y="8799"/>
                  <a:pt x="4120" y="8788"/>
                </a:cubicBezTo>
                <a:cubicBezTo>
                  <a:pt x="4322" y="8776"/>
                  <a:pt x="4548" y="8609"/>
                  <a:pt x="4786" y="8311"/>
                </a:cubicBezTo>
                <a:cubicBezTo>
                  <a:pt x="4953" y="8085"/>
                  <a:pt x="5144" y="7787"/>
                  <a:pt x="5322" y="7418"/>
                </a:cubicBezTo>
                <a:cubicBezTo>
                  <a:pt x="5418" y="7252"/>
                  <a:pt x="5489" y="7097"/>
                  <a:pt x="5548" y="6942"/>
                </a:cubicBezTo>
                <a:lnTo>
                  <a:pt x="5548" y="7537"/>
                </a:lnTo>
                <a:cubicBezTo>
                  <a:pt x="5548" y="7633"/>
                  <a:pt x="5620" y="7704"/>
                  <a:pt x="5715" y="7704"/>
                </a:cubicBezTo>
                <a:cubicBezTo>
                  <a:pt x="5799" y="7704"/>
                  <a:pt x="5870" y="7633"/>
                  <a:pt x="5870" y="7537"/>
                </a:cubicBezTo>
                <a:lnTo>
                  <a:pt x="5870" y="6954"/>
                </a:lnTo>
                <a:cubicBezTo>
                  <a:pt x="5929" y="7109"/>
                  <a:pt x="6013" y="7252"/>
                  <a:pt x="6096" y="7418"/>
                </a:cubicBezTo>
                <a:cubicBezTo>
                  <a:pt x="6287" y="7787"/>
                  <a:pt x="6465" y="8085"/>
                  <a:pt x="6632" y="8311"/>
                </a:cubicBezTo>
                <a:cubicBezTo>
                  <a:pt x="6870" y="8621"/>
                  <a:pt x="7096" y="8776"/>
                  <a:pt x="7299" y="8788"/>
                </a:cubicBezTo>
                <a:cubicBezTo>
                  <a:pt x="7406" y="8799"/>
                  <a:pt x="7501" y="8799"/>
                  <a:pt x="7584" y="8799"/>
                </a:cubicBezTo>
                <a:cubicBezTo>
                  <a:pt x="7942" y="8799"/>
                  <a:pt x="8275" y="8740"/>
                  <a:pt x="8585" y="8621"/>
                </a:cubicBezTo>
                <a:cubicBezTo>
                  <a:pt x="9108" y="8418"/>
                  <a:pt x="9585" y="8026"/>
                  <a:pt x="9966" y="7466"/>
                </a:cubicBezTo>
                <a:cubicBezTo>
                  <a:pt x="10728" y="6394"/>
                  <a:pt x="10561" y="5156"/>
                  <a:pt x="9597" y="4299"/>
                </a:cubicBezTo>
                <a:cubicBezTo>
                  <a:pt x="10144" y="4192"/>
                  <a:pt x="10490" y="4025"/>
                  <a:pt x="10632" y="3823"/>
                </a:cubicBezTo>
                <a:cubicBezTo>
                  <a:pt x="10740" y="3680"/>
                  <a:pt x="10775" y="3525"/>
                  <a:pt x="10716" y="3358"/>
                </a:cubicBezTo>
                <a:cubicBezTo>
                  <a:pt x="10478" y="2644"/>
                  <a:pt x="10835" y="2001"/>
                  <a:pt x="11109" y="1501"/>
                </a:cubicBezTo>
                <a:cubicBezTo>
                  <a:pt x="11275" y="1203"/>
                  <a:pt x="11430" y="941"/>
                  <a:pt x="11430" y="703"/>
                </a:cubicBezTo>
                <a:cubicBezTo>
                  <a:pt x="11525" y="608"/>
                  <a:pt x="11525" y="406"/>
                  <a:pt x="11394" y="263"/>
                </a:cubicBezTo>
                <a:cubicBezTo>
                  <a:pt x="11252" y="84"/>
                  <a:pt x="11013" y="1"/>
                  <a:pt x="10632" y="1"/>
                </a:cubicBezTo>
                <a:cubicBezTo>
                  <a:pt x="9120" y="1"/>
                  <a:pt x="7942" y="989"/>
                  <a:pt x="7215" y="1846"/>
                </a:cubicBezTo>
                <a:cubicBezTo>
                  <a:pt x="6787" y="2346"/>
                  <a:pt x="6465" y="2834"/>
                  <a:pt x="6287" y="3144"/>
                </a:cubicBezTo>
                <a:cubicBezTo>
                  <a:pt x="6275" y="3168"/>
                  <a:pt x="6275" y="3180"/>
                  <a:pt x="6263" y="3204"/>
                </a:cubicBezTo>
                <a:cubicBezTo>
                  <a:pt x="6227" y="3132"/>
                  <a:pt x="6180" y="3061"/>
                  <a:pt x="6120" y="3013"/>
                </a:cubicBezTo>
                <a:cubicBezTo>
                  <a:pt x="6168" y="2846"/>
                  <a:pt x="6287" y="2442"/>
                  <a:pt x="6441" y="2013"/>
                </a:cubicBezTo>
                <a:cubicBezTo>
                  <a:pt x="6775" y="1084"/>
                  <a:pt x="6977" y="1049"/>
                  <a:pt x="6977" y="1049"/>
                </a:cubicBezTo>
                <a:cubicBezTo>
                  <a:pt x="6977" y="1049"/>
                  <a:pt x="7001" y="1060"/>
                  <a:pt x="7049" y="1144"/>
                </a:cubicBezTo>
                <a:cubicBezTo>
                  <a:pt x="7081" y="1193"/>
                  <a:pt x="7136" y="1225"/>
                  <a:pt x="7195" y="1225"/>
                </a:cubicBezTo>
                <a:cubicBezTo>
                  <a:pt x="7221" y="1225"/>
                  <a:pt x="7249" y="1218"/>
                  <a:pt x="7275" y="1203"/>
                </a:cubicBezTo>
                <a:cubicBezTo>
                  <a:pt x="7346" y="1156"/>
                  <a:pt x="7382" y="1049"/>
                  <a:pt x="7334" y="977"/>
                </a:cubicBezTo>
                <a:cubicBezTo>
                  <a:pt x="7205" y="779"/>
                  <a:pt x="7068" y="721"/>
                  <a:pt x="6971" y="721"/>
                </a:cubicBezTo>
                <a:cubicBezTo>
                  <a:pt x="6951" y="721"/>
                  <a:pt x="6934" y="723"/>
                  <a:pt x="6918" y="727"/>
                </a:cubicBezTo>
                <a:cubicBezTo>
                  <a:pt x="6561" y="763"/>
                  <a:pt x="6287" y="1394"/>
                  <a:pt x="6096" y="1930"/>
                </a:cubicBezTo>
                <a:cubicBezTo>
                  <a:pt x="5965" y="2311"/>
                  <a:pt x="5858" y="2692"/>
                  <a:pt x="5799" y="2870"/>
                </a:cubicBezTo>
                <a:lnTo>
                  <a:pt x="5715" y="2870"/>
                </a:lnTo>
                <a:cubicBezTo>
                  <a:pt x="5668" y="2668"/>
                  <a:pt x="5548" y="2299"/>
                  <a:pt x="5418" y="1930"/>
                </a:cubicBezTo>
                <a:cubicBezTo>
                  <a:pt x="5215" y="1394"/>
                  <a:pt x="4953" y="763"/>
                  <a:pt x="4596" y="727"/>
                </a:cubicBezTo>
                <a:cubicBezTo>
                  <a:pt x="4576" y="723"/>
                  <a:pt x="4555" y="721"/>
                  <a:pt x="4533" y="721"/>
                </a:cubicBezTo>
                <a:cubicBezTo>
                  <a:pt x="4422" y="721"/>
                  <a:pt x="4288" y="779"/>
                  <a:pt x="4179" y="977"/>
                </a:cubicBezTo>
                <a:cubicBezTo>
                  <a:pt x="4132" y="1049"/>
                  <a:pt x="4167" y="1156"/>
                  <a:pt x="4239" y="1203"/>
                </a:cubicBezTo>
                <a:cubicBezTo>
                  <a:pt x="4261" y="1214"/>
                  <a:pt x="4286" y="1220"/>
                  <a:pt x="4313" y="1220"/>
                </a:cubicBezTo>
                <a:cubicBezTo>
                  <a:pt x="4371" y="1220"/>
                  <a:pt x="4432" y="1193"/>
                  <a:pt x="4465" y="1144"/>
                </a:cubicBezTo>
                <a:cubicBezTo>
                  <a:pt x="4501" y="1049"/>
                  <a:pt x="4536" y="1049"/>
                  <a:pt x="4536" y="1049"/>
                </a:cubicBezTo>
                <a:cubicBezTo>
                  <a:pt x="4536" y="1049"/>
                  <a:pt x="4727" y="1084"/>
                  <a:pt x="5072" y="2013"/>
                </a:cubicBezTo>
                <a:cubicBezTo>
                  <a:pt x="5215" y="2430"/>
                  <a:pt x="5334" y="2846"/>
                  <a:pt x="5382" y="3013"/>
                </a:cubicBezTo>
                <a:cubicBezTo>
                  <a:pt x="5322" y="3073"/>
                  <a:pt x="5275" y="3132"/>
                  <a:pt x="5251" y="3204"/>
                </a:cubicBezTo>
                <a:cubicBezTo>
                  <a:pt x="5239" y="3180"/>
                  <a:pt x="5215" y="3168"/>
                  <a:pt x="5215" y="3144"/>
                </a:cubicBezTo>
                <a:cubicBezTo>
                  <a:pt x="5037" y="2834"/>
                  <a:pt x="4727" y="2346"/>
                  <a:pt x="4298" y="1846"/>
                </a:cubicBezTo>
                <a:cubicBezTo>
                  <a:pt x="3584" y="989"/>
                  <a:pt x="2393" y="1"/>
                  <a:pt x="869" y="1"/>
                </a:cubicBezTo>
                <a:close/>
              </a:path>
            </a:pathLst>
          </a:custGeo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1912" name="Google Shape;11912;p81"/>
          <p:cNvGrpSpPr/>
          <p:nvPr/>
        </p:nvGrpSpPr>
        <p:grpSpPr>
          <a:xfrm>
            <a:off x="3022448" y="2969914"/>
            <a:ext cx="367712" cy="354240"/>
            <a:chOff x="3050317" y="2893714"/>
            <a:chExt cx="367712" cy="354240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1913" name="Google Shape;11913;p81"/>
            <p:cNvSpPr/>
            <p:nvPr/>
          </p:nvSpPr>
          <p:spPr>
            <a:xfrm>
              <a:off x="3079661" y="2945010"/>
              <a:ext cx="33184" cy="33184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13" y="346"/>
                  </a:moveTo>
                  <a:cubicBezTo>
                    <a:pt x="620" y="346"/>
                    <a:pt x="703" y="430"/>
                    <a:pt x="703" y="537"/>
                  </a:cubicBezTo>
                  <a:cubicBezTo>
                    <a:pt x="691" y="644"/>
                    <a:pt x="620" y="727"/>
                    <a:pt x="513" y="727"/>
                  </a:cubicBezTo>
                  <a:cubicBezTo>
                    <a:pt x="405" y="727"/>
                    <a:pt x="322" y="644"/>
                    <a:pt x="322" y="537"/>
                  </a:cubicBezTo>
                  <a:cubicBezTo>
                    <a:pt x="322" y="430"/>
                    <a:pt x="417" y="346"/>
                    <a:pt x="513" y="346"/>
                  </a:cubicBezTo>
                  <a:close/>
                  <a:moveTo>
                    <a:pt x="513" y="1"/>
                  </a:moveTo>
                  <a:cubicBezTo>
                    <a:pt x="215" y="1"/>
                    <a:pt x="1" y="239"/>
                    <a:pt x="1" y="513"/>
                  </a:cubicBezTo>
                  <a:cubicBezTo>
                    <a:pt x="1" y="811"/>
                    <a:pt x="239" y="1037"/>
                    <a:pt x="513" y="1037"/>
                  </a:cubicBezTo>
                  <a:cubicBezTo>
                    <a:pt x="810" y="1037"/>
                    <a:pt x="1037" y="799"/>
                    <a:pt x="1037" y="513"/>
                  </a:cubicBezTo>
                  <a:cubicBezTo>
                    <a:pt x="1037" y="239"/>
                    <a:pt x="798" y="1"/>
                    <a:pt x="5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14" name="Google Shape;11914;p81"/>
            <p:cNvSpPr/>
            <p:nvPr/>
          </p:nvSpPr>
          <p:spPr>
            <a:xfrm>
              <a:off x="3050317" y="2893714"/>
              <a:ext cx="367712" cy="354240"/>
            </a:xfrm>
            <a:custGeom>
              <a:avLst/>
              <a:gdLst/>
              <a:ahLst/>
              <a:cxnLst/>
              <a:rect l="l" t="t" r="r" b="b"/>
              <a:pathLst>
                <a:path w="11491" h="11070" extrusionOk="0">
                  <a:moveTo>
                    <a:pt x="4156" y="5604"/>
                  </a:moveTo>
                  <a:lnTo>
                    <a:pt x="4156" y="5676"/>
                  </a:lnTo>
                  <a:cubicBezTo>
                    <a:pt x="4156" y="5795"/>
                    <a:pt x="4168" y="5902"/>
                    <a:pt x="4192" y="6021"/>
                  </a:cubicBezTo>
                  <a:lnTo>
                    <a:pt x="3847" y="5914"/>
                  </a:lnTo>
                  <a:cubicBezTo>
                    <a:pt x="3799" y="5902"/>
                    <a:pt x="3787" y="5854"/>
                    <a:pt x="3787" y="5843"/>
                  </a:cubicBezTo>
                  <a:cubicBezTo>
                    <a:pt x="3787" y="5831"/>
                    <a:pt x="3787" y="5783"/>
                    <a:pt x="3835" y="5771"/>
                  </a:cubicBezTo>
                  <a:lnTo>
                    <a:pt x="4156" y="5604"/>
                  </a:lnTo>
                  <a:close/>
                  <a:moveTo>
                    <a:pt x="4430" y="8748"/>
                  </a:moveTo>
                  <a:cubicBezTo>
                    <a:pt x="4501" y="8867"/>
                    <a:pt x="4585" y="8986"/>
                    <a:pt x="4692" y="9069"/>
                  </a:cubicBezTo>
                  <a:lnTo>
                    <a:pt x="4335" y="9188"/>
                  </a:lnTo>
                  <a:cubicBezTo>
                    <a:pt x="4323" y="9194"/>
                    <a:pt x="4313" y="9196"/>
                    <a:pt x="4304" y="9196"/>
                  </a:cubicBezTo>
                  <a:cubicBezTo>
                    <a:pt x="4276" y="9196"/>
                    <a:pt x="4260" y="9173"/>
                    <a:pt x="4251" y="9164"/>
                  </a:cubicBezTo>
                  <a:cubicBezTo>
                    <a:pt x="4228" y="9141"/>
                    <a:pt x="4216" y="9117"/>
                    <a:pt x="4251" y="9069"/>
                  </a:cubicBezTo>
                  <a:lnTo>
                    <a:pt x="4430" y="8748"/>
                  </a:lnTo>
                  <a:close/>
                  <a:moveTo>
                    <a:pt x="10657" y="9295"/>
                  </a:moveTo>
                  <a:lnTo>
                    <a:pt x="10681" y="9545"/>
                  </a:lnTo>
                  <a:cubicBezTo>
                    <a:pt x="10693" y="9593"/>
                    <a:pt x="10645" y="9605"/>
                    <a:pt x="10633" y="9629"/>
                  </a:cubicBezTo>
                  <a:cubicBezTo>
                    <a:pt x="10628" y="9629"/>
                    <a:pt x="10618" y="9631"/>
                    <a:pt x="10605" y="9631"/>
                  </a:cubicBezTo>
                  <a:cubicBezTo>
                    <a:pt x="10585" y="9631"/>
                    <a:pt x="10559" y="9626"/>
                    <a:pt x="10538" y="9605"/>
                  </a:cubicBezTo>
                  <a:lnTo>
                    <a:pt x="10347" y="9426"/>
                  </a:lnTo>
                  <a:cubicBezTo>
                    <a:pt x="10455" y="9402"/>
                    <a:pt x="10562" y="9355"/>
                    <a:pt x="10657" y="9295"/>
                  </a:cubicBezTo>
                  <a:close/>
                  <a:moveTo>
                    <a:pt x="3847" y="1128"/>
                  </a:moveTo>
                  <a:cubicBezTo>
                    <a:pt x="4454" y="1128"/>
                    <a:pt x="4978" y="1556"/>
                    <a:pt x="5097" y="2152"/>
                  </a:cubicBezTo>
                  <a:cubicBezTo>
                    <a:pt x="5097" y="2175"/>
                    <a:pt x="5097" y="2235"/>
                    <a:pt x="5073" y="2330"/>
                  </a:cubicBezTo>
                  <a:cubicBezTo>
                    <a:pt x="5061" y="2414"/>
                    <a:pt x="5121" y="2509"/>
                    <a:pt x="5216" y="2521"/>
                  </a:cubicBezTo>
                  <a:lnTo>
                    <a:pt x="5240" y="2521"/>
                  </a:lnTo>
                  <a:cubicBezTo>
                    <a:pt x="5311" y="2521"/>
                    <a:pt x="5394" y="2461"/>
                    <a:pt x="5406" y="2390"/>
                  </a:cubicBezTo>
                  <a:cubicBezTo>
                    <a:pt x="5418" y="2330"/>
                    <a:pt x="5418" y="2283"/>
                    <a:pt x="5418" y="2259"/>
                  </a:cubicBezTo>
                  <a:cubicBezTo>
                    <a:pt x="5549" y="2211"/>
                    <a:pt x="5692" y="2199"/>
                    <a:pt x="5823" y="2199"/>
                  </a:cubicBezTo>
                  <a:cubicBezTo>
                    <a:pt x="6526" y="2199"/>
                    <a:pt x="7085" y="2759"/>
                    <a:pt x="7085" y="3461"/>
                  </a:cubicBezTo>
                  <a:cubicBezTo>
                    <a:pt x="7085" y="3854"/>
                    <a:pt x="6907" y="4223"/>
                    <a:pt x="6597" y="4461"/>
                  </a:cubicBezTo>
                  <a:cubicBezTo>
                    <a:pt x="6537" y="4473"/>
                    <a:pt x="6490" y="4497"/>
                    <a:pt x="6430" y="4521"/>
                  </a:cubicBezTo>
                  <a:cubicBezTo>
                    <a:pt x="6347" y="4545"/>
                    <a:pt x="6299" y="4640"/>
                    <a:pt x="6311" y="4723"/>
                  </a:cubicBezTo>
                  <a:cubicBezTo>
                    <a:pt x="6335" y="4795"/>
                    <a:pt x="6406" y="4842"/>
                    <a:pt x="6478" y="4842"/>
                  </a:cubicBezTo>
                  <a:lnTo>
                    <a:pt x="6526" y="4842"/>
                  </a:lnTo>
                  <a:cubicBezTo>
                    <a:pt x="6573" y="4831"/>
                    <a:pt x="6597" y="4819"/>
                    <a:pt x="6645" y="4795"/>
                  </a:cubicBezTo>
                  <a:cubicBezTo>
                    <a:pt x="6895" y="5045"/>
                    <a:pt x="7049" y="5366"/>
                    <a:pt x="7049" y="5723"/>
                  </a:cubicBezTo>
                  <a:cubicBezTo>
                    <a:pt x="7049" y="6081"/>
                    <a:pt x="6895" y="6426"/>
                    <a:pt x="6609" y="6676"/>
                  </a:cubicBezTo>
                  <a:lnTo>
                    <a:pt x="6478" y="6724"/>
                  </a:lnTo>
                  <a:cubicBezTo>
                    <a:pt x="6395" y="6747"/>
                    <a:pt x="6347" y="6843"/>
                    <a:pt x="6371" y="6926"/>
                  </a:cubicBezTo>
                  <a:cubicBezTo>
                    <a:pt x="6406" y="6997"/>
                    <a:pt x="6466" y="7045"/>
                    <a:pt x="6537" y="7045"/>
                  </a:cubicBezTo>
                  <a:cubicBezTo>
                    <a:pt x="6549" y="7045"/>
                    <a:pt x="6573" y="7045"/>
                    <a:pt x="6597" y="7033"/>
                  </a:cubicBezTo>
                  <a:cubicBezTo>
                    <a:pt x="6633" y="7021"/>
                    <a:pt x="6656" y="7021"/>
                    <a:pt x="6692" y="6997"/>
                  </a:cubicBezTo>
                  <a:cubicBezTo>
                    <a:pt x="6847" y="7164"/>
                    <a:pt x="6966" y="7355"/>
                    <a:pt x="7026" y="7581"/>
                  </a:cubicBezTo>
                  <a:lnTo>
                    <a:pt x="7026" y="7759"/>
                  </a:lnTo>
                  <a:cubicBezTo>
                    <a:pt x="7026" y="7855"/>
                    <a:pt x="7109" y="7938"/>
                    <a:pt x="7192" y="7938"/>
                  </a:cubicBezTo>
                  <a:lnTo>
                    <a:pt x="7204" y="7938"/>
                  </a:lnTo>
                  <a:cubicBezTo>
                    <a:pt x="7299" y="7938"/>
                    <a:pt x="7371" y="7867"/>
                    <a:pt x="7371" y="7771"/>
                  </a:cubicBezTo>
                  <a:lnTo>
                    <a:pt x="7371" y="7652"/>
                  </a:lnTo>
                  <a:cubicBezTo>
                    <a:pt x="7538" y="7581"/>
                    <a:pt x="7704" y="7557"/>
                    <a:pt x="7883" y="7557"/>
                  </a:cubicBezTo>
                  <a:cubicBezTo>
                    <a:pt x="8073" y="7557"/>
                    <a:pt x="8264" y="7593"/>
                    <a:pt x="8442" y="7688"/>
                  </a:cubicBezTo>
                  <a:cubicBezTo>
                    <a:pt x="8442" y="7688"/>
                    <a:pt x="8550" y="7736"/>
                    <a:pt x="8681" y="7855"/>
                  </a:cubicBezTo>
                  <a:cubicBezTo>
                    <a:pt x="8716" y="7879"/>
                    <a:pt x="8752" y="7890"/>
                    <a:pt x="8800" y="7890"/>
                  </a:cubicBezTo>
                  <a:cubicBezTo>
                    <a:pt x="8847" y="7890"/>
                    <a:pt x="8895" y="7879"/>
                    <a:pt x="8919" y="7831"/>
                  </a:cubicBezTo>
                  <a:cubicBezTo>
                    <a:pt x="8978" y="7759"/>
                    <a:pt x="8978" y="7652"/>
                    <a:pt x="8907" y="7593"/>
                  </a:cubicBezTo>
                  <a:cubicBezTo>
                    <a:pt x="8823" y="7533"/>
                    <a:pt x="8776" y="7474"/>
                    <a:pt x="8716" y="7450"/>
                  </a:cubicBezTo>
                  <a:cubicBezTo>
                    <a:pt x="8907" y="6974"/>
                    <a:pt x="9371" y="6640"/>
                    <a:pt x="9883" y="6640"/>
                  </a:cubicBezTo>
                  <a:cubicBezTo>
                    <a:pt x="10586" y="6640"/>
                    <a:pt x="11157" y="7212"/>
                    <a:pt x="11157" y="7914"/>
                  </a:cubicBezTo>
                  <a:cubicBezTo>
                    <a:pt x="11157" y="8605"/>
                    <a:pt x="10586" y="9164"/>
                    <a:pt x="9883" y="9164"/>
                  </a:cubicBezTo>
                  <a:cubicBezTo>
                    <a:pt x="9728" y="9164"/>
                    <a:pt x="9574" y="9129"/>
                    <a:pt x="9431" y="9069"/>
                  </a:cubicBezTo>
                  <a:cubicBezTo>
                    <a:pt x="9454" y="8807"/>
                    <a:pt x="9431" y="8533"/>
                    <a:pt x="9371" y="8319"/>
                  </a:cubicBezTo>
                  <a:cubicBezTo>
                    <a:pt x="9342" y="8240"/>
                    <a:pt x="9279" y="8194"/>
                    <a:pt x="9205" y="8194"/>
                  </a:cubicBezTo>
                  <a:cubicBezTo>
                    <a:pt x="9189" y="8194"/>
                    <a:pt x="9173" y="8196"/>
                    <a:pt x="9157" y="8200"/>
                  </a:cubicBezTo>
                  <a:cubicBezTo>
                    <a:pt x="9073" y="8224"/>
                    <a:pt x="9026" y="8319"/>
                    <a:pt x="9038" y="8402"/>
                  </a:cubicBezTo>
                  <a:cubicBezTo>
                    <a:pt x="9097" y="8629"/>
                    <a:pt x="9109" y="8867"/>
                    <a:pt x="9085" y="9129"/>
                  </a:cubicBezTo>
                  <a:cubicBezTo>
                    <a:pt x="8931" y="9664"/>
                    <a:pt x="8431" y="10057"/>
                    <a:pt x="7859" y="10057"/>
                  </a:cubicBezTo>
                  <a:cubicBezTo>
                    <a:pt x="7323" y="10057"/>
                    <a:pt x="6847" y="9712"/>
                    <a:pt x="6668" y="9212"/>
                  </a:cubicBezTo>
                  <a:cubicBezTo>
                    <a:pt x="6811" y="9093"/>
                    <a:pt x="7026" y="8867"/>
                    <a:pt x="7180" y="8510"/>
                  </a:cubicBezTo>
                  <a:cubicBezTo>
                    <a:pt x="7204" y="8414"/>
                    <a:pt x="7180" y="8331"/>
                    <a:pt x="7085" y="8283"/>
                  </a:cubicBezTo>
                  <a:cubicBezTo>
                    <a:pt x="7063" y="8274"/>
                    <a:pt x="7041" y="8270"/>
                    <a:pt x="7019" y="8270"/>
                  </a:cubicBezTo>
                  <a:cubicBezTo>
                    <a:pt x="6956" y="8270"/>
                    <a:pt x="6897" y="8305"/>
                    <a:pt x="6871" y="8367"/>
                  </a:cubicBezTo>
                  <a:cubicBezTo>
                    <a:pt x="6704" y="8760"/>
                    <a:pt x="6430" y="8962"/>
                    <a:pt x="6395" y="9010"/>
                  </a:cubicBezTo>
                  <a:cubicBezTo>
                    <a:pt x="6204" y="9105"/>
                    <a:pt x="6002" y="9164"/>
                    <a:pt x="5799" y="9164"/>
                  </a:cubicBezTo>
                  <a:cubicBezTo>
                    <a:pt x="5097" y="9164"/>
                    <a:pt x="4525" y="8593"/>
                    <a:pt x="4525" y="7890"/>
                  </a:cubicBezTo>
                  <a:cubicBezTo>
                    <a:pt x="4525" y="7557"/>
                    <a:pt x="4656" y="7236"/>
                    <a:pt x="4906" y="6997"/>
                  </a:cubicBezTo>
                  <a:cubicBezTo>
                    <a:pt x="5049" y="7057"/>
                    <a:pt x="5347" y="7152"/>
                    <a:pt x="5740" y="7152"/>
                  </a:cubicBezTo>
                  <a:lnTo>
                    <a:pt x="5847" y="7152"/>
                  </a:lnTo>
                  <a:cubicBezTo>
                    <a:pt x="5942" y="7152"/>
                    <a:pt x="6014" y="7057"/>
                    <a:pt x="6014" y="6974"/>
                  </a:cubicBezTo>
                  <a:cubicBezTo>
                    <a:pt x="6014" y="6878"/>
                    <a:pt x="5930" y="6807"/>
                    <a:pt x="5835" y="6807"/>
                  </a:cubicBezTo>
                  <a:cubicBezTo>
                    <a:pt x="5814" y="6807"/>
                    <a:pt x="5794" y="6808"/>
                    <a:pt x="5774" y="6808"/>
                  </a:cubicBezTo>
                  <a:cubicBezTo>
                    <a:pt x="5331" y="6808"/>
                    <a:pt x="5034" y="6687"/>
                    <a:pt x="4954" y="6664"/>
                  </a:cubicBezTo>
                  <a:cubicBezTo>
                    <a:pt x="4680" y="6426"/>
                    <a:pt x="4513" y="6069"/>
                    <a:pt x="4513" y="5688"/>
                  </a:cubicBezTo>
                  <a:cubicBezTo>
                    <a:pt x="4513" y="5319"/>
                    <a:pt x="4680" y="4973"/>
                    <a:pt x="4942" y="4735"/>
                  </a:cubicBezTo>
                  <a:cubicBezTo>
                    <a:pt x="5097" y="4795"/>
                    <a:pt x="5371" y="4878"/>
                    <a:pt x="5752" y="4902"/>
                  </a:cubicBezTo>
                  <a:lnTo>
                    <a:pt x="5764" y="4902"/>
                  </a:lnTo>
                  <a:cubicBezTo>
                    <a:pt x="5847" y="4902"/>
                    <a:pt x="5930" y="4831"/>
                    <a:pt x="5930" y="4735"/>
                  </a:cubicBezTo>
                  <a:cubicBezTo>
                    <a:pt x="5930" y="4652"/>
                    <a:pt x="5847" y="4557"/>
                    <a:pt x="5764" y="4557"/>
                  </a:cubicBezTo>
                  <a:cubicBezTo>
                    <a:pt x="5371" y="4545"/>
                    <a:pt x="5073" y="4426"/>
                    <a:pt x="5002" y="4402"/>
                  </a:cubicBezTo>
                  <a:cubicBezTo>
                    <a:pt x="4799" y="4223"/>
                    <a:pt x="4656" y="3997"/>
                    <a:pt x="4585" y="3747"/>
                  </a:cubicBezTo>
                  <a:cubicBezTo>
                    <a:pt x="4811" y="3545"/>
                    <a:pt x="4990" y="3330"/>
                    <a:pt x="5121" y="3092"/>
                  </a:cubicBezTo>
                  <a:cubicBezTo>
                    <a:pt x="5168" y="3009"/>
                    <a:pt x="5144" y="2914"/>
                    <a:pt x="5061" y="2866"/>
                  </a:cubicBezTo>
                  <a:cubicBezTo>
                    <a:pt x="5039" y="2851"/>
                    <a:pt x="5013" y="2844"/>
                    <a:pt x="4987" y="2844"/>
                  </a:cubicBezTo>
                  <a:cubicBezTo>
                    <a:pt x="4929" y="2844"/>
                    <a:pt x="4871" y="2876"/>
                    <a:pt x="4847" y="2926"/>
                  </a:cubicBezTo>
                  <a:cubicBezTo>
                    <a:pt x="4704" y="3152"/>
                    <a:pt x="4549" y="3354"/>
                    <a:pt x="4323" y="3545"/>
                  </a:cubicBezTo>
                  <a:cubicBezTo>
                    <a:pt x="4168" y="3604"/>
                    <a:pt x="4013" y="3640"/>
                    <a:pt x="3847" y="3640"/>
                  </a:cubicBezTo>
                  <a:cubicBezTo>
                    <a:pt x="3513" y="3640"/>
                    <a:pt x="3204" y="3521"/>
                    <a:pt x="2966" y="3295"/>
                  </a:cubicBezTo>
                  <a:cubicBezTo>
                    <a:pt x="3013" y="3033"/>
                    <a:pt x="3025" y="2771"/>
                    <a:pt x="3025" y="2556"/>
                  </a:cubicBezTo>
                  <a:cubicBezTo>
                    <a:pt x="3025" y="2461"/>
                    <a:pt x="2954" y="2390"/>
                    <a:pt x="2858" y="2390"/>
                  </a:cubicBezTo>
                  <a:cubicBezTo>
                    <a:pt x="2775" y="2390"/>
                    <a:pt x="2692" y="2461"/>
                    <a:pt x="2692" y="2556"/>
                  </a:cubicBezTo>
                  <a:cubicBezTo>
                    <a:pt x="2692" y="2771"/>
                    <a:pt x="2668" y="3033"/>
                    <a:pt x="2632" y="3295"/>
                  </a:cubicBezTo>
                  <a:cubicBezTo>
                    <a:pt x="2394" y="3604"/>
                    <a:pt x="2025" y="3807"/>
                    <a:pt x="1620" y="3807"/>
                  </a:cubicBezTo>
                  <a:cubicBezTo>
                    <a:pt x="930" y="3807"/>
                    <a:pt x="358" y="3235"/>
                    <a:pt x="358" y="2533"/>
                  </a:cubicBezTo>
                  <a:cubicBezTo>
                    <a:pt x="358" y="1842"/>
                    <a:pt x="930" y="1271"/>
                    <a:pt x="1620" y="1271"/>
                  </a:cubicBezTo>
                  <a:cubicBezTo>
                    <a:pt x="1965" y="1271"/>
                    <a:pt x="2299" y="1402"/>
                    <a:pt x="2549" y="1663"/>
                  </a:cubicBezTo>
                  <a:cubicBezTo>
                    <a:pt x="2561" y="1675"/>
                    <a:pt x="2596" y="1747"/>
                    <a:pt x="2620" y="1854"/>
                  </a:cubicBezTo>
                  <a:cubicBezTo>
                    <a:pt x="2644" y="1925"/>
                    <a:pt x="2716" y="1973"/>
                    <a:pt x="2787" y="1973"/>
                  </a:cubicBezTo>
                  <a:lnTo>
                    <a:pt x="2835" y="1973"/>
                  </a:lnTo>
                  <a:cubicBezTo>
                    <a:pt x="2918" y="1937"/>
                    <a:pt x="2977" y="1854"/>
                    <a:pt x="2954" y="1759"/>
                  </a:cubicBezTo>
                  <a:cubicBezTo>
                    <a:pt x="2918" y="1675"/>
                    <a:pt x="2906" y="1616"/>
                    <a:pt x="2870" y="1568"/>
                  </a:cubicBezTo>
                  <a:cubicBezTo>
                    <a:pt x="3108" y="1282"/>
                    <a:pt x="3466" y="1128"/>
                    <a:pt x="3847" y="1128"/>
                  </a:cubicBezTo>
                  <a:close/>
                  <a:moveTo>
                    <a:pt x="7490" y="10367"/>
                  </a:moveTo>
                  <a:lnTo>
                    <a:pt x="7490" y="10367"/>
                  </a:lnTo>
                  <a:cubicBezTo>
                    <a:pt x="7609" y="10403"/>
                    <a:pt x="7728" y="10415"/>
                    <a:pt x="7859" y="10415"/>
                  </a:cubicBezTo>
                  <a:lnTo>
                    <a:pt x="7716" y="10665"/>
                  </a:lnTo>
                  <a:cubicBezTo>
                    <a:pt x="7680" y="10712"/>
                    <a:pt x="7657" y="10712"/>
                    <a:pt x="7645" y="10712"/>
                  </a:cubicBezTo>
                  <a:cubicBezTo>
                    <a:pt x="7621" y="10712"/>
                    <a:pt x="7585" y="10700"/>
                    <a:pt x="7561" y="10653"/>
                  </a:cubicBezTo>
                  <a:lnTo>
                    <a:pt x="7490" y="10367"/>
                  </a:lnTo>
                  <a:close/>
                  <a:moveTo>
                    <a:pt x="1449" y="1"/>
                  </a:moveTo>
                  <a:cubicBezTo>
                    <a:pt x="1407" y="1"/>
                    <a:pt x="1362" y="16"/>
                    <a:pt x="1322" y="44"/>
                  </a:cubicBezTo>
                  <a:cubicBezTo>
                    <a:pt x="1251" y="104"/>
                    <a:pt x="1251" y="199"/>
                    <a:pt x="1311" y="282"/>
                  </a:cubicBezTo>
                  <a:cubicBezTo>
                    <a:pt x="1489" y="485"/>
                    <a:pt x="1561" y="735"/>
                    <a:pt x="1608" y="901"/>
                  </a:cubicBezTo>
                  <a:cubicBezTo>
                    <a:pt x="1549" y="901"/>
                    <a:pt x="1477" y="901"/>
                    <a:pt x="1418" y="913"/>
                  </a:cubicBezTo>
                  <a:cubicBezTo>
                    <a:pt x="1156" y="532"/>
                    <a:pt x="787" y="378"/>
                    <a:pt x="775" y="378"/>
                  </a:cubicBezTo>
                  <a:cubicBezTo>
                    <a:pt x="760" y="373"/>
                    <a:pt x="745" y="371"/>
                    <a:pt x="730" y="371"/>
                  </a:cubicBezTo>
                  <a:cubicBezTo>
                    <a:pt x="660" y="371"/>
                    <a:pt x="590" y="414"/>
                    <a:pt x="560" y="473"/>
                  </a:cubicBezTo>
                  <a:cubicBezTo>
                    <a:pt x="525" y="556"/>
                    <a:pt x="572" y="651"/>
                    <a:pt x="644" y="699"/>
                  </a:cubicBezTo>
                  <a:cubicBezTo>
                    <a:pt x="644" y="699"/>
                    <a:pt x="858" y="782"/>
                    <a:pt x="1049" y="1009"/>
                  </a:cubicBezTo>
                  <a:cubicBezTo>
                    <a:pt x="441" y="1235"/>
                    <a:pt x="1" y="1830"/>
                    <a:pt x="1" y="2509"/>
                  </a:cubicBezTo>
                  <a:cubicBezTo>
                    <a:pt x="1" y="3402"/>
                    <a:pt x="715" y="4116"/>
                    <a:pt x="1608" y="4116"/>
                  </a:cubicBezTo>
                  <a:cubicBezTo>
                    <a:pt x="2061" y="4116"/>
                    <a:pt x="2489" y="3926"/>
                    <a:pt x="2799" y="3592"/>
                  </a:cubicBezTo>
                  <a:cubicBezTo>
                    <a:pt x="3085" y="3830"/>
                    <a:pt x="3454" y="3985"/>
                    <a:pt x="3847" y="3985"/>
                  </a:cubicBezTo>
                  <a:cubicBezTo>
                    <a:pt x="3989" y="3985"/>
                    <a:pt x="4144" y="3973"/>
                    <a:pt x="4287" y="3926"/>
                  </a:cubicBezTo>
                  <a:cubicBezTo>
                    <a:pt x="4370" y="4164"/>
                    <a:pt x="4501" y="4390"/>
                    <a:pt x="4668" y="4569"/>
                  </a:cubicBezTo>
                  <a:cubicBezTo>
                    <a:pt x="4466" y="4747"/>
                    <a:pt x="4335" y="4985"/>
                    <a:pt x="4251" y="5223"/>
                  </a:cubicBezTo>
                  <a:lnTo>
                    <a:pt x="3692" y="5485"/>
                  </a:lnTo>
                  <a:cubicBezTo>
                    <a:pt x="3549" y="5557"/>
                    <a:pt x="3442" y="5723"/>
                    <a:pt x="3454" y="5890"/>
                  </a:cubicBezTo>
                  <a:cubicBezTo>
                    <a:pt x="3478" y="6069"/>
                    <a:pt x="3573" y="6200"/>
                    <a:pt x="3751" y="6259"/>
                  </a:cubicBezTo>
                  <a:lnTo>
                    <a:pt x="4347" y="6450"/>
                  </a:lnTo>
                  <a:cubicBezTo>
                    <a:pt x="4430" y="6593"/>
                    <a:pt x="4513" y="6724"/>
                    <a:pt x="4621" y="6843"/>
                  </a:cubicBezTo>
                  <a:cubicBezTo>
                    <a:pt x="4347" y="7140"/>
                    <a:pt x="4192" y="7521"/>
                    <a:pt x="4192" y="7926"/>
                  </a:cubicBezTo>
                  <a:cubicBezTo>
                    <a:pt x="4192" y="8093"/>
                    <a:pt x="4216" y="8260"/>
                    <a:pt x="4263" y="8402"/>
                  </a:cubicBezTo>
                  <a:lnTo>
                    <a:pt x="3966" y="8938"/>
                  </a:lnTo>
                  <a:cubicBezTo>
                    <a:pt x="3870" y="9093"/>
                    <a:pt x="3894" y="9272"/>
                    <a:pt x="4013" y="9402"/>
                  </a:cubicBezTo>
                  <a:cubicBezTo>
                    <a:pt x="4085" y="9510"/>
                    <a:pt x="4204" y="9545"/>
                    <a:pt x="4335" y="9545"/>
                  </a:cubicBezTo>
                  <a:cubicBezTo>
                    <a:pt x="4382" y="9545"/>
                    <a:pt x="4430" y="9545"/>
                    <a:pt x="4454" y="9533"/>
                  </a:cubicBezTo>
                  <a:lnTo>
                    <a:pt x="5061" y="9343"/>
                  </a:lnTo>
                  <a:cubicBezTo>
                    <a:pt x="5287" y="9462"/>
                    <a:pt x="5537" y="9522"/>
                    <a:pt x="5811" y="9522"/>
                  </a:cubicBezTo>
                  <a:cubicBezTo>
                    <a:pt x="6002" y="9522"/>
                    <a:pt x="6216" y="9486"/>
                    <a:pt x="6395" y="9414"/>
                  </a:cubicBezTo>
                  <a:cubicBezTo>
                    <a:pt x="6537" y="9772"/>
                    <a:pt x="6787" y="10057"/>
                    <a:pt x="7121" y="10236"/>
                  </a:cubicBezTo>
                  <a:lnTo>
                    <a:pt x="7252" y="10760"/>
                  </a:lnTo>
                  <a:cubicBezTo>
                    <a:pt x="7299" y="10915"/>
                    <a:pt x="7430" y="11034"/>
                    <a:pt x="7609" y="11069"/>
                  </a:cubicBezTo>
                  <a:lnTo>
                    <a:pt x="7657" y="11069"/>
                  </a:lnTo>
                  <a:cubicBezTo>
                    <a:pt x="7799" y="11069"/>
                    <a:pt x="7954" y="10974"/>
                    <a:pt x="8026" y="10843"/>
                  </a:cubicBezTo>
                  <a:lnTo>
                    <a:pt x="8276" y="10367"/>
                  </a:lnTo>
                  <a:cubicBezTo>
                    <a:pt x="8752" y="10236"/>
                    <a:pt x="9157" y="9891"/>
                    <a:pt x="9347" y="9426"/>
                  </a:cubicBezTo>
                  <a:cubicBezTo>
                    <a:pt x="9526" y="9486"/>
                    <a:pt x="9704" y="9522"/>
                    <a:pt x="9883" y="9522"/>
                  </a:cubicBezTo>
                  <a:lnTo>
                    <a:pt x="9931" y="9522"/>
                  </a:lnTo>
                  <a:lnTo>
                    <a:pt x="10312" y="9879"/>
                  </a:lnTo>
                  <a:cubicBezTo>
                    <a:pt x="10395" y="9950"/>
                    <a:pt x="10502" y="9986"/>
                    <a:pt x="10597" y="9986"/>
                  </a:cubicBezTo>
                  <a:cubicBezTo>
                    <a:pt x="10657" y="9986"/>
                    <a:pt x="10717" y="9962"/>
                    <a:pt x="10776" y="9938"/>
                  </a:cubicBezTo>
                  <a:cubicBezTo>
                    <a:pt x="10931" y="9867"/>
                    <a:pt x="11038" y="9700"/>
                    <a:pt x="11014" y="9533"/>
                  </a:cubicBezTo>
                  <a:lnTo>
                    <a:pt x="10990" y="9069"/>
                  </a:lnTo>
                  <a:cubicBezTo>
                    <a:pt x="11300" y="8760"/>
                    <a:pt x="11490" y="8343"/>
                    <a:pt x="11490" y="7902"/>
                  </a:cubicBezTo>
                  <a:cubicBezTo>
                    <a:pt x="11490" y="7009"/>
                    <a:pt x="10776" y="6295"/>
                    <a:pt x="9883" y="6295"/>
                  </a:cubicBezTo>
                  <a:cubicBezTo>
                    <a:pt x="9228" y="6295"/>
                    <a:pt x="8657" y="6688"/>
                    <a:pt x="8395" y="7283"/>
                  </a:cubicBezTo>
                  <a:cubicBezTo>
                    <a:pt x="8216" y="7224"/>
                    <a:pt x="8038" y="7200"/>
                    <a:pt x="7859" y="7200"/>
                  </a:cubicBezTo>
                  <a:cubicBezTo>
                    <a:pt x="7669" y="7200"/>
                    <a:pt x="7466" y="7224"/>
                    <a:pt x="7288" y="7307"/>
                  </a:cubicBezTo>
                  <a:cubicBezTo>
                    <a:pt x="7204" y="7105"/>
                    <a:pt x="7085" y="6926"/>
                    <a:pt x="6954" y="6783"/>
                  </a:cubicBezTo>
                  <a:cubicBezTo>
                    <a:pt x="7228" y="6485"/>
                    <a:pt x="7383" y="6093"/>
                    <a:pt x="7383" y="5700"/>
                  </a:cubicBezTo>
                  <a:cubicBezTo>
                    <a:pt x="7383" y="5283"/>
                    <a:pt x="7228" y="4878"/>
                    <a:pt x="6942" y="4580"/>
                  </a:cubicBezTo>
                  <a:cubicBezTo>
                    <a:pt x="7252" y="4283"/>
                    <a:pt x="7430" y="3866"/>
                    <a:pt x="7430" y="3437"/>
                  </a:cubicBezTo>
                  <a:cubicBezTo>
                    <a:pt x="7430" y="2545"/>
                    <a:pt x="6716" y="1830"/>
                    <a:pt x="5823" y="1830"/>
                  </a:cubicBezTo>
                  <a:cubicBezTo>
                    <a:pt x="5680" y="1830"/>
                    <a:pt x="5525" y="1842"/>
                    <a:pt x="5383" y="1890"/>
                  </a:cubicBezTo>
                  <a:cubicBezTo>
                    <a:pt x="5168" y="1211"/>
                    <a:pt x="4561" y="759"/>
                    <a:pt x="3847" y="759"/>
                  </a:cubicBezTo>
                  <a:cubicBezTo>
                    <a:pt x="3394" y="759"/>
                    <a:pt x="2966" y="949"/>
                    <a:pt x="2656" y="1271"/>
                  </a:cubicBezTo>
                  <a:cubicBezTo>
                    <a:pt x="2442" y="1116"/>
                    <a:pt x="2204" y="997"/>
                    <a:pt x="1954" y="937"/>
                  </a:cubicBezTo>
                  <a:cubicBezTo>
                    <a:pt x="1918" y="735"/>
                    <a:pt x="1834" y="366"/>
                    <a:pt x="1561" y="56"/>
                  </a:cubicBezTo>
                  <a:cubicBezTo>
                    <a:pt x="1536" y="19"/>
                    <a:pt x="1495" y="1"/>
                    <a:pt x="14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1915" name="Google Shape;11915;p81"/>
          <p:cNvSpPr/>
          <p:nvPr/>
        </p:nvSpPr>
        <p:spPr>
          <a:xfrm>
            <a:off x="4666864" y="2960634"/>
            <a:ext cx="370368" cy="368096"/>
          </a:xfrm>
          <a:custGeom>
            <a:avLst/>
            <a:gdLst/>
            <a:ahLst/>
            <a:cxnLst/>
            <a:rect l="l" t="t" r="r" b="b"/>
            <a:pathLst>
              <a:path w="11574" h="11503" extrusionOk="0">
                <a:moveTo>
                  <a:pt x="5799" y="4168"/>
                </a:moveTo>
                <a:cubicBezTo>
                  <a:pt x="6001" y="4168"/>
                  <a:pt x="6168" y="4335"/>
                  <a:pt x="6168" y="4537"/>
                </a:cubicBezTo>
                <a:cubicBezTo>
                  <a:pt x="6168" y="4632"/>
                  <a:pt x="6144" y="4704"/>
                  <a:pt x="6096" y="4775"/>
                </a:cubicBezTo>
                <a:cubicBezTo>
                  <a:pt x="6001" y="4751"/>
                  <a:pt x="5906" y="4740"/>
                  <a:pt x="5811" y="4740"/>
                </a:cubicBezTo>
                <a:cubicBezTo>
                  <a:pt x="5703" y="4740"/>
                  <a:pt x="5620" y="4751"/>
                  <a:pt x="5525" y="4775"/>
                </a:cubicBezTo>
                <a:cubicBezTo>
                  <a:pt x="5465" y="4716"/>
                  <a:pt x="5453" y="4632"/>
                  <a:pt x="5453" y="4537"/>
                </a:cubicBezTo>
                <a:cubicBezTo>
                  <a:pt x="5430" y="4347"/>
                  <a:pt x="5608" y="4168"/>
                  <a:pt x="5799" y="4168"/>
                </a:cubicBezTo>
                <a:close/>
                <a:moveTo>
                  <a:pt x="5822" y="5085"/>
                </a:moveTo>
                <a:cubicBezTo>
                  <a:pt x="6227" y="5085"/>
                  <a:pt x="6549" y="5418"/>
                  <a:pt x="6549" y="5823"/>
                </a:cubicBezTo>
                <a:cubicBezTo>
                  <a:pt x="6549" y="5942"/>
                  <a:pt x="6525" y="6037"/>
                  <a:pt x="6477" y="6144"/>
                </a:cubicBezTo>
                <a:cubicBezTo>
                  <a:pt x="6430" y="6168"/>
                  <a:pt x="6406" y="6192"/>
                  <a:pt x="6394" y="6240"/>
                </a:cubicBezTo>
                <a:cubicBezTo>
                  <a:pt x="6358" y="6323"/>
                  <a:pt x="6406" y="6418"/>
                  <a:pt x="6489" y="6466"/>
                </a:cubicBezTo>
                <a:cubicBezTo>
                  <a:pt x="6977" y="6645"/>
                  <a:pt x="7251" y="7026"/>
                  <a:pt x="7251" y="7549"/>
                </a:cubicBezTo>
                <a:cubicBezTo>
                  <a:pt x="7251" y="8323"/>
                  <a:pt x="6620" y="9228"/>
                  <a:pt x="5811" y="9228"/>
                </a:cubicBezTo>
                <a:cubicBezTo>
                  <a:pt x="5001" y="9228"/>
                  <a:pt x="4370" y="8323"/>
                  <a:pt x="4370" y="7549"/>
                </a:cubicBezTo>
                <a:cubicBezTo>
                  <a:pt x="4370" y="7168"/>
                  <a:pt x="4513" y="6859"/>
                  <a:pt x="4787" y="6656"/>
                </a:cubicBezTo>
                <a:cubicBezTo>
                  <a:pt x="5037" y="6442"/>
                  <a:pt x="5406" y="6323"/>
                  <a:pt x="5822" y="6323"/>
                </a:cubicBezTo>
                <a:cubicBezTo>
                  <a:pt x="5918" y="6323"/>
                  <a:pt x="5989" y="6252"/>
                  <a:pt x="5989" y="6156"/>
                </a:cubicBezTo>
                <a:cubicBezTo>
                  <a:pt x="5989" y="6073"/>
                  <a:pt x="5918" y="6002"/>
                  <a:pt x="5822" y="6002"/>
                </a:cubicBezTo>
                <a:cubicBezTo>
                  <a:pt x="5584" y="6002"/>
                  <a:pt x="5358" y="6025"/>
                  <a:pt x="5156" y="6097"/>
                </a:cubicBezTo>
                <a:cubicBezTo>
                  <a:pt x="5108" y="6013"/>
                  <a:pt x="5096" y="5906"/>
                  <a:pt x="5096" y="5823"/>
                </a:cubicBezTo>
                <a:cubicBezTo>
                  <a:pt x="5096" y="5418"/>
                  <a:pt x="5418" y="5085"/>
                  <a:pt x="5822" y="5085"/>
                </a:cubicBezTo>
                <a:close/>
                <a:moveTo>
                  <a:pt x="3798" y="1"/>
                </a:moveTo>
                <a:cubicBezTo>
                  <a:pt x="3715" y="1"/>
                  <a:pt x="3620" y="72"/>
                  <a:pt x="3620" y="168"/>
                </a:cubicBezTo>
                <a:lnTo>
                  <a:pt x="3620" y="2930"/>
                </a:lnTo>
                <a:cubicBezTo>
                  <a:pt x="3620" y="3037"/>
                  <a:pt x="3655" y="3120"/>
                  <a:pt x="3715" y="3216"/>
                </a:cubicBezTo>
                <a:lnTo>
                  <a:pt x="4918" y="5109"/>
                </a:lnTo>
                <a:cubicBezTo>
                  <a:pt x="4906" y="5121"/>
                  <a:pt x="4894" y="5132"/>
                  <a:pt x="4870" y="5168"/>
                </a:cubicBezTo>
                <a:lnTo>
                  <a:pt x="2536" y="3335"/>
                </a:lnTo>
                <a:cubicBezTo>
                  <a:pt x="2512" y="3323"/>
                  <a:pt x="2489" y="3287"/>
                  <a:pt x="2477" y="3263"/>
                </a:cubicBezTo>
                <a:lnTo>
                  <a:pt x="1620" y="1013"/>
                </a:lnTo>
                <a:cubicBezTo>
                  <a:pt x="1593" y="942"/>
                  <a:pt x="1527" y="904"/>
                  <a:pt x="1460" y="904"/>
                </a:cubicBezTo>
                <a:cubicBezTo>
                  <a:pt x="1437" y="904"/>
                  <a:pt x="1415" y="908"/>
                  <a:pt x="1393" y="918"/>
                </a:cubicBezTo>
                <a:cubicBezTo>
                  <a:pt x="1298" y="965"/>
                  <a:pt x="1262" y="1060"/>
                  <a:pt x="1298" y="1144"/>
                </a:cubicBezTo>
                <a:lnTo>
                  <a:pt x="2167" y="3394"/>
                </a:lnTo>
                <a:cubicBezTo>
                  <a:pt x="2191" y="3489"/>
                  <a:pt x="2251" y="3561"/>
                  <a:pt x="2334" y="3620"/>
                </a:cubicBezTo>
                <a:lnTo>
                  <a:pt x="4739" y="5513"/>
                </a:lnTo>
                <a:cubicBezTo>
                  <a:pt x="4739" y="5525"/>
                  <a:pt x="4727" y="5537"/>
                  <a:pt x="4727" y="5549"/>
                </a:cubicBezTo>
                <a:lnTo>
                  <a:pt x="3429" y="5275"/>
                </a:lnTo>
                <a:cubicBezTo>
                  <a:pt x="3384" y="5263"/>
                  <a:pt x="3339" y="5256"/>
                  <a:pt x="3294" y="5256"/>
                </a:cubicBezTo>
                <a:cubicBezTo>
                  <a:pt x="3209" y="5256"/>
                  <a:pt x="3126" y="5280"/>
                  <a:pt x="3048" y="5335"/>
                </a:cubicBezTo>
                <a:lnTo>
                  <a:pt x="1108" y="6466"/>
                </a:lnTo>
                <a:cubicBezTo>
                  <a:pt x="1000" y="6525"/>
                  <a:pt x="929" y="6609"/>
                  <a:pt x="881" y="6716"/>
                </a:cubicBezTo>
                <a:lnTo>
                  <a:pt x="36" y="8764"/>
                </a:lnTo>
                <a:cubicBezTo>
                  <a:pt x="0" y="8859"/>
                  <a:pt x="36" y="8942"/>
                  <a:pt x="131" y="8990"/>
                </a:cubicBezTo>
                <a:cubicBezTo>
                  <a:pt x="143" y="9002"/>
                  <a:pt x="167" y="9002"/>
                  <a:pt x="191" y="9002"/>
                </a:cubicBezTo>
                <a:cubicBezTo>
                  <a:pt x="250" y="9002"/>
                  <a:pt x="322" y="8966"/>
                  <a:pt x="334" y="8907"/>
                </a:cubicBezTo>
                <a:lnTo>
                  <a:pt x="1179" y="6847"/>
                </a:lnTo>
                <a:cubicBezTo>
                  <a:pt x="1203" y="6799"/>
                  <a:pt x="1227" y="6775"/>
                  <a:pt x="1262" y="6764"/>
                </a:cubicBezTo>
                <a:lnTo>
                  <a:pt x="3191" y="5632"/>
                </a:lnTo>
                <a:cubicBezTo>
                  <a:pt x="3221" y="5610"/>
                  <a:pt x="3252" y="5602"/>
                  <a:pt x="3279" y="5602"/>
                </a:cubicBezTo>
                <a:cubicBezTo>
                  <a:pt x="3294" y="5602"/>
                  <a:pt x="3309" y="5604"/>
                  <a:pt x="3322" y="5609"/>
                </a:cubicBezTo>
                <a:lnTo>
                  <a:pt x="4679" y="5906"/>
                </a:lnTo>
                <a:cubicBezTo>
                  <a:pt x="4679" y="5942"/>
                  <a:pt x="4691" y="5966"/>
                  <a:pt x="4691" y="6002"/>
                </a:cubicBezTo>
                <a:lnTo>
                  <a:pt x="3882" y="6264"/>
                </a:lnTo>
                <a:cubicBezTo>
                  <a:pt x="3727" y="6311"/>
                  <a:pt x="3596" y="6430"/>
                  <a:pt x="3548" y="6597"/>
                </a:cubicBezTo>
                <a:lnTo>
                  <a:pt x="2727" y="8871"/>
                </a:lnTo>
                <a:cubicBezTo>
                  <a:pt x="2703" y="8942"/>
                  <a:pt x="2703" y="9014"/>
                  <a:pt x="2703" y="9097"/>
                </a:cubicBezTo>
                <a:lnTo>
                  <a:pt x="2882" y="11359"/>
                </a:lnTo>
                <a:cubicBezTo>
                  <a:pt x="2882" y="11443"/>
                  <a:pt x="2953" y="11502"/>
                  <a:pt x="3048" y="11502"/>
                </a:cubicBezTo>
                <a:lnTo>
                  <a:pt x="3060" y="11502"/>
                </a:lnTo>
                <a:cubicBezTo>
                  <a:pt x="3144" y="11502"/>
                  <a:pt x="3227" y="11419"/>
                  <a:pt x="3203" y="11324"/>
                </a:cubicBezTo>
                <a:lnTo>
                  <a:pt x="3024" y="9061"/>
                </a:lnTo>
                <a:cubicBezTo>
                  <a:pt x="3024" y="9038"/>
                  <a:pt x="3024" y="9002"/>
                  <a:pt x="3048" y="8990"/>
                </a:cubicBezTo>
                <a:lnTo>
                  <a:pt x="3858" y="6716"/>
                </a:lnTo>
                <a:cubicBezTo>
                  <a:pt x="3882" y="6656"/>
                  <a:pt x="3917" y="6609"/>
                  <a:pt x="3977" y="6597"/>
                </a:cubicBezTo>
                <a:lnTo>
                  <a:pt x="4370" y="6466"/>
                </a:lnTo>
                <a:lnTo>
                  <a:pt x="4370" y="6466"/>
                </a:lnTo>
                <a:cubicBezTo>
                  <a:pt x="4096" y="6728"/>
                  <a:pt x="3953" y="7097"/>
                  <a:pt x="3953" y="7514"/>
                </a:cubicBezTo>
                <a:cubicBezTo>
                  <a:pt x="3953" y="7990"/>
                  <a:pt x="4144" y="8502"/>
                  <a:pt x="4453" y="8883"/>
                </a:cubicBezTo>
                <a:cubicBezTo>
                  <a:pt x="4810" y="9300"/>
                  <a:pt x="5263" y="9538"/>
                  <a:pt x="5739" y="9538"/>
                </a:cubicBezTo>
                <a:cubicBezTo>
                  <a:pt x="6215" y="9538"/>
                  <a:pt x="6656" y="9300"/>
                  <a:pt x="7013" y="8883"/>
                </a:cubicBezTo>
                <a:cubicBezTo>
                  <a:pt x="7346" y="8502"/>
                  <a:pt x="7525" y="7990"/>
                  <a:pt x="7525" y="7514"/>
                </a:cubicBezTo>
                <a:cubicBezTo>
                  <a:pt x="7525" y="7097"/>
                  <a:pt x="7370" y="6728"/>
                  <a:pt x="7108" y="6466"/>
                </a:cubicBezTo>
                <a:lnTo>
                  <a:pt x="7108" y="6466"/>
                </a:lnTo>
                <a:lnTo>
                  <a:pt x="7489" y="6597"/>
                </a:lnTo>
                <a:cubicBezTo>
                  <a:pt x="7549" y="6609"/>
                  <a:pt x="7596" y="6656"/>
                  <a:pt x="7608" y="6716"/>
                </a:cubicBezTo>
                <a:lnTo>
                  <a:pt x="8430" y="8990"/>
                </a:lnTo>
                <a:cubicBezTo>
                  <a:pt x="8442" y="9014"/>
                  <a:pt x="8442" y="9038"/>
                  <a:pt x="8442" y="9061"/>
                </a:cubicBezTo>
                <a:lnTo>
                  <a:pt x="8263" y="11324"/>
                </a:lnTo>
                <a:cubicBezTo>
                  <a:pt x="8263" y="11419"/>
                  <a:pt x="8323" y="11502"/>
                  <a:pt x="8418" y="11502"/>
                </a:cubicBezTo>
                <a:lnTo>
                  <a:pt x="8430" y="11502"/>
                </a:lnTo>
                <a:cubicBezTo>
                  <a:pt x="8513" y="11502"/>
                  <a:pt x="8597" y="11431"/>
                  <a:pt x="8597" y="11359"/>
                </a:cubicBezTo>
                <a:lnTo>
                  <a:pt x="8775" y="9097"/>
                </a:lnTo>
                <a:cubicBezTo>
                  <a:pt x="8775" y="9014"/>
                  <a:pt x="8775" y="8942"/>
                  <a:pt x="8739" y="8871"/>
                </a:cubicBezTo>
                <a:lnTo>
                  <a:pt x="7918" y="6597"/>
                </a:lnTo>
                <a:cubicBezTo>
                  <a:pt x="7858" y="6442"/>
                  <a:pt x="7739" y="6323"/>
                  <a:pt x="7596" y="6264"/>
                </a:cubicBezTo>
                <a:lnTo>
                  <a:pt x="6775" y="6002"/>
                </a:lnTo>
                <a:cubicBezTo>
                  <a:pt x="6775" y="5966"/>
                  <a:pt x="6787" y="5942"/>
                  <a:pt x="6787" y="5906"/>
                </a:cubicBezTo>
                <a:lnTo>
                  <a:pt x="8144" y="5609"/>
                </a:lnTo>
                <a:cubicBezTo>
                  <a:pt x="8157" y="5605"/>
                  <a:pt x="8170" y="5604"/>
                  <a:pt x="8182" y="5604"/>
                </a:cubicBezTo>
                <a:cubicBezTo>
                  <a:pt x="8216" y="5604"/>
                  <a:pt x="8249" y="5615"/>
                  <a:pt x="8275" y="5632"/>
                </a:cubicBezTo>
                <a:lnTo>
                  <a:pt x="10216" y="6764"/>
                </a:lnTo>
                <a:cubicBezTo>
                  <a:pt x="10240" y="6775"/>
                  <a:pt x="10275" y="6823"/>
                  <a:pt x="10287" y="6847"/>
                </a:cubicBezTo>
                <a:lnTo>
                  <a:pt x="11133" y="8907"/>
                </a:lnTo>
                <a:cubicBezTo>
                  <a:pt x="11168" y="8954"/>
                  <a:pt x="11228" y="9002"/>
                  <a:pt x="11287" y="9002"/>
                </a:cubicBezTo>
                <a:cubicBezTo>
                  <a:pt x="11299" y="9002"/>
                  <a:pt x="11335" y="9002"/>
                  <a:pt x="11347" y="8990"/>
                </a:cubicBezTo>
                <a:cubicBezTo>
                  <a:pt x="11526" y="8978"/>
                  <a:pt x="11573" y="8883"/>
                  <a:pt x="11526" y="8800"/>
                </a:cubicBezTo>
                <a:lnTo>
                  <a:pt x="10680" y="6740"/>
                </a:lnTo>
                <a:cubicBezTo>
                  <a:pt x="10633" y="6645"/>
                  <a:pt x="10561" y="6549"/>
                  <a:pt x="10454" y="6490"/>
                </a:cubicBezTo>
                <a:lnTo>
                  <a:pt x="8525" y="5359"/>
                </a:lnTo>
                <a:cubicBezTo>
                  <a:pt x="8442" y="5309"/>
                  <a:pt x="8348" y="5288"/>
                  <a:pt x="8253" y="5288"/>
                </a:cubicBezTo>
                <a:cubicBezTo>
                  <a:pt x="8213" y="5288"/>
                  <a:pt x="8172" y="5292"/>
                  <a:pt x="8132" y="5299"/>
                </a:cubicBezTo>
                <a:lnTo>
                  <a:pt x="6834" y="5585"/>
                </a:lnTo>
                <a:cubicBezTo>
                  <a:pt x="6834" y="5573"/>
                  <a:pt x="6834" y="5549"/>
                  <a:pt x="6823" y="5537"/>
                </a:cubicBezTo>
                <a:lnTo>
                  <a:pt x="9240" y="3644"/>
                </a:lnTo>
                <a:cubicBezTo>
                  <a:pt x="9311" y="3585"/>
                  <a:pt x="9370" y="3513"/>
                  <a:pt x="9394" y="3430"/>
                </a:cubicBezTo>
                <a:lnTo>
                  <a:pt x="10263" y="1180"/>
                </a:lnTo>
                <a:cubicBezTo>
                  <a:pt x="10287" y="1084"/>
                  <a:pt x="10252" y="1001"/>
                  <a:pt x="10168" y="953"/>
                </a:cubicBezTo>
                <a:cubicBezTo>
                  <a:pt x="10149" y="945"/>
                  <a:pt x="10129" y="941"/>
                  <a:pt x="10110" y="941"/>
                </a:cubicBezTo>
                <a:cubicBezTo>
                  <a:pt x="10044" y="941"/>
                  <a:pt x="9981" y="984"/>
                  <a:pt x="9954" y="1049"/>
                </a:cubicBezTo>
                <a:lnTo>
                  <a:pt x="9085" y="3287"/>
                </a:lnTo>
                <a:cubicBezTo>
                  <a:pt x="9073" y="3323"/>
                  <a:pt x="9061" y="3346"/>
                  <a:pt x="9025" y="3370"/>
                </a:cubicBezTo>
                <a:lnTo>
                  <a:pt x="6692" y="5192"/>
                </a:lnTo>
                <a:cubicBezTo>
                  <a:pt x="6680" y="5180"/>
                  <a:pt x="6656" y="5156"/>
                  <a:pt x="6644" y="5132"/>
                </a:cubicBezTo>
                <a:lnTo>
                  <a:pt x="7846" y="3251"/>
                </a:lnTo>
                <a:cubicBezTo>
                  <a:pt x="7906" y="3156"/>
                  <a:pt x="7942" y="3061"/>
                  <a:pt x="7942" y="2965"/>
                </a:cubicBezTo>
                <a:lnTo>
                  <a:pt x="7942" y="191"/>
                </a:lnTo>
                <a:cubicBezTo>
                  <a:pt x="7942" y="108"/>
                  <a:pt x="7858" y="13"/>
                  <a:pt x="7775" y="13"/>
                </a:cubicBezTo>
                <a:cubicBezTo>
                  <a:pt x="7692" y="13"/>
                  <a:pt x="7596" y="84"/>
                  <a:pt x="7596" y="179"/>
                </a:cubicBezTo>
                <a:lnTo>
                  <a:pt x="7596" y="2954"/>
                </a:lnTo>
                <a:cubicBezTo>
                  <a:pt x="7596" y="2977"/>
                  <a:pt x="7585" y="3025"/>
                  <a:pt x="7561" y="3049"/>
                </a:cubicBezTo>
                <a:lnTo>
                  <a:pt x="6406" y="4882"/>
                </a:lnTo>
                <a:lnTo>
                  <a:pt x="6394" y="4870"/>
                </a:lnTo>
                <a:cubicBezTo>
                  <a:pt x="6465" y="4751"/>
                  <a:pt x="6501" y="4632"/>
                  <a:pt x="6501" y="4489"/>
                </a:cubicBezTo>
                <a:lnTo>
                  <a:pt x="6501" y="3597"/>
                </a:lnTo>
                <a:cubicBezTo>
                  <a:pt x="6501" y="3466"/>
                  <a:pt x="6453" y="3346"/>
                  <a:pt x="6406" y="3275"/>
                </a:cubicBezTo>
                <a:cubicBezTo>
                  <a:pt x="6377" y="3223"/>
                  <a:pt x="6322" y="3196"/>
                  <a:pt x="6267" y="3196"/>
                </a:cubicBezTo>
                <a:cubicBezTo>
                  <a:pt x="6209" y="3196"/>
                  <a:pt x="6151" y="3226"/>
                  <a:pt x="6120" y="3287"/>
                </a:cubicBezTo>
                <a:cubicBezTo>
                  <a:pt x="6096" y="3335"/>
                  <a:pt x="6096" y="3406"/>
                  <a:pt x="6120" y="3454"/>
                </a:cubicBezTo>
                <a:cubicBezTo>
                  <a:pt x="6144" y="3489"/>
                  <a:pt x="6156" y="3525"/>
                  <a:pt x="6156" y="3597"/>
                </a:cubicBezTo>
                <a:lnTo>
                  <a:pt x="6156" y="3894"/>
                </a:lnTo>
                <a:cubicBezTo>
                  <a:pt x="6049" y="3847"/>
                  <a:pt x="5918" y="3799"/>
                  <a:pt x="5787" y="3799"/>
                </a:cubicBezTo>
                <a:cubicBezTo>
                  <a:pt x="5644" y="3799"/>
                  <a:pt x="5513" y="3835"/>
                  <a:pt x="5406" y="3894"/>
                </a:cubicBezTo>
                <a:lnTo>
                  <a:pt x="5406" y="3597"/>
                </a:lnTo>
                <a:cubicBezTo>
                  <a:pt x="5406" y="3525"/>
                  <a:pt x="5430" y="3489"/>
                  <a:pt x="5441" y="3454"/>
                </a:cubicBezTo>
                <a:cubicBezTo>
                  <a:pt x="5465" y="3406"/>
                  <a:pt x="5465" y="3346"/>
                  <a:pt x="5441" y="3287"/>
                </a:cubicBezTo>
                <a:cubicBezTo>
                  <a:pt x="5411" y="3226"/>
                  <a:pt x="5352" y="3196"/>
                  <a:pt x="5294" y="3196"/>
                </a:cubicBezTo>
                <a:cubicBezTo>
                  <a:pt x="5239" y="3196"/>
                  <a:pt x="5185" y="3223"/>
                  <a:pt x="5156" y="3275"/>
                </a:cubicBezTo>
                <a:cubicBezTo>
                  <a:pt x="5108" y="3358"/>
                  <a:pt x="5072" y="3466"/>
                  <a:pt x="5072" y="3597"/>
                </a:cubicBezTo>
                <a:lnTo>
                  <a:pt x="5072" y="4489"/>
                </a:lnTo>
                <a:cubicBezTo>
                  <a:pt x="5072" y="4632"/>
                  <a:pt x="5108" y="4763"/>
                  <a:pt x="5168" y="4870"/>
                </a:cubicBezTo>
                <a:lnTo>
                  <a:pt x="5156" y="4882"/>
                </a:lnTo>
                <a:lnTo>
                  <a:pt x="4001" y="3049"/>
                </a:lnTo>
                <a:cubicBezTo>
                  <a:pt x="3977" y="3025"/>
                  <a:pt x="3965" y="2989"/>
                  <a:pt x="3965" y="2954"/>
                </a:cubicBezTo>
                <a:lnTo>
                  <a:pt x="3965" y="179"/>
                </a:lnTo>
                <a:cubicBezTo>
                  <a:pt x="3965" y="84"/>
                  <a:pt x="3894" y="1"/>
                  <a:pt x="3798" y="1"/>
                </a:cubicBezTo>
                <a:close/>
              </a:path>
            </a:pathLst>
          </a:custGeo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1916" name="Google Shape;11916;p81"/>
          <p:cNvSpPr/>
          <p:nvPr/>
        </p:nvSpPr>
        <p:spPr>
          <a:xfrm>
            <a:off x="8018512" y="2962490"/>
            <a:ext cx="253408" cy="366240"/>
          </a:xfrm>
          <a:custGeom>
            <a:avLst/>
            <a:gdLst/>
            <a:ahLst/>
            <a:cxnLst/>
            <a:rect l="l" t="t" r="r" b="b"/>
            <a:pathLst>
              <a:path w="7919" h="11445" extrusionOk="0">
                <a:moveTo>
                  <a:pt x="3644" y="443"/>
                </a:moveTo>
                <a:lnTo>
                  <a:pt x="3644" y="443"/>
                </a:lnTo>
                <a:cubicBezTo>
                  <a:pt x="4001" y="586"/>
                  <a:pt x="4513" y="860"/>
                  <a:pt x="4787" y="1443"/>
                </a:cubicBezTo>
                <a:cubicBezTo>
                  <a:pt x="4823" y="1514"/>
                  <a:pt x="4846" y="1598"/>
                  <a:pt x="4870" y="1669"/>
                </a:cubicBezTo>
                <a:cubicBezTo>
                  <a:pt x="4727" y="1788"/>
                  <a:pt x="4608" y="1919"/>
                  <a:pt x="4513" y="2074"/>
                </a:cubicBezTo>
                <a:cubicBezTo>
                  <a:pt x="4346" y="2324"/>
                  <a:pt x="4227" y="2634"/>
                  <a:pt x="4168" y="2943"/>
                </a:cubicBezTo>
                <a:cubicBezTo>
                  <a:pt x="3180" y="1824"/>
                  <a:pt x="2025" y="1122"/>
                  <a:pt x="1417" y="812"/>
                </a:cubicBezTo>
                <a:cubicBezTo>
                  <a:pt x="1594" y="775"/>
                  <a:pt x="1818" y="743"/>
                  <a:pt x="2064" y="743"/>
                </a:cubicBezTo>
                <a:cubicBezTo>
                  <a:pt x="2446" y="743"/>
                  <a:pt x="2879" y="820"/>
                  <a:pt x="3263" y="1074"/>
                </a:cubicBezTo>
                <a:cubicBezTo>
                  <a:pt x="3525" y="1253"/>
                  <a:pt x="3799" y="1514"/>
                  <a:pt x="3953" y="1788"/>
                </a:cubicBezTo>
                <a:cubicBezTo>
                  <a:pt x="3986" y="1837"/>
                  <a:pt x="4047" y="1870"/>
                  <a:pt x="4109" y="1870"/>
                </a:cubicBezTo>
                <a:cubicBezTo>
                  <a:pt x="4137" y="1870"/>
                  <a:pt x="4165" y="1863"/>
                  <a:pt x="4192" y="1848"/>
                </a:cubicBezTo>
                <a:cubicBezTo>
                  <a:pt x="4275" y="1800"/>
                  <a:pt x="4299" y="1693"/>
                  <a:pt x="4251" y="1610"/>
                </a:cubicBezTo>
                <a:cubicBezTo>
                  <a:pt x="4192" y="1514"/>
                  <a:pt x="4120" y="1419"/>
                  <a:pt x="4049" y="1324"/>
                </a:cubicBezTo>
                <a:cubicBezTo>
                  <a:pt x="3918" y="955"/>
                  <a:pt x="3763" y="657"/>
                  <a:pt x="3644" y="443"/>
                </a:cubicBezTo>
                <a:close/>
                <a:moveTo>
                  <a:pt x="6120" y="1562"/>
                </a:moveTo>
                <a:cubicBezTo>
                  <a:pt x="6597" y="1562"/>
                  <a:pt x="7013" y="1741"/>
                  <a:pt x="7287" y="1895"/>
                </a:cubicBezTo>
                <a:cubicBezTo>
                  <a:pt x="6716" y="2015"/>
                  <a:pt x="5620" y="2336"/>
                  <a:pt x="4489" y="3038"/>
                </a:cubicBezTo>
                <a:cubicBezTo>
                  <a:pt x="4608" y="2241"/>
                  <a:pt x="5144" y="1753"/>
                  <a:pt x="5656" y="1622"/>
                </a:cubicBezTo>
                <a:cubicBezTo>
                  <a:pt x="5799" y="1586"/>
                  <a:pt x="5966" y="1562"/>
                  <a:pt x="6120" y="1562"/>
                </a:cubicBezTo>
                <a:close/>
                <a:moveTo>
                  <a:pt x="2565" y="2490"/>
                </a:moveTo>
                <a:cubicBezTo>
                  <a:pt x="2926" y="2490"/>
                  <a:pt x="3255" y="2578"/>
                  <a:pt x="3513" y="2753"/>
                </a:cubicBezTo>
                <a:cubicBezTo>
                  <a:pt x="3513" y="2753"/>
                  <a:pt x="3525" y="2753"/>
                  <a:pt x="3525" y="2777"/>
                </a:cubicBezTo>
                <a:cubicBezTo>
                  <a:pt x="3656" y="2907"/>
                  <a:pt x="3799" y="3050"/>
                  <a:pt x="3930" y="3205"/>
                </a:cubicBezTo>
                <a:cubicBezTo>
                  <a:pt x="3683" y="3183"/>
                  <a:pt x="3444" y="3173"/>
                  <a:pt x="3214" y="3173"/>
                </a:cubicBezTo>
                <a:cubicBezTo>
                  <a:pt x="2468" y="3173"/>
                  <a:pt x="1822" y="3277"/>
                  <a:pt x="1358" y="3396"/>
                </a:cubicBezTo>
                <a:cubicBezTo>
                  <a:pt x="1036" y="3467"/>
                  <a:pt x="774" y="3539"/>
                  <a:pt x="560" y="3622"/>
                </a:cubicBezTo>
                <a:cubicBezTo>
                  <a:pt x="834" y="3229"/>
                  <a:pt x="1334" y="2681"/>
                  <a:pt x="2084" y="2538"/>
                </a:cubicBezTo>
                <a:cubicBezTo>
                  <a:pt x="2248" y="2506"/>
                  <a:pt x="2410" y="2490"/>
                  <a:pt x="2565" y="2490"/>
                </a:cubicBezTo>
                <a:close/>
                <a:moveTo>
                  <a:pt x="3418" y="3515"/>
                </a:moveTo>
                <a:cubicBezTo>
                  <a:pt x="3691" y="3515"/>
                  <a:pt x="3989" y="3539"/>
                  <a:pt x="4275" y="3574"/>
                </a:cubicBezTo>
                <a:cubicBezTo>
                  <a:pt x="4477" y="3646"/>
                  <a:pt x="4668" y="3741"/>
                  <a:pt x="4846" y="3836"/>
                </a:cubicBezTo>
                <a:cubicBezTo>
                  <a:pt x="4704" y="4027"/>
                  <a:pt x="4465" y="4134"/>
                  <a:pt x="4227" y="4134"/>
                </a:cubicBezTo>
                <a:cubicBezTo>
                  <a:pt x="3834" y="4134"/>
                  <a:pt x="3513" y="3872"/>
                  <a:pt x="3418" y="3515"/>
                </a:cubicBezTo>
                <a:close/>
                <a:moveTo>
                  <a:pt x="5379" y="3205"/>
                </a:moveTo>
                <a:cubicBezTo>
                  <a:pt x="5749" y="3205"/>
                  <a:pt x="6090" y="3348"/>
                  <a:pt x="6394" y="3634"/>
                </a:cubicBezTo>
                <a:cubicBezTo>
                  <a:pt x="6859" y="4062"/>
                  <a:pt x="6966" y="4729"/>
                  <a:pt x="6978" y="5193"/>
                </a:cubicBezTo>
                <a:cubicBezTo>
                  <a:pt x="6597" y="4705"/>
                  <a:pt x="5835" y="3896"/>
                  <a:pt x="4692" y="3384"/>
                </a:cubicBezTo>
                <a:cubicBezTo>
                  <a:pt x="4787" y="3336"/>
                  <a:pt x="4906" y="3277"/>
                  <a:pt x="5049" y="3241"/>
                </a:cubicBezTo>
                <a:cubicBezTo>
                  <a:pt x="5161" y="3217"/>
                  <a:pt x="5271" y="3205"/>
                  <a:pt x="5379" y="3205"/>
                </a:cubicBezTo>
                <a:close/>
                <a:moveTo>
                  <a:pt x="3751" y="4360"/>
                </a:moveTo>
                <a:cubicBezTo>
                  <a:pt x="3834" y="4408"/>
                  <a:pt x="3942" y="4431"/>
                  <a:pt x="4049" y="4455"/>
                </a:cubicBezTo>
                <a:cubicBezTo>
                  <a:pt x="3691" y="5586"/>
                  <a:pt x="3537" y="7063"/>
                  <a:pt x="3584" y="8849"/>
                </a:cubicBezTo>
                <a:cubicBezTo>
                  <a:pt x="3620" y="9896"/>
                  <a:pt x="3703" y="10777"/>
                  <a:pt x="3763" y="11147"/>
                </a:cubicBezTo>
                <a:lnTo>
                  <a:pt x="3037" y="11147"/>
                </a:lnTo>
                <a:cubicBezTo>
                  <a:pt x="2989" y="10349"/>
                  <a:pt x="2858" y="6658"/>
                  <a:pt x="3751" y="4360"/>
                </a:cubicBezTo>
                <a:close/>
                <a:moveTo>
                  <a:pt x="3294" y="0"/>
                </a:moveTo>
                <a:cubicBezTo>
                  <a:pt x="3233" y="0"/>
                  <a:pt x="3176" y="32"/>
                  <a:pt x="3156" y="74"/>
                </a:cubicBezTo>
                <a:cubicBezTo>
                  <a:pt x="3120" y="133"/>
                  <a:pt x="3120" y="205"/>
                  <a:pt x="3156" y="252"/>
                </a:cubicBezTo>
                <a:cubicBezTo>
                  <a:pt x="3156" y="252"/>
                  <a:pt x="3287" y="443"/>
                  <a:pt x="3453" y="764"/>
                </a:cubicBezTo>
                <a:cubicBezTo>
                  <a:pt x="3001" y="466"/>
                  <a:pt x="2506" y="376"/>
                  <a:pt x="2072" y="376"/>
                </a:cubicBezTo>
                <a:cubicBezTo>
                  <a:pt x="1433" y="376"/>
                  <a:pt x="929" y="572"/>
                  <a:pt x="894" y="586"/>
                </a:cubicBezTo>
                <a:cubicBezTo>
                  <a:pt x="834" y="610"/>
                  <a:pt x="786" y="669"/>
                  <a:pt x="786" y="729"/>
                </a:cubicBezTo>
                <a:cubicBezTo>
                  <a:pt x="786" y="800"/>
                  <a:pt x="834" y="860"/>
                  <a:pt x="894" y="895"/>
                </a:cubicBezTo>
                <a:cubicBezTo>
                  <a:pt x="905" y="895"/>
                  <a:pt x="1858" y="1312"/>
                  <a:pt x="2882" y="2145"/>
                </a:cubicBezTo>
                <a:cubicBezTo>
                  <a:pt x="2768" y="2130"/>
                  <a:pt x="2646" y="2121"/>
                  <a:pt x="2521" y="2121"/>
                </a:cubicBezTo>
                <a:cubicBezTo>
                  <a:pt x="2360" y="2121"/>
                  <a:pt x="2192" y="2136"/>
                  <a:pt x="2025" y="2169"/>
                </a:cubicBezTo>
                <a:cubicBezTo>
                  <a:pt x="679" y="2443"/>
                  <a:pt x="60" y="3800"/>
                  <a:pt x="24" y="3860"/>
                </a:cubicBezTo>
                <a:cubicBezTo>
                  <a:pt x="1" y="3920"/>
                  <a:pt x="12" y="3991"/>
                  <a:pt x="60" y="4050"/>
                </a:cubicBezTo>
                <a:cubicBezTo>
                  <a:pt x="84" y="4074"/>
                  <a:pt x="132" y="4098"/>
                  <a:pt x="179" y="4098"/>
                </a:cubicBezTo>
                <a:cubicBezTo>
                  <a:pt x="203" y="4098"/>
                  <a:pt x="227" y="4098"/>
                  <a:pt x="251" y="4074"/>
                </a:cubicBezTo>
                <a:cubicBezTo>
                  <a:pt x="262" y="4074"/>
                  <a:pt x="1453" y="3527"/>
                  <a:pt x="3084" y="3479"/>
                </a:cubicBezTo>
                <a:cubicBezTo>
                  <a:pt x="3120" y="3753"/>
                  <a:pt x="3263" y="3991"/>
                  <a:pt x="3453" y="4158"/>
                </a:cubicBezTo>
                <a:cubicBezTo>
                  <a:pt x="3001" y="5253"/>
                  <a:pt x="2751" y="6777"/>
                  <a:pt x="2679" y="8682"/>
                </a:cubicBezTo>
                <a:cubicBezTo>
                  <a:pt x="2632" y="9789"/>
                  <a:pt x="2679" y="10742"/>
                  <a:pt x="2691" y="11123"/>
                </a:cubicBezTo>
                <a:lnTo>
                  <a:pt x="2513" y="11123"/>
                </a:lnTo>
                <a:cubicBezTo>
                  <a:pt x="2429" y="11123"/>
                  <a:pt x="2346" y="11194"/>
                  <a:pt x="2346" y="11278"/>
                </a:cubicBezTo>
                <a:cubicBezTo>
                  <a:pt x="2346" y="11373"/>
                  <a:pt x="2429" y="11444"/>
                  <a:pt x="2513" y="11444"/>
                </a:cubicBezTo>
                <a:lnTo>
                  <a:pt x="4311" y="11444"/>
                </a:lnTo>
                <a:cubicBezTo>
                  <a:pt x="4406" y="11444"/>
                  <a:pt x="4477" y="11373"/>
                  <a:pt x="4477" y="11278"/>
                </a:cubicBezTo>
                <a:cubicBezTo>
                  <a:pt x="4477" y="11194"/>
                  <a:pt x="4406" y="11123"/>
                  <a:pt x="4311" y="11123"/>
                </a:cubicBezTo>
                <a:lnTo>
                  <a:pt x="4108" y="11123"/>
                </a:lnTo>
                <a:cubicBezTo>
                  <a:pt x="4013" y="10361"/>
                  <a:pt x="3608" y="6801"/>
                  <a:pt x="4406" y="4420"/>
                </a:cubicBezTo>
                <a:cubicBezTo>
                  <a:pt x="4704" y="4372"/>
                  <a:pt x="4977" y="4217"/>
                  <a:pt x="5156" y="3979"/>
                </a:cubicBezTo>
                <a:cubicBezTo>
                  <a:pt x="6347" y="4717"/>
                  <a:pt x="6978" y="5717"/>
                  <a:pt x="6990" y="5729"/>
                </a:cubicBezTo>
                <a:cubicBezTo>
                  <a:pt x="7025" y="5777"/>
                  <a:pt x="7085" y="5801"/>
                  <a:pt x="7144" y="5801"/>
                </a:cubicBezTo>
                <a:lnTo>
                  <a:pt x="7168" y="5801"/>
                </a:lnTo>
                <a:cubicBezTo>
                  <a:pt x="7240" y="5789"/>
                  <a:pt x="7287" y="5729"/>
                  <a:pt x="7299" y="5670"/>
                </a:cubicBezTo>
                <a:cubicBezTo>
                  <a:pt x="7299" y="5658"/>
                  <a:pt x="7359" y="5289"/>
                  <a:pt x="7299" y="4824"/>
                </a:cubicBezTo>
                <a:cubicBezTo>
                  <a:pt x="7228" y="4193"/>
                  <a:pt x="7001" y="3693"/>
                  <a:pt x="6632" y="3348"/>
                </a:cubicBezTo>
                <a:cubicBezTo>
                  <a:pt x="6251" y="2991"/>
                  <a:pt x="5847" y="2860"/>
                  <a:pt x="5501" y="2848"/>
                </a:cubicBezTo>
                <a:cubicBezTo>
                  <a:pt x="6739" y="2253"/>
                  <a:pt x="7752" y="2098"/>
                  <a:pt x="7763" y="2098"/>
                </a:cubicBezTo>
                <a:cubicBezTo>
                  <a:pt x="7823" y="2086"/>
                  <a:pt x="7882" y="2038"/>
                  <a:pt x="7906" y="1979"/>
                </a:cubicBezTo>
                <a:cubicBezTo>
                  <a:pt x="7918" y="1955"/>
                  <a:pt x="7882" y="1884"/>
                  <a:pt x="7847" y="1836"/>
                </a:cubicBezTo>
                <a:cubicBezTo>
                  <a:pt x="7807" y="1806"/>
                  <a:pt x="7083" y="1226"/>
                  <a:pt x="6150" y="1226"/>
                </a:cubicBezTo>
                <a:cubicBezTo>
                  <a:pt x="5968" y="1226"/>
                  <a:pt x="5779" y="1248"/>
                  <a:pt x="5585" y="1300"/>
                </a:cubicBezTo>
                <a:cubicBezTo>
                  <a:pt x="5430" y="1336"/>
                  <a:pt x="5299" y="1383"/>
                  <a:pt x="5168" y="1455"/>
                </a:cubicBezTo>
                <a:cubicBezTo>
                  <a:pt x="5144" y="1407"/>
                  <a:pt x="5132" y="1360"/>
                  <a:pt x="5108" y="1300"/>
                </a:cubicBezTo>
                <a:cubicBezTo>
                  <a:pt x="4584" y="181"/>
                  <a:pt x="3382" y="2"/>
                  <a:pt x="3322" y="2"/>
                </a:cubicBezTo>
                <a:cubicBezTo>
                  <a:pt x="3313" y="1"/>
                  <a:pt x="3304" y="0"/>
                  <a:pt x="3294" y="0"/>
                </a:cubicBezTo>
                <a:close/>
              </a:path>
            </a:pathLst>
          </a:custGeo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1917" name="Google Shape;11917;p81"/>
          <p:cNvGrpSpPr/>
          <p:nvPr/>
        </p:nvGrpSpPr>
        <p:grpSpPr>
          <a:xfrm>
            <a:off x="7503408" y="2962554"/>
            <a:ext cx="185184" cy="367296"/>
            <a:chOff x="7531277" y="2886354"/>
            <a:chExt cx="185184" cy="367296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1918" name="Google Shape;11918;p81"/>
            <p:cNvSpPr/>
            <p:nvPr/>
          </p:nvSpPr>
          <p:spPr>
            <a:xfrm>
              <a:off x="7531277" y="2886354"/>
              <a:ext cx="185184" cy="367296"/>
            </a:xfrm>
            <a:custGeom>
              <a:avLst/>
              <a:gdLst/>
              <a:ahLst/>
              <a:cxnLst/>
              <a:rect l="l" t="t" r="r" b="b"/>
              <a:pathLst>
                <a:path w="5787" h="11478" extrusionOk="0">
                  <a:moveTo>
                    <a:pt x="2894" y="667"/>
                  </a:moveTo>
                  <a:lnTo>
                    <a:pt x="4810" y="5775"/>
                  </a:lnTo>
                  <a:lnTo>
                    <a:pt x="3977" y="5775"/>
                  </a:lnTo>
                  <a:cubicBezTo>
                    <a:pt x="3894" y="5775"/>
                    <a:pt x="3822" y="5846"/>
                    <a:pt x="3822" y="5942"/>
                  </a:cubicBezTo>
                  <a:cubicBezTo>
                    <a:pt x="3822" y="6025"/>
                    <a:pt x="3894" y="6096"/>
                    <a:pt x="3977" y="6096"/>
                  </a:cubicBezTo>
                  <a:lnTo>
                    <a:pt x="4179" y="6096"/>
                  </a:lnTo>
                  <a:lnTo>
                    <a:pt x="5156" y="8287"/>
                  </a:lnTo>
                  <a:lnTo>
                    <a:pt x="4513" y="8287"/>
                  </a:lnTo>
                  <a:cubicBezTo>
                    <a:pt x="4429" y="8287"/>
                    <a:pt x="4358" y="8359"/>
                    <a:pt x="4358" y="8454"/>
                  </a:cubicBezTo>
                  <a:cubicBezTo>
                    <a:pt x="4358" y="8549"/>
                    <a:pt x="4429" y="8620"/>
                    <a:pt x="4513" y="8620"/>
                  </a:cubicBezTo>
                  <a:lnTo>
                    <a:pt x="4632" y="8620"/>
                  </a:lnTo>
                  <a:lnTo>
                    <a:pt x="5310" y="9716"/>
                  </a:lnTo>
                  <a:lnTo>
                    <a:pt x="500" y="9716"/>
                  </a:lnTo>
                  <a:lnTo>
                    <a:pt x="1167" y="8620"/>
                  </a:lnTo>
                  <a:lnTo>
                    <a:pt x="2894" y="8620"/>
                  </a:lnTo>
                  <a:cubicBezTo>
                    <a:pt x="2977" y="8620"/>
                    <a:pt x="3060" y="8549"/>
                    <a:pt x="3060" y="8454"/>
                  </a:cubicBezTo>
                  <a:cubicBezTo>
                    <a:pt x="3060" y="8359"/>
                    <a:pt x="2977" y="8287"/>
                    <a:pt x="2894" y="8287"/>
                  </a:cubicBezTo>
                  <a:lnTo>
                    <a:pt x="631" y="8287"/>
                  </a:lnTo>
                  <a:lnTo>
                    <a:pt x="1608" y="6096"/>
                  </a:lnTo>
                  <a:lnTo>
                    <a:pt x="2346" y="6096"/>
                  </a:lnTo>
                  <a:cubicBezTo>
                    <a:pt x="2429" y="6096"/>
                    <a:pt x="2501" y="6025"/>
                    <a:pt x="2501" y="5942"/>
                  </a:cubicBezTo>
                  <a:cubicBezTo>
                    <a:pt x="2501" y="5846"/>
                    <a:pt x="2429" y="5775"/>
                    <a:pt x="2346" y="5775"/>
                  </a:cubicBezTo>
                  <a:lnTo>
                    <a:pt x="977" y="5775"/>
                  </a:lnTo>
                  <a:lnTo>
                    <a:pt x="2894" y="667"/>
                  </a:lnTo>
                  <a:close/>
                  <a:moveTo>
                    <a:pt x="3263" y="10049"/>
                  </a:moveTo>
                  <a:lnTo>
                    <a:pt x="3263" y="11145"/>
                  </a:lnTo>
                  <a:lnTo>
                    <a:pt x="2524" y="11145"/>
                  </a:lnTo>
                  <a:lnTo>
                    <a:pt x="2524" y="10049"/>
                  </a:lnTo>
                  <a:close/>
                  <a:moveTo>
                    <a:pt x="2882" y="0"/>
                  </a:moveTo>
                  <a:cubicBezTo>
                    <a:pt x="2810" y="0"/>
                    <a:pt x="2751" y="48"/>
                    <a:pt x="2715" y="108"/>
                  </a:cubicBezTo>
                  <a:lnTo>
                    <a:pt x="560" y="5870"/>
                  </a:lnTo>
                  <a:cubicBezTo>
                    <a:pt x="548" y="5906"/>
                    <a:pt x="548" y="5965"/>
                    <a:pt x="572" y="6013"/>
                  </a:cubicBezTo>
                  <a:cubicBezTo>
                    <a:pt x="596" y="6061"/>
                    <a:pt x="667" y="6084"/>
                    <a:pt x="703" y="6084"/>
                  </a:cubicBezTo>
                  <a:lnTo>
                    <a:pt x="1227" y="6084"/>
                  </a:lnTo>
                  <a:lnTo>
                    <a:pt x="203" y="8359"/>
                  </a:lnTo>
                  <a:cubicBezTo>
                    <a:pt x="167" y="8406"/>
                    <a:pt x="191" y="8478"/>
                    <a:pt x="215" y="8525"/>
                  </a:cubicBezTo>
                  <a:cubicBezTo>
                    <a:pt x="250" y="8573"/>
                    <a:pt x="298" y="8597"/>
                    <a:pt x="369" y="8597"/>
                  </a:cubicBezTo>
                  <a:lnTo>
                    <a:pt x="750" y="8597"/>
                  </a:lnTo>
                  <a:lnTo>
                    <a:pt x="36" y="9787"/>
                  </a:lnTo>
                  <a:cubicBezTo>
                    <a:pt x="0" y="9835"/>
                    <a:pt x="0" y="9906"/>
                    <a:pt x="36" y="9954"/>
                  </a:cubicBezTo>
                  <a:cubicBezTo>
                    <a:pt x="72" y="10013"/>
                    <a:pt x="119" y="10049"/>
                    <a:pt x="191" y="10049"/>
                  </a:cubicBezTo>
                  <a:lnTo>
                    <a:pt x="2179" y="10049"/>
                  </a:lnTo>
                  <a:lnTo>
                    <a:pt x="2179" y="11145"/>
                  </a:lnTo>
                  <a:lnTo>
                    <a:pt x="1989" y="11145"/>
                  </a:lnTo>
                  <a:cubicBezTo>
                    <a:pt x="1893" y="11145"/>
                    <a:pt x="1822" y="11228"/>
                    <a:pt x="1822" y="11311"/>
                  </a:cubicBezTo>
                  <a:cubicBezTo>
                    <a:pt x="1822" y="11407"/>
                    <a:pt x="1893" y="11478"/>
                    <a:pt x="1989" y="11478"/>
                  </a:cubicBezTo>
                  <a:lnTo>
                    <a:pt x="3786" y="11478"/>
                  </a:lnTo>
                  <a:cubicBezTo>
                    <a:pt x="3870" y="11478"/>
                    <a:pt x="3953" y="11407"/>
                    <a:pt x="3953" y="11311"/>
                  </a:cubicBezTo>
                  <a:cubicBezTo>
                    <a:pt x="3953" y="11228"/>
                    <a:pt x="3870" y="11145"/>
                    <a:pt x="3786" y="11145"/>
                  </a:cubicBezTo>
                  <a:lnTo>
                    <a:pt x="3596" y="11145"/>
                  </a:lnTo>
                  <a:lnTo>
                    <a:pt x="3596" y="10049"/>
                  </a:lnTo>
                  <a:lnTo>
                    <a:pt x="5584" y="10049"/>
                  </a:lnTo>
                  <a:cubicBezTo>
                    <a:pt x="5644" y="10049"/>
                    <a:pt x="5703" y="10013"/>
                    <a:pt x="5739" y="9954"/>
                  </a:cubicBezTo>
                  <a:cubicBezTo>
                    <a:pt x="5787" y="9918"/>
                    <a:pt x="5787" y="9859"/>
                    <a:pt x="5739" y="9787"/>
                  </a:cubicBezTo>
                  <a:lnTo>
                    <a:pt x="5025" y="8597"/>
                  </a:lnTo>
                  <a:lnTo>
                    <a:pt x="5406" y="8597"/>
                  </a:lnTo>
                  <a:cubicBezTo>
                    <a:pt x="5465" y="8597"/>
                    <a:pt x="5513" y="8573"/>
                    <a:pt x="5549" y="8525"/>
                  </a:cubicBezTo>
                  <a:cubicBezTo>
                    <a:pt x="5572" y="8490"/>
                    <a:pt x="5572" y="8418"/>
                    <a:pt x="5561" y="8359"/>
                  </a:cubicBezTo>
                  <a:lnTo>
                    <a:pt x="4537" y="6084"/>
                  </a:lnTo>
                  <a:lnTo>
                    <a:pt x="5049" y="6084"/>
                  </a:lnTo>
                  <a:cubicBezTo>
                    <a:pt x="5108" y="6084"/>
                    <a:pt x="5156" y="6061"/>
                    <a:pt x="5191" y="6013"/>
                  </a:cubicBezTo>
                  <a:cubicBezTo>
                    <a:pt x="5215" y="5965"/>
                    <a:pt x="5227" y="5906"/>
                    <a:pt x="5203" y="5870"/>
                  </a:cubicBezTo>
                  <a:lnTo>
                    <a:pt x="3048" y="108"/>
                  </a:lnTo>
                  <a:cubicBezTo>
                    <a:pt x="3013" y="48"/>
                    <a:pt x="2953" y="0"/>
                    <a:pt x="28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19" name="Google Shape;11919;p81"/>
            <p:cNvSpPr/>
            <p:nvPr/>
          </p:nvSpPr>
          <p:spPr>
            <a:xfrm>
              <a:off x="7642157" y="3151154"/>
              <a:ext cx="16032" cy="10688"/>
            </a:xfrm>
            <a:custGeom>
              <a:avLst/>
              <a:gdLst/>
              <a:ahLst/>
              <a:cxnLst/>
              <a:rect l="l" t="t" r="r" b="b"/>
              <a:pathLst>
                <a:path w="501" h="334" extrusionOk="0">
                  <a:moveTo>
                    <a:pt x="155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50"/>
                    <a:pt x="71" y="334"/>
                    <a:pt x="155" y="334"/>
                  </a:cubicBezTo>
                  <a:lnTo>
                    <a:pt x="333" y="334"/>
                  </a:lnTo>
                  <a:cubicBezTo>
                    <a:pt x="429" y="334"/>
                    <a:pt x="500" y="250"/>
                    <a:pt x="500" y="167"/>
                  </a:cubicBezTo>
                  <a:cubicBezTo>
                    <a:pt x="500" y="72"/>
                    <a:pt x="429" y="0"/>
                    <a:pt x="3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20" name="Google Shape;11920;p81"/>
            <p:cNvSpPr/>
            <p:nvPr/>
          </p:nvSpPr>
          <p:spPr>
            <a:xfrm>
              <a:off x="7625005" y="3070738"/>
              <a:ext cx="16032" cy="10336"/>
            </a:xfrm>
            <a:custGeom>
              <a:avLst/>
              <a:gdLst/>
              <a:ahLst/>
              <a:cxnLst/>
              <a:rect l="l" t="t" r="r" b="b"/>
              <a:pathLst>
                <a:path w="501" h="323" extrusionOk="0">
                  <a:moveTo>
                    <a:pt x="155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22"/>
                    <a:pt x="155" y="322"/>
                  </a:cubicBezTo>
                  <a:lnTo>
                    <a:pt x="334" y="322"/>
                  </a:lnTo>
                  <a:cubicBezTo>
                    <a:pt x="429" y="322"/>
                    <a:pt x="500" y="251"/>
                    <a:pt x="500" y="168"/>
                  </a:cubicBezTo>
                  <a:cubicBezTo>
                    <a:pt x="500" y="72"/>
                    <a:pt x="429" y="1"/>
                    <a:pt x="3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1921" name="Google Shape;11921;p81"/>
          <p:cNvGrpSpPr/>
          <p:nvPr/>
        </p:nvGrpSpPr>
        <p:grpSpPr>
          <a:xfrm>
            <a:off x="6898768" y="2962938"/>
            <a:ext cx="297184" cy="367296"/>
            <a:chOff x="6926637" y="2886738"/>
            <a:chExt cx="297184" cy="367296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1922" name="Google Shape;11922;p81"/>
            <p:cNvSpPr/>
            <p:nvPr/>
          </p:nvSpPr>
          <p:spPr>
            <a:xfrm>
              <a:off x="7006637" y="2961202"/>
              <a:ext cx="106720" cy="100064"/>
            </a:xfrm>
            <a:custGeom>
              <a:avLst/>
              <a:gdLst/>
              <a:ahLst/>
              <a:cxnLst/>
              <a:rect l="l" t="t" r="r" b="b"/>
              <a:pathLst>
                <a:path w="3335" h="3127" extrusionOk="0">
                  <a:moveTo>
                    <a:pt x="2155" y="1"/>
                  </a:moveTo>
                  <a:cubicBezTo>
                    <a:pt x="1646" y="1"/>
                    <a:pt x="1141" y="200"/>
                    <a:pt x="762" y="578"/>
                  </a:cubicBezTo>
                  <a:cubicBezTo>
                    <a:pt x="108" y="1233"/>
                    <a:pt x="0" y="2281"/>
                    <a:pt x="512" y="3055"/>
                  </a:cubicBezTo>
                  <a:cubicBezTo>
                    <a:pt x="536" y="3091"/>
                    <a:pt x="596" y="3126"/>
                    <a:pt x="643" y="3126"/>
                  </a:cubicBezTo>
                  <a:cubicBezTo>
                    <a:pt x="667" y="3126"/>
                    <a:pt x="703" y="3114"/>
                    <a:pt x="727" y="3091"/>
                  </a:cubicBezTo>
                  <a:cubicBezTo>
                    <a:pt x="810" y="3055"/>
                    <a:pt x="834" y="2948"/>
                    <a:pt x="774" y="2852"/>
                  </a:cubicBezTo>
                  <a:cubicBezTo>
                    <a:pt x="346" y="2221"/>
                    <a:pt x="429" y="1352"/>
                    <a:pt x="989" y="805"/>
                  </a:cubicBezTo>
                  <a:cubicBezTo>
                    <a:pt x="1306" y="488"/>
                    <a:pt x="1726" y="322"/>
                    <a:pt x="2149" y="322"/>
                  </a:cubicBezTo>
                  <a:cubicBezTo>
                    <a:pt x="2457" y="322"/>
                    <a:pt x="2766" y="410"/>
                    <a:pt x="3036" y="590"/>
                  </a:cubicBezTo>
                  <a:cubicBezTo>
                    <a:pt x="3065" y="609"/>
                    <a:pt x="3099" y="619"/>
                    <a:pt x="3134" y="619"/>
                  </a:cubicBezTo>
                  <a:cubicBezTo>
                    <a:pt x="3186" y="619"/>
                    <a:pt x="3239" y="597"/>
                    <a:pt x="3275" y="555"/>
                  </a:cubicBezTo>
                  <a:cubicBezTo>
                    <a:pt x="3334" y="471"/>
                    <a:pt x="3310" y="376"/>
                    <a:pt x="3227" y="328"/>
                  </a:cubicBezTo>
                  <a:cubicBezTo>
                    <a:pt x="2900" y="107"/>
                    <a:pt x="2527" y="1"/>
                    <a:pt x="2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23" name="Google Shape;11923;p81"/>
            <p:cNvSpPr/>
            <p:nvPr/>
          </p:nvSpPr>
          <p:spPr>
            <a:xfrm>
              <a:off x="7037485" y="2986738"/>
              <a:ext cx="106720" cy="100800"/>
            </a:xfrm>
            <a:custGeom>
              <a:avLst/>
              <a:gdLst/>
              <a:ahLst/>
              <a:cxnLst/>
              <a:rect l="l" t="t" r="r" b="b"/>
              <a:pathLst>
                <a:path w="3335" h="3150" extrusionOk="0">
                  <a:moveTo>
                    <a:pt x="2689" y="0"/>
                  </a:moveTo>
                  <a:cubicBezTo>
                    <a:pt x="2658" y="0"/>
                    <a:pt x="2626" y="10"/>
                    <a:pt x="2596" y="30"/>
                  </a:cubicBezTo>
                  <a:cubicBezTo>
                    <a:pt x="2525" y="78"/>
                    <a:pt x="2489" y="185"/>
                    <a:pt x="2549" y="269"/>
                  </a:cubicBezTo>
                  <a:cubicBezTo>
                    <a:pt x="2977" y="911"/>
                    <a:pt x="2894" y="1781"/>
                    <a:pt x="2346" y="2328"/>
                  </a:cubicBezTo>
                  <a:cubicBezTo>
                    <a:pt x="2025" y="2643"/>
                    <a:pt x="1605" y="2808"/>
                    <a:pt x="1183" y="2808"/>
                  </a:cubicBezTo>
                  <a:cubicBezTo>
                    <a:pt x="872" y="2808"/>
                    <a:pt x="560" y="2718"/>
                    <a:pt x="287" y="2531"/>
                  </a:cubicBezTo>
                  <a:cubicBezTo>
                    <a:pt x="261" y="2518"/>
                    <a:pt x="231" y="2511"/>
                    <a:pt x="200" y="2511"/>
                  </a:cubicBezTo>
                  <a:cubicBezTo>
                    <a:pt x="144" y="2511"/>
                    <a:pt x="87" y="2533"/>
                    <a:pt x="48" y="2578"/>
                  </a:cubicBezTo>
                  <a:cubicBezTo>
                    <a:pt x="1" y="2650"/>
                    <a:pt x="25" y="2757"/>
                    <a:pt x="96" y="2816"/>
                  </a:cubicBezTo>
                  <a:cubicBezTo>
                    <a:pt x="418" y="3043"/>
                    <a:pt x="799" y="3150"/>
                    <a:pt x="1180" y="3150"/>
                  </a:cubicBezTo>
                  <a:cubicBezTo>
                    <a:pt x="1691" y="3150"/>
                    <a:pt x="2192" y="2947"/>
                    <a:pt x="2584" y="2566"/>
                  </a:cubicBezTo>
                  <a:cubicBezTo>
                    <a:pt x="3239" y="1888"/>
                    <a:pt x="3335" y="852"/>
                    <a:pt x="2834" y="78"/>
                  </a:cubicBezTo>
                  <a:cubicBezTo>
                    <a:pt x="2804" y="32"/>
                    <a:pt x="2748" y="0"/>
                    <a:pt x="26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24" name="Google Shape;11924;p81"/>
            <p:cNvSpPr/>
            <p:nvPr/>
          </p:nvSpPr>
          <p:spPr>
            <a:xfrm>
              <a:off x="6926637" y="2886738"/>
              <a:ext cx="297184" cy="367296"/>
            </a:xfrm>
            <a:custGeom>
              <a:avLst/>
              <a:gdLst/>
              <a:ahLst/>
              <a:cxnLst/>
              <a:rect l="l" t="t" r="r" b="b"/>
              <a:pathLst>
                <a:path w="9287" h="11478" extrusionOk="0">
                  <a:moveTo>
                    <a:pt x="4644" y="441"/>
                  </a:moveTo>
                  <a:cubicBezTo>
                    <a:pt x="4822" y="691"/>
                    <a:pt x="5108" y="1191"/>
                    <a:pt x="4989" y="1631"/>
                  </a:cubicBezTo>
                  <a:cubicBezTo>
                    <a:pt x="4882" y="1608"/>
                    <a:pt x="4763" y="1608"/>
                    <a:pt x="4644" y="1608"/>
                  </a:cubicBezTo>
                  <a:cubicBezTo>
                    <a:pt x="4524" y="1608"/>
                    <a:pt x="4417" y="1608"/>
                    <a:pt x="4298" y="1631"/>
                  </a:cubicBezTo>
                  <a:cubicBezTo>
                    <a:pt x="4179" y="1191"/>
                    <a:pt x="4465" y="691"/>
                    <a:pt x="4644" y="441"/>
                  </a:cubicBezTo>
                  <a:close/>
                  <a:moveTo>
                    <a:pt x="3167" y="738"/>
                  </a:moveTo>
                  <a:lnTo>
                    <a:pt x="3167" y="738"/>
                  </a:lnTo>
                  <a:cubicBezTo>
                    <a:pt x="3441" y="893"/>
                    <a:pt x="3905" y="1250"/>
                    <a:pt x="3941" y="1703"/>
                  </a:cubicBezTo>
                  <a:cubicBezTo>
                    <a:pt x="3727" y="1762"/>
                    <a:pt x="3512" y="1846"/>
                    <a:pt x="3322" y="1965"/>
                  </a:cubicBezTo>
                  <a:cubicBezTo>
                    <a:pt x="3036" y="1608"/>
                    <a:pt x="3108" y="1036"/>
                    <a:pt x="3167" y="738"/>
                  </a:cubicBezTo>
                  <a:close/>
                  <a:moveTo>
                    <a:pt x="6120" y="738"/>
                  </a:moveTo>
                  <a:lnTo>
                    <a:pt x="6120" y="738"/>
                  </a:lnTo>
                  <a:cubicBezTo>
                    <a:pt x="6179" y="1048"/>
                    <a:pt x="6251" y="1608"/>
                    <a:pt x="5965" y="1965"/>
                  </a:cubicBezTo>
                  <a:cubicBezTo>
                    <a:pt x="5775" y="1846"/>
                    <a:pt x="5572" y="1774"/>
                    <a:pt x="5346" y="1703"/>
                  </a:cubicBezTo>
                  <a:cubicBezTo>
                    <a:pt x="5406" y="1250"/>
                    <a:pt x="5870" y="893"/>
                    <a:pt x="6120" y="738"/>
                  </a:cubicBezTo>
                  <a:close/>
                  <a:moveTo>
                    <a:pt x="1917" y="1572"/>
                  </a:moveTo>
                  <a:lnTo>
                    <a:pt x="1917" y="1572"/>
                  </a:lnTo>
                  <a:cubicBezTo>
                    <a:pt x="2024" y="1584"/>
                    <a:pt x="2155" y="1608"/>
                    <a:pt x="2310" y="1667"/>
                  </a:cubicBezTo>
                  <a:cubicBezTo>
                    <a:pt x="2548" y="1762"/>
                    <a:pt x="2858" y="1905"/>
                    <a:pt x="3012" y="2179"/>
                  </a:cubicBezTo>
                  <a:cubicBezTo>
                    <a:pt x="2834" y="2310"/>
                    <a:pt x="2667" y="2477"/>
                    <a:pt x="2536" y="2655"/>
                  </a:cubicBezTo>
                  <a:cubicBezTo>
                    <a:pt x="2143" y="2441"/>
                    <a:pt x="1977" y="1881"/>
                    <a:pt x="1917" y="1572"/>
                  </a:cubicBezTo>
                  <a:close/>
                  <a:moveTo>
                    <a:pt x="7382" y="1572"/>
                  </a:moveTo>
                  <a:cubicBezTo>
                    <a:pt x="7370" y="1667"/>
                    <a:pt x="7334" y="1810"/>
                    <a:pt x="7275" y="1953"/>
                  </a:cubicBezTo>
                  <a:cubicBezTo>
                    <a:pt x="7191" y="2191"/>
                    <a:pt x="7037" y="2501"/>
                    <a:pt x="6775" y="2655"/>
                  </a:cubicBezTo>
                  <a:cubicBezTo>
                    <a:pt x="6632" y="2477"/>
                    <a:pt x="6477" y="2310"/>
                    <a:pt x="6298" y="2179"/>
                  </a:cubicBezTo>
                  <a:cubicBezTo>
                    <a:pt x="6501" y="1774"/>
                    <a:pt x="7072" y="1631"/>
                    <a:pt x="7382" y="1572"/>
                  </a:cubicBezTo>
                  <a:close/>
                  <a:moveTo>
                    <a:pt x="1642" y="2755"/>
                  </a:moveTo>
                  <a:cubicBezTo>
                    <a:pt x="1872" y="2755"/>
                    <a:pt x="2131" y="2801"/>
                    <a:pt x="2322" y="2953"/>
                  </a:cubicBezTo>
                  <a:cubicBezTo>
                    <a:pt x="2203" y="3144"/>
                    <a:pt x="2131" y="3358"/>
                    <a:pt x="2060" y="3572"/>
                  </a:cubicBezTo>
                  <a:cubicBezTo>
                    <a:pt x="1607" y="3548"/>
                    <a:pt x="1250" y="3084"/>
                    <a:pt x="1084" y="2822"/>
                  </a:cubicBezTo>
                  <a:cubicBezTo>
                    <a:pt x="1191" y="2786"/>
                    <a:pt x="1322" y="2774"/>
                    <a:pt x="1476" y="2763"/>
                  </a:cubicBezTo>
                  <a:cubicBezTo>
                    <a:pt x="1529" y="2758"/>
                    <a:pt x="1585" y="2755"/>
                    <a:pt x="1642" y="2755"/>
                  </a:cubicBezTo>
                  <a:close/>
                  <a:moveTo>
                    <a:pt x="7670" y="2763"/>
                  </a:moveTo>
                  <a:cubicBezTo>
                    <a:pt x="7877" y="2763"/>
                    <a:pt x="8075" y="2795"/>
                    <a:pt x="8215" y="2822"/>
                  </a:cubicBezTo>
                  <a:cubicBezTo>
                    <a:pt x="8156" y="2905"/>
                    <a:pt x="8084" y="3013"/>
                    <a:pt x="7977" y="3132"/>
                  </a:cubicBezTo>
                  <a:cubicBezTo>
                    <a:pt x="7799" y="3322"/>
                    <a:pt x="7549" y="3560"/>
                    <a:pt x="7239" y="3596"/>
                  </a:cubicBezTo>
                  <a:cubicBezTo>
                    <a:pt x="7180" y="3370"/>
                    <a:pt x="7084" y="3155"/>
                    <a:pt x="6965" y="2965"/>
                  </a:cubicBezTo>
                  <a:cubicBezTo>
                    <a:pt x="7160" y="2809"/>
                    <a:pt x="7422" y="2763"/>
                    <a:pt x="7670" y="2763"/>
                  </a:cubicBezTo>
                  <a:close/>
                  <a:moveTo>
                    <a:pt x="7544" y="3920"/>
                  </a:moveTo>
                  <a:cubicBezTo>
                    <a:pt x="7912" y="3920"/>
                    <a:pt x="8297" y="4139"/>
                    <a:pt x="8513" y="4287"/>
                  </a:cubicBezTo>
                  <a:cubicBezTo>
                    <a:pt x="8430" y="4346"/>
                    <a:pt x="8311" y="4417"/>
                    <a:pt x="8168" y="4477"/>
                  </a:cubicBezTo>
                  <a:cubicBezTo>
                    <a:pt x="7983" y="4569"/>
                    <a:pt x="7748" y="4655"/>
                    <a:pt x="7512" y="4655"/>
                  </a:cubicBezTo>
                  <a:cubicBezTo>
                    <a:pt x="7445" y="4655"/>
                    <a:pt x="7377" y="4648"/>
                    <a:pt x="7311" y="4632"/>
                  </a:cubicBezTo>
                  <a:cubicBezTo>
                    <a:pt x="7322" y="4525"/>
                    <a:pt x="7322" y="4406"/>
                    <a:pt x="7322" y="4287"/>
                  </a:cubicBezTo>
                  <a:cubicBezTo>
                    <a:pt x="7322" y="4167"/>
                    <a:pt x="7322" y="4072"/>
                    <a:pt x="7311" y="3953"/>
                  </a:cubicBezTo>
                  <a:cubicBezTo>
                    <a:pt x="7386" y="3930"/>
                    <a:pt x="7465" y="3920"/>
                    <a:pt x="7544" y="3920"/>
                  </a:cubicBezTo>
                  <a:close/>
                  <a:moveTo>
                    <a:pt x="1744" y="3920"/>
                  </a:moveTo>
                  <a:cubicBezTo>
                    <a:pt x="1823" y="3920"/>
                    <a:pt x="1901" y="3930"/>
                    <a:pt x="1977" y="3953"/>
                  </a:cubicBezTo>
                  <a:cubicBezTo>
                    <a:pt x="1965" y="4048"/>
                    <a:pt x="1965" y="4167"/>
                    <a:pt x="1965" y="4287"/>
                  </a:cubicBezTo>
                  <a:cubicBezTo>
                    <a:pt x="1965" y="4406"/>
                    <a:pt x="1965" y="4513"/>
                    <a:pt x="1977" y="4632"/>
                  </a:cubicBezTo>
                  <a:cubicBezTo>
                    <a:pt x="1903" y="4654"/>
                    <a:pt x="1827" y="4664"/>
                    <a:pt x="1751" y="4664"/>
                  </a:cubicBezTo>
                  <a:cubicBezTo>
                    <a:pt x="1383" y="4664"/>
                    <a:pt x="1003" y="4434"/>
                    <a:pt x="786" y="4287"/>
                  </a:cubicBezTo>
                  <a:cubicBezTo>
                    <a:pt x="1002" y="4139"/>
                    <a:pt x="1379" y="3920"/>
                    <a:pt x="1744" y="3920"/>
                  </a:cubicBezTo>
                  <a:close/>
                  <a:moveTo>
                    <a:pt x="7251" y="5001"/>
                  </a:moveTo>
                  <a:cubicBezTo>
                    <a:pt x="7680" y="5049"/>
                    <a:pt x="8037" y="5513"/>
                    <a:pt x="8215" y="5763"/>
                  </a:cubicBezTo>
                  <a:cubicBezTo>
                    <a:pt x="8108" y="5799"/>
                    <a:pt x="7977" y="5811"/>
                    <a:pt x="7834" y="5822"/>
                  </a:cubicBezTo>
                  <a:cubicBezTo>
                    <a:pt x="7790" y="5824"/>
                    <a:pt x="7743" y="5826"/>
                    <a:pt x="7695" y="5826"/>
                  </a:cubicBezTo>
                  <a:cubicBezTo>
                    <a:pt x="7451" y="5826"/>
                    <a:pt x="7176" y="5791"/>
                    <a:pt x="6977" y="5632"/>
                  </a:cubicBezTo>
                  <a:cubicBezTo>
                    <a:pt x="7096" y="5441"/>
                    <a:pt x="7180" y="5227"/>
                    <a:pt x="7251" y="5001"/>
                  </a:cubicBezTo>
                  <a:close/>
                  <a:moveTo>
                    <a:pt x="2072" y="4989"/>
                  </a:moveTo>
                  <a:cubicBezTo>
                    <a:pt x="2131" y="5215"/>
                    <a:pt x="2215" y="5418"/>
                    <a:pt x="2334" y="5608"/>
                  </a:cubicBezTo>
                  <a:cubicBezTo>
                    <a:pt x="2127" y="5775"/>
                    <a:pt x="1853" y="5826"/>
                    <a:pt x="1600" y="5826"/>
                  </a:cubicBezTo>
                  <a:cubicBezTo>
                    <a:pt x="1401" y="5826"/>
                    <a:pt x="1214" y="5794"/>
                    <a:pt x="1084" y="5763"/>
                  </a:cubicBezTo>
                  <a:cubicBezTo>
                    <a:pt x="1143" y="5668"/>
                    <a:pt x="1226" y="5572"/>
                    <a:pt x="1322" y="5453"/>
                  </a:cubicBezTo>
                  <a:cubicBezTo>
                    <a:pt x="1500" y="5263"/>
                    <a:pt x="1762" y="5013"/>
                    <a:pt x="2072" y="4989"/>
                  </a:cubicBezTo>
                  <a:close/>
                  <a:moveTo>
                    <a:pt x="4644" y="1941"/>
                  </a:moveTo>
                  <a:cubicBezTo>
                    <a:pt x="5941" y="1941"/>
                    <a:pt x="6989" y="3001"/>
                    <a:pt x="6989" y="4287"/>
                  </a:cubicBezTo>
                  <a:cubicBezTo>
                    <a:pt x="6989" y="5584"/>
                    <a:pt x="5941" y="6644"/>
                    <a:pt x="4644" y="6644"/>
                  </a:cubicBezTo>
                  <a:cubicBezTo>
                    <a:pt x="3346" y="6644"/>
                    <a:pt x="2298" y="5584"/>
                    <a:pt x="2298" y="4287"/>
                  </a:cubicBezTo>
                  <a:cubicBezTo>
                    <a:pt x="2298" y="2989"/>
                    <a:pt x="3346" y="1941"/>
                    <a:pt x="4644" y="1941"/>
                  </a:cubicBezTo>
                  <a:close/>
                  <a:moveTo>
                    <a:pt x="2512" y="5941"/>
                  </a:moveTo>
                  <a:cubicBezTo>
                    <a:pt x="2655" y="6120"/>
                    <a:pt x="2810" y="6287"/>
                    <a:pt x="2989" y="6418"/>
                  </a:cubicBezTo>
                  <a:cubicBezTo>
                    <a:pt x="2798" y="6799"/>
                    <a:pt x="2238" y="6965"/>
                    <a:pt x="1917" y="7025"/>
                  </a:cubicBezTo>
                  <a:cubicBezTo>
                    <a:pt x="1929" y="6918"/>
                    <a:pt x="1965" y="6787"/>
                    <a:pt x="2012" y="6656"/>
                  </a:cubicBezTo>
                  <a:cubicBezTo>
                    <a:pt x="2096" y="6406"/>
                    <a:pt x="2250" y="6096"/>
                    <a:pt x="2512" y="5941"/>
                  </a:cubicBezTo>
                  <a:close/>
                  <a:moveTo>
                    <a:pt x="6763" y="5941"/>
                  </a:moveTo>
                  <a:cubicBezTo>
                    <a:pt x="7144" y="6156"/>
                    <a:pt x="7311" y="6715"/>
                    <a:pt x="7370" y="7025"/>
                  </a:cubicBezTo>
                  <a:cubicBezTo>
                    <a:pt x="7275" y="7001"/>
                    <a:pt x="7144" y="6965"/>
                    <a:pt x="7001" y="6930"/>
                  </a:cubicBezTo>
                  <a:cubicBezTo>
                    <a:pt x="6739" y="6834"/>
                    <a:pt x="6429" y="6692"/>
                    <a:pt x="6287" y="6418"/>
                  </a:cubicBezTo>
                  <a:cubicBezTo>
                    <a:pt x="6465" y="6287"/>
                    <a:pt x="6620" y="6120"/>
                    <a:pt x="6763" y="5941"/>
                  </a:cubicBezTo>
                  <a:close/>
                  <a:moveTo>
                    <a:pt x="3322" y="6632"/>
                  </a:moveTo>
                  <a:cubicBezTo>
                    <a:pt x="3512" y="6751"/>
                    <a:pt x="3727" y="6823"/>
                    <a:pt x="3941" y="6894"/>
                  </a:cubicBezTo>
                  <a:cubicBezTo>
                    <a:pt x="3905" y="7323"/>
                    <a:pt x="3441" y="7680"/>
                    <a:pt x="3167" y="7858"/>
                  </a:cubicBezTo>
                  <a:cubicBezTo>
                    <a:pt x="3108" y="7549"/>
                    <a:pt x="3036" y="6989"/>
                    <a:pt x="3322" y="6632"/>
                  </a:cubicBezTo>
                  <a:close/>
                  <a:moveTo>
                    <a:pt x="5965" y="6608"/>
                  </a:moveTo>
                  <a:cubicBezTo>
                    <a:pt x="6263" y="6965"/>
                    <a:pt x="6191" y="7549"/>
                    <a:pt x="6120" y="7858"/>
                  </a:cubicBezTo>
                  <a:cubicBezTo>
                    <a:pt x="6025" y="7799"/>
                    <a:pt x="5929" y="7727"/>
                    <a:pt x="5810" y="7620"/>
                  </a:cubicBezTo>
                  <a:cubicBezTo>
                    <a:pt x="5608" y="7442"/>
                    <a:pt x="5370" y="7192"/>
                    <a:pt x="5346" y="6882"/>
                  </a:cubicBezTo>
                  <a:cubicBezTo>
                    <a:pt x="5572" y="6823"/>
                    <a:pt x="5775" y="6727"/>
                    <a:pt x="5965" y="6608"/>
                  </a:cubicBezTo>
                  <a:close/>
                  <a:moveTo>
                    <a:pt x="4989" y="6954"/>
                  </a:moveTo>
                  <a:cubicBezTo>
                    <a:pt x="5120" y="7382"/>
                    <a:pt x="4822" y="7894"/>
                    <a:pt x="4644" y="8156"/>
                  </a:cubicBezTo>
                  <a:cubicBezTo>
                    <a:pt x="4584" y="8073"/>
                    <a:pt x="4513" y="7954"/>
                    <a:pt x="4453" y="7823"/>
                  </a:cubicBezTo>
                  <a:cubicBezTo>
                    <a:pt x="4334" y="7585"/>
                    <a:pt x="4227" y="7251"/>
                    <a:pt x="4298" y="6954"/>
                  </a:cubicBezTo>
                  <a:lnTo>
                    <a:pt x="4298" y="6954"/>
                  </a:lnTo>
                  <a:cubicBezTo>
                    <a:pt x="4405" y="6965"/>
                    <a:pt x="4524" y="6965"/>
                    <a:pt x="4644" y="6965"/>
                  </a:cubicBezTo>
                  <a:cubicBezTo>
                    <a:pt x="4763" y="6965"/>
                    <a:pt x="4870" y="6965"/>
                    <a:pt x="4989" y="6954"/>
                  </a:cubicBezTo>
                  <a:close/>
                  <a:moveTo>
                    <a:pt x="488" y="7787"/>
                  </a:moveTo>
                  <a:lnTo>
                    <a:pt x="488" y="7787"/>
                  </a:lnTo>
                  <a:cubicBezTo>
                    <a:pt x="1774" y="8132"/>
                    <a:pt x="2608" y="8728"/>
                    <a:pt x="3084" y="9204"/>
                  </a:cubicBezTo>
                  <a:cubicBezTo>
                    <a:pt x="3370" y="9490"/>
                    <a:pt x="3572" y="9751"/>
                    <a:pt x="3691" y="9930"/>
                  </a:cubicBezTo>
                  <a:cubicBezTo>
                    <a:pt x="2322" y="9668"/>
                    <a:pt x="1500" y="9049"/>
                    <a:pt x="1060" y="8573"/>
                  </a:cubicBezTo>
                  <a:cubicBezTo>
                    <a:pt x="774" y="8275"/>
                    <a:pt x="595" y="8001"/>
                    <a:pt x="488" y="7787"/>
                  </a:cubicBezTo>
                  <a:close/>
                  <a:moveTo>
                    <a:pt x="8811" y="7787"/>
                  </a:moveTo>
                  <a:lnTo>
                    <a:pt x="8811" y="7787"/>
                  </a:lnTo>
                  <a:cubicBezTo>
                    <a:pt x="8704" y="7989"/>
                    <a:pt x="8525" y="8275"/>
                    <a:pt x="8251" y="8573"/>
                  </a:cubicBezTo>
                  <a:cubicBezTo>
                    <a:pt x="7787" y="9049"/>
                    <a:pt x="6977" y="9668"/>
                    <a:pt x="5632" y="9930"/>
                  </a:cubicBezTo>
                  <a:cubicBezTo>
                    <a:pt x="5965" y="9394"/>
                    <a:pt x="6894" y="8299"/>
                    <a:pt x="8811" y="7787"/>
                  </a:cubicBezTo>
                  <a:close/>
                  <a:moveTo>
                    <a:pt x="4644" y="0"/>
                  </a:moveTo>
                  <a:cubicBezTo>
                    <a:pt x="4584" y="0"/>
                    <a:pt x="4548" y="24"/>
                    <a:pt x="4513" y="60"/>
                  </a:cubicBezTo>
                  <a:cubicBezTo>
                    <a:pt x="4477" y="96"/>
                    <a:pt x="4120" y="512"/>
                    <a:pt x="3989" y="1036"/>
                  </a:cubicBezTo>
                  <a:cubicBezTo>
                    <a:pt x="3655" y="596"/>
                    <a:pt x="3167" y="346"/>
                    <a:pt x="3143" y="334"/>
                  </a:cubicBezTo>
                  <a:cubicBezTo>
                    <a:pt x="3114" y="326"/>
                    <a:pt x="3085" y="315"/>
                    <a:pt x="3057" y="315"/>
                  </a:cubicBezTo>
                  <a:cubicBezTo>
                    <a:pt x="3038" y="315"/>
                    <a:pt x="3019" y="320"/>
                    <a:pt x="3000" y="334"/>
                  </a:cubicBezTo>
                  <a:cubicBezTo>
                    <a:pt x="2965" y="346"/>
                    <a:pt x="2929" y="393"/>
                    <a:pt x="2917" y="441"/>
                  </a:cubicBezTo>
                  <a:cubicBezTo>
                    <a:pt x="2905" y="465"/>
                    <a:pt x="2739" y="1000"/>
                    <a:pt x="2798" y="1536"/>
                  </a:cubicBezTo>
                  <a:cubicBezTo>
                    <a:pt x="2334" y="1274"/>
                    <a:pt x="1774" y="1227"/>
                    <a:pt x="1738" y="1227"/>
                  </a:cubicBezTo>
                  <a:cubicBezTo>
                    <a:pt x="1691" y="1227"/>
                    <a:pt x="1655" y="1239"/>
                    <a:pt x="1607" y="1274"/>
                  </a:cubicBezTo>
                  <a:cubicBezTo>
                    <a:pt x="1572" y="1298"/>
                    <a:pt x="1548" y="1358"/>
                    <a:pt x="1560" y="1405"/>
                  </a:cubicBezTo>
                  <a:cubicBezTo>
                    <a:pt x="1560" y="1429"/>
                    <a:pt x="1607" y="2001"/>
                    <a:pt x="1869" y="2465"/>
                  </a:cubicBezTo>
                  <a:cubicBezTo>
                    <a:pt x="1769" y="2449"/>
                    <a:pt x="1670" y="2443"/>
                    <a:pt x="1574" y="2443"/>
                  </a:cubicBezTo>
                  <a:cubicBezTo>
                    <a:pt x="1158" y="2443"/>
                    <a:pt x="813" y="2565"/>
                    <a:pt x="774" y="2584"/>
                  </a:cubicBezTo>
                  <a:cubicBezTo>
                    <a:pt x="726" y="2596"/>
                    <a:pt x="679" y="2620"/>
                    <a:pt x="667" y="2667"/>
                  </a:cubicBezTo>
                  <a:cubicBezTo>
                    <a:pt x="655" y="2715"/>
                    <a:pt x="655" y="2763"/>
                    <a:pt x="667" y="2798"/>
                  </a:cubicBezTo>
                  <a:cubicBezTo>
                    <a:pt x="679" y="2834"/>
                    <a:pt x="941" y="3322"/>
                    <a:pt x="1369" y="3655"/>
                  </a:cubicBezTo>
                  <a:cubicBezTo>
                    <a:pt x="845" y="3786"/>
                    <a:pt x="429" y="4156"/>
                    <a:pt x="405" y="4167"/>
                  </a:cubicBezTo>
                  <a:cubicBezTo>
                    <a:pt x="369" y="4203"/>
                    <a:pt x="345" y="4251"/>
                    <a:pt x="345" y="4310"/>
                  </a:cubicBezTo>
                  <a:cubicBezTo>
                    <a:pt x="345" y="4346"/>
                    <a:pt x="357" y="4394"/>
                    <a:pt x="405" y="4441"/>
                  </a:cubicBezTo>
                  <a:cubicBezTo>
                    <a:pt x="429" y="4465"/>
                    <a:pt x="845" y="4822"/>
                    <a:pt x="1369" y="4965"/>
                  </a:cubicBezTo>
                  <a:cubicBezTo>
                    <a:pt x="941" y="5287"/>
                    <a:pt x="679" y="5775"/>
                    <a:pt x="667" y="5811"/>
                  </a:cubicBezTo>
                  <a:cubicBezTo>
                    <a:pt x="655" y="5858"/>
                    <a:pt x="643" y="5894"/>
                    <a:pt x="667" y="5941"/>
                  </a:cubicBezTo>
                  <a:cubicBezTo>
                    <a:pt x="679" y="5989"/>
                    <a:pt x="726" y="6013"/>
                    <a:pt x="774" y="6037"/>
                  </a:cubicBezTo>
                  <a:cubicBezTo>
                    <a:pt x="798" y="6049"/>
                    <a:pt x="1179" y="6168"/>
                    <a:pt x="1607" y="6168"/>
                  </a:cubicBezTo>
                  <a:cubicBezTo>
                    <a:pt x="1691" y="6168"/>
                    <a:pt x="1786" y="6168"/>
                    <a:pt x="1869" y="6156"/>
                  </a:cubicBezTo>
                  <a:lnTo>
                    <a:pt x="1869" y="6156"/>
                  </a:lnTo>
                  <a:cubicBezTo>
                    <a:pt x="1607" y="6608"/>
                    <a:pt x="1560" y="7180"/>
                    <a:pt x="1560" y="7204"/>
                  </a:cubicBezTo>
                  <a:cubicBezTo>
                    <a:pt x="1560" y="7251"/>
                    <a:pt x="1572" y="7299"/>
                    <a:pt x="1607" y="7346"/>
                  </a:cubicBezTo>
                  <a:cubicBezTo>
                    <a:pt x="1631" y="7370"/>
                    <a:pt x="1679" y="7382"/>
                    <a:pt x="1726" y="7382"/>
                  </a:cubicBezTo>
                  <a:lnTo>
                    <a:pt x="1738" y="7382"/>
                  </a:lnTo>
                  <a:cubicBezTo>
                    <a:pt x="1774" y="7382"/>
                    <a:pt x="2334" y="7346"/>
                    <a:pt x="2798" y="7073"/>
                  </a:cubicBezTo>
                  <a:lnTo>
                    <a:pt x="2798" y="7073"/>
                  </a:lnTo>
                  <a:cubicBezTo>
                    <a:pt x="2727" y="7608"/>
                    <a:pt x="2905" y="8132"/>
                    <a:pt x="2917" y="8180"/>
                  </a:cubicBezTo>
                  <a:cubicBezTo>
                    <a:pt x="2929" y="8216"/>
                    <a:pt x="2965" y="8263"/>
                    <a:pt x="3000" y="8275"/>
                  </a:cubicBezTo>
                  <a:cubicBezTo>
                    <a:pt x="3024" y="8299"/>
                    <a:pt x="3048" y="8299"/>
                    <a:pt x="3060" y="8299"/>
                  </a:cubicBezTo>
                  <a:cubicBezTo>
                    <a:pt x="3096" y="8299"/>
                    <a:pt x="3108" y="8299"/>
                    <a:pt x="3143" y="8275"/>
                  </a:cubicBezTo>
                  <a:cubicBezTo>
                    <a:pt x="3167" y="8263"/>
                    <a:pt x="3655" y="8013"/>
                    <a:pt x="3989" y="7585"/>
                  </a:cubicBezTo>
                  <a:cubicBezTo>
                    <a:pt x="4108" y="8013"/>
                    <a:pt x="4370" y="8370"/>
                    <a:pt x="4477" y="8501"/>
                  </a:cubicBezTo>
                  <a:lnTo>
                    <a:pt x="4477" y="10466"/>
                  </a:lnTo>
                  <a:cubicBezTo>
                    <a:pt x="4334" y="10287"/>
                    <a:pt x="4179" y="10121"/>
                    <a:pt x="4132" y="10085"/>
                  </a:cubicBezTo>
                  <a:cubicBezTo>
                    <a:pt x="4072" y="9966"/>
                    <a:pt x="3834" y="9501"/>
                    <a:pt x="3322" y="8978"/>
                  </a:cubicBezTo>
                  <a:cubicBezTo>
                    <a:pt x="2762" y="8442"/>
                    <a:pt x="1786" y="7727"/>
                    <a:pt x="226" y="7382"/>
                  </a:cubicBezTo>
                  <a:cubicBezTo>
                    <a:pt x="212" y="7379"/>
                    <a:pt x="198" y="7378"/>
                    <a:pt x="184" y="7378"/>
                  </a:cubicBezTo>
                  <a:cubicBezTo>
                    <a:pt x="139" y="7378"/>
                    <a:pt x="96" y="7393"/>
                    <a:pt x="60" y="7430"/>
                  </a:cubicBezTo>
                  <a:cubicBezTo>
                    <a:pt x="12" y="7477"/>
                    <a:pt x="0" y="7537"/>
                    <a:pt x="24" y="7596"/>
                  </a:cubicBezTo>
                  <a:cubicBezTo>
                    <a:pt x="24" y="7620"/>
                    <a:pt x="202" y="8180"/>
                    <a:pt x="786" y="8799"/>
                  </a:cubicBezTo>
                  <a:cubicBezTo>
                    <a:pt x="1310" y="9347"/>
                    <a:pt x="2274" y="10061"/>
                    <a:pt x="3893" y="10323"/>
                  </a:cubicBezTo>
                  <a:cubicBezTo>
                    <a:pt x="4001" y="10442"/>
                    <a:pt x="4334" y="10799"/>
                    <a:pt x="4465" y="11014"/>
                  </a:cubicBezTo>
                  <a:lnTo>
                    <a:pt x="4465" y="11311"/>
                  </a:lnTo>
                  <a:cubicBezTo>
                    <a:pt x="4465" y="11406"/>
                    <a:pt x="4536" y="11478"/>
                    <a:pt x="4632" y="11478"/>
                  </a:cubicBezTo>
                  <a:cubicBezTo>
                    <a:pt x="4715" y="11478"/>
                    <a:pt x="4786" y="11406"/>
                    <a:pt x="4786" y="11311"/>
                  </a:cubicBezTo>
                  <a:lnTo>
                    <a:pt x="4786" y="11014"/>
                  </a:lnTo>
                  <a:cubicBezTo>
                    <a:pt x="4941" y="10799"/>
                    <a:pt x="5251" y="10442"/>
                    <a:pt x="5358" y="10323"/>
                  </a:cubicBezTo>
                  <a:cubicBezTo>
                    <a:pt x="6989" y="10061"/>
                    <a:pt x="7942" y="9347"/>
                    <a:pt x="8465" y="8799"/>
                  </a:cubicBezTo>
                  <a:cubicBezTo>
                    <a:pt x="9049" y="8192"/>
                    <a:pt x="9227" y="7620"/>
                    <a:pt x="9227" y="7596"/>
                  </a:cubicBezTo>
                  <a:cubicBezTo>
                    <a:pt x="9287" y="7537"/>
                    <a:pt x="9275" y="7477"/>
                    <a:pt x="9227" y="7430"/>
                  </a:cubicBezTo>
                  <a:cubicBezTo>
                    <a:pt x="9191" y="7393"/>
                    <a:pt x="9148" y="7378"/>
                    <a:pt x="9103" y="7378"/>
                  </a:cubicBezTo>
                  <a:cubicBezTo>
                    <a:pt x="9089" y="7378"/>
                    <a:pt x="9075" y="7379"/>
                    <a:pt x="9061" y="7382"/>
                  </a:cubicBezTo>
                  <a:cubicBezTo>
                    <a:pt x="7501" y="7716"/>
                    <a:pt x="6525" y="8430"/>
                    <a:pt x="5965" y="8978"/>
                  </a:cubicBezTo>
                  <a:cubicBezTo>
                    <a:pt x="5453" y="9501"/>
                    <a:pt x="5215" y="9966"/>
                    <a:pt x="5155" y="10085"/>
                  </a:cubicBezTo>
                  <a:cubicBezTo>
                    <a:pt x="5108" y="10144"/>
                    <a:pt x="4953" y="10287"/>
                    <a:pt x="4810" y="10466"/>
                  </a:cubicBezTo>
                  <a:lnTo>
                    <a:pt x="4810" y="8501"/>
                  </a:lnTo>
                  <a:cubicBezTo>
                    <a:pt x="4917" y="8370"/>
                    <a:pt x="5179" y="8013"/>
                    <a:pt x="5298" y="7585"/>
                  </a:cubicBezTo>
                  <a:cubicBezTo>
                    <a:pt x="5632" y="8013"/>
                    <a:pt x="6120" y="8263"/>
                    <a:pt x="6144" y="8275"/>
                  </a:cubicBezTo>
                  <a:cubicBezTo>
                    <a:pt x="6179" y="8299"/>
                    <a:pt x="6191" y="8299"/>
                    <a:pt x="6227" y="8299"/>
                  </a:cubicBezTo>
                  <a:cubicBezTo>
                    <a:pt x="6239" y="8299"/>
                    <a:pt x="6263" y="8299"/>
                    <a:pt x="6287" y="8275"/>
                  </a:cubicBezTo>
                  <a:cubicBezTo>
                    <a:pt x="6322" y="8263"/>
                    <a:pt x="6358" y="8216"/>
                    <a:pt x="6370" y="8180"/>
                  </a:cubicBezTo>
                  <a:cubicBezTo>
                    <a:pt x="6382" y="8144"/>
                    <a:pt x="6549" y="7608"/>
                    <a:pt x="6489" y="7073"/>
                  </a:cubicBezTo>
                  <a:lnTo>
                    <a:pt x="6489" y="7073"/>
                  </a:lnTo>
                  <a:cubicBezTo>
                    <a:pt x="6953" y="7346"/>
                    <a:pt x="7513" y="7382"/>
                    <a:pt x="7549" y="7382"/>
                  </a:cubicBezTo>
                  <a:lnTo>
                    <a:pt x="7561" y="7382"/>
                  </a:lnTo>
                  <a:cubicBezTo>
                    <a:pt x="7608" y="7382"/>
                    <a:pt x="7656" y="7370"/>
                    <a:pt x="7680" y="7346"/>
                  </a:cubicBezTo>
                  <a:cubicBezTo>
                    <a:pt x="7715" y="7311"/>
                    <a:pt x="7739" y="7251"/>
                    <a:pt x="7727" y="7204"/>
                  </a:cubicBezTo>
                  <a:cubicBezTo>
                    <a:pt x="7727" y="7180"/>
                    <a:pt x="7680" y="6608"/>
                    <a:pt x="7418" y="6156"/>
                  </a:cubicBezTo>
                  <a:lnTo>
                    <a:pt x="7418" y="6156"/>
                  </a:lnTo>
                  <a:cubicBezTo>
                    <a:pt x="7501" y="6168"/>
                    <a:pt x="7596" y="6168"/>
                    <a:pt x="7680" y="6168"/>
                  </a:cubicBezTo>
                  <a:cubicBezTo>
                    <a:pt x="8108" y="6168"/>
                    <a:pt x="8489" y="6049"/>
                    <a:pt x="8513" y="6037"/>
                  </a:cubicBezTo>
                  <a:cubicBezTo>
                    <a:pt x="8561" y="6013"/>
                    <a:pt x="8596" y="5989"/>
                    <a:pt x="8620" y="5941"/>
                  </a:cubicBezTo>
                  <a:cubicBezTo>
                    <a:pt x="8632" y="5894"/>
                    <a:pt x="8632" y="5858"/>
                    <a:pt x="8620" y="5811"/>
                  </a:cubicBezTo>
                  <a:cubicBezTo>
                    <a:pt x="8608" y="5775"/>
                    <a:pt x="8346" y="5287"/>
                    <a:pt x="7918" y="4965"/>
                  </a:cubicBezTo>
                  <a:cubicBezTo>
                    <a:pt x="8442" y="4822"/>
                    <a:pt x="8858" y="4453"/>
                    <a:pt x="8882" y="4441"/>
                  </a:cubicBezTo>
                  <a:cubicBezTo>
                    <a:pt x="8918" y="4406"/>
                    <a:pt x="8942" y="4370"/>
                    <a:pt x="8942" y="4310"/>
                  </a:cubicBezTo>
                  <a:cubicBezTo>
                    <a:pt x="8942" y="4263"/>
                    <a:pt x="8930" y="4215"/>
                    <a:pt x="8882" y="4167"/>
                  </a:cubicBezTo>
                  <a:cubicBezTo>
                    <a:pt x="8858" y="4144"/>
                    <a:pt x="8442" y="3786"/>
                    <a:pt x="7918" y="3655"/>
                  </a:cubicBezTo>
                  <a:cubicBezTo>
                    <a:pt x="8346" y="3322"/>
                    <a:pt x="8596" y="2834"/>
                    <a:pt x="8620" y="2798"/>
                  </a:cubicBezTo>
                  <a:cubicBezTo>
                    <a:pt x="8632" y="2763"/>
                    <a:pt x="8644" y="2715"/>
                    <a:pt x="8620" y="2667"/>
                  </a:cubicBezTo>
                  <a:cubicBezTo>
                    <a:pt x="8608" y="2620"/>
                    <a:pt x="8561" y="2596"/>
                    <a:pt x="8513" y="2584"/>
                  </a:cubicBezTo>
                  <a:cubicBezTo>
                    <a:pt x="8483" y="2564"/>
                    <a:pt x="8108" y="2451"/>
                    <a:pt x="7664" y="2451"/>
                  </a:cubicBezTo>
                  <a:cubicBezTo>
                    <a:pt x="7580" y="2451"/>
                    <a:pt x="7493" y="2455"/>
                    <a:pt x="7406" y="2465"/>
                  </a:cubicBezTo>
                  <a:cubicBezTo>
                    <a:pt x="7680" y="2001"/>
                    <a:pt x="7727" y="1429"/>
                    <a:pt x="7727" y="1405"/>
                  </a:cubicBezTo>
                  <a:cubicBezTo>
                    <a:pt x="7727" y="1358"/>
                    <a:pt x="7703" y="1310"/>
                    <a:pt x="7680" y="1274"/>
                  </a:cubicBezTo>
                  <a:cubicBezTo>
                    <a:pt x="7650" y="1245"/>
                    <a:pt x="7605" y="1224"/>
                    <a:pt x="7570" y="1224"/>
                  </a:cubicBezTo>
                  <a:cubicBezTo>
                    <a:pt x="7562" y="1224"/>
                    <a:pt x="7555" y="1225"/>
                    <a:pt x="7549" y="1227"/>
                  </a:cubicBezTo>
                  <a:cubicBezTo>
                    <a:pt x="7513" y="1227"/>
                    <a:pt x="6953" y="1274"/>
                    <a:pt x="6489" y="1536"/>
                  </a:cubicBezTo>
                  <a:cubicBezTo>
                    <a:pt x="6560" y="1000"/>
                    <a:pt x="6382" y="477"/>
                    <a:pt x="6370" y="441"/>
                  </a:cubicBezTo>
                  <a:cubicBezTo>
                    <a:pt x="6358" y="393"/>
                    <a:pt x="6322" y="346"/>
                    <a:pt x="6287" y="334"/>
                  </a:cubicBezTo>
                  <a:cubicBezTo>
                    <a:pt x="6263" y="328"/>
                    <a:pt x="6239" y="325"/>
                    <a:pt x="6215" y="325"/>
                  </a:cubicBezTo>
                  <a:cubicBezTo>
                    <a:pt x="6191" y="325"/>
                    <a:pt x="6168" y="328"/>
                    <a:pt x="6144" y="334"/>
                  </a:cubicBezTo>
                  <a:cubicBezTo>
                    <a:pt x="6120" y="346"/>
                    <a:pt x="5620" y="596"/>
                    <a:pt x="5298" y="1036"/>
                  </a:cubicBezTo>
                  <a:cubicBezTo>
                    <a:pt x="5167" y="512"/>
                    <a:pt x="4786" y="96"/>
                    <a:pt x="4774" y="60"/>
                  </a:cubicBezTo>
                  <a:cubicBezTo>
                    <a:pt x="4751" y="36"/>
                    <a:pt x="4703" y="0"/>
                    <a:pt x="46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1925" name="Google Shape;11925;p81"/>
          <p:cNvSpPr/>
          <p:nvPr/>
        </p:nvSpPr>
        <p:spPr>
          <a:xfrm>
            <a:off x="5227696" y="2962170"/>
            <a:ext cx="346368" cy="368064"/>
          </a:xfrm>
          <a:custGeom>
            <a:avLst/>
            <a:gdLst/>
            <a:ahLst/>
            <a:cxnLst/>
            <a:rect l="l" t="t" r="r" b="b"/>
            <a:pathLst>
              <a:path w="10824" h="11502" extrusionOk="0">
                <a:moveTo>
                  <a:pt x="5430" y="441"/>
                </a:moveTo>
                <a:cubicBezTo>
                  <a:pt x="5584" y="620"/>
                  <a:pt x="5846" y="977"/>
                  <a:pt x="6192" y="1453"/>
                </a:cubicBezTo>
                <a:cubicBezTo>
                  <a:pt x="5906" y="1727"/>
                  <a:pt x="5656" y="2013"/>
                  <a:pt x="5430" y="2275"/>
                </a:cubicBezTo>
                <a:cubicBezTo>
                  <a:pt x="5203" y="2013"/>
                  <a:pt x="4953" y="1727"/>
                  <a:pt x="4668" y="1453"/>
                </a:cubicBezTo>
                <a:cubicBezTo>
                  <a:pt x="5001" y="977"/>
                  <a:pt x="5287" y="643"/>
                  <a:pt x="5430" y="441"/>
                </a:cubicBezTo>
                <a:close/>
                <a:moveTo>
                  <a:pt x="6906" y="1274"/>
                </a:moveTo>
                <a:cubicBezTo>
                  <a:pt x="7204" y="1846"/>
                  <a:pt x="8061" y="3596"/>
                  <a:pt x="8061" y="4775"/>
                </a:cubicBezTo>
                <a:cubicBezTo>
                  <a:pt x="8061" y="5811"/>
                  <a:pt x="7454" y="6704"/>
                  <a:pt x="6596" y="7120"/>
                </a:cubicBezTo>
                <a:cubicBezTo>
                  <a:pt x="6632" y="7061"/>
                  <a:pt x="6680" y="7001"/>
                  <a:pt x="6715" y="6930"/>
                </a:cubicBezTo>
                <a:cubicBezTo>
                  <a:pt x="6954" y="6513"/>
                  <a:pt x="7037" y="5989"/>
                  <a:pt x="6977" y="5394"/>
                </a:cubicBezTo>
                <a:cubicBezTo>
                  <a:pt x="6906" y="4739"/>
                  <a:pt x="6656" y="4049"/>
                  <a:pt x="6215" y="3334"/>
                </a:cubicBezTo>
                <a:cubicBezTo>
                  <a:pt x="6192" y="3279"/>
                  <a:pt x="6138" y="3250"/>
                  <a:pt x="6076" y="3250"/>
                </a:cubicBezTo>
                <a:cubicBezTo>
                  <a:pt x="6044" y="3250"/>
                  <a:pt x="6010" y="3258"/>
                  <a:pt x="5977" y="3275"/>
                </a:cubicBezTo>
                <a:cubicBezTo>
                  <a:pt x="5906" y="3310"/>
                  <a:pt x="5882" y="3418"/>
                  <a:pt x="5918" y="3513"/>
                </a:cubicBezTo>
                <a:cubicBezTo>
                  <a:pt x="6680" y="4763"/>
                  <a:pt x="6858" y="5965"/>
                  <a:pt x="6418" y="6775"/>
                </a:cubicBezTo>
                <a:cubicBezTo>
                  <a:pt x="6180" y="7156"/>
                  <a:pt x="5822" y="7394"/>
                  <a:pt x="5430" y="7394"/>
                </a:cubicBezTo>
                <a:cubicBezTo>
                  <a:pt x="3989" y="7394"/>
                  <a:pt x="2810" y="6216"/>
                  <a:pt x="2810" y="4775"/>
                </a:cubicBezTo>
                <a:cubicBezTo>
                  <a:pt x="2810" y="3596"/>
                  <a:pt x="3679" y="1846"/>
                  <a:pt x="3977" y="1274"/>
                </a:cubicBezTo>
                <a:cubicBezTo>
                  <a:pt x="4584" y="1834"/>
                  <a:pt x="5096" y="2394"/>
                  <a:pt x="5525" y="2941"/>
                </a:cubicBezTo>
                <a:cubicBezTo>
                  <a:pt x="5549" y="2989"/>
                  <a:pt x="5608" y="3025"/>
                  <a:pt x="5656" y="3025"/>
                </a:cubicBezTo>
                <a:cubicBezTo>
                  <a:pt x="5680" y="3025"/>
                  <a:pt x="5727" y="3001"/>
                  <a:pt x="5763" y="2989"/>
                </a:cubicBezTo>
                <a:cubicBezTo>
                  <a:pt x="5834" y="2929"/>
                  <a:pt x="5846" y="2822"/>
                  <a:pt x="5787" y="2751"/>
                </a:cubicBezTo>
                <a:lnTo>
                  <a:pt x="5656" y="2572"/>
                </a:lnTo>
                <a:cubicBezTo>
                  <a:pt x="6013" y="2144"/>
                  <a:pt x="6430" y="1715"/>
                  <a:pt x="6906" y="1274"/>
                </a:cubicBezTo>
                <a:close/>
                <a:moveTo>
                  <a:pt x="5608" y="7716"/>
                </a:moveTo>
                <a:lnTo>
                  <a:pt x="5608" y="10061"/>
                </a:lnTo>
                <a:cubicBezTo>
                  <a:pt x="5501" y="9883"/>
                  <a:pt x="5382" y="9668"/>
                  <a:pt x="5227" y="9454"/>
                </a:cubicBezTo>
                <a:lnTo>
                  <a:pt x="5227" y="7716"/>
                </a:lnTo>
                <a:close/>
                <a:moveTo>
                  <a:pt x="10347" y="5906"/>
                </a:moveTo>
                <a:cubicBezTo>
                  <a:pt x="10228" y="6204"/>
                  <a:pt x="9990" y="6680"/>
                  <a:pt x="9597" y="7228"/>
                </a:cubicBezTo>
                <a:cubicBezTo>
                  <a:pt x="8989" y="8085"/>
                  <a:pt x="7870" y="9275"/>
                  <a:pt x="5953" y="10228"/>
                </a:cubicBezTo>
                <a:lnTo>
                  <a:pt x="5953" y="9549"/>
                </a:lnTo>
                <a:cubicBezTo>
                  <a:pt x="6680" y="8513"/>
                  <a:pt x="8037" y="7049"/>
                  <a:pt x="10347" y="5906"/>
                </a:cubicBezTo>
                <a:close/>
                <a:moveTo>
                  <a:pt x="488" y="5906"/>
                </a:moveTo>
                <a:lnTo>
                  <a:pt x="488" y="5906"/>
                </a:lnTo>
                <a:cubicBezTo>
                  <a:pt x="2512" y="6906"/>
                  <a:pt x="3775" y="8156"/>
                  <a:pt x="4489" y="9049"/>
                </a:cubicBezTo>
                <a:cubicBezTo>
                  <a:pt x="4941" y="9609"/>
                  <a:pt x="5251" y="10133"/>
                  <a:pt x="5441" y="10490"/>
                </a:cubicBezTo>
                <a:cubicBezTo>
                  <a:pt x="4548" y="10085"/>
                  <a:pt x="3751" y="9609"/>
                  <a:pt x="3036" y="9073"/>
                </a:cubicBezTo>
                <a:cubicBezTo>
                  <a:pt x="2393" y="8585"/>
                  <a:pt x="1834" y="8013"/>
                  <a:pt x="1369" y="7406"/>
                </a:cubicBezTo>
                <a:cubicBezTo>
                  <a:pt x="905" y="6799"/>
                  <a:pt x="631" y="6251"/>
                  <a:pt x="488" y="5906"/>
                </a:cubicBezTo>
                <a:close/>
                <a:moveTo>
                  <a:pt x="5418" y="0"/>
                </a:moveTo>
                <a:cubicBezTo>
                  <a:pt x="5358" y="0"/>
                  <a:pt x="5322" y="12"/>
                  <a:pt x="5275" y="60"/>
                </a:cubicBezTo>
                <a:cubicBezTo>
                  <a:pt x="5263" y="72"/>
                  <a:pt x="4918" y="477"/>
                  <a:pt x="4406" y="1215"/>
                </a:cubicBezTo>
                <a:cubicBezTo>
                  <a:pt x="4263" y="1096"/>
                  <a:pt x="4144" y="977"/>
                  <a:pt x="4001" y="858"/>
                </a:cubicBezTo>
                <a:cubicBezTo>
                  <a:pt x="3989" y="846"/>
                  <a:pt x="3989" y="846"/>
                  <a:pt x="3965" y="846"/>
                </a:cubicBezTo>
                <a:cubicBezTo>
                  <a:pt x="3943" y="831"/>
                  <a:pt x="3917" y="824"/>
                  <a:pt x="3891" y="824"/>
                </a:cubicBezTo>
                <a:cubicBezTo>
                  <a:pt x="3833" y="824"/>
                  <a:pt x="3775" y="856"/>
                  <a:pt x="3751" y="905"/>
                </a:cubicBezTo>
                <a:cubicBezTo>
                  <a:pt x="3727" y="941"/>
                  <a:pt x="3417" y="1501"/>
                  <a:pt x="3108" y="2263"/>
                </a:cubicBezTo>
                <a:cubicBezTo>
                  <a:pt x="2679" y="3287"/>
                  <a:pt x="2453" y="4132"/>
                  <a:pt x="2453" y="4763"/>
                </a:cubicBezTo>
                <a:cubicBezTo>
                  <a:pt x="2453" y="6204"/>
                  <a:pt x="3489" y="7418"/>
                  <a:pt x="4882" y="7668"/>
                </a:cubicBezTo>
                <a:lnTo>
                  <a:pt x="4882" y="8966"/>
                </a:lnTo>
                <a:cubicBezTo>
                  <a:pt x="4846" y="8930"/>
                  <a:pt x="4798" y="8883"/>
                  <a:pt x="4763" y="8823"/>
                </a:cubicBezTo>
                <a:cubicBezTo>
                  <a:pt x="3989" y="7859"/>
                  <a:pt x="2572" y="6477"/>
                  <a:pt x="250" y="5394"/>
                </a:cubicBezTo>
                <a:cubicBezTo>
                  <a:pt x="230" y="5386"/>
                  <a:pt x="209" y="5382"/>
                  <a:pt x="188" y="5382"/>
                </a:cubicBezTo>
                <a:cubicBezTo>
                  <a:pt x="146" y="5382"/>
                  <a:pt x="103" y="5398"/>
                  <a:pt x="72" y="5430"/>
                </a:cubicBezTo>
                <a:cubicBezTo>
                  <a:pt x="24" y="5477"/>
                  <a:pt x="0" y="5537"/>
                  <a:pt x="12" y="5608"/>
                </a:cubicBezTo>
                <a:cubicBezTo>
                  <a:pt x="24" y="5644"/>
                  <a:pt x="250" y="6489"/>
                  <a:pt x="1072" y="7573"/>
                </a:cubicBezTo>
                <a:cubicBezTo>
                  <a:pt x="1548" y="8216"/>
                  <a:pt x="2120" y="8799"/>
                  <a:pt x="2798" y="9311"/>
                </a:cubicBezTo>
                <a:cubicBezTo>
                  <a:pt x="3405" y="9787"/>
                  <a:pt x="4108" y="10228"/>
                  <a:pt x="4858" y="10585"/>
                </a:cubicBezTo>
                <a:lnTo>
                  <a:pt x="4858" y="11323"/>
                </a:lnTo>
                <a:cubicBezTo>
                  <a:pt x="4858" y="11419"/>
                  <a:pt x="4941" y="11490"/>
                  <a:pt x="5025" y="11490"/>
                </a:cubicBezTo>
                <a:cubicBezTo>
                  <a:pt x="5120" y="11490"/>
                  <a:pt x="5191" y="11419"/>
                  <a:pt x="5191" y="11323"/>
                </a:cubicBezTo>
                <a:lnTo>
                  <a:pt x="5191" y="10740"/>
                </a:lnTo>
                <a:cubicBezTo>
                  <a:pt x="5310" y="10799"/>
                  <a:pt x="5441" y="10847"/>
                  <a:pt x="5572" y="10907"/>
                </a:cubicBezTo>
                <a:lnTo>
                  <a:pt x="5572" y="11335"/>
                </a:lnTo>
                <a:cubicBezTo>
                  <a:pt x="5572" y="11430"/>
                  <a:pt x="5656" y="11502"/>
                  <a:pt x="5739" y="11502"/>
                </a:cubicBezTo>
                <a:cubicBezTo>
                  <a:pt x="5834" y="11502"/>
                  <a:pt x="5906" y="11430"/>
                  <a:pt x="5906" y="11335"/>
                </a:cubicBezTo>
                <a:lnTo>
                  <a:pt x="5906" y="10597"/>
                </a:lnTo>
                <a:cubicBezTo>
                  <a:pt x="7989" y="9597"/>
                  <a:pt x="9192" y="8323"/>
                  <a:pt x="9835" y="7406"/>
                </a:cubicBezTo>
                <a:cubicBezTo>
                  <a:pt x="10549" y="6418"/>
                  <a:pt x="10740" y="5656"/>
                  <a:pt x="10752" y="5620"/>
                </a:cubicBezTo>
                <a:cubicBezTo>
                  <a:pt x="10823" y="5549"/>
                  <a:pt x="10799" y="5489"/>
                  <a:pt x="10740" y="5442"/>
                </a:cubicBezTo>
                <a:cubicBezTo>
                  <a:pt x="10717" y="5419"/>
                  <a:pt x="10675" y="5411"/>
                  <a:pt x="10633" y="5411"/>
                </a:cubicBezTo>
                <a:cubicBezTo>
                  <a:pt x="10608" y="5411"/>
                  <a:pt x="10583" y="5413"/>
                  <a:pt x="10561" y="5418"/>
                </a:cubicBezTo>
                <a:cubicBezTo>
                  <a:pt x="8227" y="6489"/>
                  <a:pt x="6799" y="7882"/>
                  <a:pt x="5953" y="8966"/>
                </a:cubicBezTo>
                <a:lnTo>
                  <a:pt x="5953" y="7668"/>
                </a:lnTo>
                <a:cubicBezTo>
                  <a:pt x="7335" y="7406"/>
                  <a:pt x="8370" y="6204"/>
                  <a:pt x="8370" y="4763"/>
                </a:cubicBezTo>
                <a:cubicBezTo>
                  <a:pt x="8370" y="4120"/>
                  <a:pt x="8156" y="3287"/>
                  <a:pt x="7716" y="2263"/>
                </a:cubicBezTo>
                <a:cubicBezTo>
                  <a:pt x="7406" y="1501"/>
                  <a:pt x="7084" y="941"/>
                  <a:pt x="7084" y="905"/>
                </a:cubicBezTo>
                <a:cubicBezTo>
                  <a:pt x="7052" y="856"/>
                  <a:pt x="6991" y="824"/>
                  <a:pt x="6933" y="824"/>
                </a:cubicBezTo>
                <a:cubicBezTo>
                  <a:pt x="6907" y="824"/>
                  <a:pt x="6881" y="831"/>
                  <a:pt x="6858" y="846"/>
                </a:cubicBezTo>
                <a:cubicBezTo>
                  <a:pt x="6846" y="846"/>
                  <a:pt x="6846" y="858"/>
                  <a:pt x="6823" y="858"/>
                </a:cubicBezTo>
                <a:lnTo>
                  <a:pt x="6430" y="1215"/>
                </a:lnTo>
                <a:cubicBezTo>
                  <a:pt x="5906" y="477"/>
                  <a:pt x="5560" y="72"/>
                  <a:pt x="5549" y="60"/>
                </a:cubicBezTo>
                <a:cubicBezTo>
                  <a:pt x="5513" y="12"/>
                  <a:pt x="5477" y="0"/>
                  <a:pt x="5418" y="0"/>
                </a:cubicBezTo>
                <a:close/>
              </a:path>
            </a:pathLst>
          </a:custGeo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1926" name="Google Shape;11926;p81"/>
          <p:cNvSpPr/>
          <p:nvPr/>
        </p:nvSpPr>
        <p:spPr>
          <a:xfrm>
            <a:off x="5806416" y="2962874"/>
            <a:ext cx="289216" cy="368512"/>
          </a:xfrm>
          <a:custGeom>
            <a:avLst/>
            <a:gdLst/>
            <a:ahLst/>
            <a:cxnLst/>
            <a:rect l="l" t="t" r="r" b="b"/>
            <a:pathLst>
              <a:path w="9038" h="11516" extrusionOk="0">
                <a:moveTo>
                  <a:pt x="6103" y="573"/>
                </a:moveTo>
                <a:cubicBezTo>
                  <a:pt x="6692" y="573"/>
                  <a:pt x="7223" y="753"/>
                  <a:pt x="7645" y="1110"/>
                </a:cubicBezTo>
                <a:cubicBezTo>
                  <a:pt x="8252" y="1633"/>
                  <a:pt x="8585" y="2479"/>
                  <a:pt x="8597" y="3515"/>
                </a:cubicBezTo>
                <a:cubicBezTo>
                  <a:pt x="8192" y="2788"/>
                  <a:pt x="7585" y="2122"/>
                  <a:pt x="6847" y="1633"/>
                </a:cubicBezTo>
                <a:cubicBezTo>
                  <a:pt x="6144" y="1169"/>
                  <a:pt x="5382" y="919"/>
                  <a:pt x="4728" y="895"/>
                </a:cubicBezTo>
                <a:cubicBezTo>
                  <a:pt x="4894" y="812"/>
                  <a:pt x="5061" y="752"/>
                  <a:pt x="5240" y="693"/>
                </a:cubicBezTo>
                <a:cubicBezTo>
                  <a:pt x="5537" y="613"/>
                  <a:pt x="5826" y="573"/>
                  <a:pt x="6103" y="573"/>
                </a:cubicBezTo>
                <a:close/>
                <a:moveTo>
                  <a:pt x="1394" y="1205"/>
                </a:moveTo>
                <a:cubicBezTo>
                  <a:pt x="1465" y="2598"/>
                  <a:pt x="1680" y="5098"/>
                  <a:pt x="2263" y="7063"/>
                </a:cubicBezTo>
                <a:cubicBezTo>
                  <a:pt x="2144" y="7360"/>
                  <a:pt x="2084" y="7670"/>
                  <a:pt x="2037" y="7944"/>
                </a:cubicBezTo>
                <a:cubicBezTo>
                  <a:pt x="1739" y="7051"/>
                  <a:pt x="1465" y="6194"/>
                  <a:pt x="1263" y="5455"/>
                </a:cubicBezTo>
                <a:cubicBezTo>
                  <a:pt x="1049" y="3705"/>
                  <a:pt x="1168" y="2384"/>
                  <a:pt x="1322" y="1586"/>
                </a:cubicBezTo>
                <a:cubicBezTo>
                  <a:pt x="1346" y="1443"/>
                  <a:pt x="1370" y="1324"/>
                  <a:pt x="1394" y="1205"/>
                </a:cubicBezTo>
                <a:close/>
                <a:moveTo>
                  <a:pt x="1503" y="0"/>
                </a:moveTo>
                <a:cubicBezTo>
                  <a:pt x="1439" y="0"/>
                  <a:pt x="1377" y="45"/>
                  <a:pt x="1334" y="109"/>
                </a:cubicBezTo>
                <a:cubicBezTo>
                  <a:pt x="1322" y="121"/>
                  <a:pt x="1108" y="598"/>
                  <a:pt x="965" y="1526"/>
                </a:cubicBezTo>
                <a:cubicBezTo>
                  <a:pt x="870" y="2074"/>
                  <a:pt x="787" y="2848"/>
                  <a:pt x="799" y="3836"/>
                </a:cubicBezTo>
                <a:cubicBezTo>
                  <a:pt x="537" y="2788"/>
                  <a:pt x="418" y="2145"/>
                  <a:pt x="394" y="2133"/>
                </a:cubicBezTo>
                <a:cubicBezTo>
                  <a:pt x="382" y="2050"/>
                  <a:pt x="310" y="2003"/>
                  <a:pt x="215" y="2003"/>
                </a:cubicBezTo>
                <a:cubicBezTo>
                  <a:pt x="132" y="2003"/>
                  <a:pt x="72" y="2074"/>
                  <a:pt x="60" y="2169"/>
                </a:cubicBezTo>
                <a:cubicBezTo>
                  <a:pt x="60" y="2181"/>
                  <a:pt x="1" y="3324"/>
                  <a:pt x="144" y="5039"/>
                </a:cubicBezTo>
                <a:cubicBezTo>
                  <a:pt x="299" y="6610"/>
                  <a:pt x="668" y="8991"/>
                  <a:pt x="1608" y="11408"/>
                </a:cubicBezTo>
                <a:cubicBezTo>
                  <a:pt x="1632" y="11468"/>
                  <a:pt x="1692" y="11516"/>
                  <a:pt x="1763" y="11516"/>
                </a:cubicBezTo>
                <a:cubicBezTo>
                  <a:pt x="1787" y="11516"/>
                  <a:pt x="1811" y="11516"/>
                  <a:pt x="1823" y="11492"/>
                </a:cubicBezTo>
                <a:cubicBezTo>
                  <a:pt x="1918" y="11468"/>
                  <a:pt x="1965" y="11361"/>
                  <a:pt x="1918" y="11277"/>
                </a:cubicBezTo>
                <a:cubicBezTo>
                  <a:pt x="989" y="8908"/>
                  <a:pt x="620" y="6551"/>
                  <a:pt x="477" y="5003"/>
                </a:cubicBezTo>
                <a:cubicBezTo>
                  <a:pt x="429" y="4503"/>
                  <a:pt x="394" y="4050"/>
                  <a:pt x="382" y="3669"/>
                </a:cubicBezTo>
                <a:lnTo>
                  <a:pt x="382" y="3669"/>
                </a:lnTo>
                <a:cubicBezTo>
                  <a:pt x="691" y="4931"/>
                  <a:pt x="1227" y="6896"/>
                  <a:pt x="2037" y="9099"/>
                </a:cubicBezTo>
                <a:cubicBezTo>
                  <a:pt x="2056" y="9175"/>
                  <a:pt x="2128" y="9213"/>
                  <a:pt x="2193" y="9213"/>
                </a:cubicBezTo>
                <a:cubicBezTo>
                  <a:pt x="2209" y="9213"/>
                  <a:pt x="2225" y="9211"/>
                  <a:pt x="2239" y="9206"/>
                </a:cubicBezTo>
                <a:cubicBezTo>
                  <a:pt x="2334" y="9170"/>
                  <a:pt x="2382" y="9075"/>
                  <a:pt x="2346" y="8991"/>
                </a:cubicBezTo>
                <a:lnTo>
                  <a:pt x="2263" y="8730"/>
                </a:lnTo>
                <a:cubicBezTo>
                  <a:pt x="2263" y="8670"/>
                  <a:pt x="2287" y="8075"/>
                  <a:pt x="2454" y="7467"/>
                </a:cubicBezTo>
                <a:cubicBezTo>
                  <a:pt x="2596" y="6896"/>
                  <a:pt x="2894" y="6194"/>
                  <a:pt x="3466" y="6098"/>
                </a:cubicBezTo>
                <a:cubicBezTo>
                  <a:pt x="3510" y="6089"/>
                  <a:pt x="3557" y="6084"/>
                  <a:pt x="3607" y="6084"/>
                </a:cubicBezTo>
                <a:cubicBezTo>
                  <a:pt x="4169" y="6084"/>
                  <a:pt x="5061" y="6699"/>
                  <a:pt x="6144" y="7837"/>
                </a:cubicBezTo>
                <a:cubicBezTo>
                  <a:pt x="6430" y="8134"/>
                  <a:pt x="6680" y="8432"/>
                  <a:pt x="6918" y="8694"/>
                </a:cubicBezTo>
                <a:cubicBezTo>
                  <a:pt x="6692" y="8539"/>
                  <a:pt x="6454" y="8337"/>
                  <a:pt x="6216" y="8158"/>
                </a:cubicBezTo>
                <a:cubicBezTo>
                  <a:pt x="5656" y="7741"/>
                  <a:pt x="5180" y="7420"/>
                  <a:pt x="4787" y="7194"/>
                </a:cubicBezTo>
                <a:cubicBezTo>
                  <a:pt x="4227" y="6854"/>
                  <a:pt x="3961" y="6782"/>
                  <a:pt x="3806" y="6782"/>
                </a:cubicBezTo>
                <a:cubicBezTo>
                  <a:pt x="3776" y="6782"/>
                  <a:pt x="3750" y="6785"/>
                  <a:pt x="3728" y="6789"/>
                </a:cubicBezTo>
                <a:cubicBezTo>
                  <a:pt x="3489" y="6836"/>
                  <a:pt x="3239" y="7122"/>
                  <a:pt x="2954" y="8872"/>
                </a:cubicBezTo>
                <a:cubicBezTo>
                  <a:pt x="2882" y="9325"/>
                  <a:pt x="2823" y="9765"/>
                  <a:pt x="2775" y="10111"/>
                </a:cubicBezTo>
                <a:cubicBezTo>
                  <a:pt x="2715" y="9968"/>
                  <a:pt x="2680" y="9825"/>
                  <a:pt x="2620" y="9682"/>
                </a:cubicBezTo>
                <a:cubicBezTo>
                  <a:pt x="2592" y="9606"/>
                  <a:pt x="2517" y="9568"/>
                  <a:pt x="2446" y="9568"/>
                </a:cubicBezTo>
                <a:cubicBezTo>
                  <a:pt x="2428" y="9568"/>
                  <a:pt x="2411" y="9570"/>
                  <a:pt x="2394" y="9575"/>
                </a:cubicBezTo>
                <a:cubicBezTo>
                  <a:pt x="2299" y="9611"/>
                  <a:pt x="2263" y="9706"/>
                  <a:pt x="2287" y="9801"/>
                </a:cubicBezTo>
                <a:cubicBezTo>
                  <a:pt x="2501" y="10349"/>
                  <a:pt x="2715" y="10885"/>
                  <a:pt x="2930" y="11408"/>
                </a:cubicBezTo>
                <a:cubicBezTo>
                  <a:pt x="2954" y="11468"/>
                  <a:pt x="3013" y="11516"/>
                  <a:pt x="3073" y="11516"/>
                </a:cubicBezTo>
                <a:cubicBezTo>
                  <a:pt x="3096" y="11516"/>
                  <a:pt x="3120" y="11516"/>
                  <a:pt x="3132" y="11492"/>
                </a:cubicBezTo>
                <a:cubicBezTo>
                  <a:pt x="3227" y="11468"/>
                  <a:pt x="3251" y="11361"/>
                  <a:pt x="3227" y="11277"/>
                </a:cubicBezTo>
                <a:cubicBezTo>
                  <a:pt x="3156" y="11111"/>
                  <a:pt x="3096" y="10932"/>
                  <a:pt x="3013" y="10765"/>
                </a:cubicBezTo>
                <a:cubicBezTo>
                  <a:pt x="3037" y="10646"/>
                  <a:pt x="3108" y="9825"/>
                  <a:pt x="3239" y="8980"/>
                </a:cubicBezTo>
                <a:cubicBezTo>
                  <a:pt x="3513" y="7325"/>
                  <a:pt x="3728" y="7122"/>
                  <a:pt x="3763" y="7086"/>
                </a:cubicBezTo>
                <a:cubicBezTo>
                  <a:pt x="3811" y="7086"/>
                  <a:pt x="3989" y="7110"/>
                  <a:pt x="4585" y="7444"/>
                </a:cubicBezTo>
                <a:cubicBezTo>
                  <a:pt x="4954" y="7670"/>
                  <a:pt x="5430" y="8003"/>
                  <a:pt x="5978" y="8396"/>
                </a:cubicBezTo>
                <a:cubicBezTo>
                  <a:pt x="6930" y="9099"/>
                  <a:pt x="7811" y="9825"/>
                  <a:pt x="7823" y="9825"/>
                </a:cubicBezTo>
                <a:cubicBezTo>
                  <a:pt x="7851" y="9853"/>
                  <a:pt x="7890" y="9865"/>
                  <a:pt x="7929" y="9865"/>
                </a:cubicBezTo>
                <a:cubicBezTo>
                  <a:pt x="7973" y="9865"/>
                  <a:pt x="8018" y="9850"/>
                  <a:pt x="8049" y="9825"/>
                </a:cubicBezTo>
                <a:cubicBezTo>
                  <a:pt x="8109" y="9765"/>
                  <a:pt x="8121" y="9682"/>
                  <a:pt x="8061" y="9611"/>
                </a:cubicBezTo>
                <a:cubicBezTo>
                  <a:pt x="8049" y="9587"/>
                  <a:pt x="7287" y="8551"/>
                  <a:pt x="6371" y="7563"/>
                </a:cubicBezTo>
                <a:cubicBezTo>
                  <a:pt x="5203" y="6341"/>
                  <a:pt x="4276" y="5718"/>
                  <a:pt x="3591" y="5718"/>
                </a:cubicBezTo>
                <a:cubicBezTo>
                  <a:pt x="3514" y="5718"/>
                  <a:pt x="3441" y="5726"/>
                  <a:pt x="3370" y="5741"/>
                </a:cubicBezTo>
                <a:cubicBezTo>
                  <a:pt x="3013" y="5813"/>
                  <a:pt x="2751" y="6051"/>
                  <a:pt x="2537" y="6348"/>
                </a:cubicBezTo>
                <a:cubicBezTo>
                  <a:pt x="2537" y="6253"/>
                  <a:pt x="2537" y="6170"/>
                  <a:pt x="2561" y="6063"/>
                </a:cubicBezTo>
                <a:cubicBezTo>
                  <a:pt x="2680" y="5693"/>
                  <a:pt x="3108" y="4527"/>
                  <a:pt x="3835" y="3753"/>
                </a:cubicBezTo>
                <a:cubicBezTo>
                  <a:pt x="4035" y="3686"/>
                  <a:pt x="4236" y="3648"/>
                  <a:pt x="4428" y="3648"/>
                </a:cubicBezTo>
                <a:cubicBezTo>
                  <a:pt x="4510" y="3648"/>
                  <a:pt x="4590" y="3655"/>
                  <a:pt x="4668" y="3669"/>
                </a:cubicBezTo>
                <a:cubicBezTo>
                  <a:pt x="4676" y="3670"/>
                  <a:pt x="4684" y="3671"/>
                  <a:pt x="4692" y="3671"/>
                </a:cubicBezTo>
                <a:cubicBezTo>
                  <a:pt x="4777" y="3671"/>
                  <a:pt x="4848" y="3613"/>
                  <a:pt x="4859" y="3515"/>
                </a:cubicBezTo>
                <a:cubicBezTo>
                  <a:pt x="4871" y="3431"/>
                  <a:pt x="4823" y="3336"/>
                  <a:pt x="4716" y="3324"/>
                </a:cubicBezTo>
                <a:cubicBezTo>
                  <a:pt x="4632" y="3316"/>
                  <a:pt x="4547" y="3307"/>
                  <a:pt x="4463" y="3307"/>
                </a:cubicBezTo>
                <a:cubicBezTo>
                  <a:pt x="4428" y="3307"/>
                  <a:pt x="4393" y="3309"/>
                  <a:pt x="4359" y="3312"/>
                </a:cubicBezTo>
                <a:cubicBezTo>
                  <a:pt x="4597" y="3157"/>
                  <a:pt x="4847" y="3074"/>
                  <a:pt x="5109" y="3038"/>
                </a:cubicBezTo>
                <a:cubicBezTo>
                  <a:pt x="5184" y="3031"/>
                  <a:pt x="5258" y="3027"/>
                  <a:pt x="5330" y="3027"/>
                </a:cubicBezTo>
                <a:cubicBezTo>
                  <a:pt x="5831" y="3027"/>
                  <a:pt x="6264" y="3205"/>
                  <a:pt x="6597" y="3538"/>
                </a:cubicBezTo>
                <a:cubicBezTo>
                  <a:pt x="7335" y="4265"/>
                  <a:pt x="7538" y="5622"/>
                  <a:pt x="7585" y="6551"/>
                </a:cubicBezTo>
                <a:cubicBezTo>
                  <a:pt x="7514" y="6348"/>
                  <a:pt x="7407" y="6122"/>
                  <a:pt x="7299" y="5896"/>
                </a:cubicBezTo>
                <a:cubicBezTo>
                  <a:pt x="6752" y="4741"/>
                  <a:pt x="6121" y="3967"/>
                  <a:pt x="5430" y="3574"/>
                </a:cubicBezTo>
                <a:cubicBezTo>
                  <a:pt x="5404" y="3563"/>
                  <a:pt x="5377" y="3558"/>
                  <a:pt x="5351" y="3558"/>
                </a:cubicBezTo>
                <a:cubicBezTo>
                  <a:pt x="5292" y="3558"/>
                  <a:pt x="5237" y="3584"/>
                  <a:pt x="5204" y="3634"/>
                </a:cubicBezTo>
                <a:cubicBezTo>
                  <a:pt x="5156" y="3717"/>
                  <a:pt x="5192" y="3812"/>
                  <a:pt x="5263" y="3860"/>
                </a:cubicBezTo>
                <a:cubicBezTo>
                  <a:pt x="6776" y="4693"/>
                  <a:pt x="7585" y="7563"/>
                  <a:pt x="7597" y="7598"/>
                </a:cubicBezTo>
                <a:cubicBezTo>
                  <a:pt x="7609" y="7670"/>
                  <a:pt x="7692" y="7718"/>
                  <a:pt x="7764" y="7718"/>
                </a:cubicBezTo>
                <a:lnTo>
                  <a:pt x="7776" y="7718"/>
                </a:lnTo>
                <a:cubicBezTo>
                  <a:pt x="7847" y="7694"/>
                  <a:pt x="7930" y="7646"/>
                  <a:pt x="7930" y="7563"/>
                </a:cubicBezTo>
                <a:cubicBezTo>
                  <a:pt x="7930" y="7539"/>
                  <a:pt x="7990" y="6825"/>
                  <a:pt x="7883" y="5932"/>
                </a:cubicBezTo>
                <a:cubicBezTo>
                  <a:pt x="7752" y="4717"/>
                  <a:pt x="7395" y="3824"/>
                  <a:pt x="6835" y="3288"/>
                </a:cubicBezTo>
                <a:cubicBezTo>
                  <a:pt x="6432" y="2896"/>
                  <a:pt x="5926" y="2683"/>
                  <a:pt x="5315" y="2683"/>
                </a:cubicBezTo>
                <a:cubicBezTo>
                  <a:pt x="5240" y="2683"/>
                  <a:pt x="5163" y="2687"/>
                  <a:pt x="5085" y="2693"/>
                </a:cubicBezTo>
                <a:cubicBezTo>
                  <a:pt x="4620" y="2741"/>
                  <a:pt x="4192" y="2955"/>
                  <a:pt x="3787" y="3324"/>
                </a:cubicBezTo>
                <a:cubicBezTo>
                  <a:pt x="3477" y="3610"/>
                  <a:pt x="3180" y="3991"/>
                  <a:pt x="2894" y="4467"/>
                </a:cubicBezTo>
                <a:cubicBezTo>
                  <a:pt x="2811" y="4622"/>
                  <a:pt x="2727" y="4765"/>
                  <a:pt x="2656" y="4920"/>
                </a:cubicBezTo>
                <a:cubicBezTo>
                  <a:pt x="2692" y="4670"/>
                  <a:pt x="2727" y="4408"/>
                  <a:pt x="2787" y="4146"/>
                </a:cubicBezTo>
                <a:cubicBezTo>
                  <a:pt x="2977" y="3276"/>
                  <a:pt x="3239" y="2562"/>
                  <a:pt x="3585" y="2014"/>
                </a:cubicBezTo>
                <a:cubicBezTo>
                  <a:pt x="3739" y="1752"/>
                  <a:pt x="3918" y="1526"/>
                  <a:pt x="4132" y="1336"/>
                </a:cubicBezTo>
                <a:cubicBezTo>
                  <a:pt x="4291" y="1291"/>
                  <a:pt x="4463" y="1270"/>
                  <a:pt x="4645" y="1270"/>
                </a:cubicBezTo>
                <a:cubicBezTo>
                  <a:pt x="5245" y="1270"/>
                  <a:pt x="5949" y="1505"/>
                  <a:pt x="6597" y="1943"/>
                </a:cubicBezTo>
                <a:cubicBezTo>
                  <a:pt x="7526" y="2550"/>
                  <a:pt x="8204" y="3431"/>
                  <a:pt x="8490" y="4372"/>
                </a:cubicBezTo>
                <a:cubicBezTo>
                  <a:pt x="8520" y="4432"/>
                  <a:pt x="8568" y="4484"/>
                  <a:pt x="8632" y="4484"/>
                </a:cubicBezTo>
                <a:cubicBezTo>
                  <a:pt x="8644" y="4484"/>
                  <a:pt x="8656" y="4483"/>
                  <a:pt x="8669" y="4479"/>
                </a:cubicBezTo>
                <a:cubicBezTo>
                  <a:pt x="8740" y="4479"/>
                  <a:pt x="8823" y="4408"/>
                  <a:pt x="8823" y="4336"/>
                </a:cubicBezTo>
                <a:cubicBezTo>
                  <a:pt x="9038" y="2824"/>
                  <a:pt x="8669" y="1586"/>
                  <a:pt x="7835" y="871"/>
                </a:cubicBezTo>
                <a:cubicBezTo>
                  <a:pt x="7351" y="452"/>
                  <a:pt x="6757" y="240"/>
                  <a:pt x="6102" y="240"/>
                </a:cubicBezTo>
                <a:cubicBezTo>
                  <a:pt x="5791" y="240"/>
                  <a:pt x="5466" y="287"/>
                  <a:pt x="5132" y="383"/>
                </a:cubicBezTo>
                <a:cubicBezTo>
                  <a:pt x="4394" y="574"/>
                  <a:pt x="3799" y="1062"/>
                  <a:pt x="3347" y="1824"/>
                </a:cubicBezTo>
                <a:cubicBezTo>
                  <a:pt x="2989" y="2419"/>
                  <a:pt x="2704" y="3157"/>
                  <a:pt x="2513" y="4074"/>
                </a:cubicBezTo>
                <a:cubicBezTo>
                  <a:pt x="2382" y="4693"/>
                  <a:pt x="2323" y="5301"/>
                  <a:pt x="2275" y="5801"/>
                </a:cubicBezTo>
                <a:cubicBezTo>
                  <a:pt x="1727" y="3181"/>
                  <a:pt x="1668" y="205"/>
                  <a:pt x="1668" y="169"/>
                </a:cubicBezTo>
                <a:cubicBezTo>
                  <a:pt x="1668" y="98"/>
                  <a:pt x="1608" y="26"/>
                  <a:pt x="1525" y="2"/>
                </a:cubicBezTo>
                <a:cubicBezTo>
                  <a:pt x="1517" y="1"/>
                  <a:pt x="1510" y="0"/>
                  <a:pt x="1503" y="0"/>
                </a:cubicBezTo>
                <a:close/>
              </a:path>
            </a:pathLst>
          </a:custGeo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1927" name="Google Shape;11927;p81"/>
          <p:cNvGrpSpPr/>
          <p:nvPr/>
        </p:nvGrpSpPr>
        <p:grpSpPr>
          <a:xfrm>
            <a:off x="6312784" y="2962554"/>
            <a:ext cx="370368" cy="368064"/>
            <a:chOff x="6340653" y="2886354"/>
            <a:chExt cx="370368" cy="368064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1928" name="Google Shape;11928;p81"/>
            <p:cNvSpPr/>
            <p:nvPr/>
          </p:nvSpPr>
          <p:spPr>
            <a:xfrm>
              <a:off x="6521229" y="2938162"/>
              <a:ext cx="10720" cy="16416"/>
            </a:xfrm>
            <a:custGeom>
              <a:avLst/>
              <a:gdLst/>
              <a:ahLst/>
              <a:cxnLst/>
              <a:rect l="l" t="t" r="r" b="b"/>
              <a:pathLst>
                <a:path w="335" h="513" extrusionOk="0">
                  <a:moveTo>
                    <a:pt x="168" y="1"/>
                  </a:moveTo>
                  <a:cubicBezTo>
                    <a:pt x="84" y="1"/>
                    <a:pt x="1" y="84"/>
                    <a:pt x="1" y="167"/>
                  </a:cubicBezTo>
                  <a:lnTo>
                    <a:pt x="1" y="346"/>
                  </a:lnTo>
                  <a:cubicBezTo>
                    <a:pt x="1" y="441"/>
                    <a:pt x="84" y="513"/>
                    <a:pt x="168" y="513"/>
                  </a:cubicBezTo>
                  <a:cubicBezTo>
                    <a:pt x="263" y="513"/>
                    <a:pt x="334" y="441"/>
                    <a:pt x="334" y="346"/>
                  </a:cubicBezTo>
                  <a:lnTo>
                    <a:pt x="334" y="167"/>
                  </a:lnTo>
                  <a:cubicBezTo>
                    <a:pt x="334" y="84"/>
                    <a:pt x="263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29" name="Google Shape;11929;p81"/>
            <p:cNvSpPr/>
            <p:nvPr/>
          </p:nvSpPr>
          <p:spPr>
            <a:xfrm>
              <a:off x="6647725" y="3010258"/>
              <a:ext cx="17568" cy="16704"/>
            </a:xfrm>
            <a:custGeom>
              <a:avLst/>
              <a:gdLst/>
              <a:ahLst/>
              <a:cxnLst/>
              <a:rect l="l" t="t" r="r" b="b"/>
              <a:pathLst>
                <a:path w="549" h="522" extrusionOk="0">
                  <a:moveTo>
                    <a:pt x="349" y="1"/>
                  </a:moveTo>
                  <a:cubicBezTo>
                    <a:pt x="307" y="1"/>
                    <a:pt x="269" y="16"/>
                    <a:pt x="239" y="46"/>
                  </a:cubicBezTo>
                  <a:lnTo>
                    <a:pt x="60" y="236"/>
                  </a:lnTo>
                  <a:cubicBezTo>
                    <a:pt x="1" y="307"/>
                    <a:pt x="1" y="415"/>
                    <a:pt x="60" y="474"/>
                  </a:cubicBezTo>
                  <a:cubicBezTo>
                    <a:pt x="84" y="510"/>
                    <a:pt x="132" y="522"/>
                    <a:pt x="179" y="522"/>
                  </a:cubicBezTo>
                  <a:cubicBezTo>
                    <a:pt x="215" y="522"/>
                    <a:pt x="263" y="498"/>
                    <a:pt x="298" y="462"/>
                  </a:cubicBezTo>
                  <a:lnTo>
                    <a:pt x="477" y="260"/>
                  </a:lnTo>
                  <a:cubicBezTo>
                    <a:pt x="548" y="224"/>
                    <a:pt x="536" y="105"/>
                    <a:pt x="477" y="46"/>
                  </a:cubicBezTo>
                  <a:cubicBezTo>
                    <a:pt x="435" y="16"/>
                    <a:pt x="391" y="1"/>
                    <a:pt x="3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30" name="Google Shape;11930;p81"/>
            <p:cNvSpPr/>
            <p:nvPr/>
          </p:nvSpPr>
          <p:spPr>
            <a:xfrm>
              <a:off x="6635533" y="3166354"/>
              <a:ext cx="17952" cy="11872"/>
            </a:xfrm>
            <a:custGeom>
              <a:avLst/>
              <a:gdLst/>
              <a:ahLst/>
              <a:cxnLst/>
              <a:rect l="l" t="t" r="r" b="b"/>
              <a:pathLst>
                <a:path w="561" h="371" extrusionOk="0">
                  <a:moveTo>
                    <a:pt x="194" y="0"/>
                  </a:moveTo>
                  <a:cubicBezTo>
                    <a:pt x="108" y="0"/>
                    <a:pt x="36" y="67"/>
                    <a:pt x="25" y="144"/>
                  </a:cubicBezTo>
                  <a:cubicBezTo>
                    <a:pt x="1" y="240"/>
                    <a:pt x="84" y="335"/>
                    <a:pt x="167" y="347"/>
                  </a:cubicBezTo>
                  <a:lnTo>
                    <a:pt x="358" y="371"/>
                  </a:lnTo>
                  <a:lnTo>
                    <a:pt x="394" y="371"/>
                  </a:lnTo>
                  <a:cubicBezTo>
                    <a:pt x="477" y="371"/>
                    <a:pt x="536" y="311"/>
                    <a:pt x="560" y="228"/>
                  </a:cubicBezTo>
                  <a:cubicBezTo>
                    <a:pt x="560" y="121"/>
                    <a:pt x="501" y="37"/>
                    <a:pt x="406" y="37"/>
                  </a:cubicBezTo>
                  <a:lnTo>
                    <a:pt x="215" y="1"/>
                  </a:lnTo>
                  <a:cubicBezTo>
                    <a:pt x="208" y="1"/>
                    <a:pt x="201" y="0"/>
                    <a:pt x="1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31" name="Google Shape;11931;p81"/>
            <p:cNvSpPr/>
            <p:nvPr/>
          </p:nvSpPr>
          <p:spPr>
            <a:xfrm>
              <a:off x="6387885" y="3009970"/>
              <a:ext cx="18336" cy="17376"/>
            </a:xfrm>
            <a:custGeom>
              <a:avLst/>
              <a:gdLst/>
              <a:ahLst/>
              <a:cxnLst/>
              <a:rect l="l" t="t" r="r" b="b"/>
              <a:pathLst>
                <a:path w="573" h="543" extrusionOk="0">
                  <a:moveTo>
                    <a:pt x="208" y="1"/>
                  </a:moveTo>
                  <a:cubicBezTo>
                    <a:pt x="164" y="1"/>
                    <a:pt x="120" y="19"/>
                    <a:pt x="84" y="55"/>
                  </a:cubicBezTo>
                  <a:cubicBezTo>
                    <a:pt x="1" y="114"/>
                    <a:pt x="1" y="221"/>
                    <a:pt x="84" y="293"/>
                  </a:cubicBezTo>
                  <a:lnTo>
                    <a:pt x="263" y="483"/>
                  </a:lnTo>
                  <a:cubicBezTo>
                    <a:pt x="286" y="519"/>
                    <a:pt x="334" y="543"/>
                    <a:pt x="382" y="543"/>
                  </a:cubicBezTo>
                  <a:cubicBezTo>
                    <a:pt x="417" y="543"/>
                    <a:pt x="465" y="531"/>
                    <a:pt x="501" y="495"/>
                  </a:cubicBezTo>
                  <a:cubicBezTo>
                    <a:pt x="560" y="424"/>
                    <a:pt x="572" y="316"/>
                    <a:pt x="501" y="245"/>
                  </a:cubicBezTo>
                  <a:lnTo>
                    <a:pt x="322" y="55"/>
                  </a:lnTo>
                  <a:cubicBezTo>
                    <a:pt x="292" y="19"/>
                    <a:pt x="251" y="1"/>
                    <a:pt x="2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32" name="Google Shape;11932;p81"/>
            <p:cNvSpPr/>
            <p:nvPr/>
          </p:nvSpPr>
          <p:spPr>
            <a:xfrm>
              <a:off x="6398925" y="3166354"/>
              <a:ext cx="18336" cy="11872"/>
            </a:xfrm>
            <a:custGeom>
              <a:avLst/>
              <a:gdLst/>
              <a:ahLst/>
              <a:cxnLst/>
              <a:rect l="l" t="t" r="r" b="b"/>
              <a:pathLst>
                <a:path w="573" h="371" extrusionOk="0">
                  <a:moveTo>
                    <a:pt x="379" y="0"/>
                  </a:moveTo>
                  <a:cubicBezTo>
                    <a:pt x="372" y="0"/>
                    <a:pt x="365" y="1"/>
                    <a:pt x="358" y="1"/>
                  </a:cubicBezTo>
                  <a:lnTo>
                    <a:pt x="168" y="37"/>
                  </a:lnTo>
                  <a:cubicBezTo>
                    <a:pt x="72" y="49"/>
                    <a:pt x="1" y="132"/>
                    <a:pt x="13" y="228"/>
                  </a:cubicBezTo>
                  <a:cubicBezTo>
                    <a:pt x="37" y="311"/>
                    <a:pt x="108" y="371"/>
                    <a:pt x="180" y="371"/>
                  </a:cubicBezTo>
                  <a:lnTo>
                    <a:pt x="215" y="371"/>
                  </a:lnTo>
                  <a:lnTo>
                    <a:pt x="406" y="347"/>
                  </a:lnTo>
                  <a:cubicBezTo>
                    <a:pt x="513" y="311"/>
                    <a:pt x="572" y="240"/>
                    <a:pt x="549" y="144"/>
                  </a:cubicBezTo>
                  <a:cubicBezTo>
                    <a:pt x="538" y="67"/>
                    <a:pt x="465" y="0"/>
                    <a:pt x="3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33" name="Google Shape;11933;p81"/>
            <p:cNvSpPr/>
            <p:nvPr/>
          </p:nvSpPr>
          <p:spPr>
            <a:xfrm>
              <a:off x="6340653" y="2886354"/>
              <a:ext cx="370368" cy="368064"/>
            </a:xfrm>
            <a:custGeom>
              <a:avLst/>
              <a:gdLst/>
              <a:ahLst/>
              <a:cxnLst/>
              <a:rect l="l" t="t" r="r" b="b"/>
              <a:pathLst>
                <a:path w="11574" h="11502" extrusionOk="0">
                  <a:moveTo>
                    <a:pt x="5811" y="489"/>
                  </a:moveTo>
                  <a:lnTo>
                    <a:pt x="6751" y="2060"/>
                  </a:lnTo>
                  <a:cubicBezTo>
                    <a:pt x="6775" y="2096"/>
                    <a:pt x="6823" y="2132"/>
                    <a:pt x="6870" y="2132"/>
                  </a:cubicBezTo>
                  <a:lnTo>
                    <a:pt x="7644" y="2263"/>
                  </a:lnTo>
                  <a:lnTo>
                    <a:pt x="5989" y="4048"/>
                  </a:lnTo>
                  <a:lnTo>
                    <a:pt x="5989" y="2679"/>
                  </a:lnTo>
                  <a:cubicBezTo>
                    <a:pt x="5977" y="2596"/>
                    <a:pt x="5906" y="2513"/>
                    <a:pt x="5811" y="2513"/>
                  </a:cubicBezTo>
                  <a:cubicBezTo>
                    <a:pt x="5727" y="2513"/>
                    <a:pt x="5644" y="2596"/>
                    <a:pt x="5644" y="2679"/>
                  </a:cubicBezTo>
                  <a:lnTo>
                    <a:pt x="5644" y="4025"/>
                  </a:lnTo>
                  <a:lnTo>
                    <a:pt x="4144" y="2251"/>
                  </a:lnTo>
                  <a:lnTo>
                    <a:pt x="4775" y="2132"/>
                  </a:lnTo>
                  <a:cubicBezTo>
                    <a:pt x="4810" y="2120"/>
                    <a:pt x="4858" y="2084"/>
                    <a:pt x="4870" y="2060"/>
                  </a:cubicBezTo>
                  <a:lnTo>
                    <a:pt x="5811" y="489"/>
                  </a:lnTo>
                  <a:close/>
                  <a:moveTo>
                    <a:pt x="4096" y="2727"/>
                  </a:moveTo>
                  <a:lnTo>
                    <a:pt x="5644" y="4549"/>
                  </a:lnTo>
                  <a:lnTo>
                    <a:pt x="5644" y="6192"/>
                  </a:lnTo>
                  <a:lnTo>
                    <a:pt x="4429" y="4763"/>
                  </a:lnTo>
                  <a:lnTo>
                    <a:pt x="4096" y="2727"/>
                  </a:lnTo>
                  <a:close/>
                  <a:moveTo>
                    <a:pt x="7668" y="2727"/>
                  </a:moveTo>
                  <a:lnTo>
                    <a:pt x="7215" y="4751"/>
                  </a:lnTo>
                  <a:lnTo>
                    <a:pt x="5989" y="6192"/>
                  </a:lnTo>
                  <a:lnTo>
                    <a:pt x="5989" y="4560"/>
                  </a:lnTo>
                  <a:lnTo>
                    <a:pt x="7668" y="2727"/>
                  </a:lnTo>
                  <a:close/>
                  <a:moveTo>
                    <a:pt x="11025" y="2858"/>
                  </a:moveTo>
                  <a:lnTo>
                    <a:pt x="10335" y="4596"/>
                  </a:lnTo>
                  <a:cubicBezTo>
                    <a:pt x="10311" y="4656"/>
                    <a:pt x="10323" y="4727"/>
                    <a:pt x="10371" y="4775"/>
                  </a:cubicBezTo>
                  <a:lnTo>
                    <a:pt x="10906" y="5311"/>
                  </a:lnTo>
                  <a:lnTo>
                    <a:pt x="10228" y="5584"/>
                  </a:lnTo>
                  <a:cubicBezTo>
                    <a:pt x="10144" y="5608"/>
                    <a:pt x="10109" y="5703"/>
                    <a:pt x="10121" y="5787"/>
                  </a:cubicBezTo>
                  <a:lnTo>
                    <a:pt x="10263" y="6192"/>
                  </a:lnTo>
                  <a:lnTo>
                    <a:pt x="8537" y="7096"/>
                  </a:lnTo>
                  <a:cubicBezTo>
                    <a:pt x="8489" y="7132"/>
                    <a:pt x="8442" y="7180"/>
                    <a:pt x="8442" y="7239"/>
                  </a:cubicBezTo>
                  <a:cubicBezTo>
                    <a:pt x="8442" y="7299"/>
                    <a:pt x="8466" y="7335"/>
                    <a:pt x="8501" y="7382"/>
                  </a:cubicBezTo>
                  <a:lnTo>
                    <a:pt x="10502" y="9097"/>
                  </a:lnTo>
                  <a:lnTo>
                    <a:pt x="7811" y="10049"/>
                  </a:lnTo>
                  <a:lnTo>
                    <a:pt x="6299" y="8680"/>
                  </a:lnTo>
                  <a:lnTo>
                    <a:pt x="8644" y="8990"/>
                  </a:lnTo>
                  <a:lnTo>
                    <a:pt x="8668" y="8990"/>
                  </a:lnTo>
                  <a:cubicBezTo>
                    <a:pt x="8763" y="8990"/>
                    <a:pt x="8823" y="8930"/>
                    <a:pt x="8835" y="8847"/>
                  </a:cubicBezTo>
                  <a:cubicBezTo>
                    <a:pt x="8847" y="8751"/>
                    <a:pt x="8775" y="8656"/>
                    <a:pt x="8680" y="8644"/>
                  </a:cubicBezTo>
                  <a:lnTo>
                    <a:pt x="6120" y="8311"/>
                  </a:lnTo>
                  <a:lnTo>
                    <a:pt x="9323" y="4918"/>
                  </a:lnTo>
                  <a:cubicBezTo>
                    <a:pt x="9382" y="4834"/>
                    <a:pt x="9382" y="4739"/>
                    <a:pt x="9311" y="4680"/>
                  </a:cubicBezTo>
                  <a:cubicBezTo>
                    <a:pt x="9275" y="4650"/>
                    <a:pt x="9231" y="4635"/>
                    <a:pt x="9187" y="4635"/>
                  </a:cubicBezTo>
                  <a:cubicBezTo>
                    <a:pt x="9144" y="4635"/>
                    <a:pt x="9103" y="4650"/>
                    <a:pt x="9073" y="4680"/>
                  </a:cubicBezTo>
                  <a:lnTo>
                    <a:pt x="5941" y="8013"/>
                  </a:lnTo>
                  <a:lnTo>
                    <a:pt x="5941" y="6704"/>
                  </a:lnTo>
                  <a:lnTo>
                    <a:pt x="8823" y="3322"/>
                  </a:lnTo>
                  <a:lnTo>
                    <a:pt x="9061" y="3679"/>
                  </a:lnTo>
                  <a:cubicBezTo>
                    <a:pt x="9086" y="3729"/>
                    <a:pt x="9140" y="3750"/>
                    <a:pt x="9194" y="3750"/>
                  </a:cubicBezTo>
                  <a:cubicBezTo>
                    <a:pt x="9218" y="3750"/>
                    <a:pt x="9242" y="3746"/>
                    <a:pt x="9263" y="3739"/>
                  </a:cubicBezTo>
                  <a:lnTo>
                    <a:pt x="11025" y="2858"/>
                  </a:lnTo>
                  <a:close/>
                  <a:moveTo>
                    <a:pt x="524" y="2870"/>
                  </a:moveTo>
                  <a:lnTo>
                    <a:pt x="2286" y="3751"/>
                  </a:lnTo>
                  <a:cubicBezTo>
                    <a:pt x="2309" y="3766"/>
                    <a:pt x="2333" y="3773"/>
                    <a:pt x="2358" y="3773"/>
                  </a:cubicBezTo>
                  <a:cubicBezTo>
                    <a:pt x="2412" y="3773"/>
                    <a:pt x="2464" y="3740"/>
                    <a:pt x="2489" y="3691"/>
                  </a:cubicBezTo>
                  <a:lnTo>
                    <a:pt x="2727" y="3334"/>
                  </a:lnTo>
                  <a:lnTo>
                    <a:pt x="5608" y="6715"/>
                  </a:lnTo>
                  <a:lnTo>
                    <a:pt x="5608" y="7987"/>
                  </a:lnTo>
                  <a:lnTo>
                    <a:pt x="2524" y="4691"/>
                  </a:lnTo>
                  <a:cubicBezTo>
                    <a:pt x="2495" y="4656"/>
                    <a:pt x="2453" y="4638"/>
                    <a:pt x="2410" y="4638"/>
                  </a:cubicBezTo>
                  <a:cubicBezTo>
                    <a:pt x="2367" y="4638"/>
                    <a:pt x="2322" y="4656"/>
                    <a:pt x="2286" y="4691"/>
                  </a:cubicBezTo>
                  <a:cubicBezTo>
                    <a:pt x="2215" y="4751"/>
                    <a:pt x="2215" y="4858"/>
                    <a:pt x="2274" y="4930"/>
                  </a:cubicBezTo>
                  <a:lnTo>
                    <a:pt x="5465" y="8323"/>
                  </a:lnTo>
                  <a:lnTo>
                    <a:pt x="2905" y="8656"/>
                  </a:lnTo>
                  <a:cubicBezTo>
                    <a:pt x="2822" y="8680"/>
                    <a:pt x="2751" y="8763"/>
                    <a:pt x="2763" y="8859"/>
                  </a:cubicBezTo>
                  <a:cubicBezTo>
                    <a:pt x="2774" y="8942"/>
                    <a:pt x="2846" y="9001"/>
                    <a:pt x="2929" y="9001"/>
                  </a:cubicBezTo>
                  <a:lnTo>
                    <a:pt x="2953" y="9001"/>
                  </a:lnTo>
                  <a:lnTo>
                    <a:pt x="5287" y="8692"/>
                  </a:lnTo>
                  <a:lnTo>
                    <a:pt x="3786" y="10061"/>
                  </a:lnTo>
                  <a:lnTo>
                    <a:pt x="1096" y="9109"/>
                  </a:lnTo>
                  <a:lnTo>
                    <a:pt x="3084" y="7394"/>
                  </a:lnTo>
                  <a:cubicBezTo>
                    <a:pt x="3132" y="7370"/>
                    <a:pt x="3144" y="7311"/>
                    <a:pt x="3144" y="7251"/>
                  </a:cubicBezTo>
                  <a:cubicBezTo>
                    <a:pt x="3144" y="7192"/>
                    <a:pt x="3108" y="7144"/>
                    <a:pt x="3060" y="7108"/>
                  </a:cubicBezTo>
                  <a:lnTo>
                    <a:pt x="1334" y="6204"/>
                  </a:lnTo>
                  <a:lnTo>
                    <a:pt x="1465" y="5799"/>
                  </a:lnTo>
                  <a:cubicBezTo>
                    <a:pt x="1500" y="5715"/>
                    <a:pt x="1453" y="5620"/>
                    <a:pt x="1358" y="5596"/>
                  </a:cubicBezTo>
                  <a:lnTo>
                    <a:pt x="691" y="5322"/>
                  </a:lnTo>
                  <a:lnTo>
                    <a:pt x="1227" y="4787"/>
                  </a:lnTo>
                  <a:cubicBezTo>
                    <a:pt x="1274" y="4751"/>
                    <a:pt x="1286" y="4680"/>
                    <a:pt x="1262" y="4608"/>
                  </a:cubicBezTo>
                  <a:lnTo>
                    <a:pt x="524" y="2870"/>
                  </a:lnTo>
                  <a:close/>
                  <a:moveTo>
                    <a:pt x="5775" y="0"/>
                  </a:moveTo>
                  <a:cubicBezTo>
                    <a:pt x="5715" y="0"/>
                    <a:pt x="5656" y="24"/>
                    <a:pt x="5632" y="72"/>
                  </a:cubicBezTo>
                  <a:lnTo>
                    <a:pt x="4584" y="1810"/>
                  </a:lnTo>
                  <a:lnTo>
                    <a:pt x="3763" y="1977"/>
                  </a:lnTo>
                  <a:cubicBezTo>
                    <a:pt x="3667" y="2001"/>
                    <a:pt x="3608" y="2084"/>
                    <a:pt x="3620" y="2167"/>
                  </a:cubicBezTo>
                  <a:lnTo>
                    <a:pt x="3965" y="4251"/>
                  </a:lnTo>
                  <a:lnTo>
                    <a:pt x="2846" y="2929"/>
                  </a:lnTo>
                  <a:cubicBezTo>
                    <a:pt x="2822" y="2894"/>
                    <a:pt x="2763" y="2870"/>
                    <a:pt x="2715" y="2870"/>
                  </a:cubicBezTo>
                  <a:cubicBezTo>
                    <a:pt x="2655" y="2870"/>
                    <a:pt x="2608" y="2905"/>
                    <a:pt x="2584" y="2941"/>
                  </a:cubicBezTo>
                  <a:lnTo>
                    <a:pt x="2298" y="3358"/>
                  </a:lnTo>
                  <a:lnTo>
                    <a:pt x="274" y="2346"/>
                  </a:lnTo>
                  <a:cubicBezTo>
                    <a:pt x="254" y="2338"/>
                    <a:pt x="233" y="2334"/>
                    <a:pt x="211" y="2334"/>
                  </a:cubicBezTo>
                  <a:cubicBezTo>
                    <a:pt x="168" y="2334"/>
                    <a:pt x="123" y="2350"/>
                    <a:pt x="84" y="2382"/>
                  </a:cubicBezTo>
                  <a:cubicBezTo>
                    <a:pt x="36" y="2429"/>
                    <a:pt x="0" y="2501"/>
                    <a:pt x="36" y="2572"/>
                  </a:cubicBezTo>
                  <a:lnTo>
                    <a:pt x="893" y="4632"/>
                  </a:lnTo>
                  <a:lnTo>
                    <a:pt x="262" y="5263"/>
                  </a:lnTo>
                  <a:cubicBezTo>
                    <a:pt x="215" y="5311"/>
                    <a:pt x="203" y="5370"/>
                    <a:pt x="215" y="5418"/>
                  </a:cubicBezTo>
                  <a:cubicBezTo>
                    <a:pt x="226" y="5477"/>
                    <a:pt x="262" y="5525"/>
                    <a:pt x="322" y="5537"/>
                  </a:cubicBezTo>
                  <a:lnTo>
                    <a:pt x="1072" y="5834"/>
                  </a:lnTo>
                  <a:lnTo>
                    <a:pt x="941" y="6215"/>
                  </a:lnTo>
                  <a:cubicBezTo>
                    <a:pt x="917" y="6299"/>
                    <a:pt x="953" y="6382"/>
                    <a:pt x="1012" y="6430"/>
                  </a:cubicBezTo>
                  <a:lnTo>
                    <a:pt x="2655" y="7287"/>
                  </a:lnTo>
                  <a:lnTo>
                    <a:pt x="631" y="9037"/>
                  </a:lnTo>
                  <a:cubicBezTo>
                    <a:pt x="584" y="9073"/>
                    <a:pt x="572" y="9132"/>
                    <a:pt x="572" y="9192"/>
                  </a:cubicBezTo>
                  <a:cubicBezTo>
                    <a:pt x="584" y="9252"/>
                    <a:pt x="631" y="9299"/>
                    <a:pt x="679" y="9335"/>
                  </a:cubicBezTo>
                  <a:lnTo>
                    <a:pt x="3727" y="10418"/>
                  </a:lnTo>
                  <a:cubicBezTo>
                    <a:pt x="3747" y="10422"/>
                    <a:pt x="3767" y="10425"/>
                    <a:pt x="3786" y="10425"/>
                  </a:cubicBezTo>
                  <a:cubicBezTo>
                    <a:pt x="3825" y="10425"/>
                    <a:pt x="3862" y="10414"/>
                    <a:pt x="3894" y="10383"/>
                  </a:cubicBezTo>
                  <a:lnTo>
                    <a:pt x="5584" y="8835"/>
                  </a:lnTo>
                  <a:lnTo>
                    <a:pt x="5584" y="11335"/>
                  </a:lnTo>
                  <a:cubicBezTo>
                    <a:pt x="5584" y="11430"/>
                    <a:pt x="5656" y="11502"/>
                    <a:pt x="5751" y="11502"/>
                  </a:cubicBezTo>
                  <a:cubicBezTo>
                    <a:pt x="5834" y="11502"/>
                    <a:pt x="5918" y="11430"/>
                    <a:pt x="5918" y="11335"/>
                  </a:cubicBezTo>
                  <a:lnTo>
                    <a:pt x="5918" y="8835"/>
                  </a:lnTo>
                  <a:lnTo>
                    <a:pt x="7608" y="10383"/>
                  </a:lnTo>
                  <a:cubicBezTo>
                    <a:pt x="7644" y="10418"/>
                    <a:pt x="7680" y="10430"/>
                    <a:pt x="7727" y="10430"/>
                  </a:cubicBezTo>
                  <a:cubicBezTo>
                    <a:pt x="7739" y="10430"/>
                    <a:pt x="7775" y="10430"/>
                    <a:pt x="7787" y="10418"/>
                  </a:cubicBezTo>
                  <a:lnTo>
                    <a:pt x="10835" y="9335"/>
                  </a:lnTo>
                  <a:cubicBezTo>
                    <a:pt x="10894" y="9311"/>
                    <a:pt x="10942" y="9252"/>
                    <a:pt x="10942" y="9192"/>
                  </a:cubicBezTo>
                  <a:cubicBezTo>
                    <a:pt x="10954" y="9132"/>
                    <a:pt x="10930" y="9073"/>
                    <a:pt x="10883" y="9037"/>
                  </a:cubicBezTo>
                  <a:lnTo>
                    <a:pt x="8859" y="7287"/>
                  </a:lnTo>
                  <a:lnTo>
                    <a:pt x="10502" y="6430"/>
                  </a:lnTo>
                  <a:cubicBezTo>
                    <a:pt x="10573" y="6382"/>
                    <a:pt x="10597" y="6311"/>
                    <a:pt x="10573" y="6215"/>
                  </a:cubicBezTo>
                  <a:lnTo>
                    <a:pt x="10442" y="5834"/>
                  </a:lnTo>
                  <a:lnTo>
                    <a:pt x="11192" y="5537"/>
                  </a:lnTo>
                  <a:cubicBezTo>
                    <a:pt x="11252" y="5525"/>
                    <a:pt x="11287" y="5465"/>
                    <a:pt x="11299" y="5418"/>
                  </a:cubicBezTo>
                  <a:cubicBezTo>
                    <a:pt x="11311" y="5358"/>
                    <a:pt x="11299" y="5299"/>
                    <a:pt x="11252" y="5263"/>
                  </a:cubicBezTo>
                  <a:lnTo>
                    <a:pt x="10621" y="4632"/>
                  </a:lnTo>
                  <a:lnTo>
                    <a:pt x="11478" y="2572"/>
                  </a:lnTo>
                  <a:cubicBezTo>
                    <a:pt x="11573" y="2501"/>
                    <a:pt x="11561" y="2429"/>
                    <a:pt x="11502" y="2382"/>
                  </a:cubicBezTo>
                  <a:cubicBezTo>
                    <a:pt x="11470" y="2350"/>
                    <a:pt x="11417" y="2334"/>
                    <a:pt x="11368" y="2334"/>
                  </a:cubicBezTo>
                  <a:cubicBezTo>
                    <a:pt x="11343" y="2334"/>
                    <a:pt x="11319" y="2338"/>
                    <a:pt x="11299" y="2346"/>
                  </a:cubicBezTo>
                  <a:lnTo>
                    <a:pt x="9275" y="3358"/>
                  </a:lnTo>
                  <a:lnTo>
                    <a:pt x="9001" y="2941"/>
                  </a:lnTo>
                  <a:cubicBezTo>
                    <a:pt x="8966" y="2905"/>
                    <a:pt x="8918" y="2870"/>
                    <a:pt x="8859" y="2870"/>
                  </a:cubicBezTo>
                  <a:cubicBezTo>
                    <a:pt x="8799" y="2870"/>
                    <a:pt x="8763" y="2894"/>
                    <a:pt x="8728" y="2929"/>
                  </a:cubicBezTo>
                  <a:lnTo>
                    <a:pt x="7656" y="4179"/>
                  </a:lnTo>
                  <a:lnTo>
                    <a:pt x="7656" y="4179"/>
                  </a:lnTo>
                  <a:lnTo>
                    <a:pt x="8120" y="2167"/>
                  </a:lnTo>
                  <a:cubicBezTo>
                    <a:pt x="8132" y="2132"/>
                    <a:pt x="8120" y="2084"/>
                    <a:pt x="8085" y="2036"/>
                  </a:cubicBezTo>
                  <a:cubicBezTo>
                    <a:pt x="8061" y="2001"/>
                    <a:pt x="8025" y="1977"/>
                    <a:pt x="7966" y="1965"/>
                  </a:cubicBezTo>
                  <a:lnTo>
                    <a:pt x="6965" y="1798"/>
                  </a:lnTo>
                  <a:lnTo>
                    <a:pt x="5930" y="72"/>
                  </a:lnTo>
                  <a:cubicBezTo>
                    <a:pt x="5894" y="24"/>
                    <a:pt x="5846" y="0"/>
                    <a:pt x="57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1934" name="Google Shape;11934;p81"/>
          <p:cNvGrpSpPr/>
          <p:nvPr/>
        </p:nvGrpSpPr>
        <p:grpSpPr>
          <a:xfrm>
            <a:off x="5218928" y="2057626"/>
            <a:ext cx="354752" cy="336512"/>
            <a:chOff x="5246797" y="1981426"/>
            <a:chExt cx="354752" cy="336512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1935" name="Google Shape;11935;p81"/>
            <p:cNvSpPr/>
            <p:nvPr/>
          </p:nvSpPr>
          <p:spPr>
            <a:xfrm>
              <a:off x="5246797" y="1981426"/>
              <a:ext cx="354752" cy="336512"/>
            </a:xfrm>
            <a:custGeom>
              <a:avLst/>
              <a:gdLst/>
              <a:ahLst/>
              <a:cxnLst/>
              <a:rect l="l" t="t" r="r" b="b"/>
              <a:pathLst>
                <a:path w="11086" h="10516" extrusionOk="0">
                  <a:moveTo>
                    <a:pt x="3239" y="312"/>
                  </a:moveTo>
                  <a:cubicBezTo>
                    <a:pt x="3352" y="312"/>
                    <a:pt x="3467" y="328"/>
                    <a:pt x="3584" y="359"/>
                  </a:cubicBezTo>
                  <a:cubicBezTo>
                    <a:pt x="4120" y="490"/>
                    <a:pt x="4322" y="955"/>
                    <a:pt x="4275" y="1324"/>
                  </a:cubicBezTo>
                  <a:cubicBezTo>
                    <a:pt x="4215" y="1776"/>
                    <a:pt x="3906" y="1979"/>
                    <a:pt x="3584" y="2038"/>
                  </a:cubicBezTo>
                  <a:lnTo>
                    <a:pt x="3679" y="1955"/>
                  </a:lnTo>
                  <a:cubicBezTo>
                    <a:pt x="3799" y="1824"/>
                    <a:pt x="3846" y="1633"/>
                    <a:pt x="3810" y="1443"/>
                  </a:cubicBezTo>
                  <a:cubicBezTo>
                    <a:pt x="3787" y="1193"/>
                    <a:pt x="3572" y="1014"/>
                    <a:pt x="3310" y="990"/>
                  </a:cubicBezTo>
                  <a:lnTo>
                    <a:pt x="3263" y="990"/>
                  </a:lnTo>
                  <a:cubicBezTo>
                    <a:pt x="3013" y="990"/>
                    <a:pt x="2798" y="1133"/>
                    <a:pt x="2679" y="1383"/>
                  </a:cubicBezTo>
                  <a:cubicBezTo>
                    <a:pt x="2620" y="1383"/>
                    <a:pt x="2560" y="1383"/>
                    <a:pt x="2477" y="1371"/>
                  </a:cubicBezTo>
                  <a:cubicBezTo>
                    <a:pt x="2275" y="1324"/>
                    <a:pt x="2120" y="1252"/>
                    <a:pt x="1977" y="1097"/>
                  </a:cubicBezTo>
                  <a:cubicBezTo>
                    <a:pt x="2060" y="1002"/>
                    <a:pt x="2179" y="836"/>
                    <a:pt x="2358" y="669"/>
                  </a:cubicBezTo>
                  <a:cubicBezTo>
                    <a:pt x="2629" y="433"/>
                    <a:pt x="2926" y="312"/>
                    <a:pt x="3239" y="312"/>
                  </a:cubicBezTo>
                  <a:close/>
                  <a:moveTo>
                    <a:pt x="4549" y="9837"/>
                  </a:moveTo>
                  <a:lnTo>
                    <a:pt x="4870" y="9944"/>
                  </a:lnTo>
                  <a:lnTo>
                    <a:pt x="4858" y="10182"/>
                  </a:lnTo>
                  <a:lnTo>
                    <a:pt x="4394" y="10182"/>
                  </a:lnTo>
                  <a:lnTo>
                    <a:pt x="4549" y="9837"/>
                  </a:lnTo>
                  <a:close/>
                  <a:moveTo>
                    <a:pt x="10025" y="9837"/>
                  </a:moveTo>
                  <a:lnTo>
                    <a:pt x="10383" y="9956"/>
                  </a:lnTo>
                  <a:lnTo>
                    <a:pt x="10347" y="10182"/>
                  </a:lnTo>
                  <a:lnTo>
                    <a:pt x="9871" y="10182"/>
                  </a:lnTo>
                  <a:lnTo>
                    <a:pt x="10025" y="9837"/>
                  </a:lnTo>
                  <a:close/>
                  <a:moveTo>
                    <a:pt x="3258" y="0"/>
                  </a:moveTo>
                  <a:cubicBezTo>
                    <a:pt x="2856" y="0"/>
                    <a:pt x="2470" y="146"/>
                    <a:pt x="2132" y="431"/>
                  </a:cubicBezTo>
                  <a:cubicBezTo>
                    <a:pt x="1846" y="669"/>
                    <a:pt x="1691" y="943"/>
                    <a:pt x="1643" y="1026"/>
                  </a:cubicBezTo>
                  <a:cubicBezTo>
                    <a:pt x="691" y="1836"/>
                    <a:pt x="60" y="2848"/>
                    <a:pt x="36" y="2895"/>
                  </a:cubicBezTo>
                  <a:cubicBezTo>
                    <a:pt x="0" y="2931"/>
                    <a:pt x="0" y="2979"/>
                    <a:pt x="24" y="3026"/>
                  </a:cubicBezTo>
                  <a:lnTo>
                    <a:pt x="119" y="3324"/>
                  </a:lnTo>
                  <a:cubicBezTo>
                    <a:pt x="203" y="3526"/>
                    <a:pt x="393" y="3669"/>
                    <a:pt x="596" y="3669"/>
                  </a:cubicBezTo>
                  <a:cubicBezTo>
                    <a:pt x="631" y="3669"/>
                    <a:pt x="679" y="3669"/>
                    <a:pt x="703" y="3645"/>
                  </a:cubicBezTo>
                  <a:cubicBezTo>
                    <a:pt x="953" y="3598"/>
                    <a:pt x="1191" y="3586"/>
                    <a:pt x="1417" y="3574"/>
                  </a:cubicBezTo>
                  <a:cubicBezTo>
                    <a:pt x="1703" y="3562"/>
                    <a:pt x="1989" y="3538"/>
                    <a:pt x="2239" y="3443"/>
                  </a:cubicBezTo>
                  <a:cubicBezTo>
                    <a:pt x="2322" y="3622"/>
                    <a:pt x="2405" y="3884"/>
                    <a:pt x="2489" y="4217"/>
                  </a:cubicBezTo>
                  <a:cubicBezTo>
                    <a:pt x="2727" y="5062"/>
                    <a:pt x="3037" y="6217"/>
                    <a:pt x="4072" y="6741"/>
                  </a:cubicBezTo>
                  <a:lnTo>
                    <a:pt x="4370" y="7979"/>
                  </a:lnTo>
                  <a:lnTo>
                    <a:pt x="4370" y="9456"/>
                  </a:lnTo>
                  <a:lnTo>
                    <a:pt x="4013" y="10289"/>
                  </a:lnTo>
                  <a:cubicBezTo>
                    <a:pt x="3989" y="10337"/>
                    <a:pt x="3989" y="10384"/>
                    <a:pt x="4025" y="10432"/>
                  </a:cubicBezTo>
                  <a:cubicBezTo>
                    <a:pt x="4049" y="10480"/>
                    <a:pt x="4096" y="10515"/>
                    <a:pt x="4156" y="10515"/>
                  </a:cubicBezTo>
                  <a:lnTo>
                    <a:pt x="5025" y="10515"/>
                  </a:lnTo>
                  <a:cubicBezTo>
                    <a:pt x="5108" y="10515"/>
                    <a:pt x="5168" y="10456"/>
                    <a:pt x="5180" y="10360"/>
                  </a:cubicBezTo>
                  <a:lnTo>
                    <a:pt x="5382" y="7134"/>
                  </a:lnTo>
                  <a:cubicBezTo>
                    <a:pt x="5465" y="7134"/>
                    <a:pt x="5561" y="7146"/>
                    <a:pt x="5644" y="7146"/>
                  </a:cubicBezTo>
                  <a:cubicBezTo>
                    <a:pt x="5739" y="7146"/>
                    <a:pt x="5811" y="7074"/>
                    <a:pt x="5811" y="7003"/>
                  </a:cubicBezTo>
                  <a:cubicBezTo>
                    <a:pt x="5811" y="6908"/>
                    <a:pt x="5751" y="6836"/>
                    <a:pt x="5656" y="6836"/>
                  </a:cubicBezTo>
                  <a:cubicBezTo>
                    <a:pt x="5573" y="6836"/>
                    <a:pt x="5477" y="6812"/>
                    <a:pt x="5406" y="6812"/>
                  </a:cubicBezTo>
                  <a:lnTo>
                    <a:pt x="5418" y="6551"/>
                  </a:lnTo>
                  <a:cubicBezTo>
                    <a:pt x="5418" y="6455"/>
                    <a:pt x="5358" y="6384"/>
                    <a:pt x="5275" y="6384"/>
                  </a:cubicBezTo>
                  <a:cubicBezTo>
                    <a:pt x="5180" y="6384"/>
                    <a:pt x="5108" y="6443"/>
                    <a:pt x="5108" y="6539"/>
                  </a:cubicBezTo>
                  <a:lnTo>
                    <a:pt x="4918" y="9646"/>
                  </a:lnTo>
                  <a:lnTo>
                    <a:pt x="4691" y="9575"/>
                  </a:lnTo>
                  <a:cubicBezTo>
                    <a:pt x="4703" y="9551"/>
                    <a:pt x="4703" y="9527"/>
                    <a:pt x="4703" y="9515"/>
                  </a:cubicBezTo>
                  <a:lnTo>
                    <a:pt x="4703" y="7991"/>
                  </a:lnTo>
                  <a:lnTo>
                    <a:pt x="4703" y="7944"/>
                  </a:lnTo>
                  <a:lnTo>
                    <a:pt x="4394" y="6622"/>
                  </a:lnTo>
                  <a:cubicBezTo>
                    <a:pt x="4382" y="6574"/>
                    <a:pt x="4346" y="6539"/>
                    <a:pt x="4310" y="6515"/>
                  </a:cubicBezTo>
                  <a:cubicBezTo>
                    <a:pt x="3370" y="6086"/>
                    <a:pt x="3072" y="5027"/>
                    <a:pt x="2846" y="4169"/>
                  </a:cubicBezTo>
                  <a:cubicBezTo>
                    <a:pt x="2763" y="3836"/>
                    <a:pt x="2667" y="3538"/>
                    <a:pt x="2560" y="3336"/>
                  </a:cubicBezTo>
                  <a:cubicBezTo>
                    <a:pt x="2667" y="3264"/>
                    <a:pt x="2775" y="3157"/>
                    <a:pt x="2858" y="3026"/>
                  </a:cubicBezTo>
                  <a:cubicBezTo>
                    <a:pt x="2906" y="2943"/>
                    <a:pt x="2894" y="2848"/>
                    <a:pt x="2822" y="2800"/>
                  </a:cubicBezTo>
                  <a:cubicBezTo>
                    <a:pt x="2790" y="2782"/>
                    <a:pt x="2756" y="2772"/>
                    <a:pt x="2724" y="2772"/>
                  </a:cubicBezTo>
                  <a:cubicBezTo>
                    <a:pt x="2673" y="2772"/>
                    <a:pt x="2625" y="2796"/>
                    <a:pt x="2596" y="2848"/>
                  </a:cubicBezTo>
                  <a:cubicBezTo>
                    <a:pt x="2322" y="3241"/>
                    <a:pt x="1953" y="3264"/>
                    <a:pt x="1429" y="3300"/>
                  </a:cubicBezTo>
                  <a:cubicBezTo>
                    <a:pt x="1215" y="3324"/>
                    <a:pt x="953" y="3336"/>
                    <a:pt x="679" y="3395"/>
                  </a:cubicBezTo>
                  <a:cubicBezTo>
                    <a:pt x="667" y="3397"/>
                    <a:pt x="656" y="3398"/>
                    <a:pt x="645" y="3398"/>
                  </a:cubicBezTo>
                  <a:cubicBezTo>
                    <a:pt x="564" y="3398"/>
                    <a:pt x="496" y="3360"/>
                    <a:pt x="465" y="3276"/>
                  </a:cubicBezTo>
                  <a:lnTo>
                    <a:pt x="393" y="3050"/>
                  </a:lnTo>
                  <a:cubicBezTo>
                    <a:pt x="536" y="2824"/>
                    <a:pt x="1060" y="2050"/>
                    <a:pt x="1810" y="1419"/>
                  </a:cubicBezTo>
                  <a:cubicBezTo>
                    <a:pt x="2138" y="1715"/>
                    <a:pt x="2493" y="1774"/>
                    <a:pt x="2701" y="1774"/>
                  </a:cubicBezTo>
                  <a:cubicBezTo>
                    <a:pt x="2803" y="1774"/>
                    <a:pt x="2870" y="1760"/>
                    <a:pt x="2882" y="1752"/>
                  </a:cubicBezTo>
                  <a:cubicBezTo>
                    <a:pt x="2941" y="1740"/>
                    <a:pt x="2977" y="1705"/>
                    <a:pt x="3001" y="1657"/>
                  </a:cubicBezTo>
                  <a:cubicBezTo>
                    <a:pt x="3084" y="1371"/>
                    <a:pt x="3275" y="1371"/>
                    <a:pt x="3322" y="1371"/>
                  </a:cubicBezTo>
                  <a:cubicBezTo>
                    <a:pt x="3418" y="1383"/>
                    <a:pt x="3513" y="1431"/>
                    <a:pt x="3537" y="1550"/>
                  </a:cubicBezTo>
                  <a:cubicBezTo>
                    <a:pt x="3548" y="1657"/>
                    <a:pt x="3537" y="1728"/>
                    <a:pt x="3477" y="1800"/>
                  </a:cubicBezTo>
                  <a:cubicBezTo>
                    <a:pt x="3334" y="1955"/>
                    <a:pt x="3037" y="2002"/>
                    <a:pt x="2941" y="2002"/>
                  </a:cubicBezTo>
                  <a:cubicBezTo>
                    <a:pt x="2858" y="2002"/>
                    <a:pt x="2798" y="2038"/>
                    <a:pt x="2786" y="2098"/>
                  </a:cubicBezTo>
                  <a:cubicBezTo>
                    <a:pt x="2775" y="2157"/>
                    <a:pt x="2786" y="2229"/>
                    <a:pt x="2846" y="2276"/>
                  </a:cubicBezTo>
                  <a:cubicBezTo>
                    <a:pt x="2858" y="2300"/>
                    <a:pt x="3060" y="2443"/>
                    <a:pt x="3358" y="2443"/>
                  </a:cubicBezTo>
                  <a:lnTo>
                    <a:pt x="3394" y="2443"/>
                  </a:lnTo>
                  <a:cubicBezTo>
                    <a:pt x="3489" y="2443"/>
                    <a:pt x="3560" y="2443"/>
                    <a:pt x="3632" y="2431"/>
                  </a:cubicBezTo>
                  <a:cubicBezTo>
                    <a:pt x="3727" y="2705"/>
                    <a:pt x="3810" y="2979"/>
                    <a:pt x="4025" y="3098"/>
                  </a:cubicBezTo>
                  <a:cubicBezTo>
                    <a:pt x="4522" y="3413"/>
                    <a:pt x="5457" y="3460"/>
                    <a:pt x="6454" y="3460"/>
                  </a:cubicBezTo>
                  <a:cubicBezTo>
                    <a:pt x="6698" y="3460"/>
                    <a:pt x="6946" y="3457"/>
                    <a:pt x="7192" y="3455"/>
                  </a:cubicBezTo>
                  <a:cubicBezTo>
                    <a:pt x="7402" y="3452"/>
                    <a:pt x="7611" y="3450"/>
                    <a:pt x="7813" y="3450"/>
                  </a:cubicBezTo>
                  <a:cubicBezTo>
                    <a:pt x="8512" y="3450"/>
                    <a:pt x="9135" y="3475"/>
                    <a:pt x="9514" y="3586"/>
                  </a:cubicBezTo>
                  <a:cubicBezTo>
                    <a:pt x="10406" y="3884"/>
                    <a:pt x="10585" y="4491"/>
                    <a:pt x="10585" y="4955"/>
                  </a:cubicBezTo>
                  <a:cubicBezTo>
                    <a:pt x="10585" y="5265"/>
                    <a:pt x="10514" y="5538"/>
                    <a:pt x="10442" y="5800"/>
                  </a:cubicBezTo>
                  <a:cubicBezTo>
                    <a:pt x="10347" y="6146"/>
                    <a:pt x="10240" y="6503"/>
                    <a:pt x="10323" y="6920"/>
                  </a:cubicBezTo>
                  <a:cubicBezTo>
                    <a:pt x="10395" y="7324"/>
                    <a:pt x="10657" y="7670"/>
                    <a:pt x="10764" y="7801"/>
                  </a:cubicBezTo>
                  <a:lnTo>
                    <a:pt x="10478" y="9670"/>
                  </a:lnTo>
                  <a:lnTo>
                    <a:pt x="10204" y="9587"/>
                  </a:lnTo>
                  <a:cubicBezTo>
                    <a:pt x="10204" y="9575"/>
                    <a:pt x="10216" y="9551"/>
                    <a:pt x="10216" y="9539"/>
                  </a:cubicBezTo>
                  <a:lnTo>
                    <a:pt x="10430" y="7872"/>
                  </a:lnTo>
                  <a:cubicBezTo>
                    <a:pt x="10454" y="7813"/>
                    <a:pt x="10418" y="7753"/>
                    <a:pt x="10359" y="7705"/>
                  </a:cubicBezTo>
                  <a:cubicBezTo>
                    <a:pt x="9216" y="6967"/>
                    <a:pt x="8811" y="6253"/>
                    <a:pt x="8692" y="5979"/>
                  </a:cubicBezTo>
                  <a:cubicBezTo>
                    <a:pt x="8674" y="5924"/>
                    <a:pt x="8607" y="5884"/>
                    <a:pt x="8544" y="5884"/>
                  </a:cubicBezTo>
                  <a:cubicBezTo>
                    <a:pt x="8525" y="5884"/>
                    <a:pt x="8506" y="5887"/>
                    <a:pt x="8490" y="5896"/>
                  </a:cubicBezTo>
                  <a:cubicBezTo>
                    <a:pt x="8406" y="5919"/>
                    <a:pt x="8371" y="6027"/>
                    <a:pt x="8394" y="6098"/>
                  </a:cubicBezTo>
                  <a:lnTo>
                    <a:pt x="8501" y="6312"/>
                  </a:lnTo>
                  <a:cubicBezTo>
                    <a:pt x="8168" y="6431"/>
                    <a:pt x="7239" y="6753"/>
                    <a:pt x="6346" y="6812"/>
                  </a:cubicBezTo>
                  <a:cubicBezTo>
                    <a:pt x="6251" y="6812"/>
                    <a:pt x="6180" y="6896"/>
                    <a:pt x="6192" y="6979"/>
                  </a:cubicBezTo>
                  <a:cubicBezTo>
                    <a:pt x="6192" y="7074"/>
                    <a:pt x="6263" y="7134"/>
                    <a:pt x="6358" y="7134"/>
                  </a:cubicBezTo>
                  <a:lnTo>
                    <a:pt x="6370" y="7134"/>
                  </a:lnTo>
                  <a:cubicBezTo>
                    <a:pt x="7382" y="7074"/>
                    <a:pt x="8430" y="6681"/>
                    <a:pt x="8692" y="6574"/>
                  </a:cubicBezTo>
                  <a:cubicBezTo>
                    <a:pt x="8942" y="6932"/>
                    <a:pt x="9383" y="7408"/>
                    <a:pt x="10109" y="7908"/>
                  </a:cubicBezTo>
                  <a:lnTo>
                    <a:pt x="9895" y="9432"/>
                  </a:lnTo>
                  <a:lnTo>
                    <a:pt x="9525" y="10289"/>
                  </a:lnTo>
                  <a:cubicBezTo>
                    <a:pt x="9514" y="10325"/>
                    <a:pt x="9514" y="10384"/>
                    <a:pt x="9537" y="10432"/>
                  </a:cubicBezTo>
                  <a:cubicBezTo>
                    <a:pt x="9573" y="10480"/>
                    <a:pt x="9621" y="10503"/>
                    <a:pt x="9680" y="10503"/>
                  </a:cubicBezTo>
                  <a:lnTo>
                    <a:pt x="10537" y="10503"/>
                  </a:lnTo>
                  <a:cubicBezTo>
                    <a:pt x="10609" y="10503"/>
                    <a:pt x="10692" y="10444"/>
                    <a:pt x="10704" y="10372"/>
                  </a:cubicBezTo>
                  <a:lnTo>
                    <a:pt x="11085" y="7741"/>
                  </a:lnTo>
                  <a:cubicBezTo>
                    <a:pt x="11049" y="7682"/>
                    <a:pt x="11026" y="7634"/>
                    <a:pt x="10990" y="7610"/>
                  </a:cubicBezTo>
                  <a:cubicBezTo>
                    <a:pt x="10990" y="7610"/>
                    <a:pt x="10645" y="7241"/>
                    <a:pt x="10573" y="6824"/>
                  </a:cubicBezTo>
                  <a:cubicBezTo>
                    <a:pt x="10514" y="6479"/>
                    <a:pt x="10585" y="6181"/>
                    <a:pt x="10680" y="5848"/>
                  </a:cubicBezTo>
                  <a:cubicBezTo>
                    <a:pt x="10752" y="5574"/>
                    <a:pt x="10835" y="5277"/>
                    <a:pt x="10835" y="4919"/>
                  </a:cubicBezTo>
                  <a:cubicBezTo>
                    <a:pt x="10835" y="4110"/>
                    <a:pt x="10383" y="3514"/>
                    <a:pt x="9537" y="3252"/>
                  </a:cubicBezTo>
                  <a:cubicBezTo>
                    <a:pt x="9075" y="3095"/>
                    <a:pt x="8298" y="3086"/>
                    <a:pt x="7459" y="3086"/>
                  </a:cubicBezTo>
                  <a:cubicBezTo>
                    <a:pt x="7347" y="3086"/>
                    <a:pt x="7234" y="3086"/>
                    <a:pt x="7120" y="3086"/>
                  </a:cubicBezTo>
                  <a:cubicBezTo>
                    <a:pt x="6906" y="3088"/>
                    <a:pt x="6687" y="3090"/>
                    <a:pt x="6469" y="3090"/>
                  </a:cubicBezTo>
                  <a:cubicBezTo>
                    <a:pt x="5513" y="3090"/>
                    <a:pt x="4578" y="3048"/>
                    <a:pt x="4132" y="2776"/>
                  </a:cubicBezTo>
                  <a:cubicBezTo>
                    <a:pt x="4025" y="2717"/>
                    <a:pt x="3953" y="2490"/>
                    <a:pt x="3894" y="2276"/>
                  </a:cubicBezTo>
                  <a:cubicBezTo>
                    <a:pt x="4310" y="2098"/>
                    <a:pt x="4549" y="1740"/>
                    <a:pt x="4584" y="1371"/>
                  </a:cubicBezTo>
                  <a:cubicBezTo>
                    <a:pt x="4620" y="1086"/>
                    <a:pt x="4561" y="800"/>
                    <a:pt x="4406" y="562"/>
                  </a:cubicBezTo>
                  <a:cubicBezTo>
                    <a:pt x="4251" y="312"/>
                    <a:pt x="3989" y="133"/>
                    <a:pt x="3668" y="50"/>
                  </a:cubicBezTo>
                  <a:cubicBezTo>
                    <a:pt x="3530" y="17"/>
                    <a:pt x="3393" y="0"/>
                    <a:pt x="32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36" name="Google Shape;11936;p81"/>
            <p:cNvSpPr/>
            <p:nvPr/>
          </p:nvSpPr>
          <p:spPr>
            <a:xfrm>
              <a:off x="5295565" y="2044338"/>
              <a:ext cx="10304" cy="10688"/>
            </a:xfrm>
            <a:custGeom>
              <a:avLst/>
              <a:gdLst/>
              <a:ahLst/>
              <a:cxnLst/>
              <a:rect l="l" t="t" r="r" b="b"/>
              <a:pathLst>
                <a:path w="322" h="334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34"/>
                    <a:pt x="167" y="334"/>
                  </a:cubicBezTo>
                  <a:cubicBezTo>
                    <a:pt x="250" y="334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1937" name="Google Shape;11937;p81"/>
          <p:cNvGrpSpPr/>
          <p:nvPr/>
        </p:nvGrpSpPr>
        <p:grpSpPr>
          <a:xfrm>
            <a:off x="4120880" y="2178266"/>
            <a:ext cx="355136" cy="216256"/>
            <a:chOff x="4148749" y="2102066"/>
            <a:chExt cx="355136" cy="216256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1938" name="Google Shape;11938;p81"/>
            <p:cNvSpPr/>
            <p:nvPr/>
          </p:nvSpPr>
          <p:spPr>
            <a:xfrm>
              <a:off x="4148749" y="2102066"/>
              <a:ext cx="355136" cy="216256"/>
            </a:xfrm>
            <a:custGeom>
              <a:avLst/>
              <a:gdLst/>
              <a:ahLst/>
              <a:cxnLst/>
              <a:rect l="l" t="t" r="r" b="b"/>
              <a:pathLst>
                <a:path w="11098" h="6758" extrusionOk="0">
                  <a:moveTo>
                    <a:pt x="10395" y="340"/>
                  </a:moveTo>
                  <a:cubicBezTo>
                    <a:pt x="10442" y="340"/>
                    <a:pt x="10490" y="352"/>
                    <a:pt x="10514" y="387"/>
                  </a:cubicBezTo>
                  <a:cubicBezTo>
                    <a:pt x="10561" y="435"/>
                    <a:pt x="10561" y="495"/>
                    <a:pt x="10550" y="530"/>
                  </a:cubicBezTo>
                  <a:cubicBezTo>
                    <a:pt x="10538" y="578"/>
                    <a:pt x="10478" y="637"/>
                    <a:pt x="10383" y="709"/>
                  </a:cubicBezTo>
                  <a:cubicBezTo>
                    <a:pt x="10383" y="709"/>
                    <a:pt x="10383" y="697"/>
                    <a:pt x="10371" y="697"/>
                  </a:cubicBezTo>
                  <a:cubicBezTo>
                    <a:pt x="10300" y="602"/>
                    <a:pt x="10252" y="471"/>
                    <a:pt x="10264" y="399"/>
                  </a:cubicBezTo>
                  <a:cubicBezTo>
                    <a:pt x="10264" y="387"/>
                    <a:pt x="10276" y="352"/>
                    <a:pt x="10359" y="340"/>
                  </a:cubicBezTo>
                  <a:close/>
                  <a:moveTo>
                    <a:pt x="10435" y="0"/>
                  </a:moveTo>
                  <a:cubicBezTo>
                    <a:pt x="10390" y="0"/>
                    <a:pt x="10345" y="6"/>
                    <a:pt x="10300" y="18"/>
                  </a:cubicBezTo>
                  <a:cubicBezTo>
                    <a:pt x="10133" y="42"/>
                    <a:pt x="10026" y="149"/>
                    <a:pt x="9966" y="280"/>
                  </a:cubicBezTo>
                  <a:cubicBezTo>
                    <a:pt x="9895" y="495"/>
                    <a:pt x="10002" y="745"/>
                    <a:pt x="10121" y="887"/>
                  </a:cubicBezTo>
                  <a:cubicBezTo>
                    <a:pt x="10026" y="947"/>
                    <a:pt x="9930" y="1006"/>
                    <a:pt x="9823" y="1054"/>
                  </a:cubicBezTo>
                  <a:cubicBezTo>
                    <a:pt x="9478" y="804"/>
                    <a:pt x="9061" y="625"/>
                    <a:pt x="8573" y="506"/>
                  </a:cubicBezTo>
                  <a:cubicBezTo>
                    <a:pt x="8134" y="404"/>
                    <a:pt x="7632" y="355"/>
                    <a:pt x="7072" y="355"/>
                  </a:cubicBezTo>
                  <a:cubicBezTo>
                    <a:pt x="6721" y="355"/>
                    <a:pt x="6348" y="374"/>
                    <a:pt x="5954" y="411"/>
                  </a:cubicBezTo>
                  <a:cubicBezTo>
                    <a:pt x="4489" y="566"/>
                    <a:pt x="3144" y="971"/>
                    <a:pt x="2751" y="1090"/>
                  </a:cubicBezTo>
                  <a:cubicBezTo>
                    <a:pt x="2644" y="935"/>
                    <a:pt x="2549" y="816"/>
                    <a:pt x="2429" y="733"/>
                  </a:cubicBezTo>
                  <a:cubicBezTo>
                    <a:pt x="2263" y="590"/>
                    <a:pt x="2144" y="554"/>
                    <a:pt x="2132" y="554"/>
                  </a:cubicBezTo>
                  <a:cubicBezTo>
                    <a:pt x="2112" y="546"/>
                    <a:pt x="2092" y="542"/>
                    <a:pt x="2073" y="542"/>
                  </a:cubicBezTo>
                  <a:cubicBezTo>
                    <a:pt x="2011" y="542"/>
                    <a:pt x="1957" y="580"/>
                    <a:pt x="1929" y="625"/>
                  </a:cubicBezTo>
                  <a:cubicBezTo>
                    <a:pt x="1787" y="911"/>
                    <a:pt x="1727" y="1173"/>
                    <a:pt x="1715" y="1387"/>
                  </a:cubicBezTo>
                  <a:lnTo>
                    <a:pt x="1429" y="1483"/>
                  </a:lnTo>
                  <a:cubicBezTo>
                    <a:pt x="1382" y="1507"/>
                    <a:pt x="1334" y="1542"/>
                    <a:pt x="1322" y="1602"/>
                  </a:cubicBezTo>
                  <a:cubicBezTo>
                    <a:pt x="1203" y="2114"/>
                    <a:pt x="394" y="2519"/>
                    <a:pt x="120" y="2638"/>
                  </a:cubicBezTo>
                  <a:cubicBezTo>
                    <a:pt x="48" y="2661"/>
                    <a:pt x="1" y="2733"/>
                    <a:pt x="13" y="2828"/>
                  </a:cubicBezTo>
                  <a:lnTo>
                    <a:pt x="155" y="3412"/>
                  </a:lnTo>
                  <a:cubicBezTo>
                    <a:pt x="191" y="3543"/>
                    <a:pt x="310" y="3626"/>
                    <a:pt x="441" y="3662"/>
                  </a:cubicBezTo>
                  <a:cubicBezTo>
                    <a:pt x="477" y="3662"/>
                    <a:pt x="501" y="3662"/>
                    <a:pt x="536" y="3673"/>
                  </a:cubicBezTo>
                  <a:cubicBezTo>
                    <a:pt x="727" y="4102"/>
                    <a:pt x="1632" y="4281"/>
                    <a:pt x="2751" y="4507"/>
                  </a:cubicBezTo>
                  <a:cubicBezTo>
                    <a:pt x="2822" y="4519"/>
                    <a:pt x="2882" y="4543"/>
                    <a:pt x="2953" y="4555"/>
                  </a:cubicBezTo>
                  <a:lnTo>
                    <a:pt x="3346" y="5852"/>
                  </a:lnTo>
                  <a:lnTo>
                    <a:pt x="3132" y="6567"/>
                  </a:lnTo>
                  <a:cubicBezTo>
                    <a:pt x="3120" y="6602"/>
                    <a:pt x="3132" y="6662"/>
                    <a:pt x="3168" y="6698"/>
                  </a:cubicBezTo>
                  <a:cubicBezTo>
                    <a:pt x="3203" y="6745"/>
                    <a:pt x="3239" y="6757"/>
                    <a:pt x="3299" y="6757"/>
                  </a:cubicBezTo>
                  <a:lnTo>
                    <a:pt x="3989" y="6757"/>
                  </a:lnTo>
                  <a:cubicBezTo>
                    <a:pt x="4073" y="6757"/>
                    <a:pt x="4132" y="6698"/>
                    <a:pt x="4156" y="6602"/>
                  </a:cubicBezTo>
                  <a:lnTo>
                    <a:pt x="4299" y="5197"/>
                  </a:lnTo>
                  <a:cubicBezTo>
                    <a:pt x="4311" y="5078"/>
                    <a:pt x="4311" y="4959"/>
                    <a:pt x="4311" y="4816"/>
                  </a:cubicBezTo>
                  <a:cubicBezTo>
                    <a:pt x="5049" y="4983"/>
                    <a:pt x="5858" y="5078"/>
                    <a:pt x="6692" y="5078"/>
                  </a:cubicBezTo>
                  <a:cubicBezTo>
                    <a:pt x="7073" y="5078"/>
                    <a:pt x="7442" y="5055"/>
                    <a:pt x="7811" y="5019"/>
                  </a:cubicBezTo>
                  <a:cubicBezTo>
                    <a:pt x="7906" y="4995"/>
                    <a:pt x="7966" y="4924"/>
                    <a:pt x="7966" y="4840"/>
                  </a:cubicBezTo>
                  <a:cubicBezTo>
                    <a:pt x="7942" y="4745"/>
                    <a:pt x="7871" y="4686"/>
                    <a:pt x="7787" y="4686"/>
                  </a:cubicBezTo>
                  <a:cubicBezTo>
                    <a:pt x="7401" y="4725"/>
                    <a:pt x="7033" y="4741"/>
                    <a:pt x="6688" y="4741"/>
                  </a:cubicBezTo>
                  <a:cubicBezTo>
                    <a:pt x="5578" y="4741"/>
                    <a:pt x="4717" y="4574"/>
                    <a:pt x="4299" y="4483"/>
                  </a:cubicBezTo>
                  <a:cubicBezTo>
                    <a:pt x="4287" y="4340"/>
                    <a:pt x="4251" y="4209"/>
                    <a:pt x="4215" y="4090"/>
                  </a:cubicBezTo>
                  <a:lnTo>
                    <a:pt x="4120" y="3828"/>
                  </a:lnTo>
                  <a:cubicBezTo>
                    <a:pt x="4092" y="3754"/>
                    <a:pt x="4036" y="3709"/>
                    <a:pt x="3974" y="3709"/>
                  </a:cubicBezTo>
                  <a:cubicBezTo>
                    <a:pt x="3955" y="3709"/>
                    <a:pt x="3937" y="3713"/>
                    <a:pt x="3918" y="3721"/>
                  </a:cubicBezTo>
                  <a:cubicBezTo>
                    <a:pt x="3823" y="3745"/>
                    <a:pt x="3775" y="3840"/>
                    <a:pt x="3811" y="3924"/>
                  </a:cubicBezTo>
                  <a:lnTo>
                    <a:pt x="3894" y="4197"/>
                  </a:lnTo>
                  <a:cubicBezTo>
                    <a:pt x="3989" y="4507"/>
                    <a:pt x="4025" y="4840"/>
                    <a:pt x="3989" y="5162"/>
                  </a:cubicBezTo>
                  <a:lnTo>
                    <a:pt x="3858" y="6424"/>
                  </a:lnTo>
                  <a:lnTo>
                    <a:pt x="3525" y="6424"/>
                  </a:lnTo>
                  <a:lnTo>
                    <a:pt x="3692" y="5876"/>
                  </a:lnTo>
                  <a:cubicBezTo>
                    <a:pt x="3703" y="5852"/>
                    <a:pt x="3703" y="5817"/>
                    <a:pt x="3692" y="5793"/>
                  </a:cubicBezTo>
                  <a:lnTo>
                    <a:pt x="3275" y="4364"/>
                  </a:lnTo>
                  <a:cubicBezTo>
                    <a:pt x="3263" y="4305"/>
                    <a:pt x="3215" y="4257"/>
                    <a:pt x="3156" y="4245"/>
                  </a:cubicBezTo>
                  <a:cubicBezTo>
                    <a:pt x="3049" y="4221"/>
                    <a:pt x="2941" y="4197"/>
                    <a:pt x="2858" y="4185"/>
                  </a:cubicBezTo>
                  <a:cubicBezTo>
                    <a:pt x="2322" y="4078"/>
                    <a:pt x="1798" y="3971"/>
                    <a:pt x="1429" y="3852"/>
                  </a:cubicBezTo>
                  <a:cubicBezTo>
                    <a:pt x="1239" y="3793"/>
                    <a:pt x="1096" y="3733"/>
                    <a:pt x="1013" y="3673"/>
                  </a:cubicBezTo>
                  <a:cubicBezTo>
                    <a:pt x="1239" y="3662"/>
                    <a:pt x="1453" y="3590"/>
                    <a:pt x="1608" y="3423"/>
                  </a:cubicBezTo>
                  <a:cubicBezTo>
                    <a:pt x="1667" y="3364"/>
                    <a:pt x="1667" y="3257"/>
                    <a:pt x="1608" y="3197"/>
                  </a:cubicBezTo>
                  <a:cubicBezTo>
                    <a:pt x="1578" y="3167"/>
                    <a:pt x="1537" y="3153"/>
                    <a:pt x="1495" y="3153"/>
                  </a:cubicBezTo>
                  <a:cubicBezTo>
                    <a:pt x="1453" y="3153"/>
                    <a:pt x="1411" y="3167"/>
                    <a:pt x="1382" y="3197"/>
                  </a:cubicBezTo>
                  <a:cubicBezTo>
                    <a:pt x="1285" y="3294"/>
                    <a:pt x="1092" y="3351"/>
                    <a:pt x="835" y="3351"/>
                  </a:cubicBezTo>
                  <a:cubicBezTo>
                    <a:pt x="743" y="3351"/>
                    <a:pt x="643" y="3344"/>
                    <a:pt x="536" y="3328"/>
                  </a:cubicBezTo>
                  <a:lnTo>
                    <a:pt x="524" y="3316"/>
                  </a:lnTo>
                  <a:lnTo>
                    <a:pt x="405" y="2876"/>
                  </a:lnTo>
                  <a:cubicBezTo>
                    <a:pt x="524" y="2816"/>
                    <a:pt x="703" y="2721"/>
                    <a:pt x="894" y="2602"/>
                  </a:cubicBezTo>
                  <a:cubicBezTo>
                    <a:pt x="1298" y="2340"/>
                    <a:pt x="1548" y="2066"/>
                    <a:pt x="1656" y="1768"/>
                  </a:cubicBezTo>
                  <a:lnTo>
                    <a:pt x="1775" y="1721"/>
                  </a:lnTo>
                  <a:cubicBezTo>
                    <a:pt x="1798" y="1888"/>
                    <a:pt x="1846" y="1983"/>
                    <a:pt x="1858" y="1995"/>
                  </a:cubicBezTo>
                  <a:cubicBezTo>
                    <a:pt x="1894" y="2054"/>
                    <a:pt x="1953" y="2078"/>
                    <a:pt x="2013" y="2078"/>
                  </a:cubicBezTo>
                  <a:cubicBezTo>
                    <a:pt x="2037" y="2078"/>
                    <a:pt x="2072" y="2078"/>
                    <a:pt x="2084" y="2066"/>
                  </a:cubicBezTo>
                  <a:cubicBezTo>
                    <a:pt x="2156" y="2019"/>
                    <a:pt x="2191" y="1935"/>
                    <a:pt x="2144" y="1840"/>
                  </a:cubicBezTo>
                  <a:cubicBezTo>
                    <a:pt x="2132" y="1828"/>
                    <a:pt x="1965" y="1483"/>
                    <a:pt x="2179" y="935"/>
                  </a:cubicBezTo>
                  <a:cubicBezTo>
                    <a:pt x="2322" y="1030"/>
                    <a:pt x="2525" y="1221"/>
                    <a:pt x="2727" y="1602"/>
                  </a:cubicBezTo>
                  <a:cubicBezTo>
                    <a:pt x="2754" y="1663"/>
                    <a:pt x="2812" y="1699"/>
                    <a:pt x="2875" y="1699"/>
                  </a:cubicBezTo>
                  <a:cubicBezTo>
                    <a:pt x="2897" y="1699"/>
                    <a:pt x="2920" y="1694"/>
                    <a:pt x="2941" y="1685"/>
                  </a:cubicBezTo>
                  <a:cubicBezTo>
                    <a:pt x="3025" y="1638"/>
                    <a:pt x="3061" y="1542"/>
                    <a:pt x="3025" y="1459"/>
                  </a:cubicBezTo>
                  <a:cubicBezTo>
                    <a:pt x="3001" y="1423"/>
                    <a:pt x="2989" y="1411"/>
                    <a:pt x="2977" y="1387"/>
                  </a:cubicBezTo>
                  <a:cubicBezTo>
                    <a:pt x="3442" y="1245"/>
                    <a:pt x="4692" y="887"/>
                    <a:pt x="6025" y="756"/>
                  </a:cubicBezTo>
                  <a:cubicBezTo>
                    <a:pt x="6402" y="716"/>
                    <a:pt x="6758" y="696"/>
                    <a:pt x="7091" y="696"/>
                  </a:cubicBezTo>
                  <a:cubicBezTo>
                    <a:pt x="7633" y="696"/>
                    <a:pt x="8117" y="749"/>
                    <a:pt x="8537" y="852"/>
                  </a:cubicBezTo>
                  <a:cubicBezTo>
                    <a:pt x="9359" y="1042"/>
                    <a:pt x="9942" y="1423"/>
                    <a:pt x="10264" y="2007"/>
                  </a:cubicBezTo>
                  <a:cubicBezTo>
                    <a:pt x="10847" y="3054"/>
                    <a:pt x="10192" y="4007"/>
                    <a:pt x="9895" y="4281"/>
                  </a:cubicBezTo>
                  <a:cubicBezTo>
                    <a:pt x="9835" y="4340"/>
                    <a:pt x="9823" y="4447"/>
                    <a:pt x="9883" y="4507"/>
                  </a:cubicBezTo>
                  <a:cubicBezTo>
                    <a:pt x="9907" y="4543"/>
                    <a:pt x="9954" y="4555"/>
                    <a:pt x="10002" y="4555"/>
                  </a:cubicBezTo>
                  <a:cubicBezTo>
                    <a:pt x="10038" y="4555"/>
                    <a:pt x="10073" y="4543"/>
                    <a:pt x="10109" y="4507"/>
                  </a:cubicBezTo>
                  <a:lnTo>
                    <a:pt x="10121" y="4495"/>
                  </a:lnTo>
                  <a:lnTo>
                    <a:pt x="10180" y="4614"/>
                  </a:lnTo>
                  <a:cubicBezTo>
                    <a:pt x="10204" y="4686"/>
                    <a:pt x="10216" y="4781"/>
                    <a:pt x="10192" y="4864"/>
                  </a:cubicBezTo>
                  <a:lnTo>
                    <a:pt x="9752" y="6412"/>
                  </a:lnTo>
                  <a:lnTo>
                    <a:pt x="9454" y="6412"/>
                  </a:lnTo>
                  <a:lnTo>
                    <a:pt x="9728" y="5995"/>
                  </a:lnTo>
                  <a:cubicBezTo>
                    <a:pt x="9764" y="5971"/>
                    <a:pt x="9764" y="5924"/>
                    <a:pt x="9764" y="5876"/>
                  </a:cubicBezTo>
                  <a:lnTo>
                    <a:pt x="9633" y="4995"/>
                  </a:lnTo>
                  <a:cubicBezTo>
                    <a:pt x="9633" y="4971"/>
                    <a:pt x="9597" y="4924"/>
                    <a:pt x="9585" y="4912"/>
                  </a:cubicBezTo>
                  <a:lnTo>
                    <a:pt x="8883" y="4245"/>
                  </a:lnTo>
                  <a:cubicBezTo>
                    <a:pt x="8853" y="4215"/>
                    <a:pt x="8811" y="4200"/>
                    <a:pt x="8770" y="4200"/>
                  </a:cubicBezTo>
                  <a:cubicBezTo>
                    <a:pt x="8728" y="4200"/>
                    <a:pt x="8686" y="4215"/>
                    <a:pt x="8656" y="4245"/>
                  </a:cubicBezTo>
                  <a:cubicBezTo>
                    <a:pt x="8597" y="4305"/>
                    <a:pt x="8597" y="4400"/>
                    <a:pt x="8656" y="4459"/>
                  </a:cubicBezTo>
                  <a:lnTo>
                    <a:pt x="8716" y="4519"/>
                  </a:lnTo>
                  <a:cubicBezTo>
                    <a:pt x="8645" y="4543"/>
                    <a:pt x="8561" y="4555"/>
                    <a:pt x="8478" y="4566"/>
                  </a:cubicBezTo>
                  <a:cubicBezTo>
                    <a:pt x="8395" y="4578"/>
                    <a:pt x="8335" y="4674"/>
                    <a:pt x="8347" y="4757"/>
                  </a:cubicBezTo>
                  <a:cubicBezTo>
                    <a:pt x="8359" y="4840"/>
                    <a:pt x="8442" y="4900"/>
                    <a:pt x="8514" y="4900"/>
                  </a:cubicBezTo>
                  <a:lnTo>
                    <a:pt x="8537" y="4900"/>
                  </a:lnTo>
                  <a:cubicBezTo>
                    <a:pt x="8692" y="4864"/>
                    <a:pt x="8859" y="4840"/>
                    <a:pt x="9002" y="4793"/>
                  </a:cubicBezTo>
                  <a:lnTo>
                    <a:pt x="9335" y="5102"/>
                  </a:lnTo>
                  <a:lnTo>
                    <a:pt x="9454" y="5864"/>
                  </a:lnTo>
                  <a:lnTo>
                    <a:pt x="9037" y="6471"/>
                  </a:lnTo>
                  <a:cubicBezTo>
                    <a:pt x="9002" y="6519"/>
                    <a:pt x="8990" y="6590"/>
                    <a:pt x="9014" y="6638"/>
                  </a:cubicBezTo>
                  <a:cubicBezTo>
                    <a:pt x="9049" y="6698"/>
                    <a:pt x="9109" y="6721"/>
                    <a:pt x="9168" y="6721"/>
                  </a:cubicBezTo>
                  <a:lnTo>
                    <a:pt x="9895" y="6721"/>
                  </a:lnTo>
                  <a:cubicBezTo>
                    <a:pt x="9966" y="6721"/>
                    <a:pt x="10026" y="6686"/>
                    <a:pt x="10049" y="6602"/>
                  </a:cubicBezTo>
                  <a:lnTo>
                    <a:pt x="10538" y="4936"/>
                  </a:lnTo>
                  <a:cubicBezTo>
                    <a:pt x="10585" y="4781"/>
                    <a:pt x="10561" y="4614"/>
                    <a:pt x="10502" y="4459"/>
                  </a:cubicBezTo>
                  <a:lnTo>
                    <a:pt x="10383" y="4209"/>
                  </a:lnTo>
                  <a:cubicBezTo>
                    <a:pt x="10526" y="4019"/>
                    <a:pt x="10669" y="3769"/>
                    <a:pt x="10764" y="3483"/>
                  </a:cubicBezTo>
                  <a:cubicBezTo>
                    <a:pt x="10942" y="2911"/>
                    <a:pt x="10859" y="2340"/>
                    <a:pt x="10585" y="1816"/>
                  </a:cubicBezTo>
                  <a:cubicBezTo>
                    <a:pt x="10466" y="1626"/>
                    <a:pt x="10323" y="1423"/>
                    <a:pt x="10169" y="1280"/>
                  </a:cubicBezTo>
                  <a:cubicBezTo>
                    <a:pt x="10252" y="1233"/>
                    <a:pt x="10347" y="1173"/>
                    <a:pt x="10430" y="1114"/>
                  </a:cubicBezTo>
                  <a:cubicBezTo>
                    <a:pt x="10645" y="1304"/>
                    <a:pt x="10835" y="1459"/>
                    <a:pt x="10883" y="1483"/>
                  </a:cubicBezTo>
                  <a:cubicBezTo>
                    <a:pt x="10907" y="1507"/>
                    <a:pt x="10919" y="1507"/>
                    <a:pt x="10954" y="1507"/>
                  </a:cubicBezTo>
                  <a:cubicBezTo>
                    <a:pt x="11014" y="1507"/>
                    <a:pt x="11073" y="1471"/>
                    <a:pt x="11097" y="1411"/>
                  </a:cubicBezTo>
                  <a:cubicBezTo>
                    <a:pt x="11073" y="1364"/>
                    <a:pt x="11038" y="1268"/>
                    <a:pt x="10966" y="1221"/>
                  </a:cubicBezTo>
                  <a:cubicBezTo>
                    <a:pt x="10942" y="1209"/>
                    <a:pt x="10788" y="1090"/>
                    <a:pt x="10621" y="935"/>
                  </a:cubicBezTo>
                  <a:cubicBezTo>
                    <a:pt x="10764" y="828"/>
                    <a:pt x="10835" y="733"/>
                    <a:pt x="10859" y="625"/>
                  </a:cubicBezTo>
                  <a:cubicBezTo>
                    <a:pt x="10919" y="447"/>
                    <a:pt x="10895" y="280"/>
                    <a:pt x="10776" y="149"/>
                  </a:cubicBezTo>
                  <a:cubicBezTo>
                    <a:pt x="10687" y="52"/>
                    <a:pt x="10565" y="0"/>
                    <a:pt x="104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39" name="Google Shape;11939;p81"/>
            <p:cNvSpPr/>
            <p:nvPr/>
          </p:nvSpPr>
          <p:spPr>
            <a:xfrm>
              <a:off x="4195981" y="2177682"/>
              <a:ext cx="10336" cy="10720"/>
            </a:xfrm>
            <a:custGeom>
              <a:avLst/>
              <a:gdLst/>
              <a:ahLst/>
              <a:cxnLst/>
              <a:rect l="l" t="t" r="r" b="b"/>
              <a:pathLst>
                <a:path w="323" h="335" extrusionOk="0">
                  <a:moveTo>
                    <a:pt x="156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34"/>
                    <a:pt x="156" y="334"/>
                  </a:cubicBezTo>
                  <a:cubicBezTo>
                    <a:pt x="251" y="334"/>
                    <a:pt x="322" y="251"/>
                    <a:pt x="322" y="167"/>
                  </a:cubicBezTo>
                  <a:cubicBezTo>
                    <a:pt x="322" y="72"/>
                    <a:pt x="251" y="1"/>
                    <a:pt x="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1940" name="Google Shape;11940;p81"/>
          <p:cNvGrpSpPr/>
          <p:nvPr/>
        </p:nvGrpSpPr>
        <p:grpSpPr>
          <a:xfrm>
            <a:off x="5766800" y="2077626"/>
            <a:ext cx="354752" cy="315360"/>
            <a:chOff x="5794669" y="2001426"/>
            <a:chExt cx="354752" cy="315360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1941" name="Google Shape;11941;p81"/>
            <p:cNvSpPr/>
            <p:nvPr/>
          </p:nvSpPr>
          <p:spPr>
            <a:xfrm>
              <a:off x="5841165" y="2051186"/>
              <a:ext cx="10688" cy="10336"/>
            </a:xfrm>
            <a:custGeom>
              <a:avLst/>
              <a:gdLst/>
              <a:ahLst/>
              <a:cxnLst/>
              <a:rect l="l" t="t" r="r" b="b"/>
              <a:pathLst>
                <a:path w="334" h="323" extrusionOk="0">
                  <a:moveTo>
                    <a:pt x="167" y="1"/>
                  </a:moveTo>
                  <a:cubicBezTo>
                    <a:pt x="84" y="1"/>
                    <a:pt x="0" y="72"/>
                    <a:pt x="0" y="156"/>
                  </a:cubicBezTo>
                  <a:cubicBezTo>
                    <a:pt x="0" y="251"/>
                    <a:pt x="84" y="322"/>
                    <a:pt x="167" y="322"/>
                  </a:cubicBezTo>
                  <a:cubicBezTo>
                    <a:pt x="262" y="322"/>
                    <a:pt x="334" y="251"/>
                    <a:pt x="334" y="156"/>
                  </a:cubicBezTo>
                  <a:cubicBezTo>
                    <a:pt x="334" y="60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42" name="Google Shape;11942;p81"/>
            <p:cNvSpPr/>
            <p:nvPr/>
          </p:nvSpPr>
          <p:spPr>
            <a:xfrm>
              <a:off x="5794669" y="2001426"/>
              <a:ext cx="354752" cy="315360"/>
            </a:xfrm>
            <a:custGeom>
              <a:avLst/>
              <a:gdLst/>
              <a:ahLst/>
              <a:cxnLst/>
              <a:rect l="l" t="t" r="r" b="b"/>
              <a:pathLst>
                <a:path w="11086" h="9855" extrusionOk="0">
                  <a:moveTo>
                    <a:pt x="1179" y="568"/>
                  </a:moveTo>
                  <a:lnTo>
                    <a:pt x="1298" y="877"/>
                  </a:lnTo>
                  <a:lnTo>
                    <a:pt x="1215" y="925"/>
                  </a:lnTo>
                  <a:lnTo>
                    <a:pt x="1203" y="937"/>
                  </a:lnTo>
                  <a:lnTo>
                    <a:pt x="894" y="782"/>
                  </a:lnTo>
                  <a:cubicBezTo>
                    <a:pt x="965" y="722"/>
                    <a:pt x="1048" y="639"/>
                    <a:pt x="1179" y="568"/>
                  </a:cubicBezTo>
                  <a:close/>
                  <a:moveTo>
                    <a:pt x="10028" y="3376"/>
                  </a:moveTo>
                  <a:cubicBezTo>
                    <a:pt x="10073" y="3406"/>
                    <a:pt x="10123" y="3430"/>
                    <a:pt x="10145" y="3473"/>
                  </a:cubicBezTo>
                  <a:cubicBezTo>
                    <a:pt x="10502" y="3794"/>
                    <a:pt x="10621" y="4592"/>
                    <a:pt x="10490" y="5699"/>
                  </a:cubicBezTo>
                  <a:cubicBezTo>
                    <a:pt x="10430" y="6199"/>
                    <a:pt x="10490" y="6521"/>
                    <a:pt x="10561" y="6735"/>
                  </a:cubicBezTo>
                  <a:cubicBezTo>
                    <a:pt x="10502" y="6688"/>
                    <a:pt x="10430" y="6628"/>
                    <a:pt x="10371" y="6568"/>
                  </a:cubicBezTo>
                  <a:cubicBezTo>
                    <a:pt x="10240" y="6402"/>
                    <a:pt x="10192" y="6176"/>
                    <a:pt x="10228" y="5902"/>
                  </a:cubicBezTo>
                  <a:cubicBezTo>
                    <a:pt x="10359" y="5080"/>
                    <a:pt x="10478" y="3937"/>
                    <a:pt x="10049" y="3401"/>
                  </a:cubicBezTo>
                  <a:cubicBezTo>
                    <a:pt x="10038" y="3390"/>
                    <a:pt x="10032" y="3382"/>
                    <a:pt x="10028" y="3376"/>
                  </a:cubicBezTo>
                  <a:close/>
                  <a:moveTo>
                    <a:pt x="3942" y="9212"/>
                  </a:moveTo>
                  <a:lnTo>
                    <a:pt x="3918" y="9557"/>
                  </a:lnTo>
                  <a:lnTo>
                    <a:pt x="3692" y="9557"/>
                  </a:lnTo>
                  <a:lnTo>
                    <a:pt x="3942" y="9212"/>
                  </a:lnTo>
                  <a:close/>
                  <a:moveTo>
                    <a:pt x="2035" y="334"/>
                  </a:moveTo>
                  <a:cubicBezTo>
                    <a:pt x="2129" y="334"/>
                    <a:pt x="2230" y="339"/>
                    <a:pt x="2334" y="353"/>
                  </a:cubicBezTo>
                  <a:cubicBezTo>
                    <a:pt x="2918" y="461"/>
                    <a:pt x="3453" y="889"/>
                    <a:pt x="3894" y="1365"/>
                  </a:cubicBezTo>
                  <a:cubicBezTo>
                    <a:pt x="3644" y="1187"/>
                    <a:pt x="3370" y="1056"/>
                    <a:pt x="3120" y="937"/>
                  </a:cubicBezTo>
                  <a:cubicBezTo>
                    <a:pt x="3100" y="931"/>
                    <a:pt x="3080" y="928"/>
                    <a:pt x="3060" y="928"/>
                  </a:cubicBezTo>
                  <a:cubicBezTo>
                    <a:pt x="2996" y="928"/>
                    <a:pt x="2936" y="959"/>
                    <a:pt x="2918" y="1032"/>
                  </a:cubicBezTo>
                  <a:cubicBezTo>
                    <a:pt x="2882" y="1115"/>
                    <a:pt x="2918" y="1211"/>
                    <a:pt x="3001" y="1234"/>
                  </a:cubicBezTo>
                  <a:cubicBezTo>
                    <a:pt x="3763" y="1568"/>
                    <a:pt x="4406" y="2127"/>
                    <a:pt x="4823" y="2544"/>
                  </a:cubicBezTo>
                  <a:cubicBezTo>
                    <a:pt x="4882" y="2604"/>
                    <a:pt x="4918" y="2663"/>
                    <a:pt x="4966" y="2711"/>
                  </a:cubicBezTo>
                  <a:cubicBezTo>
                    <a:pt x="5164" y="2947"/>
                    <a:pt x="5332" y="3115"/>
                    <a:pt x="5777" y="3115"/>
                  </a:cubicBezTo>
                  <a:cubicBezTo>
                    <a:pt x="6028" y="3115"/>
                    <a:pt x="6366" y="3061"/>
                    <a:pt x="6847" y="2937"/>
                  </a:cubicBezTo>
                  <a:cubicBezTo>
                    <a:pt x="7304" y="2816"/>
                    <a:pt x="7698" y="2755"/>
                    <a:pt x="8035" y="2755"/>
                  </a:cubicBezTo>
                  <a:cubicBezTo>
                    <a:pt x="8497" y="2755"/>
                    <a:pt x="8852" y="2870"/>
                    <a:pt x="9121" y="3104"/>
                  </a:cubicBezTo>
                  <a:cubicBezTo>
                    <a:pt x="9454" y="3437"/>
                    <a:pt x="9514" y="4175"/>
                    <a:pt x="9216" y="4806"/>
                  </a:cubicBezTo>
                  <a:cubicBezTo>
                    <a:pt x="9037" y="5187"/>
                    <a:pt x="8954" y="5640"/>
                    <a:pt x="8990" y="6045"/>
                  </a:cubicBezTo>
                  <a:cubicBezTo>
                    <a:pt x="9037" y="6509"/>
                    <a:pt x="9228" y="6854"/>
                    <a:pt x="9538" y="7045"/>
                  </a:cubicBezTo>
                  <a:lnTo>
                    <a:pt x="9538" y="9557"/>
                  </a:lnTo>
                  <a:lnTo>
                    <a:pt x="9287" y="9557"/>
                  </a:lnTo>
                  <a:lnTo>
                    <a:pt x="9514" y="9164"/>
                  </a:lnTo>
                  <a:cubicBezTo>
                    <a:pt x="9526" y="9140"/>
                    <a:pt x="9538" y="9093"/>
                    <a:pt x="9526" y="9069"/>
                  </a:cubicBezTo>
                  <a:lnTo>
                    <a:pt x="9240" y="7366"/>
                  </a:lnTo>
                  <a:cubicBezTo>
                    <a:pt x="9240" y="7342"/>
                    <a:pt x="9204" y="7295"/>
                    <a:pt x="9180" y="7283"/>
                  </a:cubicBezTo>
                  <a:cubicBezTo>
                    <a:pt x="7918" y="6176"/>
                    <a:pt x="7418" y="4532"/>
                    <a:pt x="7406" y="4509"/>
                  </a:cubicBezTo>
                  <a:cubicBezTo>
                    <a:pt x="7387" y="4440"/>
                    <a:pt x="7318" y="4395"/>
                    <a:pt x="7255" y="4395"/>
                  </a:cubicBezTo>
                  <a:cubicBezTo>
                    <a:pt x="7241" y="4395"/>
                    <a:pt x="7228" y="4397"/>
                    <a:pt x="7216" y="4402"/>
                  </a:cubicBezTo>
                  <a:cubicBezTo>
                    <a:pt x="7121" y="4437"/>
                    <a:pt x="7085" y="4532"/>
                    <a:pt x="7109" y="4604"/>
                  </a:cubicBezTo>
                  <a:cubicBezTo>
                    <a:pt x="7109" y="4616"/>
                    <a:pt x="7156" y="4771"/>
                    <a:pt x="7240" y="4985"/>
                  </a:cubicBezTo>
                  <a:cubicBezTo>
                    <a:pt x="7144" y="5080"/>
                    <a:pt x="6859" y="5283"/>
                    <a:pt x="6466" y="5461"/>
                  </a:cubicBezTo>
                  <a:cubicBezTo>
                    <a:pt x="6070" y="5641"/>
                    <a:pt x="5688" y="5729"/>
                    <a:pt x="5316" y="5729"/>
                  </a:cubicBezTo>
                  <a:cubicBezTo>
                    <a:pt x="5072" y="5729"/>
                    <a:pt x="4832" y="5691"/>
                    <a:pt x="4596" y="5616"/>
                  </a:cubicBezTo>
                  <a:lnTo>
                    <a:pt x="4668" y="5128"/>
                  </a:lnTo>
                  <a:cubicBezTo>
                    <a:pt x="4680" y="5033"/>
                    <a:pt x="4620" y="4961"/>
                    <a:pt x="4537" y="4949"/>
                  </a:cubicBezTo>
                  <a:cubicBezTo>
                    <a:pt x="4523" y="4946"/>
                    <a:pt x="4509" y="4944"/>
                    <a:pt x="4496" y="4944"/>
                  </a:cubicBezTo>
                  <a:cubicBezTo>
                    <a:pt x="4422" y="4944"/>
                    <a:pt x="4368" y="4999"/>
                    <a:pt x="4358" y="5080"/>
                  </a:cubicBezTo>
                  <a:lnTo>
                    <a:pt x="4192" y="6187"/>
                  </a:lnTo>
                  <a:cubicBezTo>
                    <a:pt x="4120" y="6735"/>
                    <a:pt x="4061" y="7283"/>
                    <a:pt x="4025" y="7819"/>
                  </a:cubicBezTo>
                  <a:lnTo>
                    <a:pt x="3953" y="8962"/>
                  </a:lnTo>
                  <a:lnTo>
                    <a:pt x="3632" y="5056"/>
                  </a:lnTo>
                  <a:cubicBezTo>
                    <a:pt x="3632" y="5044"/>
                    <a:pt x="3632" y="5021"/>
                    <a:pt x="3620" y="4997"/>
                  </a:cubicBezTo>
                  <a:lnTo>
                    <a:pt x="2334" y="2401"/>
                  </a:lnTo>
                  <a:cubicBezTo>
                    <a:pt x="2370" y="2354"/>
                    <a:pt x="2382" y="2306"/>
                    <a:pt x="2394" y="2270"/>
                  </a:cubicBezTo>
                  <a:lnTo>
                    <a:pt x="2513" y="1889"/>
                  </a:lnTo>
                  <a:cubicBezTo>
                    <a:pt x="2549" y="1806"/>
                    <a:pt x="2501" y="1711"/>
                    <a:pt x="2406" y="1687"/>
                  </a:cubicBezTo>
                  <a:cubicBezTo>
                    <a:pt x="2387" y="1679"/>
                    <a:pt x="2368" y="1675"/>
                    <a:pt x="2349" y="1675"/>
                  </a:cubicBezTo>
                  <a:cubicBezTo>
                    <a:pt x="2283" y="1675"/>
                    <a:pt x="2222" y="1720"/>
                    <a:pt x="2203" y="1794"/>
                  </a:cubicBezTo>
                  <a:lnTo>
                    <a:pt x="2084" y="2163"/>
                  </a:lnTo>
                  <a:cubicBezTo>
                    <a:pt x="2072" y="2211"/>
                    <a:pt x="2025" y="2246"/>
                    <a:pt x="1977" y="2270"/>
                  </a:cubicBezTo>
                  <a:lnTo>
                    <a:pt x="739" y="2866"/>
                  </a:lnTo>
                  <a:cubicBezTo>
                    <a:pt x="716" y="2873"/>
                    <a:pt x="694" y="2877"/>
                    <a:pt x="671" y="2877"/>
                  </a:cubicBezTo>
                  <a:cubicBezTo>
                    <a:pt x="623" y="2877"/>
                    <a:pt x="577" y="2859"/>
                    <a:pt x="536" y="2818"/>
                  </a:cubicBezTo>
                  <a:lnTo>
                    <a:pt x="524" y="2794"/>
                  </a:lnTo>
                  <a:lnTo>
                    <a:pt x="370" y="2675"/>
                  </a:lnTo>
                  <a:lnTo>
                    <a:pt x="370" y="2663"/>
                  </a:lnTo>
                  <a:lnTo>
                    <a:pt x="1048" y="1830"/>
                  </a:lnTo>
                  <a:cubicBezTo>
                    <a:pt x="1096" y="1770"/>
                    <a:pt x="1144" y="1699"/>
                    <a:pt x="1167" y="1627"/>
                  </a:cubicBezTo>
                  <a:lnTo>
                    <a:pt x="1263" y="1389"/>
                  </a:lnTo>
                  <a:cubicBezTo>
                    <a:pt x="1286" y="1306"/>
                    <a:pt x="1334" y="1246"/>
                    <a:pt x="1406" y="1211"/>
                  </a:cubicBezTo>
                  <a:lnTo>
                    <a:pt x="1429" y="1187"/>
                  </a:lnTo>
                  <a:cubicBezTo>
                    <a:pt x="1453" y="1246"/>
                    <a:pt x="1513" y="1294"/>
                    <a:pt x="1572" y="1294"/>
                  </a:cubicBezTo>
                  <a:cubicBezTo>
                    <a:pt x="1584" y="1294"/>
                    <a:pt x="1608" y="1294"/>
                    <a:pt x="1632" y="1282"/>
                  </a:cubicBezTo>
                  <a:cubicBezTo>
                    <a:pt x="1727" y="1246"/>
                    <a:pt x="1763" y="1163"/>
                    <a:pt x="1727" y="1068"/>
                  </a:cubicBezTo>
                  <a:lnTo>
                    <a:pt x="1548" y="568"/>
                  </a:lnTo>
                  <a:lnTo>
                    <a:pt x="1548" y="568"/>
                  </a:lnTo>
                  <a:cubicBezTo>
                    <a:pt x="1918" y="699"/>
                    <a:pt x="2144" y="949"/>
                    <a:pt x="2144" y="973"/>
                  </a:cubicBezTo>
                  <a:cubicBezTo>
                    <a:pt x="2168" y="996"/>
                    <a:pt x="2215" y="1032"/>
                    <a:pt x="2263" y="1032"/>
                  </a:cubicBezTo>
                  <a:cubicBezTo>
                    <a:pt x="2263" y="1032"/>
                    <a:pt x="2299" y="1032"/>
                    <a:pt x="2382" y="1044"/>
                  </a:cubicBezTo>
                  <a:cubicBezTo>
                    <a:pt x="2389" y="1045"/>
                    <a:pt x="2396" y="1045"/>
                    <a:pt x="2404" y="1045"/>
                  </a:cubicBezTo>
                  <a:cubicBezTo>
                    <a:pt x="2481" y="1045"/>
                    <a:pt x="2561" y="989"/>
                    <a:pt x="2572" y="913"/>
                  </a:cubicBezTo>
                  <a:cubicBezTo>
                    <a:pt x="2584" y="818"/>
                    <a:pt x="2525" y="734"/>
                    <a:pt x="2441" y="711"/>
                  </a:cubicBezTo>
                  <a:cubicBezTo>
                    <a:pt x="2406" y="711"/>
                    <a:pt x="2382" y="699"/>
                    <a:pt x="2346" y="699"/>
                  </a:cubicBezTo>
                  <a:cubicBezTo>
                    <a:pt x="2275" y="627"/>
                    <a:pt x="2096" y="461"/>
                    <a:pt x="1846" y="341"/>
                  </a:cubicBezTo>
                  <a:cubicBezTo>
                    <a:pt x="1905" y="337"/>
                    <a:pt x="1969" y="334"/>
                    <a:pt x="2035" y="334"/>
                  </a:cubicBezTo>
                  <a:close/>
                  <a:moveTo>
                    <a:pt x="1997" y="1"/>
                  </a:moveTo>
                  <a:cubicBezTo>
                    <a:pt x="1066" y="1"/>
                    <a:pt x="522" y="680"/>
                    <a:pt x="501" y="722"/>
                  </a:cubicBezTo>
                  <a:cubicBezTo>
                    <a:pt x="477" y="758"/>
                    <a:pt x="453" y="806"/>
                    <a:pt x="477" y="853"/>
                  </a:cubicBezTo>
                  <a:cubicBezTo>
                    <a:pt x="489" y="901"/>
                    <a:pt x="513" y="937"/>
                    <a:pt x="548" y="961"/>
                  </a:cubicBezTo>
                  <a:lnTo>
                    <a:pt x="965" y="1199"/>
                  </a:lnTo>
                  <a:cubicBezTo>
                    <a:pt x="953" y="1223"/>
                    <a:pt x="929" y="1258"/>
                    <a:pt x="929" y="1282"/>
                  </a:cubicBezTo>
                  <a:lnTo>
                    <a:pt x="846" y="1520"/>
                  </a:lnTo>
                  <a:cubicBezTo>
                    <a:pt x="834" y="1568"/>
                    <a:pt x="810" y="1592"/>
                    <a:pt x="786" y="1627"/>
                  </a:cubicBezTo>
                  <a:lnTo>
                    <a:pt x="96" y="2461"/>
                  </a:lnTo>
                  <a:cubicBezTo>
                    <a:pt x="1" y="2592"/>
                    <a:pt x="1" y="2782"/>
                    <a:pt x="132" y="2901"/>
                  </a:cubicBezTo>
                  <a:lnTo>
                    <a:pt x="143" y="2925"/>
                  </a:lnTo>
                  <a:lnTo>
                    <a:pt x="298" y="3044"/>
                  </a:lnTo>
                  <a:cubicBezTo>
                    <a:pt x="382" y="3128"/>
                    <a:pt x="513" y="3175"/>
                    <a:pt x="655" y="3175"/>
                  </a:cubicBezTo>
                  <a:cubicBezTo>
                    <a:pt x="727" y="3175"/>
                    <a:pt x="786" y="3163"/>
                    <a:pt x="858" y="3128"/>
                  </a:cubicBezTo>
                  <a:lnTo>
                    <a:pt x="2048" y="2568"/>
                  </a:lnTo>
                  <a:lnTo>
                    <a:pt x="3287" y="5080"/>
                  </a:lnTo>
                  <a:lnTo>
                    <a:pt x="3632" y="9057"/>
                  </a:lnTo>
                  <a:lnTo>
                    <a:pt x="3227" y="9605"/>
                  </a:lnTo>
                  <a:cubicBezTo>
                    <a:pt x="3191" y="9652"/>
                    <a:pt x="3180" y="9724"/>
                    <a:pt x="3215" y="9771"/>
                  </a:cubicBezTo>
                  <a:cubicBezTo>
                    <a:pt x="3239" y="9831"/>
                    <a:pt x="3299" y="9855"/>
                    <a:pt x="3358" y="9855"/>
                  </a:cubicBezTo>
                  <a:lnTo>
                    <a:pt x="4049" y="9855"/>
                  </a:lnTo>
                  <a:cubicBezTo>
                    <a:pt x="4132" y="9855"/>
                    <a:pt x="4192" y="9795"/>
                    <a:pt x="4204" y="9712"/>
                  </a:cubicBezTo>
                  <a:lnTo>
                    <a:pt x="4323" y="7807"/>
                  </a:lnTo>
                  <a:cubicBezTo>
                    <a:pt x="4358" y="7271"/>
                    <a:pt x="4418" y="6735"/>
                    <a:pt x="4489" y="6199"/>
                  </a:cubicBezTo>
                  <a:lnTo>
                    <a:pt x="4537" y="5902"/>
                  </a:lnTo>
                  <a:cubicBezTo>
                    <a:pt x="4787" y="5973"/>
                    <a:pt x="5037" y="6021"/>
                    <a:pt x="5311" y="6021"/>
                  </a:cubicBezTo>
                  <a:cubicBezTo>
                    <a:pt x="5739" y="6021"/>
                    <a:pt x="6168" y="5914"/>
                    <a:pt x="6609" y="5723"/>
                  </a:cubicBezTo>
                  <a:cubicBezTo>
                    <a:pt x="6966" y="5556"/>
                    <a:pt x="7228" y="5378"/>
                    <a:pt x="7382" y="5259"/>
                  </a:cubicBezTo>
                  <a:cubicBezTo>
                    <a:pt x="7644" y="5866"/>
                    <a:pt x="8133" y="6747"/>
                    <a:pt x="8930" y="7450"/>
                  </a:cubicBezTo>
                  <a:lnTo>
                    <a:pt x="9192" y="9033"/>
                  </a:lnTo>
                  <a:lnTo>
                    <a:pt x="8847" y="9616"/>
                  </a:lnTo>
                  <a:cubicBezTo>
                    <a:pt x="8823" y="9664"/>
                    <a:pt x="8823" y="9724"/>
                    <a:pt x="8847" y="9783"/>
                  </a:cubicBezTo>
                  <a:cubicBezTo>
                    <a:pt x="8883" y="9831"/>
                    <a:pt x="8942" y="9855"/>
                    <a:pt x="8990" y="9855"/>
                  </a:cubicBezTo>
                  <a:lnTo>
                    <a:pt x="9668" y="9855"/>
                  </a:lnTo>
                  <a:cubicBezTo>
                    <a:pt x="9764" y="9855"/>
                    <a:pt x="9835" y="9783"/>
                    <a:pt x="9835" y="9688"/>
                  </a:cubicBezTo>
                  <a:lnTo>
                    <a:pt x="9835" y="6926"/>
                  </a:lnTo>
                  <a:cubicBezTo>
                    <a:pt x="9835" y="6866"/>
                    <a:pt x="9799" y="6807"/>
                    <a:pt x="9740" y="6771"/>
                  </a:cubicBezTo>
                  <a:cubicBezTo>
                    <a:pt x="9418" y="6616"/>
                    <a:pt x="9311" y="6259"/>
                    <a:pt x="9287" y="5973"/>
                  </a:cubicBezTo>
                  <a:cubicBezTo>
                    <a:pt x="9252" y="5628"/>
                    <a:pt x="9323" y="5211"/>
                    <a:pt x="9478" y="4913"/>
                  </a:cubicBezTo>
                  <a:cubicBezTo>
                    <a:pt x="9645" y="4556"/>
                    <a:pt x="9728" y="4151"/>
                    <a:pt x="9704" y="3782"/>
                  </a:cubicBezTo>
                  <a:cubicBezTo>
                    <a:pt x="9680" y="3663"/>
                    <a:pt x="9668" y="3544"/>
                    <a:pt x="9645" y="3437"/>
                  </a:cubicBezTo>
                  <a:lnTo>
                    <a:pt x="9645" y="3437"/>
                  </a:lnTo>
                  <a:cubicBezTo>
                    <a:pt x="9704" y="3473"/>
                    <a:pt x="9740" y="3497"/>
                    <a:pt x="9776" y="3556"/>
                  </a:cubicBezTo>
                  <a:cubicBezTo>
                    <a:pt x="10026" y="3890"/>
                    <a:pt x="10073" y="4652"/>
                    <a:pt x="9895" y="5806"/>
                  </a:cubicBezTo>
                  <a:cubicBezTo>
                    <a:pt x="9823" y="6271"/>
                    <a:pt x="9966" y="6568"/>
                    <a:pt x="10097" y="6735"/>
                  </a:cubicBezTo>
                  <a:cubicBezTo>
                    <a:pt x="10276" y="6949"/>
                    <a:pt x="10573" y="7069"/>
                    <a:pt x="10871" y="7069"/>
                  </a:cubicBezTo>
                  <a:cubicBezTo>
                    <a:pt x="10954" y="7069"/>
                    <a:pt x="11014" y="7033"/>
                    <a:pt x="11026" y="6973"/>
                  </a:cubicBezTo>
                  <a:cubicBezTo>
                    <a:pt x="11085" y="6938"/>
                    <a:pt x="11062" y="6878"/>
                    <a:pt x="11014" y="6830"/>
                  </a:cubicBezTo>
                  <a:cubicBezTo>
                    <a:pt x="11014" y="6830"/>
                    <a:pt x="10728" y="6568"/>
                    <a:pt x="10835" y="5735"/>
                  </a:cubicBezTo>
                  <a:cubicBezTo>
                    <a:pt x="10978" y="4473"/>
                    <a:pt x="10835" y="3616"/>
                    <a:pt x="10383" y="3223"/>
                  </a:cubicBezTo>
                  <a:cubicBezTo>
                    <a:pt x="10193" y="3051"/>
                    <a:pt x="9955" y="2955"/>
                    <a:pt x="9680" y="2955"/>
                  </a:cubicBezTo>
                  <a:cubicBezTo>
                    <a:pt x="9593" y="2955"/>
                    <a:pt x="9501" y="2965"/>
                    <a:pt x="9407" y="2985"/>
                  </a:cubicBezTo>
                  <a:cubicBezTo>
                    <a:pt x="9371" y="2937"/>
                    <a:pt x="9335" y="2889"/>
                    <a:pt x="9287" y="2866"/>
                  </a:cubicBezTo>
                  <a:cubicBezTo>
                    <a:pt x="8959" y="2580"/>
                    <a:pt x="8531" y="2435"/>
                    <a:pt x="7984" y="2435"/>
                  </a:cubicBezTo>
                  <a:cubicBezTo>
                    <a:pt x="7620" y="2435"/>
                    <a:pt x="7203" y="2499"/>
                    <a:pt x="6728" y="2627"/>
                  </a:cubicBezTo>
                  <a:cubicBezTo>
                    <a:pt x="6277" y="2738"/>
                    <a:pt x="5955" y="2798"/>
                    <a:pt x="5727" y="2798"/>
                  </a:cubicBezTo>
                  <a:cubicBezTo>
                    <a:pt x="5659" y="2798"/>
                    <a:pt x="5600" y="2793"/>
                    <a:pt x="5549" y="2782"/>
                  </a:cubicBezTo>
                  <a:cubicBezTo>
                    <a:pt x="5477" y="2770"/>
                    <a:pt x="5418" y="2747"/>
                    <a:pt x="5370" y="2711"/>
                  </a:cubicBezTo>
                  <a:cubicBezTo>
                    <a:pt x="5299" y="2651"/>
                    <a:pt x="5156" y="2461"/>
                    <a:pt x="5001" y="2246"/>
                  </a:cubicBezTo>
                  <a:cubicBezTo>
                    <a:pt x="4442" y="1508"/>
                    <a:pt x="3513" y="258"/>
                    <a:pt x="2346" y="32"/>
                  </a:cubicBezTo>
                  <a:cubicBezTo>
                    <a:pt x="2224" y="10"/>
                    <a:pt x="2108" y="1"/>
                    <a:pt x="19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1943" name="Google Shape;11943;p81"/>
          <p:cNvGrpSpPr/>
          <p:nvPr/>
        </p:nvGrpSpPr>
        <p:grpSpPr>
          <a:xfrm>
            <a:off x="6317360" y="2106042"/>
            <a:ext cx="352832" cy="289216"/>
            <a:chOff x="6345229" y="2029842"/>
            <a:chExt cx="352832" cy="289216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1944" name="Google Shape;11944;p81"/>
            <p:cNvSpPr/>
            <p:nvPr/>
          </p:nvSpPr>
          <p:spPr>
            <a:xfrm>
              <a:off x="6392845" y="2048146"/>
              <a:ext cx="12992" cy="10720"/>
            </a:xfrm>
            <a:custGeom>
              <a:avLst/>
              <a:gdLst/>
              <a:ahLst/>
              <a:cxnLst/>
              <a:rect l="l" t="t" r="r" b="b"/>
              <a:pathLst>
                <a:path w="406" h="335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239" y="334"/>
                  </a:lnTo>
                  <a:cubicBezTo>
                    <a:pt x="322" y="334"/>
                    <a:pt x="405" y="251"/>
                    <a:pt x="405" y="167"/>
                  </a:cubicBezTo>
                  <a:cubicBezTo>
                    <a:pt x="405" y="72"/>
                    <a:pt x="322" y="1"/>
                    <a:pt x="2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45" name="Google Shape;11945;p81"/>
            <p:cNvSpPr/>
            <p:nvPr/>
          </p:nvSpPr>
          <p:spPr>
            <a:xfrm>
              <a:off x="6345229" y="2029842"/>
              <a:ext cx="352832" cy="289216"/>
            </a:xfrm>
            <a:custGeom>
              <a:avLst/>
              <a:gdLst/>
              <a:ahLst/>
              <a:cxnLst/>
              <a:rect l="l" t="t" r="r" b="b"/>
              <a:pathLst>
                <a:path w="11026" h="9038" extrusionOk="0">
                  <a:moveTo>
                    <a:pt x="5620" y="5168"/>
                  </a:moveTo>
                  <a:lnTo>
                    <a:pt x="6037" y="6752"/>
                  </a:lnTo>
                  <a:lnTo>
                    <a:pt x="6203" y="8669"/>
                  </a:lnTo>
                  <a:lnTo>
                    <a:pt x="5560" y="8669"/>
                  </a:lnTo>
                  <a:lnTo>
                    <a:pt x="5596" y="8597"/>
                  </a:lnTo>
                  <a:cubicBezTo>
                    <a:pt x="5620" y="8526"/>
                    <a:pt x="5679" y="8478"/>
                    <a:pt x="5775" y="8478"/>
                  </a:cubicBezTo>
                  <a:lnTo>
                    <a:pt x="5858" y="8478"/>
                  </a:lnTo>
                  <a:cubicBezTo>
                    <a:pt x="5906" y="8478"/>
                    <a:pt x="5953" y="8455"/>
                    <a:pt x="5977" y="8419"/>
                  </a:cubicBezTo>
                  <a:cubicBezTo>
                    <a:pt x="6013" y="8383"/>
                    <a:pt x="6025" y="8347"/>
                    <a:pt x="6025" y="8288"/>
                  </a:cubicBezTo>
                  <a:cubicBezTo>
                    <a:pt x="6013" y="8228"/>
                    <a:pt x="5810" y="6716"/>
                    <a:pt x="5239" y="5323"/>
                  </a:cubicBezTo>
                  <a:lnTo>
                    <a:pt x="5239" y="5192"/>
                  </a:lnTo>
                  <a:cubicBezTo>
                    <a:pt x="5370" y="5192"/>
                    <a:pt x="5489" y="5192"/>
                    <a:pt x="5620" y="5168"/>
                  </a:cubicBezTo>
                  <a:close/>
                  <a:moveTo>
                    <a:pt x="8513" y="4335"/>
                  </a:moveTo>
                  <a:lnTo>
                    <a:pt x="8573" y="4573"/>
                  </a:lnTo>
                  <a:cubicBezTo>
                    <a:pt x="8632" y="4811"/>
                    <a:pt x="8704" y="5038"/>
                    <a:pt x="8823" y="5240"/>
                  </a:cubicBezTo>
                  <a:lnTo>
                    <a:pt x="9120" y="5776"/>
                  </a:lnTo>
                  <a:lnTo>
                    <a:pt x="9168" y="6728"/>
                  </a:lnTo>
                  <a:lnTo>
                    <a:pt x="8335" y="8669"/>
                  </a:lnTo>
                  <a:lnTo>
                    <a:pt x="7799" y="8669"/>
                  </a:lnTo>
                  <a:lnTo>
                    <a:pt x="7823" y="8597"/>
                  </a:lnTo>
                  <a:cubicBezTo>
                    <a:pt x="7858" y="8526"/>
                    <a:pt x="7918" y="8478"/>
                    <a:pt x="8001" y="8478"/>
                  </a:cubicBezTo>
                  <a:lnTo>
                    <a:pt x="8096" y="8478"/>
                  </a:lnTo>
                  <a:cubicBezTo>
                    <a:pt x="8156" y="8478"/>
                    <a:pt x="8215" y="8431"/>
                    <a:pt x="8239" y="8383"/>
                  </a:cubicBezTo>
                  <a:cubicBezTo>
                    <a:pt x="8263" y="8336"/>
                    <a:pt x="8716" y="7312"/>
                    <a:pt x="8775" y="6431"/>
                  </a:cubicBezTo>
                  <a:cubicBezTo>
                    <a:pt x="8787" y="6157"/>
                    <a:pt x="8704" y="5716"/>
                    <a:pt x="8513" y="5157"/>
                  </a:cubicBezTo>
                  <a:cubicBezTo>
                    <a:pt x="8406" y="4859"/>
                    <a:pt x="8299" y="4621"/>
                    <a:pt x="8263" y="4490"/>
                  </a:cubicBezTo>
                  <a:cubicBezTo>
                    <a:pt x="8358" y="4430"/>
                    <a:pt x="8442" y="4383"/>
                    <a:pt x="8513" y="4335"/>
                  </a:cubicBezTo>
                  <a:close/>
                  <a:moveTo>
                    <a:pt x="2509" y="0"/>
                  </a:moveTo>
                  <a:cubicBezTo>
                    <a:pt x="2469" y="0"/>
                    <a:pt x="2426" y="4"/>
                    <a:pt x="2381" y="13"/>
                  </a:cubicBezTo>
                  <a:lnTo>
                    <a:pt x="1750" y="13"/>
                  </a:lnTo>
                  <a:cubicBezTo>
                    <a:pt x="1572" y="13"/>
                    <a:pt x="1393" y="85"/>
                    <a:pt x="1274" y="204"/>
                  </a:cubicBezTo>
                  <a:lnTo>
                    <a:pt x="1119" y="370"/>
                  </a:lnTo>
                  <a:lnTo>
                    <a:pt x="560" y="454"/>
                  </a:lnTo>
                  <a:cubicBezTo>
                    <a:pt x="238" y="513"/>
                    <a:pt x="0" y="799"/>
                    <a:pt x="0" y="1120"/>
                  </a:cubicBezTo>
                  <a:lnTo>
                    <a:pt x="0" y="1204"/>
                  </a:lnTo>
                  <a:cubicBezTo>
                    <a:pt x="0" y="1382"/>
                    <a:pt x="143" y="1525"/>
                    <a:pt x="322" y="1525"/>
                  </a:cubicBezTo>
                  <a:lnTo>
                    <a:pt x="1536" y="1525"/>
                  </a:lnTo>
                  <a:lnTo>
                    <a:pt x="1536" y="2871"/>
                  </a:lnTo>
                  <a:cubicBezTo>
                    <a:pt x="1536" y="3383"/>
                    <a:pt x="1798" y="3906"/>
                    <a:pt x="2262" y="4276"/>
                  </a:cubicBezTo>
                  <a:cubicBezTo>
                    <a:pt x="2739" y="4668"/>
                    <a:pt x="3405" y="4895"/>
                    <a:pt x="4120" y="4895"/>
                  </a:cubicBezTo>
                  <a:cubicBezTo>
                    <a:pt x="4132" y="4895"/>
                    <a:pt x="4132" y="4895"/>
                    <a:pt x="4132" y="4907"/>
                  </a:cubicBezTo>
                  <a:lnTo>
                    <a:pt x="4132" y="8169"/>
                  </a:lnTo>
                  <a:cubicBezTo>
                    <a:pt x="3941" y="8193"/>
                    <a:pt x="3774" y="8312"/>
                    <a:pt x="3715" y="8502"/>
                  </a:cubicBezTo>
                  <a:lnTo>
                    <a:pt x="3632" y="8788"/>
                  </a:lnTo>
                  <a:cubicBezTo>
                    <a:pt x="3620" y="8836"/>
                    <a:pt x="3620" y="8895"/>
                    <a:pt x="3643" y="8943"/>
                  </a:cubicBezTo>
                  <a:cubicBezTo>
                    <a:pt x="3679" y="8978"/>
                    <a:pt x="3715" y="9014"/>
                    <a:pt x="3774" y="9014"/>
                  </a:cubicBezTo>
                  <a:lnTo>
                    <a:pt x="4822" y="9014"/>
                  </a:lnTo>
                  <a:cubicBezTo>
                    <a:pt x="4906" y="9014"/>
                    <a:pt x="4965" y="8955"/>
                    <a:pt x="4989" y="8859"/>
                  </a:cubicBezTo>
                  <a:lnTo>
                    <a:pt x="5179" y="6145"/>
                  </a:lnTo>
                  <a:cubicBezTo>
                    <a:pt x="5465" y="7014"/>
                    <a:pt x="5608" y="7835"/>
                    <a:pt x="5668" y="8181"/>
                  </a:cubicBezTo>
                  <a:cubicBezTo>
                    <a:pt x="5489" y="8205"/>
                    <a:pt x="5346" y="8347"/>
                    <a:pt x="5287" y="8526"/>
                  </a:cubicBezTo>
                  <a:lnTo>
                    <a:pt x="5191" y="8800"/>
                  </a:lnTo>
                  <a:cubicBezTo>
                    <a:pt x="5179" y="8847"/>
                    <a:pt x="5179" y="8907"/>
                    <a:pt x="5203" y="8955"/>
                  </a:cubicBezTo>
                  <a:cubicBezTo>
                    <a:pt x="5239" y="9002"/>
                    <a:pt x="5287" y="9026"/>
                    <a:pt x="5346" y="9026"/>
                  </a:cubicBezTo>
                  <a:lnTo>
                    <a:pt x="6382" y="9026"/>
                  </a:lnTo>
                  <a:cubicBezTo>
                    <a:pt x="6430" y="9026"/>
                    <a:pt x="6477" y="9014"/>
                    <a:pt x="6501" y="8978"/>
                  </a:cubicBezTo>
                  <a:cubicBezTo>
                    <a:pt x="6537" y="8955"/>
                    <a:pt x="6549" y="8907"/>
                    <a:pt x="6549" y="8859"/>
                  </a:cubicBezTo>
                  <a:lnTo>
                    <a:pt x="6370" y="6764"/>
                  </a:lnTo>
                  <a:lnTo>
                    <a:pt x="6370" y="6728"/>
                  </a:lnTo>
                  <a:lnTo>
                    <a:pt x="5965" y="5204"/>
                  </a:lnTo>
                  <a:cubicBezTo>
                    <a:pt x="6394" y="5157"/>
                    <a:pt x="6799" y="5085"/>
                    <a:pt x="7192" y="4978"/>
                  </a:cubicBezTo>
                  <a:cubicBezTo>
                    <a:pt x="7275" y="4942"/>
                    <a:pt x="7322" y="4859"/>
                    <a:pt x="7287" y="4787"/>
                  </a:cubicBezTo>
                  <a:cubicBezTo>
                    <a:pt x="7268" y="4714"/>
                    <a:pt x="7207" y="4668"/>
                    <a:pt x="7147" y="4668"/>
                  </a:cubicBezTo>
                  <a:cubicBezTo>
                    <a:pt x="7130" y="4668"/>
                    <a:pt x="7112" y="4672"/>
                    <a:pt x="7096" y="4680"/>
                  </a:cubicBezTo>
                  <a:cubicBezTo>
                    <a:pt x="6549" y="4847"/>
                    <a:pt x="5918" y="4918"/>
                    <a:pt x="5287" y="4930"/>
                  </a:cubicBezTo>
                  <a:lnTo>
                    <a:pt x="5310" y="4490"/>
                  </a:lnTo>
                  <a:cubicBezTo>
                    <a:pt x="5310" y="4395"/>
                    <a:pt x="5251" y="4323"/>
                    <a:pt x="5167" y="4311"/>
                  </a:cubicBezTo>
                  <a:cubicBezTo>
                    <a:pt x="5072" y="4311"/>
                    <a:pt x="5001" y="4371"/>
                    <a:pt x="4989" y="4454"/>
                  </a:cubicBezTo>
                  <a:lnTo>
                    <a:pt x="4667" y="8728"/>
                  </a:lnTo>
                  <a:lnTo>
                    <a:pt x="4013" y="8728"/>
                  </a:lnTo>
                  <a:lnTo>
                    <a:pt x="4048" y="8657"/>
                  </a:lnTo>
                  <a:cubicBezTo>
                    <a:pt x="4072" y="8574"/>
                    <a:pt x="4132" y="8538"/>
                    <a:pt x="4227" y="8538"/>
                  </a:cubicBezTo>
                  <a:lnTo>
                    <a:pt x="4310" y="8538"/>
                  </a:lnTo>
                  <a:cubicBezTo>
                    <a:pt x="4405" y="8538"/>
                    <a:pt x="4477" y="8455"/>
                    <a:pt x="4477" y="8371"/>
                  </a:cubicBezTo>
                  <a:lnTo>
                    <a:pt x="4477" y="4990"/>
                  </a:lnTo>
                  <a:cubicBezTo>
                    <a:pt x="4477" y="4811"/>
                    <a:pt x="4334" y="4668"/>
                    <a:pt x="4132" y="4668"/>
                  </a:cubicBezTo>
                  <a:cubicBezTo>
                    <a:pt x="2727" y="4668"/>
                    <a:pt x="1869" y="3799"/>
                    <a:pt x="1869" y="2966"/>
                  </a:cubicBezTo>
                  <a:lnTo>
                    <a:pt x="1869" y="1478"/>
                  </a:lnTo>
                  <a:cubicBezTo>
                    <a:pt x="1869" y="1394"/>
                    <a:pt x="1798" y="1311"/>
                    <a:pt x="1715" y="1311"/>
                  </a:cubicBezTo>
                  <a:lnTo>
                    <a:pt x="345" y="1311"/>
                  </a:lnTo>
                  <a:cubicBezTo>
                    <a:pt x="345" y="1311"/>
                    <a:pt x="322" y="1311"/>
                    <a:pt x="322" y="1299"/>
                  </a:cubicBezTo>
                  <a:lnTo>
                    <a:pt x="322" y="1228"/>
                  </a:lnTo>
                  <a:cubicBezTo>
                    <a:pt x="322" y="1049"/>
                    <a:pt x="441" y="894"/>
                    <a:pt x="619" y="870"/>
                  </a:cubicBezTo>
                  <a:lnTo>
                    <a:pt x="1238" y="763"/>
                  </a:lnTo>
                  <a:cubicBezTo>
                    <a:pt x="1262" y="763"/>
                    <a:pt x="1298" y="751"/>
                    <a:pt x="1322" y="716"/>
                  </a:cubicBezTo>
                  <a:lnTo>
                    <a:pt x="1512" y="525"/>
                  </a:lnTo>
                  <a:cubicBezTo>
                    <a:pt x="1596" y="454"/>
                    <a:pt x="1679" y="418"/>
                    <a:pt x="1774" y="418"/>
                  </a:cubicBezTo>
                  <a:lnTo>
                    <a:pt x="1977" y="418"/>
                  </a:lnTo>
                  <a:cubicBezTo>
                    <a:pt x="1977" y="442"/>
                    <a:pt x="1988" y="454"/>
                    <a:pt x="1988" y="454"/>
                  </a:cubicBezTo>
                  <a:cubicBezTo>
                    <a:pt x="2021" y="503"/>
                    <a:pt x="2082" y="535"/>
                    <a:pt x="2140" y="535"/>
                  </a:cubicBezTo>
                  <a:cubicBezTo>
                    <a:pt x="2166" y="535"/>
                    <a:pt x="2192" y="528"/>
                    <a:pt x="2215" y="513"/>
                  </a:cubicBezTo>
                  <a:cubicBezTo>
                    <a:pt x="2346" y="441"/>
                    <a:pt x="2452" y="416"/>
                    <a:pt x="2535" y="416"/>
                  </a:cubicBezTo>
                  <a:cubicBezTo>
                    <a:pt x="2602" y="416"/>
                    <a:pt x="2654" y="432"/>
                    <a:pt x="2691" y="454"/>
                  </a:cubicBezTo>
                  <a:lnTo>
                    <a:pt x="2346" y="739"/>
                  </a:lnTo>
                  <a:cubicBezTo>
                    <a:pt x="2274" y="799"/>
                    <a:pt x="2274" y="894"/>
                    <a:pt x="2334" y="954"/>
                  </a:cubicBezTo>
                  <a:cubicBezTo>
                    <a:pt x="2369" y="989"/>
                    <a:pt x="2393" y="1001"/>
                    <a:pt x="2441" y="1013"/>
                  </a:cubicBezTo>
                  <a:lnTo>
                    <a:pt x="2441" y="2668"/>
                  </a:lnTo>
                  <a:cubicBezTo>
                    <a:pt x="2441" y="3144"/>
                    <a:pt x="2822" y="3514"/>
                    <a:pt x="3286" y="3514"/>
                  </a:cubicBezTo>
                  <a:lnTo>
                    <a:pt x="3382" y="3514"/>
                  </a:lnTo>
                  <a:cubicBezTo>
                    <a:pt x="3858" y="3514"/>
                    <a:pt x="4191" y="3144"/>
                    <a:pt x="4310" y="2978"/>
                  </a:cubicBezTo>
                  <a:cubicBezTo>
                    <a:pt x="4548" y="2668"/>
                    <a:pt x="4727" y="2204"/>
                    <a:pt x="4906" y="1763"/>
                  </a:cubicBezTo>
                  <a:cubicBezTo>
                    <a:pt x="5084" y="1287"/>
                    <a:pt x="5298" y="739"/>
                    <a:pt x="5525" y="680"/>
                  </a:cubicBezTo>
                  <a:cubicBezTo>
                    <a:pt x="5567" y="667"/>
                    <a:pt x="5603" y="660"/>
                    <a:pt x="5635" y="660"/>
                  </a:cubicBezTo>
                  <a:cubicBezTo>
                    <a:pt x="5745" y="660"/>
                    <a:pt x="5804" y="742"/>
                    <a:pt x="5906" y="918"/>
                  </a:cubicBezTo>
                  <a:cubicBezTo>
                    <a:pt x="6025" y="1108"/>
                    <a:pt x="6179" y="1370"/>
                    <a:pt x="6549" y="1370"/>
                  </a:cubicBezTo>
                  <a:cubicBezTo>
                    <a:pt x="6989" y="1370"/>
                    <a:pt x="7132" y="1120"/>
                    <a:pt x="7251" y="942"/>
                  </a:cubicBezTo>
                  <a:cubicBezTo>
                    <a:pt x="7334" y="775"/>
                    <a:pt x="7382" y="716"/>
                    <a:pt x="7549" y="716"/>
                  </a:cubicBezTo>
                  <a:cubicBezTo>
                    <a:pt x="7799" y="716"/>
                    <a:pt x="7930" y="870"/>
                    <a:pt x="8204" y="1168"/>
                  </a:cubicBezTo>
                  <a:cubicBezTo>
                    <a:pt x="8382" y="1370"/>
                    <a:pt x="8596" y="1609"/>
                    <a:pt x="8930" y="1870"/>
                  </a:cubicBezTo>
                  <a:cubicBezTo>
                    <a:pt x="9466" y="2251"/>
                    <a:pt x="10049" y="2763"/>
                    <a:pt x="10049" y="3692"/>
                  </a:cubicBezTo>
                  <a:lnTo>
                    <a:pt x="10049" y="5561"/>
                  </a:lnTo>
                  <a:cubicBezTo>
                    <a:pt x="10049" y="5716"/>
                    <a:pt x="10085" y="5883"/>
                    <a:pt x="10192" y="6038"/>
                  </a:cubicBezTo>
                  <a:lnTo>
                    <a:pt x="10382" y="6335"/>
                  </a:lnTo>
                  <a:lnTo>
                    <a:pt x="10228" y="8717"/>
                  </a:lnTo>
                  <a:lnTo>
                    <a:pt x="9573" y="8717"/>
                  </a:lnTo>
                  <a:lnTo>
                    <a:pt x="9597" y="8633"/>
                  </a:lnTo>
                  <a:cubicBezTo>
                    <a:pt x="9632" y="8562"/>
                    <a:pt x="9692" y="8514"/>
                    <a:pt x="9775" y="8514"/>
                  </a:cubicBezTo>
                  <a:lnTo>
                    <a:pt x="9870" y="8514"/>
                  </a:lnTo>
                  <a:cubicBezTo>
                    <a:pt x="9954" y="8514"/>
                    <a:pt x="10025" y="8443"/>
                    <a:pt x="10025" y="8359"/>
                  </a:cubicBezTo>
                  <a:lnTo>
                    <a:pt x="10025" y="6812"/>
                  </a:lnTo>
                  <a:cubicBezTo>
                    <a:pt x="10025" y="6776"/>
                    <a:pt x="10025" y="6752"/>
                    <a:pt x="10013" y="6728"/>
                  </a:cubicBezTo>
                  <a:lnTo>
                    <a:pt x="9132" y="5145"/>
                  </a:lnTo>
                  <a:cubicBezTo>
                    <a:pt x="9037" y="4966"/>
                    <a:pt x="8954" y="4752"/>
                    <a:pt x="8918" y="4549"/>
                  </a:cubicBezTo>
                  <a:lnTo>
                    <a:pt x="8704" y="3609"/>
                  </a:lnTo>
                  <a:cubicBezTo>
                    <a:pt x="8694" y="3533"/>
                    <a:pt x="8631" y="3479"/>
                    <a:pt x="8564" y="3479"/>
                  </a:cubicBezTo>
                  <a:cubicBezTo>
                    <a:pt x="8547" y="3479"/>
                    <a:pt x="8530" y="3483"/>
                    <a:pt x="8513" y="3490"/>
                  </a:cubicBezTo>
                  <a:cubicBezTo>
                    <a:pt x="8418" y="3502"/>
                    <a:pt x="8358" y="3597"/>
                    <a:pt x="8394" y="3680"/>
                  </a:cubicBezTo>
                  <a:lnTo>
                    <a:pt x="8465" y="4037"/>
                  </a:lnTo>
                  <a:cubicBezTo>
                    <a:pt x="8358" y="4109"/>
                    <a:pt x="8144" y="4276"/>
                    <a:pt x="7787" y="4430"/>
                  </a:cubicBezTo>
                  <a:cubicBezTo>
                    <a:pt x="7703" y="4454"/>
                    <a:pt x="7668" y="4561"/>
                    <a:pt x="7703" y="4633"/>
                  </a:cubicBezTo>
                  <a:cubicBezTo>
                    <a:pt x="7739" y="4692"/>
                    <a:pt x="7799" y="4728"/>
                    <a:pt x="7858" y="4728"/>
                  </a:cubicBezTo>
                  <a:cubicBezTo>
                    <a:pt x="7870" y="4728"/>
                    <a:pt x="7906" y="4728"/>
                    <a:pt x="7918" y="4704"/>
                  </a:cubicBezTo>
                  <a:lnTo>
                    <a:pt x="8001" y="4668"/>
                  </a:lnTo>
                  <a:cubicBezTo>
                    <a:pt x="8180" y="5097"/>
                    <a:pt x="8525" y="6002"/>
                    <a:pt x="8501" y="6454"/>
                  </a:cubicBezTo>
                  <a:cubicBezTo>
                    <a:pt x="8454" y="7121"/>
                    <a:pt x="8144" y="7919"/>
                    <a:pt x="8037" y="8193"/>
                  </a:cubicBezTo>
                  <a:cubicBezTo>
                    <a:pt x="7823" y="8193"/>
                    <a:pt x="7632" y="8336"/>
                    <a:pt x="7561" y="8538"/>
                  </a:cubicBezTo>
                  <a:lnTo>
                    <a:pt x="7465" y="8812"/>
                  </a:lnTo>
                  <a:cubicBezTo>
                    <a:pt x="7453" y="8859"/>
                    <a:pt x="7453" y="8919"/>
                    <a:pt x="7489" y="8967"/>
                  </a:cubicBezTo>
                  <a:cubicBezTo>
                    <a:pt x="7513" y="9014"/>
                    <a:pt x="7561" y="9038"/>
                    <a:pt x="7620" y="9038"/>
                  </a:cubicBezTo>
                  <a:lnTo>
                    <a:pt x="8477" y="9038"/>
                  </a:lnTo>
                  <a:cubicBezTo>
                    <a:pt x="8537" y="9038"/>
                    <a:pt x="8596" y="8990"/>
                    <a:pt x="8632" y="8931"/>
                  </a:cubicBezTo>
                  <a:lnTo>
                    <a:pt x="9489" y="6871"/>
                  </a:lnTo>
                  <a:cubicBezTo>
                    <a:pt x="9513" y="6847"/>
                    <a:pt x="9513" y="6823"/>
                    <a:pt x="9513" y="6788"/>
                  </a:cubicBezTo>
                  <a:lnTo>
                    <a:pt x="9489" y="6454"/>
                  </a:lnTo>
                  <a:lnTo>
                    <a:pt x="9704" y="6835"/>
                  </a:lnTo>
                  <a:lnTo>
                    <a:pt x="9704" y="8193"/>
                  </a:lnTo>
                  <a:cubicBezTo>
                    <a:pt x="9513" y="8216"/>
                    <a:pt x="9347" y="8336"/>
                    <a:pt x="9287" y="8538"/>
                  </a:cubicBezTo>
                  <a:lnTo>
                    <a:pt x="9192" y="8812"/>
                  </a:lnTo>
                  <a:cubicBezTo>
                    <a:pt x="9180" y="8859"/>
                    <a:pt x="9180" y="8919"/>
                    <a:pt x="9216" y="8967"/>
                  </a:cubicBezTo>
                  <a:cubicBezTo>
                    <a:pt x="9239" y="9014"/>
                    <a:pt x="9287" y="9038"/>
                    <a:pt x="9347" y="9038"/>
                  </a:cubicBezTo>
                  <a:lnTo>
                    <a:pt x="10382" y="9038"/>
                  </a:lnTo>
                  <a:cubicBezTo>
                    <a:pt x="10478" y="9038"/>
                    <a:pt x="10537" y="8978"/>
                    <a:pt x="10549" y="8895"/>
                  </a:cubicBezTo>
                  <a:lnTo>
                    <a:pt x="10728" y="6300"/>
                  </a:lnTo>
                  <a:cubicBezTo>
                    <a:pt x="10728" y="6276"/>
                    <a:pt x="10728" y="6228"/>
                    <a:pt x="10704" y="6192"/>
                  </a:cubicBezTo>
                  <a:lnTo>
                    <a:pt x="10478" y="5859"/>
                  </a:lnTo>
                  <a:cubicBezTo>
                    <a:pt x="10418" y="5764"/>
                    <a:pt x="10382" y="5657"/>
                    <a:pt x="10382" y="5561"/>
                  </a:cubicBezTo>
                  <a:lnTo>
                    <a:pt x="10382" y="3835"/>
                  </a:lnTo>
                  <a:cubicBezTo>
                    <a:pt x="10501" y="3930"/>
                    <a:pt x="10585" y="4085"/>
                    <a:pt x="10585" y="4252"/>
                  </a:cubicBezTo>
                  <a:lnTo>
                    <a:pt x="10585" y="5049"/>
                  </a:lnTo>
                  <a:cubicBezTo>
                    <a:pt x="10585" y="5228"/>
                    <a:pt x="10656" y="5407"/>
                    <a:pt x="10775" y="5526"/>
                  </a:cubicBezTo>
                  <a:lnTo>
                    <a:pt x="10787" y="5538"/>
                  </a:lnTo>
                  <a:cubicBezTo>
                    <a:pt x="10823" y="5573"/>
                    <a:pt x="10859" y="5585"/>
                    <a:pt x="10906" y="5585"/>
                  </a:cubicBezTo>
                  <a:cubicBezTo>
                    <a:pt x="10954" y="5585"/>
                    <a:pt x="11002" y="5573"/>
                    <a:pt x="11025" y="5538"/>
                  </a:cubicBezTo>
                  <a:cubicBezTo>
                    <a:pt x="11025" y="5430"/>
                    <a:pt x="11025" y="5335"/>
                    <a:pt x="10966" y="5264"/>
                  </a:cubicBezTo>
                  <a:lnTo>
                    <a:pt x="10954" y="5252"/>
                  </a:lnTo>
                  <a:cubicBezTo>
                    <a:pt x="10882" y="5168"/>
                    <a:pt x="10847" y="5085"/>
                    <a:pt x="10847" y="4990"/>
                  </a:cubicBezTo>
                  <a:lnTo>
                    <a:pt x="10847" y="4192"/>
                  </a:lnTo>
                  <a:cubicBezTo>
                    <a:pt x="10847" y="3906"/>
                    <a:pt x="10704" y="3644"/>
                    <a:pt x="10478" y="3478"/>
                  </a:cubicBezTo>
                  <a:lnTo>
                    <a:pt x="10323" y="3371"/>
                  </a:lnTo>
                  <a:cubicBezTo>
                    <a:pt x="10240" y="2490"/>
                    <a:pt x="9692" y="1978"/>
                    <a:pt x="9097" y="1537"/>
                  </a:cubicBezTo>
                  <a:cubicBezTo>
                    <a:pt x="8799" y="1323"/>
                    <a:pt x="8585" y="1097"/>
                    <a:pt x="8406" y="882"/>
                  </a:cubicBezTo>
                  <a:cubicBezTo>
                    <a:pt x="8144" y="585"/>
                    <a:pt x="7918" y="335"/>
                    <a:pt x="7513" y="335"/>
                  </a:cubicBezTo>
                  <a:cubicBezTo>
                    <a:pt x="7156" y="335"/>
                    <a:pt x="7037" y="561"/>
                    <a:pt x="6930" y="727"/>
                  </a:cubicBezTo>
                  <a:cubicBezTo>
                    <a:pt x="6846" y="882"/>
                    <a:pt x="6787" y="989"/>
                    <a:pt x="6537" y="989"/>
                  </a:cubicBezTo>
                  <a:cubicBezTo>
                    <a:pt x="6358" y="989"/>
                    <a:pt x="6275" y="870"/>
                    <a:pt x="6156" y="680"/>
                  </a:cubicBezTo>
                  <a:cubicBezTo>
                    <a:pt x="6047" y="492"/>
                    <a:pt x="5905" y="255"/>
                    <a:pt x="5608" y="255"/>
                  </a:cubicBezTo>
                  <a:cubicBezTo>
                    <a:pt x="5547" y="255"/>
                    <a:pt x="5480" y="265"/>
                    <a:pt x="5406" y="287"/>
                  </a:cubicBezTo>
                  <a:cubicBezTo>
                    <a:pt x="5025" y="394"/>
                    <a:pt x="4822" y="942"/>
                    <a:pt x="4584" y="1573"/>
                  </a:cubicBezTo>
                  <a:cubicBezTo>
                    <a:pt x="4417" y="1990"/>
                    <a:pt x="4251" y="2430"/>
                    <a:pt x="4048" y="2704"/>
                  </a:cubicBezTo>
                  <a:cubicBezTo>
                    <a:pt x="3977" y="2787"/>
                    <a:pt x="3703" y="3121"/>
                    <a:pt x="3358" y="3121"/>
                  </a:cubicBezTo>
                  <a:lnTo>
                    <a:pt x="3274" y="3121"/>
                  </a:lnTo>
                  <a:cubicBezTo>
                    <a:pt x="2977" y="3121"/>
                    <a:pt x="2739" y="2882"/>
                    <a:pt x="2739" y="2585"/>
                  </a:cubicBezTo>
                  <a:lnTo>
                    <a:pt x="2739" y="739"/>
                  </a:lnTo>
                  <a:lnTo>
                    <a:pt x="3024" y="501"/>
                  </a:lnTo>
                  <a:cubicBezTo>
                    <a:pt x="3084" y="454"/>
                    <a:pt x="3096" y="346"/>
                    <a:pt x="3048" y="287"/>
                  </a:cubicBezTo>
                  <a:cubicBezTo>
                    <a:pt x="3048" y="287"/>
                    <a:pt x="2857" y="0"/>
                    <a:pt x="25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1946" name="Google Shape;11946;p81"/>
          <p:cNvGrpSpPr/>
          <p:nvPr/>
        </p:nvGrpSpPr>
        <p:grpSpPr>
          <a:xfrm>
            <a:off x="4669520" y="2112538"/>
            <a:ext cx="354752" cy="281984"/>
            <a:chOff x="4697389" y="2036338"/>
            <a:chExt cx="354752" cy="281984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1947" name="Google Shape;11947;p81"/>
            <p:cNvSpPr/>
            <p:nvPr/>
          </p:nvSpPr>
          <p:spPr>
            <a:xfrm>
              <a:off x="4697389" y="2036338"/>
              <a:ext cx="354752" cy="281984"/>
            </a:xfrm>
            <a:custGeom>
              <a:avLst/>
              <a:gdLst/>
              <a:ahLst/>
              <a:cxnLst/>
              <a:rect l="l" t="t" r="r" b="b"/>
              <a:pathLst>
                <a:path w="11086" h="8812" extrusionOk="0">
                  <a:moveTo>
                    <a:pt x="1322" y="822"/>
                  </a:moveTo>
                  <a:cubicBezTo>
                    <a:pt x="1596" y="1203"/>
                    <a:pt x="2025" y="1417"/>
                    <a:pt x="2394" y="1489"/>
                  </a:cubicBezTo>
                  <a:cubicBezTo>
                    <a:pt x="2334" y="1656"/>
                    <a:pt x="2215" y="1751"/>
                    <a:pt x="2156" y="1810"/>
                  </a:cubicBezTo>
                  <a:cubicBezTo>
                    <a:pt x="1834" y="1715"/>
                    <a:pt x="1596" y="1536"/>
                    <a:pt x="1453" y="1275"/>
                  </a:cubicBezTo>
                  <a:cubicBezTo>
                    <a:pt x="1370" y="1132"/>
                    <a:pt x="1322" y="965"/>
                    <a:pt x="1322" y="822"/>
                  </a:cubicBezTo>
                  <a:close/>
                  <a:moveTo>
                    <a:pt x="2703" y="1513"/>
                  </a:moveTo>
                  <a:cubicBezTo>
                    <a:pt x="3191" y="1513"/>
                    <a:pt x="3465" y="1584"/>
                    <a:pt x="3584" y="1644"/>
                  </a:cubicBezTo>
                  <a:cubicBezTo>
                    <a:pt x="3358" y="2001"/>
                    <a:pt x="2894" y="2025"/>
                    <a:pt x="2870" y="2025"/>
                  </a:cubicBezTo>
                  <a:cubicBezTo>
                    <a:pt x="2775" y="2025"/>
                    <a:pt x="2703" y="2096"/>
                    <a:pt x="2703" y="2179"/>
                  </a:cubicBezTo>
                  <a:cubicBezTo>
                    <a:pt x="2703" y="2275"/>
                    <a:pt x="2775" y="2346"/>
                    <a:pt x="2870" y="2346"/>
                  </a:cubicBezTo>
                  <a:cubicBezTo>
                    <a:pt x="2930" y="2346"/>
                    <a:pt x="3465" y="2334"/>
                    <a:pt x="3787" y="1929"/>
                  </a:cubicBezTo>
                  <a:cubicBezTo>
                    <a:pt x="4407" y="2054"/>
                    <a:pt x="4966" y="2098"/>
                    <a:pt x="5472" y="2098"/>
                  </a:cubicBezTo>
                  <a:cubicBezTo>
                    <a:pt x="6171" y="2098"/>
                    <a:pt x="6769" y="2015"/>
                    <a:pt x="7287" y="1953"/>
                  </a:cubicBezTo>
                  <a:cubicBezTo>
                    <a:pt x="7708" y="1896"/>
                    <a:pt x="8072" y="1843"/>
                    <a:pt x="8405" y="1843"/>
                  </a:cubicBezTo>
                  <a:cubicBezTo>
                    <a:pt x="8628" y="1843"/>
                    <a:pt x="8837" y="1867"/>
                    <a:pt x="9037" y="1929"/>
                  </a:cubicBezTo>
                  <a:cubicBezTo>
                    <a:pt x="9788" y="2179"/>
                    <a:pt x="10014" y="3108"/>
                    <a:pt x="10014" y="3334"/>
                  </a:cubicBezTo>
                  <a:cubicBezTo>
                    <a:pt x="10061" y="3739"/>
                    <a:pt x="9966" y="3953"/>
                    <a:pt x="9871" y="4192"/>
                  </a:cubicBezTo>
                  <a:cubicBezTo>
                    <a:pt x="9776" y="4406"/>
                    <a:pt x="9692" y="4608"/>
                    <a:pt x="9692" y="4930"/>
                  </a:cubicBezTo>
                  <a:cubicBezTo>
                    <a:pt x="9692" y="5561"/>
                    <a:pt x="9966" y="6251"/>
                    <a:pt x="10026" y="6418"/>
                  </a:cubicBezTo>
                  <a:lnTo>
                    <a:pt x="10026" y="7644"/>
                  </a:lnTo>
                  <a:cubicBezTo>
                    <a:pt x="10026" y="7740"/>
                    <a:pt x="10014" y="7847"/>
                    <a:pt x="9966" y="7930"/>
                  </a:cubicBezTo>
                  <a:lnTo>
                    <a:pt x="9728" y="8466"/>
                  </a:lnTo>
                  <a:lnTo>
                    <a:pt x="9037" y="8466"/>
                  </a:lnTo>
                  <a:lnTo>
                    <a:pt x="9073" y="8323"/>
                  </a:lnTo>
                  <a:cubicBezTo>
                    <a:pt x="9085" y="8263"/>
                    <a:pt x="9133" y="8216"/>
                    <a:pt x="9192" y="8204"/>
                  </a:cubicBezTo>
                  <a:lnTo>
                    <a:pt x="9609" y="8049"/>
                  </a:lnTo>
                  <a:cubicBezTo>
                    <a:pt x="9668" y="8025"/>
                    <a:pt x="9716" y="7954"/>
                    <a:pt x="9716" y="7906"/>
                  </a:cubicBezTo>
                  <a:lnTo>
                    <a:pt x="9716" y="6906"/>
                  </a:lnTo>
                  <a:cubicBezTo>
                    <a:pt x="9716" y="6870"/>
                    <a:pt x="9716" y="6859"/>
                    <a:pt x="9704" y="6835"/>
                  </a:cubicBezTo>
                  <a:lnTo>
                    <a:pt x="8585" y="4715"/>
                  </a:lnTo>
                  <a:cubicBezTo>
                    <a:pt x="8550" y="4663"/>
                    <a:pt x="8496" y="4630"/>
                    <a:pt x="8432" y="4630"/>
                  </a:cubicBezTo>
                  <a:cubicBezTo>
                    <a:pt x="8409" y="4630"/>
                    <a:pt x="8384" y="4634"/>
                    <a:pt x="8359" y="4644"/>
                  </a:cubicBezTo>
                  <a:cubicBezTo>
                    <a:pt x="8287" y="4692"/>
                    <a:pt x="8252" y="4775"/>
                    <a:pt x="8287" y="4870"/>
                  </a:cubicBezTo>
                  <a:lnTo>
                    <a:pt x="8621" y="5489"/>
                  </a:lnTo>
                  <a:cubicBezTo>
                    <a:pt x="7990" y="5787"/>
                    <a:pt x="7323" y="5978"/>
                    <a:pt x="6680" y="6037"/>
                  </a:cubicBezTo>
                  <a:cubicBezTo>
                    <a:pt x="6482" y="6061"/>
                    <a:pt x="6287" y="6073"/>
                    <a:pt x="6097" y="6073"/>
                  </a:cubicBezTo>
                  <a:cubicBezTo>
                    <a:pt x="5635" y="6073"/>
                    <a:pt x="5202" y="6002"/>
                    <a:pt x="4823" y="5858"/>
                  </a:cubicBezTo>
                  <a:lnTo>
                    <a:pt x="4894" y="5442"/>
                  </a:lnTo>
                  <a:cubicBezTo>
                    <a:pt x="4906" y="5358"/>
                    <a:pt x="4846" y="5263"/>
                    <a:pt x="4763" y="5251"/>
                  </a:cubicBezTo>
                  <a:cubicBezTo>
                    <a:pt x="4755" y="5250"/>
                    <a:pt x="4747" y="5250"/>
                    <a:pt x="4739" y="5250"/>
                  </a:cubicBezTo>
                  <a:cubicBezTo>
                    <a:pt x="4654" y="5250"/>
                    <a:pt x="4583" y="5306"/>
                    <a:pt x="4573" y="5382"/>
                  </a:cubicBezTo>
                  <a:lnTo>
                    <a:pt x="4120" y="7954"/>
                  </a:lnTo>
                  <a:cubicBezTo>
                    <a:pt x="4108" y="8002"/>
                    <a:pt x="4096" y="8061"/>
                    <a:pt x="4061" y="8109"/>
                  </a:cubicBezTo>
                  <a:lnTo>
                    <a:pt x="3823" y="8454"/>
                  </a:lnTo>
                  <a:lnTo>
                    <a:pt x="3096" y="8454"/>
                  </a:lnTo>
                  <a:lnTo>
                    <a:pt x="3144" y="8335"/>
                  </a:lnTo>
                  <a:cubicBezTo>
                    <a:pt x="3156" y="8275"/>
                    <a:pt x="3215" y="8228"/>
                    <a:pt x="3275" y="8216"/>
                  </a:cubicBezTo>
                  <a:lnTo>
                    <a:pt x="3775" y="8073"/>
                  </a:lnTo>
                  <a:cubicBezTo>
                    <a:pt x="3858" y="8061"/>
                    <a:pt x="3894" y="7990"/>
                    <a:pt x="3894" y="7918"/>
                  </a:cubicBezTo>
                  <a:lnTo>
                    <a:pt x="3882" y="5656"/>
                  </a:lnTo>
                  <a:cubicBezTo>
                    <a:pt x="3882" y="5597"/>
                    <a:pt x="3846" y="5549"/>
                    <a:pt x="3811" y="5525"/>
                  </a:cubicBezTo>
                  <a:cubicBezTo>
                    <a:pt x="3787" y="5525"/>
                    <a:pt x="2810" y="4930"/>
                    <a:pt x="2096" y="3953"/>
                  </a:cubicBezTo>
                  <a:cubicBezTo>
                    <a:pt x="2382" y="3870"/>
                    <a:pt x="2584" y="3739"/>
                    <a:pt x="2727" y="3584"/>
                  </a:cubicBezTo>
                  <a:cubicBezTo>
                    <a:pt x="2882" y="3382"/>
                    <a:pt x="2858" y="3191"/>
                    <a:pt x="2846" y="3180"/>
                  </a:cubicBezTo>
                  <a:cubicBezTo>
                    <a:pt x="2826" y="3109"/>
                    <a:pt x="2763" y="3055"/>
                    <a:pt x="2686" y="3055"/>
                  </a:cubicBezTo>
                  <a:cubicBezTo>
                    <a:pt x="2672" y="3055"/>
                    <a:pt x="2658" y="3057"/>
                    <a:pt x="2644" y="3060"/>
                  </a:cubicBezTo>
                  <a:cubicBezTo>
                    <a:pt x="2560" y="3084"/>
                    <a:pt x="2501" y="3168"/>
                    <a:pt x="2525" y="3263"/>
                  </a:cubicBezTo>
                  <a:cubicBezTo>
                    <a:pt x="2525" y="3263"/>
                    <a:pt x="2525" y="3311"/>
                    <a:pt x="2465" y="3394"/>
                  </a:cubicBezTo>
                  <a:cubicBezTo>
                    <a:pt x="2334" y="3561"/>
                    <a:pt x="1929" y="3822"/>
                    <a:pt x="608" y="3858"/>
                  </a:cubicBezTo>
                  <a:cubicBezTo>
                    <a:pt x="524" y="3858"/>
                    <a:pt x="441" y="3799"/>
                    <a:pt x="429" y="3715"/>
                  </a:cubicBezTo>
                  <a:lnTo>
                    <a:pt x="358" y="3418"/>
                  </a:lnTo>
                  <a:cubicBezTo>
                    <a:pt x="346" y="3358"/>
                    <a:pt x="358" y="3299"/>
                    <a:pt x="405" y="3239"/>
                  </a:cubicBezTo>
                  <a:lnTo>
                    <a:pt x="1632" y="1929"/>
                  </a:lnTo>
                  <a:cubicBezTo>
                    <a:pt x="1787" y="2025"/>
                    <a:pt x="1953" y="2096"/>
                    <a:pt x="2120" y="2144"/>
                  </a:cubicBezTo>
                  <a:cubicBezTo>
                    <a:pt x="2133" y="2147"/>
                    <a:pt x="2145" y="2148"/>
                    <a:pt x="2158" y="2148"/>
                  </a:cubicBezTo>
                  <a:cubicBezTo>
                    <a:pt x="2191" y="2148"/>
                    <a:pt x="2222" y="2137"/>
                    <a:pt x="2239" y="2120"/>
                  </a:cubicBezTo>
                  <a:cubicBezTo>
                    <a:pt x="2263" y="2108"/>
                    <a:pt x="2584" y="1929"/>
                    <a:pt x="2703" y="1513"/>
                  </a:cubicBezTo>
                  <a:close/>
                  <a:moveTo>
                    <a:pt x="1239" y="1"/>
                  </a:moveTo>
                  <a:cubicBezTo>
                    <a:pt x="1156" y="1"/>
                    <a:pt x="1084" y="48"/>
                    <a:pt x="1072" y="108"/>
                  </a:cubicBezTo>
                  <a:cubicBezTo>
                    <a:pt x="1060" y="132"/>
                    <a:pt x="834" y="822"/>
                    <a:pt x="1156" y="1417"/>
                  </a:cubicBezTo>
                  <a:cubicBezTo>
                    <a:pt x="1215" y="1536"/>
                    <a:pt x="1298" y="1620"/>
                    <a:pt x="1382" y="1715"/>
                  </a:cubicBezTo>
                  <a:lnTo>
                    <a:pt x="167" y="3001"/>
                  </a:lnTo>
                  <a:cubicBezTo>
                    <a:pt x="48" y="3144"/>
                    <a:pt x="1" y="3322"/>
                    <a:pt x="48" y="3477"/>
                  </a:cubicBezTo>
                  <a:lnTo>
                    <a:pt x="120" y="3775"/>
                  </a:lnTo>
                  <a:cubicBezTo>
                    <a:pt x="179" y="4001"/>
                    <a:pt x="370" y="4156"/>
                    <a:pt x="608" y="4156"/>
                  </a:cubicBezTo>
                  <a:lnTo>
                    <a:pt x="620" y="4156"/>
                  </a:lnTo>
                  <a:cubicBezTo>
                    <a:pt x="1072" y="4132"/>
                    <a:pt x="1453" y="4108"/>
                    <a:pt x="1787" y="4049"/>
                  </a:cubicBezTo>
                  <a:cubicBezTo>
                    <a:pt x="2441" y="4989"/>
                    <a:pt x="3322" y="5585"/>
                    <a:pt x="3584" y="5739"/>
                  </a:cubicBezTo>
                  <a:lnTo>
                    <a:pt x="3596" y="7799"/>
                  </a:lnTo>
                  <a:lnTo>
                    <a:pt x="3215" y="7882"/>
                  </a:lnTo>
                  <a:cubicBezTo>
                    <a:pt x="3049" y="7930"/>
                    <a:pt x="2918" y="8049"/>
                    <a:pt x="2858" y="8216"/>
                  </a:cubicBezTo>
                  <a:lnTo>
                    <a:pt x="2739" y="8561"/>
                  </a:lnTo>
                  <a:cubicBezTo>
                    <a:pt x="2727" y="8597"/>
                    <a:pt x="2727" y="8656"/>
                    <a:pt x="2751" y="8704"/>
                  </a:cubicBezTo>
                  <a:cubicBezTo>
                    <a:pt x="2787" y="8752"/>
                    <a:pt x="2822" y="8775"/>
                    <a:pt x="2882" y="8775"/>
                  </a:cubicBezTo>
                  <a:lnTo>
                    <a:pt x="3930" y="8775"/>
                  </a:lnTo>
                  <a:cubicBezTo>
                    <a:pt x="3989" y="8775"/>
                    <a:pt x="4037" y="8752"/>
                    <a:pt x="4061" y="8704"/>
                  </a:cubicBezTo>
                  <a:lnTo>
                    <a:pt x="4346" y="8287"/>
                  </a:lnTo>
                  <a:cubicBezTo>
                    <a:pt x="4406" y="8204"/>
                    <a:pt x="4430" y="8109"/>
                    <a:pt x="4454" y="8025"/>
                  </a:cubicBezTo>
                  <a:lnTo>
                    <a:pt x="4763" y="6180"/>
                  </a:lnTo>
                  <a:cubicBezTo>
                    <a:pt x="5192" y="6323"/>
                    <a:pt x="5656" y="6394"/>
                    <a:pt x="6144" y="6394"/>
                  </a:cubicBezTo>
                  <a:cubicBezTo>
                    <a:pt x="6990" y="6394"/>
                    <a:pt x="7906" y="6192"/>
                    <a:pt x="8764" y="5775"/>
                  </a:cubicBezTo>
                  <a:lnTo>
                    <a:pt x="9395" y="6954"/>
                  </a:lnTo>
                  <a:lnTo>
                    <a:pt x="9395" y="7799"/>
                  </a:lnTo>
                  <a:lnTo>
                    <a:pt x="9073" y="7918"/>
                  </a:lnTo>
                  <a:cubicBezTo>
                    <a:pt x="8930" y="7966"/>
                    <a:pt x="8811" y="8085"/>
                    <a:pt x="8764" y="8228"/>
                  </a:cubicBezTo>
                  <a:lnTo>
                    <a:pt x="8645" y="8585"/>
                  </a:lnTo>
                  <a:cubicBezTo>
                    <a:pt x="8633" y="8633"/>
                    <a:pt x="8633" y="8692"/>
                    <a:pt x="8656" y="8740"/>
                  </a:cubicBezTo>
                  <a:cubicBezTo>
                    <a:pt x="8692" y="8775"/>
                    <a:pt x="8740" y="8811"/>
                    <a:pt x="8799" y="8811"/>
                  </a:cubicBezTo>
                  <a:lnTo>
                    <a:pt x="9835" y="8811"/>
                  </a:lnTo>
                  <a:cubicBezTo>
                    <a:pt x="9895" y="8811"/>
                    <a:pt x="9954" y="8764"/>
                    <a:pt x="9990" y="8704"/>
                  </a:cubicBezTo>
                  <a:lnTo>
                    <a:pt x="10252" y="8061"/>
                  </a:lnTo>
                  <a:cubicBezTo>
                    <a:pt x="10311" y="7930"/>
                    <a:pt x="10347" y="7799"/>
                    <a:pt x="10347" y="7668"/>
                  </a:cubicBezTo>
                  <a:lnTo>
                    <a:pt x="10347" y="6394"/>
                  </a:lnTo>
                  <a:cubicBezTo>
                    <a:pt x="10347" y="6370"/>
                    <a:pt x="10347" y="6359"/>
                    <a:pt x="10323" y="6335"/>
                  </a:cubicBezTo>
                  <a:cubicBezTo>
                    <a:pt x="10323" y="6335"/>
                    <a:pt x="10002" y="5597"/>
                    <a:pt x="10002" y="4954"/>
                  </a:cubicBezTo>
                  <a:cubicBezTo>
                    <a:pt x="10002" y="4704"/>
                    <a:pt x="10073" y="4537"/>
                    <a:pt x="10145" y="4346"/>
                  </a:cubicBezTo>
                  <a:cubicBezTo>
                    <a:pt x="10252" y="4096"/>
                    <a:pt x="10371" y="3811"/>
                    <a:pt x="10347" y="3322"/>
                  </a:cubicBezTo>
                  <a:cubicBezTo>
                    <a:pt x="10323" y="3096"/>
                    <a:pt x="10240" y="2739"/>
                    <a:pt x="10026" y="2394"/>
                  </a:cubicBezTo>
                  <a:lnTo>
                    <a:pt x="10026" y="2394"/>
                  </a:lnTo>
                  <a:cubicBezTo>
                    <a:pt x="10109" y="2441"/>
                    <a:pt x="10192" y="2501"/>
                    <a:pt x="10264" y="2584"/>
                  </a:cubicBezTo>
                  <a:cubicBezTo>
                    <a:pt x="10645" y="2989"/>
                    <a:pt x="10716" y="3656"/>
                    <a:pt x="10466" y="4394"/>
                  </a:cubicBezTo>
                  <a:cubicBezTo>
                    <a:pt x="10133" y="5346"/>
                    <a:pt x="10716" y="6132"/>
                    <a:pt x="10740" y="6156"/>
                  </a:cubicBezTo>
                  <a:cubicBezTo>
                    <a:pt x="10776" y="6204"/>
                    <a:pt x="10823" y="6216"/>
                    <a:pt x="10883" y="6216"/>
                  </a:cubicBezTo>
                  <a:cubicBezTo>
                    <a:pt x="10907" y="6216"/>
                    <a:pt x="10954" y="6204"/>
                    <a:pt x="10978" y="6192"/>
                  </a:cubicBezTo>
                  <a:cubicBezTo>
                    <a:pt x="11062" y="6120"/>
                    <a:pt x="11073" y="6013"/>
                    <a:pt x="11026" y="5942"/>
                  </a:cubicBezTo>
                  <a:cubicBezTo>
                    <a:pt x="11026" y="5942"/>
                    <a:pt x="10526" y="5263"/>
                    <a:pt x="10788" y="4465"/>
                  </a:cubicBezTo>
                  <a:cubicBezTo>
                    <a:pt x="11085" y="3620"/>
                    <a:pt x="10978" y="2846"/>
                    <a:pt x="10538" y="2334"/>
                  </a:cubicBezTo>
                  <a:cubicBezTo>
                    <a:pt x="10322" y="2108"/>
                    <a:pt x="10058" y="1960"/>
                    <a:pt x="9825" y="1960"/>
                  </a:cubicBezTo>
                  <a:cubicBezTo>
                    <a:pt x="9800" y="1960"/>
                    <a:pt x="9776" y="1962"/>
                    <a:pt x="9752" y="1965"/>
                  </a:cubicBezTo>
                  <a:cubicBezTo>
                    <a:pt x="9585" y="1810"/>
                    <a:pt x="9395" y="1679"/>
                    <a:pt x="9157" y="1608"/>
                  </a:cubicBezTo>
                  <a:cubicBezTo>
                    <a:pt x="8917" y="1531"/>
                    <a:pt x="8666" y="1503"/>
                    <a:pt x="8402" y="1503"/>
                  </a:cubicBezTo>
                  <a:cubicBezTo>
                    <a:pt x="8051" y="1503"/>
                    <a:pt x="7677" y="1553"/>
                    <a:pt x="7275" y="1608"/>
                  </a:cubicBezTo>
                  <a:cubicBezTo>
                    <a:pt x="6773" y="1678"/>
                    <a:pt x="6202" y="1756"/>
                    <a:pt x="5537" y="1756"/>
                  </a:cubicBezTo>
                  <a:cubicBezTo>
                    <a:pt x="5067" y="1756"/>
                    <a:pt x="4550" y="1716"/>
                    <a:pt x="3977" y="1608"/>
                  </a:cubicBezTo>
                  <a:cubicBezTo>
                    <a:pt x="3989" y="1548"/>
                    <a:pt x="3977" y="1489"/>
                    <a:pt x="3930" y="1453"/>
                  </a:cubicBezTo>
                  <a:cubicBezTo>
                    <a:pt x="3882" y="1417"/>
                    <a:pt x="3620" y="1191"/>
                    <a:pt x="2703" y="1191"/>
                  </a:cubicBezTo>
                  <a:cubicBezTo>
                    <a:pt x="2251" y="1191"/>
                    <a:pt x="1501" y="905"/>
                    <a:pt x="1382" y="132"/>
                  </a:cubicBezTo>
                  <a:cubicBezTo>
                    <a:pt x="1370" y="60"/>
                    <a:pt x="1310" y="1"/>
                    <a:pt x="12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48" name="Google Shape;11948;p81"/>
            <p:cNvSpPr/>
            <p:nvPr/>
          </p:nvSpPr>
          <p:spPr>
            <a:xfrm>
              <a:off x="4747693" y="2113682"/>
              <a:ext cx="10688" cy="10688"/>
            </a:xfrm>
            <a:custGeom>
              <a:avLst/>
              <a:gdLst/>
              <a:ahLst/>
              <a:cxnLst/>
              <a:rect l="l" t="t" r="r" b="b"/>
              <a:pathLst>
                <a:path w="334" h="334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cubicBezTo>
                    <a:pt x="0" y="262"/>
                    <a:pt x="72" y="334"/>
                    <a:pt x="167" y="334"/>
                  </a:cubicBezTo>
                  <a:cubicBezTo>
                    <a:pt x="262" y="334"/>
                    <a:pt x="334" y="262"/>
                    <a:pt x="334" y="167"/>
                  </a:cubicBezTo>
                  <a:cubicBezTo>
                    <a:pt x="334" y="84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1949" name="Google Shape;11949;p81"/>
          <p:cNvGrpSpPr/>
          <p:nvPr/>
        </p:nvGrpSpPr>
        <p:grpSpPr>
          <a:xfrm>
            <a:off x="1376144" y="2500954"/>
            <a:ext cx="353600" cy="354944"/>
            <a:chOff x="1404013" y="2424754"/>
            <a:chExt cx="353600" cy="354944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1950" name="Google Shape;11950;p81"/>
            <p:cNvSpPr/>
            <p:nvPr/>
          </p:nvSpPr>
          <p:spPr>
            <a:xfrm>
              <a:off x="1404013" y="2424754"/>
              <a:ext cx="353600" cy="354944"/>
            </a:xfrm>
            <a:custGeom>
              <a:avLst/>
              <a:gdLst/>
              <a:ahLst/>
              <a:cxnLst/>
              <a:rect l="l" t="t" r="r" b="b"/>
              <a:pathLst>
                <a:path w="11050" h="11092" extrusionOk="0">
                  <a:moveTo>
                    <a:pt x="5514" y="316"/>
                  </a:moveTo>
                  <a:cubicBezTo>
                    <a:pt x="6061" y="316"/>
                    <a:pt x="6597" y="412"/>
                    <a:pt x="7121" y="567"/>
                  </a:cubicBezTo>
                  <a:cubicBezTo>
                    <a:pt x="7038" y="602"/>
                    <a:pt x="6978" y="614"/>
                    <a:pt x="6907" y="650"/>
                  </a:cubicBezTo>
                  <a:cubicBezTo>
                    <a:pt x="6299" y="900"/>
                    <a:pt x="5835" y="1329"/>
                    <a:pt x="5514" y="1936"/>
                  </a:cubicBezTo>
                  <a:cubicBezTo>
                    <a:pt x="5180" y="1317"/>
                    <a:pt x="4716" y="900"/>
                    <a:pt x="4109" y="650"/>
                  </a:cubicBezTo>
                  <a:cubicBezTo>
                    <a:pt x="4037" y="614"/>
                    <a:pt x="3978" y="590"/>
                    <a:pt x="3906" y="567"/>
                  </a:cubicBezTo>
                  <a:cubicBezTo>
                    <a:pt x="4418" y="412"/>
                    <a:pt x="4954" y="316"/>
                    <a:pt x="5514" y="316"/>
                  </a:cubicBezTo>
                  <a:close/>
                  <a:moveTo>
                    <a:pt x="3263" y="2043"/>
                  </a:moveTo>
                  <a:cubicBezTo>
                    <a:pt x="4121" y="2043"/>
                    <a:pt x="4835" y="2745"/>
                    <a:pt x="4835" y="3626"/>
                  </a:cubicBezTo>
                  <a:cubicBezTo>
                    <a:pt x="4835" y="4484"/>
                    <a:pt x="4144" y="5198"/>
                    <a:pt x="3263" y="5198"/>
                  </a:cubicBezTo>
                  <a:cubicBezTo>
                    <a:pt x="2382" y="5198"/>
                    <a:pt x="1680" y="4496"/>
                    <a:pt x="1680" y="3626"/>
                  </a:cubicBezTo>
                  <a:cubicBezTo>
                    <a:pt x="1680" y="2757"/>
                    <a:pt x="2394" y="2043"/>
                    <a:pt x="3263" y="2043"/>
                  </a:cubicBezTo>
                  <a:close/>
                  <a:moveTo>
                    <a:pt x="692" y="424"/>
                  </a:moveTo>
                  <a:lnTo>
                    <a:pt x="692" y="424"/>
                  </a:lnTo>
                  <a:cubicBezTo>
                    <a:pt x="1120" y="567"/>
                    <a:pt x="1620" y="602"/>
                    <a:pt x="2144" y="626"/>
                  </a:cubicBezTo>
                  <a:cubicBezTo>
                    <a:pt x="3394" y="721"/>
                    <a:pt x="4704" y="793"/>
                    <a:pt x="5359" y="2388"/>
                  </a:cubicBezTo>
                  <a:cubicBezTo>
                    <a:pt x="5395" y="2448"/>
                    <a:pt x="5454" y="2495"/>
                    <a:pt x="5514" y="2495"/>
                  </a:cubicBezTo>
                  <a:cubicBezTo>
                    <a:pt x="5525" y="2495"/>
                    <a:pt x="5549" y="2495"/>
                    <a:pt x="5573" y="2472"/>
                  </a:cubicBezTo>
                  <a:cubicBezTo>
                    <a:pt x="5609" y="2460"/>
                    <a:pt x="5645" y="2436"/>
                    <a:pt x="5656" y="2388"/>
                  </a:cubicBezTo>
                  <a:cubicBezTo>
                    <a:pt x="6311" y="793"/>
                    <a:pt x="7609" y="697"/>
                    <a:pt x="8871" y="626"/>
                  </a:cubicBezTo>
                  <a:cubicBezTo>
                    <a:pt x="9395" y="602"/>
                    <a:pt x="9895" y="555"/>
                    <a:pt x="10336" y="424"/>
                  </a:cubicBezTo>
                  <a:lnTo>
                    <a:pt x="10336" y="424"/>
                  </a:lnTo>
                  <a:cubicBezTo>
                    <a:pt x="10288" y="567"/>
                    <a:pt x="10217" y="745"/>
                    <a:pt x="10050" y="948"/>
                  </a:cubicBezTo>
                  <a:cubicBezTo>
                    <a:pt x="9621" y="1459"/>
                    <a:pt x="8824" y="1733"/>
                    <a:pt x="7752" y="1733"/>
                  </a:cubicBezTo>
                  <a:cubicBezTo>
                    <a:pt x="6716" y="1733"/>
                    <a:pt x="5871" y="2579"/>
                    <a:pt x="5871" y="3626"/>
                  </a:cubicBezTo>
                  <a:cubicBezTo>
                    <a:pt x="5871" y="4662"/>
                    <a:pt x="6716" y="5508"/>
                    <a:pt x="7752" y="5508"/>
                  </a:cubicBezTo>
                  <a:cubicBezTo>
                    <a:pt x="8800" y="5508"/>
                    <a:pt x="9645" y="4662"/>
                    <a:pt x="9645" y="3626"/>
                  </a:cubicBezTo>
                  <a:cubicBezTo>
                    <a:pt x="9645" y="3341"/>
                    <a:pt x="9586" y="3055"/>
                    <a:pt x="9455" y="2781"/>
                  </a:cubicBezTo>
                  <a:cubicBezTo>
                    <a:pt x="9420" y="2730"/>
                    <a:pt x="9367" y="2690"/>
                    <a:pt x="9305" y="2690"/>
                  </a:cubicBezTo>
                  <a:cubicBezTo>
                    <a:pt x="9281" y="2690"/>
                    <a:pt x="9255" y="2696"/>
                    <a:pt x="9228" y="2710"/>
                  </a:cubicBezTo>
                  <a:cubicBezTo>
                    <a:pt x="9157" y="2757"/>
                    <a:pt x="9109" y="2841"/>
                    <a:pt x="9157" y="2936"/>
                  </a:cubicBezTo>
                  <a:cubicBezTo>
                    <a:pt x="9264" y="3138"/>
                    <a:pt x="9324" y="3376"/>
                    <a:pt x="9324" y="3626"/>
                  </a:cubicBezTo>
                  <a:cubicBezTo>
                    <a:pt x="9324" y="4484"/>
                    <a:pt x="8621" y="5198"/>
                    <a:pt x="7740" y="5198"/>
                  </a:cubicBezTo>
                  <a:cubicBezTo>
                    <a:pt x="6883" y="5198"/>
                    <a:pt x="6168" y="4496"/>
                    <a:pt x="6168" y="3626"/>
                  </a:cubicBezTo>
                  <a:cubicBezTo>
                    <a:pt x="6168" y="2757"/>
                    <a:pt x="6859" y="2043"/>
                    <a:pt x="7740" y="2043"/>
                  </a:cubicBezTo>
                  <a:cubicBezTo>
                    <a:pt x="8085" y="2043"/>
                    <a:pt x="8407" y="2150"/>
                    <a:pt x="8681" y="2352"/>
                  </a:cubicBezTo>
                  <a:cubicBezTo>
                    <a:pt x="8712" y="2378"/>
                    <a:pt x="8749" y="2391"/>
                    <a:pt x="8786" y="2391"/>
                  </a:cubicBezTo>
                  <a:cubicBezTo>
                    <a:pt x="8834" y="2391"/>
                    <a:pt x="8880" y="2369"/>
                    <a:pt x="8907" y="2329"/>
                  </a:cubicBezTo>
                  <a:cubicBezTo>
                    <a:pt x="8966" y="2257"/>
                    <a:pt x="8943" y="2150"/>
                    <a:pt x="8871" y="2102"/>
                  </a:cubicBezTo>
                  <a:cubicBezTo>
                    <a:pt x="8812" y="2055"/>
                    <a:pt x="8740" y="2019"/>
                    <a:pt x="8681" y="1971"/>
                  </a:cubicBezTo>
                  <a:cubicBezTo>
                    <a:pt x="8919" y="1924"/>
                    <a:pt x="9145" y="1864"/>
                    <a:pt x="9347" y="1793"/>
                  </a:cubicBezTo>
                  <a:cubicBezTo>
                    <a:pt x="9871" y="2257"/>
                    <a:pt x="10181" y="2924"/>
                    <a:pt x="10181" y="3626"/>
                  </a:cubicBezTo>
                  <a:cubicBezTo>
                    <a:pt x="10181" y="4960"/>
                    <a:pt x="9097" y="6067"/>
                    <a:pt x="7740" y="6067"/>
                  </a:cubicBezTo>
                  <a:cubicBezTo>
                    <a:pt x="7133" y="6067"/>
                    <a:pt x="6549" y="5841"/>
                    <a:pt x="6085" y="5424"/>
                  </a:cubicBezTo>
                  <a:lnTo>
                    <a:pt x="6145" y="5246"/>
                  </a:lnTo>
                  <a:cubicBezTo>
                    <a:pt x="6168" y="5186"/>
                    <a:pt x="6168" y="5115"/>
                    <a:pt x="6121" y="5067"/>
                  </a:cubicBezTo>
                  <a:lnTo>
                    <a:pt x="5847" y="4793"/>
                  </a:lnTo>
                  <a:cubicBezTo>
                    <a:pt x="5752" y="4698"/>
                    <a:pt x="5624" y="4650"/>
                    <a:pt x="5494" y="4650"/>
                  </a:cubicBezTo>
                  <a:cubicBezTo>
                    <a:pt x="5365" y="4650"/>
                    <a:pt x="5234" y="4698"/>
                    <a:pt x="5133" y="4793"/>
                  </a:cubicBezTo>
                  <a:lnTo>
                    <a:pt x="4871" y="5067"/>
                  </a:lnTo>
                  <a:cubicBezTo>
                    <a:pt x="4823" y="5115"/>
                    <a:pt x="4811" y="5186"/>
                    <a:pt x="4835" y="5246"/>
                  </a:cubicBezTo>
                  <a:lnTo>
                    <a:pt x="4894" y="5424"/>
                  </a:lnTo>
                  <a:cubicBezTo>
                    <a:pt x="4454" y="5841"/>
                    <a:pt x="3871" y="6067"/>
                    <a:pt x="3251" y="6067"/>
                  </a:cubicBezTo>
                  <a:cubicBezTo>
                    <a:pt x="1906" y="6067"/>
                    <a:pt x="811" y="4972"/>
                    <a:pt x="811" y="3626"/>
                  </a:cubicBezTo>
                  <a:cubicBezTo>
                    <a:pt x="823" y="2912"/>
                    <a:pt x="1120" y="2257"/>
                    <a:pt x="1656" y="1793"/>
                  </a:cubicBezTo>
                  <a:cubicBezTo>
                    <a:pt x="1858" y="1864"/>
                    <a:pt x="2085" y="1924"/>
                    <a:pt x="2323" y="1971"/>
                  </a:cubicBezTo>
                  <a:cubicBezTo>
                    <a:pt x="1751" y="2293"/>
                    <a:pt x="1370" y="2912"/>
                    <a:pt x="1370" y="3626"/>
                  </a:cubicBezTo>
                  <a:cubicBezTo>
                    <a:pt x="1370" y="4662"/>
                    <a:pt x="2216" y="5508"/>
                    <a:pt x="3263" y="5508"/>
                  </a:cubicBezTo>
                  <a:cubicBezTo>
                    <a:pt x="4299" y="5508"/>
                    <a:pt x="5156" y="4662"/>
                    <a:pt x="5156" y="3626"/>
                  </a:cubicBezTo>
                  <a:cubicBezTo>
                    <a:pt x="5156" y="2579"/>
                    <a:pt x="4299" y="1733"/>
                    <a:pt x="3263" y="1733"/>
                  </a:cubicBezTo>
                  <a:cubicBezTo>
                    <a:pt x="2192" y="1733"/>
                    <a:pt x="1406" y="1459"/>
                    <a:pt x="965" y="948"/>
                  </a:cubicBezTo>
                  <a:cubicBezTo>
                    <a:pt x="823" y="745"/>
                    <a:pt x="727" y="567"/>
                    <a:pt x="692" y="424"/>
                  </a:cubicBezTo>
                  <a:close/>
                  <a:moveTo>
                    <a:pt x="5537" y="4954"/>
                  </a:moveTo>
                  <a:cubicBezTo>
                    <a:pt x="5585" y="4954"/>
                    <a:pt x="5633" y="4972"/>
                    <a:pt x="5668" y="5008"/>
                  </a:cubicBezTo>
                  <a:lnTo>
                    <a:pt x="5847" y="5210"/>
                  </a:lnTo>
                  <a:lnTo>
                    <a:pt x="5525" y="6091"/>
                  </a:lnTo>
                  <a:lnTo>
                    <a:pt x="5192" y="5210"/>
                  </a:lnTo>
                  <a:lnTo>
                    <a:pt x="5406" y="5008"/>
                  </a:lnTo>
                  <a:cubicBezTo>
                    <a:pt x="5442" y="4972"/>
                    <a:pt x="5490" y="4954"/>
                    <a:pt x="5537" y="4954"/>
                  </a:cubicBezTo>
                  <a:close/>
                  <a:moveTo>
                    <a:pt x="10431" y="4317"/>
                  </a:moveTo>
                  <a:cubicBezTo>
                    <a:pt x="10550" y="4781"/>
                    <a:pt x="10669" y="5329"/>
                    <a:pt x="10717" y="5710"/>
                  </a:cubicBezTo>
                  <a:lnTo>
                    <a:pt x="10359" y="5710"/>
                  </a:lnTo>
                  <a:cubicBezTo>
                    <a:pt x="10276" y="5710"/>
                    <a:pt x="10193" y="5781"/>
                    <a:pt x="10193" y="5865"/>
                  </a:cubicBezTo>
                  <a:lnTo>
                    <a:pt x="10193" y="6258"/>
                  </a:lnTo>
                  <a:cubicBezTo>
                    <a:pt x="10024" y="6288"/>
                    <a:pt x="9681" y="6339"/>
                    <a:pt x="9255" y="6339"/>
                  </a:cubicBezTo>
                  <a:cubicBezTo>
                    <a:pt x="9020" y="6339"/>
                    <a:pt x="8760" y="6324"/>
                    <a:pt x="8490" y="6282"/>
                  </a:cubicBezTo>
                  <a:cubicBezTo>
                    <a:pt x="9431" y="6031"/>
                    <a:pt x="10181" y="5269"/>
                    <a:pt x="10431" y="4317"/>
                  </a:cubicBezTo>
                  <a:close/>
                  <a:moveTo>
                    <a:pt x="584" y="4317"/>
                  </a:moveTo>
                  <a:cubicBezTo>
                    <a:pt x="834" y="5269"/>
                    <a:pt x="1585" y="6031"/>
                    <a:pt x="2537" y="6282"/>
                  </a:cubicBezTo>
                  <a:cubicBezTo>
                    <a:pt x="2245" y="6326"/>
                    <a:pt x="1970" y="6342"/>
                    <a:pt x="1726" y="6342"/>
                  </a:cubicBezTo>
                  <a:cubicBezTo>
                    <a:pt x="1312" y="6342"/>
                    <a:pt x="987" y="6295"/>
                    <a:pt x="823" y="6258"/>
                  </a:cubicBezTo>
                  <a:lnTo>
                    <a:pt x="823" y="5865"/>
                  </a:lnTo>
                  <a:cubicBezTo>
                    <a:pt x="823" y="5781"/>
                    <a:pt x="751" y="5710"/>
                    <a:pt x="656" y="5710"/>
                  </a:cubicBezTo>
                  <a:lnTo>
                    <a:pt x="299" y="5710"/>
                  </a:lnTo>
                  <a:cubicBezTo>
                    <a:pt x="334" y="5329"/>
                    <a:pt x="465" y="4781"/>
                    <a:pt x="584" y="4317"/>
                  </a:cubicBezTo>
                  <a:close/>
                  <a:moveTo>
                    <a:pt x="8454" y="6615"/>
                  </a:moveTo>
                  <a:cubicBezTo>
                    <a:pt x="8752" y="6663"/>
                    <a:pt x="9026" y="6674"/>
                    <a:pt x="9276" y="6674"/>
                  </a:cubicBezTo>
                  <a:lnTo>
                    <a:pt x="9502" y="6674"/>
                  </a:lnTo>
                  <a:cubicBezTo>
                    <a:pt x="9383" y="7627"/>
                    <a:pt x="8931" y="8508"/>
                    <a:pt x="8228" y="9163"/>
                  </a:cubicBezTo>
                  <a:cubicBezTo>
                    <a:pt x="7907" y="9460"/>
                    <a:pt x="7550" y="9699"/>
                    <a:pt x="7157" y="9877"/>
                  </a:cubicBezTo>
                  <a:cubicBezTo>
                    <a:pt x="7323" y="9722"/>
                    <a:pt x="7478" y="9556"/>
                    <a:pt x="7609" y="9365"/>
                  </a:cubicBezTo>
                  <a:cubicBezTo>
                    <a:pt x="8145" y="8627"/>
                    <a:pt x="8443" y="7651"/>
                    <a:pt x="8454" y="6615"/>
                  </a:cubicBezTo>
                  <a:close/>
                  <a:moveTo>
                    <a:pt x="6002" y="5734"/>
                  </a:moveTo>
                  <a:cubicBezTo>
                    <a:pt x="6430" y="6103"/>
                    <a:pt x="6966" y="6317"/>
                    <a:pt x="7550" y="6377"/>
                  </a:cubicBezTo>
                  <a:cubicBezTo>
                    <a:pt x="7740" y="6448"/>
                    <a:pt x="7931" y="6508"/>
                    <a:pt x="8121" y="6555"/>
                  </a:cubicBezTo>
                  <a:lnTo>
                    <a:pt x="8121" y="6567"/>
                  </a:lnTo>
                  <a:cubicBezTo>
                    <a:pt x="8133" y="8579"/>
                    <a:pt x="6954" y="10211"/>
                    <a:pt x="5514" y="10211"/>
                  </a:cubicBezTo>
                  <a:cubicBezTo>
                    <a:pt x="4942" y="10211"/>
                    <a:pt x="4394" y="9961"/>
                    <a:pt x="3942" y="9484"/>
                  </a:cubicBezTo>
                  <a:cubicBezTo>
                    <a:pt x="3501" y="9008"/>
                    <a:pt x="3156" y="8329"/>
                    <a:pt x="3013" y="7579"/>
                  </a:cubicBezTo>
                  <a:cubicBezTo>
                    <a:pt x="2993" y="7509"/>
                    <a:pt x="2930" y="7455"/>
                    <a:pt x="2853" y="7455"/>
                  </a:cubicBezTo>
                  <a:cubicBezTo>
                    <a:pt x="2839" y="7455"/>
                    <a:pt x="2825" y="7457"/>
                    <a:pt x="2811" y="7460"/>
                  </a:cubicBezTo>
                  <a:cubicBezTo>
                    <a:pt x="2728" y="7472"/>
                    <a:pt x="2668" y="7567"/>
                    <a:pt x="2692" y="7651"/>
                  </a:cubicBezTo>
                  <a:cubicBezTo>
                    <a:pt x="2858" y="8472"/>
                    <a:pt x="3228" y="9199"/>
                    <a:pt x="3716" y="9722"/>
                  </a:cubicBezTo>
                  <a:lnTo>
                    <a:pt x="3882" y="9889"/>
                  </a:lnTo>
                  <a:cubicBezTo>
                    <a:pt x="3501" y="9710"/>
                    <a:pt x="3120" y="9472"/>
                    <a:pt x="2811" y="9175"/>
                  </a:cubicBezTo>
                  <a:cubicBezTo>
                    <a:pt x="2096" y="8520"/>
                    <a:pt x="1668" y="7639"/>
                    <a:pt x="1549" y="6686"/>
                  </a:cubicBezTo>
                  <a:lnTo>
                    <a:pt x="1775" y="6686"/>
                  </a:lnTo>
                  <a:cubicBezTo>
                    <a:pt x="2025" y="6686"/>
                    <a:pt x="2299" y="6674"/>
                    <a:pt x="2597" y="6627"/>
                  </a:cubicBezTo>
                  <a:cubicBezTo>
                    <a:pt x="2597" y="6734"/>
                    <a:pt x="2597" y="6841"/>
                    <a:pt x="2608" y="6936"/>
                  </a:cubicBezTo>
                  <a:cubicBezTo>
                    <a:pt x="2608" y="7032"/>
                    <a:pt x="2680" y="7091"/>
                    <a:pt x="2775" y="7091"/>
                  </a:cubicBezTo>
                  <a:lnTo>
                    <a:pt x="2787" y="7091"/>
                  </a:lnTo>
                  <a:cubicBezTo>
                    <a:pt x="2870" y="7091"/>
                    <a:pt x="2954" y="6996"/>
                    <a:pt x="2930" y="6913"/>
                  </a:cubicBezTo>
                  <a:cubicBezTo>
                    <a:pt x="2930" y="6805"/>
                    <a:pt x="2918" y="6686"/>
                    <a:pt x="2918" y="6567"/>
                  </a:cubicBezTo>
                  <a:lnTo>
                    <a:pt x="2918" y="6555"/>
                  </a:lnTo>
                  <a:cubicBezTo>
                    <a:pt x="3109" y="6508"/>
                    <a:pt x="3311" y="6448"/>
                    <a:pt x="3501" y="6377"/>
                  </a:cubicBezTo>
                  <a:cubicBezTo>
                    <a:pt x="4061" y="6329"/>
                    <a:pt x="4597" y="6103"/>
                    <a:pt x="5049" y="5734"/>
                  </a:cubicBezTo>
                  <a:lnTo>
                    <a:pt x="5371" y="6615"/>
                  </a:lnTo>
                  <a:cubicBezTo>
                    <a:pt x="5406" y="6674"/>
                    <a:pt x="5466" y="6722"/>
                    <a:pt x="5525" y="6722"/>
                  </a:cubicBezTo>
                  <a:cubicBezTo>
                    <a:pt x="5597" y="6722"/>
                    <a:pt x="5656" y="6674"/>
                    <a:pt x="5668" y="6615"/>
                  </a:cubicBezTo>
                  <a:lnTo>
                    <a:pt x="6002" y="5734"/>
                  </a:lnTo>
                  <a:close/>
                  <a:moveTo>
                    <a:pt x="505" y="1"/>
                  </a:moveTo>
                  <a:cubicBezTo>
                    <a:pt x="477" y="1"/>
                    <a:pt x="447" y="7"/>
                    <a:pt x="418" y="19"/>
                  </a:cubicBezTo>
                  <a:cubicBezTo>
                    <a:pt x="370" y="55"/>
                    <a:pt x="346" y="90"/>
                    <a:pt x="346" y="150"/>
                  </a:cubicBezTo>
                  <a:cubicBezTo>
                    <a:pt x="346" y="174"/>
                    <a:pt x="346" y="650"/>
                    <a:pt x="727" y="1126"/>
                  </a:cubicBezTo>
                  <a:cubicBezTo>
                    <a:pt x="894" y="1329"/>
                    <a:pt x="1108" y="1507"/>
                    <a:pt x="1358" y="1638"/>
                  </a:cubicBezTo>
                  <a:cubicBezTo>
                    <a:pt x="882" y="2102"/>
                    <a:pt x="584" y="2733"/>
                    <a:pt x="525" y="3400"/>
                  </a:cubicBezTo>
                  <a:cubicBezTo>
                    <a:pt x="501" y="3472"/>
                    <a:pt x="1" y="5162"/>
                    <a:pt x="1" y="5865"/>
                  </a:cubicBezTo>
                  <a:cubicBezTo>
                    <a:pt x="1" y="5960"/>
                    <a:pt x="72" y="6031"/>
                    <a:pt x="168" y="6031"/>
                  </a:cubicBezTo>
                  <a:lnTo>
                    <a:pt x="525" y="6031"/>
                  </a:lnTo>
                  <a:lnTo>
                    <a:pt x="525" y="6389"/>
                  </a:lnTo>
                  <a:cubicBezTo>
                    <a:pt x="525" y="6460"/>
                    <a:pt x="561" y="6520"/>
                    <a:pt x="644" y="6555"/>
                  </a:cubicBezTo>
                  <a:cubicBezTo>
                    <a:pt x="668" y="6555"/>
                    <a:pt x="882" y="6615"/>
                    <a:pt x="1239" y="6639"/>
                  </a:cubicBezTo>
                  <a:cubicBezTo>
                    <a:pt x="1334" y="7698"/>
                    <a:pt x="1811" y="8663"/>
                    <a:pt x="2608" y="9401"/>
                  </a:cubicBezTo>
                  <a:cubicBezTo>
                    <a:pt x="2918" y="9675"/>
                    <a:pt x="3263" y="9913"/>
                    <a:pt x="3632" y="10115"/>
                  </a:cubicBezTo>
                  <a:lnTo>
                    <a:pt x="2454" y="10211"/>
                  </a:lnTo>
                  <a:cubicBezTo>
                    <a:pt x="2251" y="10234"/>
                    <a:pt x="2085" y="10365"/>
                    <a:pt x="2013" y="10556"/>
                  </a:cubicBezTo>
                  <a:lnTo>
                    <a:pt x="1906" y="10853"/>
                  </a:lnTo>
                  <a:cubicBezTo>
                    <a:pt x="1882" y="10949"/>
                    <a:pt x="1918" y="11032"/>
                    <a:pt x="2013" y="11068"/>
                  </a:cubicBezTo>
                  <a:cubicBezTo>
                    <a:pt x="2025" y="11068"/>
                    <a:pt x="2037" y="11080"/>
                    <a:pt x="2049" y="11080"/>
                  </a:cubicBezTo>
                  <a:cubicBezTo>
                    <a:pt x="2132" y="11080"/>
                    <a:pt x="2192" y="11032"/>
                    <a:pt x="2204" y="10973"/>
                  </a:cubicBezTo>
                  <a:lnTo>
                    <a:pt x="2311" y="10675"/>
                  </a:lnTo>
                  <a:cubicBezTo>
                    <a:pt x="2335" y="10603"/>
                    <a:pt x="2394" y="10556"/>
                    <a:pt x="2477" y="10556"/>
                  </a:cubicBezTo>
                  <a:lnTo>
                    <a:pt x="2597" y="10544"/>
                  </a:lnTo>
                  <a:lnTo>
                    <a:pt x="2597" y="10925"/>
                  </a:lnTo>
                  <a:cubicBezTo>
                    <a:pt x="2597" y="11020"/>
                    <a:pt x="2668" y="11092"/>
                    <a:pt x="2751" y="11092"/>
                  </a:cubicBezTo>
                  <a:cubicBezTo>
                    <a:pt x="2847" y="11092"/>
                    <a:pt x="2918" y="11020"/>
                    <a:pt x="2918" y="10925"/>
                  </a:cubicBezTo>
                  <a:lnTo>
                    <a:pt x="2918" y="10508"/>
                  </a:lnTo>
                  <a:lnTo>
                    <a:pt x="3144" y="10496"/>
                  </a:lnTo>
                  <a:lnTo>
                    <a:pt x="3311" y="10973"/>
                  </a:lnTo>
                  <a:cubicBezTo>
                    <a:pt x="3335" y="11044"/>
                    <a:pt x="3394" y="11080"/>
                    <a:pt x="3454" y="11080"/>
                  </a:cubicBezTo>
                  <a:cubicBezTo>
                    <a:pt x="3466" y="11080"/>
                    <a:pt x="3490" y="11080"/>
                    <a:pt x="3501" y="11056"/>
                  </a:cubicBezTo>
                  <a:cubicBezTo>
                    <a:pt x="3585" y="11032"/>
                    <a:pt x="3632" y="10937"/>
                    <a:pt x="3609" y="10853"/>
                  </a:cubicBezTo>
                  <a:lnTo>
                    <a:pt x="3466" y="10449"/>
                  </a:lnTo>
                  <a:lnTo>
                    <a:pt x="4323" y="10377"/>
                  </a:lnTo>
                  <a:cubicBezTo>
                    <a:pt x="4704" y="10496"/>
                    <a:pt x="5121" y="10556"/>
                    <a:pt x="5525" y="10556"/>
                  </a:cubicBezTo>
                  <a:cubicBezTo>
                    <a:pt x="5942" y="10556"/>
                    <a:pt x="6347" y="10496"/>
                    <a:pt x="6728" y="10377"/>
                  </a:cubicBezTo>
                  <a:lnTo>
                    <a:pt x="7573" y="10449"/>
                  </a:lnTo>
                  <a:lnTo>
                    <a:pt x="7442" y="10853"/>
                  </a:lnTo>
                  <a:cubicBezTo>
                    <a:pt x="7419" y="10937"/>
                    <a:pt x="7454" y="11032"/>
                    <a:pt x="7550" y="11056"/>
                  </a:cubicBezTo>
                  <a:cubicBezTo>
                    <a:pt x="7561" y="11056"/>
                    <a:pt x="7573" y="11080"/>
                    <a:pt x="7597" y="11080"/>
                  </a:cubicBezTo>
                  <a:cubicBezTo>
                    <a:pt x="7669" y="11080"/>
                    <a:pt x="7728" y="11032"/>
                    <a:pt x="7740" y="10973"/>
                  </a:cubicBezTo>
                  <a:lnTo>
                    <a:pt x="7907" y="10496"/>
                  </a:lnTo>
                  <a:lnTo>
                    <a:pt x="8133" y="10508"/>
                  </a:lnTo>
                  <a:lnTo>
                    <a:pt x="8133" y="10925"/>
                  </a:lnTo>
                  <a:cubicBezTo>
                    <a:pt x="8133" y="11020"/>
                    <a:pt x="8204" y="11092"/>
                    <a:pt x="8288" y="11092"/>
                  </a:cubicBezTo>
                  <a:cubicBezTo>
                    <a:pt x="8383" y="11092"/>
                    <a:pt x="8454" y="11020"/>
                    <a:pt x="8454" y="10925"/>
                  </a:cubicBezTo>
                  <a:lnTo>
                    <a:pt x="8454" y="10544"/>
                  </a:lnTo>
                  <a:lnTo>
                    <a:pt x="8573" y="10556"/>
                  </a:lnTo>
                  <a:cubicBezTo>
                    <a:pt x="8645" y="10556"/>
                    <a:pt x="8704" y="10615"/>
                    <a:pt x="8740" y="10675"/>
                  </a:cubicBezTo>
                  <a:lnTo>
                    <a:pt x="8847" y="10973"/>
                  </a:lnTo>
                  <a:cubicBezTo>
                    <a:pt x="8871" y="11044"/>
                    <a:pt x="8931" y="11080"/>
                    <a:pt x="8990" y="11080"/>
                  </a:cubicBezTo>
                  <a:cubicBezTo>
                    <a:pt x="9002" y="11080"/>
                    <a:pt x="9026" y="11080"/>
                    <a:pt x="9038" y="11056"/>
                  </a:cubicBezTo>
                  <a:cubicBezTo>
                    <a:pt x="9121" y="11032"/>
                    <a:pt x="9169" y="10937"/>
                    <a:pt x="9145" y="10853"/>
                  </a:cubicBezTo>
                  <a:lnTo>
                    <a:pt x="9038" y="10556"/>
                  </a:lnTo>
                  <a:cubicBezTo>
                    <a:pt x="8978" y="10365"/>
                    <a:pt x="8800" y="10222"/>
                    <a:pt x="8585" y="10211"/>
                  </a:cubicBezTo>
                  <a:lnTo>
                    <a:pt x="7419" y="10103"/>
                  </a:lnTo>
                  <a:cubicBezTo>
                    <a:pt x="7788" y="9925"/>
                    <a:pt x="8133" y="9687"/>
                    <a:pt x="8443" y="9389"/>
                  </a:cubicBezTo>
                  <a:cubicBezTo>
                    <a:pt x="9216" y="8663"/>
                    <a:pt x="9705" y="7698"/>
                    <a:pt x="9812" y="6639"/>
                  </a:cubicBezTo>
                  <a:cubicBezTo>
                    <a:pt x="10157" y="6615"/>
                    <a:pt x="10371" y="6555"/>
                    <a:pt x="10407" y="6555"/>
                  </a:cubicBezTo>
                  <a:cubicBezTo>
                    <a:pt x="10478" y="6532"/>
                    <a:pt x="10526" y="6460"/>
                    <a:pt x="10526" y="6389"/>
                  </a:cubicBezTo>
                  <a:lnTo>
                    <a:pt x="10526" y="6031"/>
                  </a:lnTo>
                  <a:lnTo>
                    <a:pt x="10883" y="6031"/>
                  </a:lnTo>
                  <a:cubicBezTo>
                    <a:pt x="10967" y="6031"/>
                    <a:pt x="11050" y="5960"/>
                    <a:pt x="11050" y="5865"/>
                  </a:cubicBezTo>
                  <a:cubicBezTo>
                    <a:pt x="11050" y="5174"/>
                    <a:pt x="10538" y="3472"/>
                    <a:pt x="10526" y="3400"/>
                  </a:cubicBezTo>
                  <a:cubicBezTo>
                    <a:pt x="10467" y="2733"/>
                    <a:pt x="10181" y="2102"/>
                    <a:pt x="9693" y="1638"/>
                  </a:cubicBezTo>
                  <a:cubicBezTo>
                    <a:pt x="9943" y="1507"/>
                    <a:pt x="10157" y="1329"/>
                    <a:pt x="10312" y="1126"/>
                  </a:cubicBezTo>
                  <a:cubicBezTo>
                    <a:pt x="10693" y="650"/>
                    <a:pt x="10705" y="174"/>
                    <a:pt x="10705" y="150"/>
                  </a:cubicBezTo>
                  <a:cubicBezTo>
                    <a:pt x="10705" y="90"/>
                    <a:pt x="10669" y="55"/>
                    <a:pt x="10633" y="19"/>
                  </a:cubicBezTo>
                  <a:cubicBezTo>
                    <a:pt x="10609" y="7"/>
                    <a:pt x="10583" y="1"/>
                    <a:pt x="10554" y="1"/>
                  </a:cubicBezTo>
                  <a:cubicBezTo>
                    <a:pt x="10526" y="1"/>
                    <a:pt x="10496" y="7"/>
                    <a:pt x="10467" y="19"/>
                  </a:cubicBezTo>
                  <a:cubicBezTo>
                    <a:pt x="10038" y="233"/>
                    <a:pt x="9455" y="269"/>
                    <a:pt x="8859" y="316"/>
                  </a:cubicBezTo>
                  <a:cubicBezTo>
                    <a:pt x="8466" y="352"/>
                    <a:pt x="8062" y="376"/>
                    <a:pt x="7681" y="436"/>
                  </a:cubicBezTo>
                  <a:cubicBezTo>
                    <a:pt x="7002" y="150"/>
                    <a:pt x="6264" y="7"/>
                    <a:pt x="5525" y="7"/>
                  </a:cubicBezTo>
                  <a:cubicBezTo>
                    <a:pt x="4775" y="7"/>
                    <a:pt x="4049" y="150"/>
                    <a:pt x="3370" y="436"/>
                  </a:cubicBezTo>
                  <a:cubicBezTo>
                    <a:pt x="2978" y="364"/>
                    <a:pt x="2573" y="328"/>
                    <a:pt x="2192" y="316"/>
                  </a:cubicBezTo>
                  <a:cubicBezTo>
                    <a:pt x="1585" y="269"/>
                    <a:pt x="1001" y="245"/>
                    <a:pt x="584" y="19"/>
                  </a:cubicBezTo>
                  <a:cubicBezTo>
                    <a:pt x="561" y="7"/>
                    <a:pt x="534" y="1"/>
                    <a:pt x="5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51" name="Google Shape;11951;p81"/>
            <p:cNvSpPr/>
            <p:nvPr/>
          </p:nvSpPr>
          <p:spPr>
            <a:xfrm>
              <a:off x="1481357" y="2507634"/>
              <a:ext cx="54144" cy="65568"/>
            </a:xfrm>
            <a:custGeom>
              <a:avLst/>
              <a:gdLst/>
              <a:ahLst/>
              <a:cxnLst/>
              <a:rect l="l" t="t" r="r" b="b"/>
              <a:pathLst>
                <a:path w="1692" h="2049" extrusionOk="0">
                  <a:moveTo>
                    <a:pt x="846" y="322"/>
                  </a:moveTo>
                  <a:cubicBezTo>
                    <a:pt x="1144" y="322"/>
                    <a:pt x="1382" y="560"/>
                    <a:pt x="1382" y="858"/>
                  </a:cubicBezTo>
                  <a:lnTo>
                    <a:pt x="1382" y="1191"/>
                  </a:lnTo>
                  <a:cubicBezTo>
                    <a:pt x="1382" y="1489"/>
                    <a:pt x="1144" y="1727"/>
                    <a:pt x="846" y="1727"/>
                  </a:cubicBezTo>
                  <a:cubicBezTo>
                    <a:pt x="549" y="1727"/>
                    <a:pt x="311" y="1489"/>
                    <a:pt x="311" y="1191"/>
                  </a:cubicBezTo>
                  <a:lnTo>
                    <a:pt x="311" y="858"/>
                  </a:lnTo>
                  <a:cubicBezTo>
                    <a:pt x="311" y="560"/>
                    <a:pt x="549" y="322"/>
                    <a:pt x="846" y="322"/>
                  </a:cubicBezTo>
                  <a:close/>
                  <a:moveTo>
                    <a:pt x="846" y="1"/>
                  </a:moveTo>
                  <a:cubicBezTo>
                    <a:pt x="370" y="1"/>
                    <a:pt x="1" y="393"/>
                    <a:pt x="1" y="858"/>
                  </a:cubicBezTo>
                  <a:lnTo>
                    <a:pt x="1" y="1191"/>
                  </a:lnTo>
                  <a:cubicBezTo>
                    <a:pt x="1" y="1667"/>
                    <a:pt x="382" y="2048"/>
                    <a:pt x="846" y="2048"/>
                  </a:cubicBezTo>
                  <a:cubicBezTo>
                    <a:pt x="1323" y="2048"/>
                    <a:pt x="1692" y="1656"/>
                    <a:pt x="1692" y="1191"/>
                  </a:cubicBezTo>
                  <a:lnTo>
                    <a:pt x="1692" y="858"/>
                  </a:lnTo>
                  <a:cubicBezTo>
                    <a:pt x="1692" y="382"/>
                    <a:pt x="1323" y="1"/>
                    <a:pt x="8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52" name="Google Shape;11952;p81"/>
            <p:cNvSpPr/>
            <p:nvPr/>
          </p:nvSpPr>
          <p:spPr>
            <a:xfrm>
              <a:off x="1625389" y="2507634"/>
              <a:ext cx="54528" cy="65568"/>
            </a:xfrm>
            <a:custGeom>
              <a:avLst/>
              <a:gdLst/>
              <a:ahLst/>
              <a:cxnLst/>
              <a:rect l="l" t="t" r="r" b="b"/>
              <a:pathLst>
                <a:path w="1704" h="2049" extrusionOk="0">
                  <a:moveTo>
                    <a:pt x="834" y="322"/>
                  </a:moveTo>
                  <a:cubicBezTo>
                    <a:pt x="1132" y="322"/>
                    <a:pt x="1370" y="560"/>
                    <a:pt x="1370" y="858"/>
                  </a:cubicBezTo>
                  <a:lnTo>
                    <a:pt x="1370" y="1191"/>
                  </a:lnTo>
                  <a:cubicBezTo>
                    <a:pt x="1370" y="1489"/>
                    <a:pt x="1132" y="1727"/>
                    <a:pt x="834" y="1727"/>
                  </a:cubicBezTo>
                  <a:cubicBezTo>
                    <a:pt x="536" y="1727"/>
                    <a:pt x="298" y="1489"/>
                    <a:pt x="298" y="1191"/>
                  </a:cubicBezTo>
                  <a:lnTo>
                    <a:pt x="298" y="858"/>
                  </a:lnTo>
                  <a:cubicBezTo>
                    <a:pt x="298" y="560"/>
                    <a:pt x="536" y="322"/>
                    <a:pt x="834" y="322"/>
                  </a:cubicBezTo>
                  <a:close/>
                  <a:moveTo>
                    <a:pt x="858" y="1"/>
                  </a:moveTo>
                  <a:cubicBezTo>
                    <a:pt x="382" y="1"/>
                    <a:pt x="1" y="393"/>
                    <a:pt x="1" y="858"/>
                  </a:cubicBezTo>
                  <a:lnTo>
                    <a:pt x="1" y="1191"/>
                  </a:lnTo>
                  <a:cubicBezTo>
                    <a:pt x="1" y="1667"/>
                    <a:pt x="393" y="2048"/>
                    <a:pt x="858" y="2048"/>
                  </a:cubicBezTo>
                  <a:cubicBezTo>
                    <a:pt x="1334" y="2048"/>
                    <a:pt x="1703" y="1656"/>
                    <a:pt x="1703" y="1191"/>
                  </a:cubicBezTo>
                  <a:lnTo>
                    <a:pt x="1703" y="858"/>
                  </a:lnTo>
                  <a:cubicBezTo>
                    <a:pt x="1703" y="382"/>
                    <a:pt x="1310" y="1"/>
                    <a:pt x="8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53" name="Google Shape;11953;p81"/>
            <p:cNvSpPr/>
            <p:nvPr/>
          </p:nvSpPr>
          <p:spPr>
            <a:xfrm>
              <a:off x="1503085" y="2529746"/>
              <a:ext cx="10688" cy="21344"/>
            </a:xfrm>
            <a:custGeom>
              <a:avLst/>
              <a:gdLst/>
              <a:ahLst/>
              <a:cxnLst/>
              <a:rect l="l" t="t" r="r" b="b"/>
              <a:pathLst>
                <a:path w="334" h="667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500"/>
                  </a:lnTo>
                  <a:cubicBezTo>
                    <a:pt x="1" y="595"/>
                    <a:pt x="72" y="667"/>
                    <a:pt x="167" y="667"/>
                  </a:cubicBezTo>
                  <a:cubicBezTo>
                    <a:pt x="251" y="667"/>
                    <a:pt x="334" y="595"/>
                    <a:pt x="334" y="500"/>
                  </a:cubicBezTo>
                  <a:lnTo>
                    <a:pt x="334" y="167"/>
                  </a:lnTo>
                  <a:cubicBezTo>
                    <a:pt x="334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54" name="Google Shape;11954;p81"/>
            <p:cNvSpPr/>
            <p:nvPr/>
          </p:nvSpPr>
          <p:spPr>
            <a:xfrm>
              <a:off x="1647501" y="2529746"/>
              <a:ext cx="10304" cy="21344"/>
            </a:xfrm>
            <a:custGeom>
              <a:avLst/>
              <a:gdLst/>
              <a:ahLst/>
              <a:cxnLst/>
              <a:rect l="l" t="t" r="r" b="b"/>
              <a:pathLst>
                <a:path w="322" h="667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500"/>
                  </a:lnTo>
                  <a:cubicBezTo>
                    <a:pt x="0" y="595"/>
                    <a:pt x="72" y="667"/>
                    <a:pt x="167" y="667"/>
                  </a:cubicBezTo>
                  <a:cubicBezTo>
                    <a:pt x="250" y="667"/>
                    <a:pt x="322" y="595"/>
                    <a:pt x="322" y="500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1955" name="Google Shape;11955;p81"/>
          <p:cNvGrpSpPr/>
          <p:nvPr/>
        </p:nvGrpSpPr>
        <p:grpSpPr>
          <a:xfrm>
            <a:off x="826384" y="2504474"/>
            <a:ext cx="355104" cy="351040"/>
            <a:chOff x="854253" y="2428274"/>
            <a:chExt cx="355104" cy="351040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1956" name="Google Shape;11956;p81"/>
            <p:cNvSpPr/>
            <p:nvPr/>
          </p:nvSpPr>
          <p:spPr>
            <a:xfrm>
              <a:off x="854253" y="2428274"/>
              <a:ext cx="355104" cy="351040"/>
            </a:xfrm>
            <a:custGeom>
              <a:avLst/>
              <a:gdLst/>
              <a:ahLst/>
              <a:cxnLst/>
              <a:rect l="l" t="t" r="r" b="b"/>
              <a:pathLst>
                <a:path w="11097" h="10970" extrusionOk="0">
                  <a:moveTo>
                    <a:pt x="2584" y="7660"/>
                  </a:moveTo>
                  <a:cubicBezTo>
                    <a:pt x="2870" y="7660"/>
                    <a:pt x="3132" y="7803"/>
                    <a:pt x="3286" y="8017"/>
                  </a:cubicBezTo>
                  <a:cubicBezTo>
                    <a:pt x="3179" y="8934"/>
                    <a:pt x="2417" y="9124"/>
                    <a:pt x="2370" y="9124"/>
                  </a:cubicBezTo>
                  <a:cubicBezTo>
                    <a:pt x="2286" y="9136"/>
                    <a:pt x="2239" y="9219"/>
                    <a:pt x="2251" y="9315"/>
                  </a:cubicBezTo>
                  <a:cubicBezTo>
                    <a:pt x="2262" y="9386"/>
                    <a:pt x="2346" y="9434"/>
                    <a:pt x="2417" y="9434"/>
                  </a:cubicBezTo>
                  <a:lnTo>
                    <a:pt x="2465" y="9434"/>
                  </a:lnTo>
                  <a:cubicBezTo>
                    <a:pt x="2477" y="9434"/>
                    <a:pt x="2727" y="9374"/>
                    <a:pt x="3001" y="9172"/>
                  </a:cubicBezTo>
                  <a:cubicBezTo>
                    <a:pt x="3144" y="9053"/>
                    <a:pt x="3346" y="8874"/>
                    <a:pt x="3453" y="8600"/>
                  </a:cubicBezTo>
                  <a:lnTo>
                    <a:pt x="3453" y="8600"/>
                  </a:lnTo>
                  <a:cubicBezTo>
                    <a:pt x="3394" y="9350"/>
                    <a:pt x="2774" y="9946"/>
                    <a:pt x="2001" y="9946"/>
                  </a:cubicBezTo>
                  <a:cubicBezTo>
                    <a:pt x="1548" y="9946"/>
                    <a:pt x="1179" y="9565"/>
                    <a:pt x="1179" y="9124"/>
                  </a:cubicBezTo>
                  <a:cubicBezTo>
                    <a:pt x="1179" y="8898"/>
                    <a:pt x="1274" y="8708"/>
                    <a:pt x="1417" y="8541"/>
                  </a:cubicBezTo>
                  <a:lnTo>
                    <a:pt x="2298" y="7660"/>
                  </a:lnTo>
                  <a:close/>
                  <a:moveTo>
                    <a:pt x="6251" y="0"/>
                  </a:moveTo>
                  <a:cubicBezTo>
                    <a:pt x="6168" y="0"/>
                    <a:pt x="6086" y="24"/>
                    <a:pt x="6013" y="76"/>
                  </a:cubicBezTo>
                  <a:cubicBezTo>
                    <a:pt x="5203" y="516"/>
                    <a:pt x="4644" y="1230"/>
                    <a:pt x="4453" y="1504"/>
                  </a:cubicBezTo>
                  <a:lnTo>
                    <a:pt x="4370" y="1457"/>
                  </a:lnTo>
                  <a:cubicBezTo>
                    <a:pt x="4300" y="1423"/>
                    <a:pt x="4225" y="1407"/>
                    <a:pt x="4152" y="1407"/>
                  </a:cubicBezTo>
                  <a:cubicBezTo>
                    <a:pt x="3988" y="1407"/>
                    <a:pt x="3829" y="1487"/>
                    <a:pt x="3739" y="1635"/>
                  </a:cubicBezTo>
                  <a:cubicBezTo>
                    <a:pt x="3132" y="2552"/>
                    <a:pt x="3084" y="3981"/>
                    <a:pt x="3084" y="4207"/>
                  </a:cubicBezTo>
                  <a:cubicBezTo>
                    <a:pt x="3013" y="4397"/>
                    <a:pt x="2941" y="4600"/>
                    <a:pt x="2893" y="4802"/>
                  </a:cubicBezTo>
                  <a:cubicBezTo>
                    <a:pt x="2465" y="4862"/>
                    <a:pt x="1929" y="4993"/>
                    <a:pt x="1417" y="5267"/>
                  </a:cubicBezTo>
                  <a:cubicBezTo>
                    <a:pt x="1000" y="5493"/>
                    <a:pt x="679" y="5755"/>
                    <a:pt x="441" y="6088"/>
                  </a:cubicBezTo>
                  <a:cubicBezTo>
                    <a:pt x="155" y="6481"/>
                    <a:pt x="0" y="6957"/>
                    <a:pt x="0" y="7493"/>
                  </a:cubicBezTo>
                  <a:cubicBezTo>
                    <a:pt x="0" y="7588"/>
                    <a:pt x="84" y="7660"/>
                    <a:pt x="167" y="7660"/>
                  </a:cubicBezTo>
                  <a:lnTo>
                    <a:pt x="1846" y="7660"/>
                  </a:lnTo>
                  <a:lnTo>
                    <a:pt x="1191" y="8315"/>
                  </a:lnTo>
                  <a:cubicBezTo>
                    <a:pt x="977" y="8541"/>
                    <a:pt x="869" y="8827"/>
                    <a:pt x="869" y="9124"/>
                  </a:cubicBezTo>
                  <a:cubicBezTo>
                    <a:pt x="869" y="9743"/>
                    <a:pt x="1369" y="10267"/>
                    <a:pt x="2012" y="10267"/>
                  </a:cubicBezTo>
                  <a:cubicBezTo>
                    <a:pt x="2608" y="10267"/>
                    <a:pt x="3144" y="9970"/>
                    <a:pt x="3477" y="9505"/>
                  </a:cubicBezTo>
                  <a:lnTo>
                    <a:pt x="3477" y="10803"/>
                  </a:lnTo>
                  <a:cubicBezTo>
                    <a:pt x="3477" y="10886"/>
                    <a:pt x="3548" y="10970"/>
                    <a:pt x="3632" y="10970"/>
                  </a:cubicBezTo>
                  <a:cubicBezTo>
                    <a:pt x="3727" y="10970"/>
                    <a:pt x="3798" y="10886"/>
                    <a:pt x="3798" y="10803"/>
                  </a:cubicBezTo>
                  <a:lnTo>
                    <a:pt x="3798" y="8553"/>
                  </a:lnTo>
                  <a:lnTo>
                    <a:pt x="3798" y="8469"/>
                  </a:lnTo>
                  <a:cubicBezTo>
                    <a:pt x="3751" y="7838"/>
                    <a:pt x="3239" y="7362"/>
                    <a:pt x="2608" y="7362"/>
                  </a:cubicBezTo>
                  <a:lnTo>
                    <a:pt x="774" y="7362"/>
                  </a:lnTo>
                  <a:cubicBezTo>
                    <a:pt x="1239" y="7184"/>
                    <a:pt x="2084" y="6993"/>
                    <a:pt x="3655" y="6993"/>
                  </a:cubicBezTo>
                  <a:cubicBezTo>
                    <a:pt x="3739" y="6993"/>
                    <a:pt x="3810" y="6922"/>
                    <a:pt x="3810" y="6826"/>
                  </a:cubicBezTo>
                  <a:cubicBezTo>
                    <a:pt x="3810" y="6743"/>
                    <a:pt x="3739" y="6660"/>
                    <a:pt x="3655" y="6660"/>
                  </a:cubicBezTo>
                  <a:cubicBezTo>
                    <a:pt x="1703" y="6660"/>
                    <a:pt x="774" y="6957"/>
                    <a:pt x="357" y="7184"/>
                  </a:cubicBezTo>
                  <a:cubicBezTo>
                    <a:pt x="453" y="6481"/>
                    <a:pt x="869" y="5933"/>
                    <a:pt x="1572" y="5564"/>
                  </a:cubicBezTo>
                  <a:cubicBezTo>
                    <a:pt x="2239" y="5207"/>
                    <a:pt x="3013" y="5112"/>
                    <a:pt x="3417" y="5088"/>
                  </a:cubicBezTo>
                  <a:cubicBezTo>
                    <a:pt x="3489" y="5088"/>
                    <a:pt x="3560" y="5112"/>
                    <a:pt x="3596" y="5195"/>
                  </a:cubicBezTo>
                  <a:cubicBezTo>
                    <a:pt x="3691" y="5410"/>
                    <a:pt x="3894" y="5826"/>
                    <a:pt x="4013" y="6172"/>
                  </a:cubicBezTo>
                  <a:cubicBezTo>
                    <a:pt x="4032" y="6248"/>
                    <a:pt x="4096" y="6286"/>
                    <a:pt x="4164" y="6286"/>
                  </a:cubicBezTo>
                  <a:cubicBezTo>
                    <a:pt x="4181" y="6286"/>
                    <a:pt x="4198" y="6283"/>
                    <a:pt x="4215" y="6279"/>
                  </a:cubicBezTo>
                  <a:cubicBezTo>
                    <a:pt x="4310" y="6243"/>
                    <a:pt x="4346" y="6160"/>
                    <a:pt x="4322" y="6064"/>
                  </a:cubicBezTo>
                  <a:cubicBezTo>
                    <a:pt x="4203" y="5731"/>
                    <a:pt x="4025" y="5326"/>
                    <a:pt x="3894" y="5040"/>
                  </a:cubicBezTo>
                  <a:cubicBezTo>
                    <a:pt x="3803" y="4860"/>
                    <a:pt x="3627" y="4754"/>
                    <a:pt x="3426" y="4754"/>
                  </a:cubicBezTo>
                  <a:cubicBezTo>
                    <a:pt x="3415" y="4754"/>
                    <a:pt x="3404" y="4754"/>
                    <a:pt x="3394" y="4755"/>
                  </a:cubicBezTo>
                  <a:cubicBezTo>
                    <a:pt x="3358" y="4755"/>
                    <a:pt x="3310" y="4755"/>
                    <a:pt x="3251" y="4778"/>
                  </a:cubicBezTo>
                  <a:cubicBezTo>
                    <a:pt x="3453" y="4005"/>
                    <a:pt x="3906" y="3314"/>
                    <a:pt x="4525" y="2814"/>
                  </a:cubicBezTo>
                  <a:cubicBezTo>
                    <a:pt x="5215" y="2254"/>
                    <a:pt x="6061" y="1957"/>
                    <a:pt x="6942" y="1957"/>
                  </a:cubicBezTo>
                  <a:cubicBezTo>
                    <a:pt x="7585" y="1957"/>
                    <a:pt x="8204" y="2123"/>
                    <a:pt x="8775" y="2421"/>
                  </a:cubicBezTo>
                  <a:cubicBezTo>
                    <a:pt x="8800" y="2437"/>
                    <a:pt x="8828" y="2445"/>
                    <a:pt x="8857" y="2445"/>
                  </a:cubicBezTo>
                  <a:cubicBezTo>
                    <a:pt x="8912" y="2445"/>
                    <a:pt x="8966" y="2416"/>
                    <a:pt x="8989" y="2362"/>
                  </a:cubicBezTo>
                  <a:cubicBezTo>
                    <a:pt x="9037" y="2290"/>
                    <a:pt x="9013" y="2183"/>
                    <a:pt x="8930" y="2147"/>
                  </a:cubicBezTo>
                  <a:cubicBezTo>
                    <a:pt x="8323" y="1814"/>
                    <a:pt x="7644" y="1635"/>
                    <a:pt x="6954" y="1635"/>
                  </a:cubicBezTo>
                  <a:cubicBezTo>
                    <a:pt x="6001" y="1635"/>
                    <a:pt x="5084" y="1969"/>
                    <a:pt x="4334" y="2564"/>
                  </a:cubicBezTo>
                  <a:cubicBezTo>
                    <a:pt x="4013" y="2826"/>
                    <a:pt x="3727" y="3135"/>
                    <a:pt x="3501" y="3481"/>
                  </a:cubicBezTo>
                  <a:cubicBezTo>
                    <a:pt x="3572" y="2981"/>
                    <a:pt x="3727" y="2302"/>
                    <a:pt x="4036" y="1814"/>
                  </a:cubicBezTo>
                  <a:cubicBezTo>
                    <a:pt x="4070" y="1764"/>
                    <a:pt x="4132" y="1743"/>
                    <a:pt x="4191" y="1743"/>
                  </a:cubicBezTo>
                  <a:cubicBezTo>
                    <a:pt x="4216" y="1743"/>
                    <a:pt x="4241" y="1747"/>
                    <a:pt x="4263" y="1754"/>
                  </a:cubicBezTo>
                  <a:lnTo>
                    <a:pt x="4465" y="1850"/>
                  </a:lnTo>
                  <a:cubicBezTo>
                    <a:pt x="4487" y="1856"/>
                    <a:pt x="4508" y="1859"/>
                    <a:pt x="4529" y="1859"/>
                  </a:cubicBezTo>
                  <a:cubicBezTo>
                    <a:pt x="4589" y="1859"/>
                    <a:pt x="4644" y="1834"/>
                    <a:pt x="4679" y="1790"/>
                  </a:cubicBezTo>
                  <a:cubicBezTo>
                    <a:pt x="4679" y="1766"/>
                    <a:pt x="5275" y="861"/>
                    <a:pt x="6215" y="337"/>
                  </a:cubicBezTo>
                  <a:cubicBezTo>
                    <a:pt x="6236" y="324"/>
                    <a:pt x="6261" y="318"/>
                    <a:pt x="6288" y="318"/>
                  </a:cubicBezTo>
                  <a:cubicBezTo>
                    <a:pt x="6307" y="318"/>
                    <a:pt x="6327" y="321"/>
                    <a:pt x="6346" y="326"/>
                  </a:cubicBezTo>
                  <a:cubicBezTo>
                    <a:pt x="6394" y="337"/>
                    <a:pt x="6430" y="373"/>
                    <a:pt x="6465" y="421"/>
                  </a:cubicBezTo>
                  <a:lnTo>
                    <a:pt x="6656" y="802"/>
                  </a:lnTo>
                  <a:cubicBezTo>
                    <a:pt x="6668" y="849"/>
                    <a:pt x="6715" y="873"/>
                    <a:pt x="6751" y="897"/>
                  </a:cubicBezTo>
                  <a:cubicBezTo>
                    <a:pt x="6769" y="901"/>
                    <a:pt x="6784" y="904"/>
                    <a:pt x="6799" y="904"/>
                  </a:cubicBezTo>
                  <a:cubicBezTo>
                    <a:pt x="6825" y="904"/>
                    <a:pt x="6848" y="896"/>
                    <a:pt x="6870" y="873"/>
                  </a:cubicBezTo>
                  <a:cubicBezTo>
                    <a:pt x="6870" y="873"/>
                    <a:pt x="7585" y="504"/>
                    <a:pt x="8513" y="397"/>
                  </a:cubicBezTo>
                  <a:cubicBezTo>
                    <a:pt x="8585" y="397"/>
                    <a:pt x="8644" y="421"/>
                    <a:pt x="8668" y="457"/>
                  </a:cubicBezTo>
                  <a:cubicBezTo>
                    <a:pt x="8716" y="504"/>
                    <a:pt x="8728" y="564"/>
                    <a:pt x="8716" y="623"/>
                  </a:cubicBezTo>
                  <a:lnTo>
                    <a:pt x="8620" y="1052"/>
                  </a:lnTo>
                  <a:cubicBezTo>
                    <a:pt x="8608" y="1099"/>
                    <a:pt x="8620" y="1147"/>
                    <a:pt x="8656" y="1171"/>
                  </a:cubicBezTo>
                  <a:cubicBezTo>
                    <a:pt x="8680" y="1207"/>
                    <a:pt x="8716" y="1230"/>
                    <a:pt x="8751" y="1254"/>
                  </a:cubicBezTo>
                  <a:cubicBezTo>
                    <a:pt x="8775" y="1254"/>
                    <a:pt x="9740" y="1397"/>
                    <a:pt x="10466" y="1933"/>
                  </a:cubicBezTo>
                  <a:cubicBezTo>
                    <a:pt x="10513" y="1969"/>
                    <a:pt x="10537" y="2028"/>
                    <a:pt x="10537" y="2088"/>
                  </a:cubicBezTo>
                  <a:cubicBezTo>
                    <a:pt x="10537" y="2147"/>
                    <a:pt x="10513" y="2207"/>
                    <a:pt x="10466" y="2231"/>
                  </a:cubicBezTo>
                  <a:lnTo>
                    <a:pt x="9751" y="2719"/>
                  </a:lnTo>
                  <a:cubicBezTo>
                    <a:pt x="9680" y="2647"/>
                    <a:pt x="9585" y="2588"/>
                    <a:pt x="9513" y="2516"/>
                  </a:cubicBezTo>
                  <a:cubicBezTo>
                    <a:pt x="9482" y="2491"/>
                    <a:pt x="9445" y="2478"/>
                    <a:pt x="9408" y="2478"/>
                  </a:cubicBezTo>
                  <a:cubicBezTo>
                    <a:pt x="9360" y="2478"/>
                    <a:pt x="9314" y="2500"/>
                    <a:pt x="9287" y="2540"/>
                  </a:cubicBezTo>
                  <a:cubicBezTo>
                    <a:pt x="9228" y="2623"/>
                    <a:pt x="9251" y="2719"/>
                    <a:pt x="9323" y="2766"/>
                  </a:cubicBezTo>
                  <a:cubicBezTo>
                    <a:pt x="10240" y="3493"/>
                    <a:pt x="10764" y="4588"/>
                    <a:pt x="10764" y="5755"/>
                  </a:cubicBezTo>
                  <a:lnTo>
                    <a:pt x="10764" y="10791"/>
                  </a:lnTo>
                  <a:cubicBezTo>
                    <a:pt x="10764" y="10874"/>
                    <a:pt x="10835" y="10958"/>
                    <a:pt x="10930" y="10958"/>
                  </a:cubicBezTo>
                  <a:cubicBezTo>
                    <a:pt x="11014" y="10958"/>
                    <a:pt x="11097" y="10874"/>
                    <a:pt x="11097" y="10791"/>
                  </a:cubicBezTo>
                  <a:lnTo>
                    <a:pt x="11097" y="5755"/>
                  </a:lnTo>
                  <a:cubicBezTo>
                    <a:pt x="11061" y="4707"/>
                    <a:pt x="10668" y="3719"/>
                    <a:pt x="9966" y="2957"/>
                  </a:cubicBezTo>
                  <a:lnTo>
                    <a:pt x="10621" y="2504"/>
                  </a:lnTo>
                  <a:cubicBezTo>
                    <a:pt x="10752" y="2409"/>
                    <a:pt x="10847" y="2242"/>
                    <a:pt x="10847" y="2076"/>
                  </a:cubicBezTo>
                  <a:cubicBezTo>
                    <a:pt x="10847" y="1921"/>
                    <a:pt x="10764" y="1766"/>
                    <a:pt x="10633" y="1659"/>
                  </a:cubicBezTo>
                  <a:cubicBezTo>
                    <a:pt x="10013" y="1219"/>
                    <a:pt x="9275" y="1028"/>
                    <a:pt x="8954" y="945"/>
                  </a:cubicBezTo>
                  <a:lnTo>
                    <a:pt x="9013" y="683"/>
                  </a:lnTo>
                  <a:cubicBezTo>
                    <a:pt x="9037" y="516"/>
                    <a:pt x="9001" y="349"/>
                    <a:pt x="8894" y="230"/>
                  </a:cubicBezTo>
                  <a:cubicBezTo>
                    <a:pt x="8803" y="129"/>
                    <a:pt x="8668" y="70"/>
                    <a:pt x="8526" y="70"/>
                  </a:cubicBezTo>
                  <a:cubicBezTo>
                    <a:pt x="8502" y="70"/>
                    <a:pt x="8478" y="72"/>
                    <a:pt x="8454" y="76"/>
                  </a:cubicBezTo>
                  <a:cubicBezTo>
                    <a:pt x="7704" y="147"/>
                    <a:pt x="7108" y="385"/>
                    <a:pt x="6834" y="516"/>
                  </a:cubicBezTo>
                  <a:lnTo>
                    <a:pt x="6715" y="278"/>
                  </a:lnTo>
                  <a:cubicBezTo>
                    <a:pt x="6656" y="159"/>
                    <a:pt x="6537" y="52"/>
                    <a:pt x="6406" y="28"/>
                  </a:cubicBezTo>
                  <a:cubicBezTo>
                    <a:pt x="6355" y="10"/>
                    <a:pt x="6303" y="0"/>
                    <a:pt x="62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57" name="Google Shape;11957;p81"/>
            <p:cNvSpPr/>
            <p:nvPr/>
          </p:nvSpPr>
          <p:spPr>
            <a:xfrm>
              <a:off x="1003597" y="2557554"/>
              <a:ext cx="49568" cy="60608"/>
            </a:xfrm>
            <a:custGeom>
              <a:avLst/>
              <a:gdLst/>
              <a:ahLst/>
              <a:cxnLst/>
              <a:rect l="l" t="t" r="r" b="b"/>
              <a:pathLst>
                <a:path w="1549" h="1894" extrusionOk="0">
                  <a:moveTo>
                    <a:pt x="774" y="0"/>
                  </a:moveTo>
                  <a:cubicBezTo>
                    <a:pt x="358" y="0"/>
                    <a:pt x="1" y="346"/>
                    <a:pt x="1" y="774"/>
                  </a:cubicBezTo>
                  <a:lnTo>
                    <a:pt x="1" y="1119"/>
                  </a:lnTo>
                  <a:cubicBezTo>
                    <a:pt x="1" y="1536"/>
                    <a:pt x="346" y="1893"/>
                    <a:pt x="774" y="1893"/>
                  </a:cubicBezTo>
                  <a:cubicBezTo>
                    <a:pt x="1203" y="1893"/>
                    <a:pt x="1548" y="1548"/>
                    <a:pt x="1548" y="1119"/>
                  </a:cubicBezTo>
                  <a:lnTo>
                    <a:pt x="1548" y="774"/>
                  </a:lnTo>
                  <a:cubicBezTo>
                    <a:pt x="1548" y="643"/>
                    <a:pt x="1513" y="548"/>
                    <a:pt x="1477" y="441"/>
                  </a:cubicBezTo>
                  <a:cubicBezTo>
                    <a:pt x="1443" y="389"/>
                    <a:pt x="1383" y="350"/>
                    <a:pt x="1322" y="350"/>
                  </a:cubicBezTo>
                  <a:cubicBezTo>
                    <a:pt x="1298" y="350"/>
                    <a:pt x="1274" y="356"/>
                    <a:pt x="1251" y="369"/>
                  </a:cubicBezTo>
                  <a:cubicBezTo>
                    <a:pt x="1179" y="405"/>
                    <a:pt x="1132" y="500"/>
                    <a:pt x="1179" y="584"/>
                  </a:cubicBezTo>
                  <a:cubicBezTo>
                    <a:pt x="1203" y="643"/>
                    <a:pt x="1215" y="703"/>
                    <a:pt x="1215" y="786"/>
                  </a:cubicBezTo>
                  <a:lnTo>
                    <a:pt x="1215" y="1119"/>
                  </a:lnTo>
                  <a:cubicBezTo>
                    <a:pt x="1215" y="1358"/>
                    <a:pt x="1024" y="1572"/>
                    <a:pt x="774" y="1572"/>
                  </a:cubicBezTo>
                  <a:cubicBezTo>
                    <a:pt x="536" y="1572"/>
                    <a:pt x="322" y="1381"/>
                    <a:pt x="322" y="1119"/>
                  </a:cubicBezTo>
                  <a:lnTo>
                    <a:pt x="322" y="786"/>
                  </a:lnTo>
                  <a:cubicBezTo>
                    <a:pt x="322" y="548"/>
                    <a:pt x="524" y="334"/>
                    <a:pt x="774" y="334"/>
                  </a:cubicBezTo>
                  <a:cubicBezTo>
                    <a:pt x="858" y="334"/>
                    <a:pt x="941" y="262"/>
                    <a:pt x="941" y="167"/>
                  </a:cubicBezTo>
                  <a:cubicBezTo>
                    <a:pt x="941" y="84"/>
                    <a:pt x="858" y="0"/>
                    <a:pt x="7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1958" name="Google Shape;11958;p81"/>
          <p:cNvGrpSpPr/>
          <p:nvPr/>
        </p:nvGrpSpPr>
        <p:grpSpPr>
          <a:xfrm>
            <a:off x="6869040" y="2517146"/>
            <a:ext cx="354752" cy="275904"/>
            <a:chOff x="6896909" y="2440946"/>
            <a:chExt cx="354752" cy="275904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1959" name="Google Shape;11959;p81"/>
            <p:cNvSpPr/>
            <p:nvPr/>
          </p:nvSpPr>
          <p:spPr>
            <a:xfrm>
              <a:off x="7052365" y="2573938"/>
              <a:ext cx="32416" cy="32416"/>
            </a:xfrm>
            <a:custGeom>
              <a:avLst/>
              <a:gdLst/>
              <a:ahLst/>
              <a:cxnLst/>
              <a:rect l="l" t="t" r="r" b="b"/>
              <a:pathLst>
                <a:path w="1013" h="1013" extrusionOk="0">
                  <a:moveTo>
                    <a:pt x="512" y="346"/>
                  </a:moveTo>
                  <a:cubicBezTo>
                    <a:pt x="607" y="346"/>
                    <a:pt x="691" y="429"/>
                    <a:pt x="691" y="524"/>
                  </a:cubicBezTo>
                  <a:cubicBezTo>
                    <a:pt x="691" y="607"/>
                    <a:pt x="607" y="703"/>
                    <a:pt x="512" y="703"/>
                  </a:cubicBezTo>
                  <a:cubicBezTo>
                    <a:pt x="405" y="703"/>
                    <a:pt x="334" y="607"/>
                    <a:pt x="334" y="524"/>
                  </a:cubicBezTo>
                  <a:cubicBezTo>
                    <a:pt x="334" y="429"/>
                    <a:pt x="417" y="346"/>
                    <a:pt x="512" y="346"/>
                  </a:cubicBezTo>
                  <a:close/>
                  <a:moveTo>
                    <a:pt x="512" y="0"/>
                  </a:moveTo>
                  <a:cubicBezTo>
                    <a:pt x="226" y="0"/>
                    <a:pt x="0" y="226"/>
                    <a:pt x="0" y="500"/>
                  </a:cubicBezTo>
                  <a:cubicBezTo>
                    <a:pt x="0" y="786"/>
                    <a:pt x="226" y="1012"/>
                    <a:pt x="512" y="1012"/>
                  </a:cubicBezTo>
                  <a:cubicBezTo>
                    <a:pt x="786" y="1012"/>
                    <a:pt x="1012" y="786"/>
                    <a:pt x="1012" y="500"/>
                  </a:cubicBezTo>
                  <a:cubicBezTo>
                    <a:pt x="1012" y="226"/>
                    <a:pt x="786" y="0"/>
                    <a:pt x="5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60" name="Google Shape;11960;p81"/>
            <p:cNvSpPr/>
            <p:nvPr/>
          </p:nvSpPr>
          <p:spPr>
            <a:xfrm>
              <a:off x="6896909" y="2440946"/>
              <a:ext cx="354752" cy="275904"/>
            </a:xfrm>
            <a:custGeom>
              <a:avLst/>
              <a:gdLst/>
              <a:ahLst/>
              <a:cxnLst/>
              <a:rect l="l" t="t" r="r" b="b"/>
              <a:pathLst>
                <a:path w="11086" h="8622" extrusionOk="0">
                  <a:moveTo>
                    <a:pt x="3882" y="4847"/>
                  </a:moveTo>
                  <a:cubicBezTo>
                    <a:pt x="3894" y="5049"/>
                    <a:pt x="3953" y="5454"/>
                    <a:pt x="4132" y="5883"/>
                  </a:cubicBezTo>
                  <a:cubicBezTo>
                    <a:pt x="4370" y="6466"/>
                    <a:pt x="4870" y="7192"/>
                    <a:pt x="5930" y="7502"/>
                  </a:cubicBezTo>
                  <a:cubicBezTo>
                    <a:pt x="5942" y="7538"/>
                    <a:pt x="5965" y="7550"/>
                    <a:pt x="5977" y="7585"/>
                  </a:cubicBezTo>
                  <a:cubicBezTo>
                    <a:pt x="4668" y="7585"/>
                    <a:pt x="3441" y="6823"/>
                    <a:pt x="2846" y="5645"/>
                  </a:cubicBezTo>
                  <a:cubicBezTo>
                    <a:pt x="2820" y="5592"/>
                    <a:pt x="2762" y="5559"/>
                    <a:pt x="2700" y="5559"/>
                  </a:cubicBezTo>
                  <a:cubicBezTo>
                    <a:pt x="2677" y="5559"/>
                    <a:pt x="2654" y="5564"/>
                    <a:pt x="2632" y="5573"/>
                  </a:cubicBezTo>
                  <a:cubicBezTo>
                    <a:pt x="2489" y="5597"/>
                    <a:pt x="2465" y="5704"/>
                    <a:pt x="2513" y="5776"/>
                  </a:cubicBezTo>
                  <a:cubicBezTo>
                    <a:pt x="2834" y="6418"/>
                    <a:pt x="3322" y="6942"/>
                    <a:pt x="3941" y="7323"/>
                  </a:cubicBezTo>
                  <a:cubicBezTo>
                    <a:pt x="4275" y="7538"/>
                    <a:pt x="4644" y="7681"/>
                    <a:pt x="5037" y="7788"/>
                  </a:cubicBezTo>
                  <a:cubicBezTo>
                    <a:pt x="4967" y="7792"/>
                    <a:pt x="4898" y="7794"/>
                    <a:pt x="4829" y="7794"/>
                  </a:cubicBezTo>
                  <a:cubicBezTo>
                    <a:pt x="4067" y="7794"/>
                    <a:pt x="3326" y="7554"/>
                    <a:pt x="2715" y="7073"/>
                  </a:cubicBezTo>
                  <a:cubicBezTo>
                    <a:pt x="1989" y="6526"/>
                    <a:pt x="1512" y="5740"/>
                    <a:pt x="1358" y="4847"/>
                  </a:cubicBezTo>
                  <a:lnTo>
                    <a:pt x="2191" y="4847"/>
                  </a:lnTo>
                  <a:cubicBezTo>
                    <a:pt x="2215" y="4918"/>
                    <a:pt x="2227" y="4990"/>
                    <a:pt x="2251" y="5061"/>
                  </a:cubicBezTo>
                  <a:cubicBezTo>
                    <a:pt x="2274" y="5144"/>
                    <a:pt x="2346" y="5180"/>
                    <a:pt x="2417" y="5180"/>
                  </a:cubicBezTo>
                  <a:lnTo>
                    <a:pt x="2465" y="5180"/>
                  </a:lnTo>
                  <a:cubicBezTo>
                    <a:pt x="2548" y="5156"/>
                    <a:pt x="2596" y="5061"/>
                    <a:pt x="2584" y="4990"/>
                  </a:cubicBezTo>
                  <a:cubicBezTo>
                    <a:pt x="2572" y="4942"/>
                    <a:pt x="2548" y="4906"/>
                    <a:pt x="2548" y="4847"/>
                  </a:cubicBezTo>
                  <a:close/>
                  <a:moveTo>
                    <a:pt x="1001" y="4823"/>
                  </a:moveTo>
                  <a:cubicBezTo>
                    <a:pt x="1155" y="5823"/>
                    <a:pt x="1679" y="6704"/>
                    <a:pt x="2489" y="7323"/>
                  </a:cubicBezTo>
                  <a:cubicBezTo>
                    <a:pt x="2953" y="7681"/>
                    <a:pt x="3477" y="7919"/>
                    <a:pt x="4025" y="8026"/>
                  </a:cubicBezTo>
                  <a:cubicBezTo>
                    <a:pt x="3959" y="8030"/>
                    <a:pt x="3893" y="8032"/>
                    <a:pt x="3827" y="8032"/>
                  </a:cubicBezTo>
                  <a:cubicBezTo>
                    <a:pt x="3076" y="8032"/>
                    <a:pt x="2350" y="7782"/>
                    <a:pt x="1715" y="7311"/>
                  </a:cubicBezTo>
                  <a:cubicBezTo>
                    <a:pt x="929" y="6704"/>
                    <a:pt x="441" y="5811"/>
                    <a:pt x="334" y="4823"/>
                  </a:cubicBezTo>
                  <a:close/>
                  <a:moveTo>
                    <a:pt x="6858" y="370"/>
                  </a:moveTo>
                  <a:lnTo>
                    <a:pt x="6858" y="370"/>
                  </a:lnTo>
                  <a:cubicBezTo>
                    <a:pt x="7585" y="572"/>
                    <a:pt x="7823" y="1227"/>
                    <a:pt x="7835" y="1251"/>
                  </a:cubicBezTo>
                  <a:cubicBezTo>
                    <a:pt x="7847" y="1311"/>
                    <a:pt x="7930" y="1358"/>
                    <a:pt x="7989" y="1358"/>
                  </a:cubicBezTo>
                  <a:lnTo>
                    <a:pt x="8168" y="1358"/>
                  </a:lnTo>
                  <a:cubicBezTo>
                    <a:pt x="9609" y="1358"/>
                    <a:pt x="10764" y="2537"/>
                    <a:pt x="10764" y="3966"/>
                  </a:cubicBezTo>
                  <a:cubicBezTo>
                    <a:pt x="10752" y="5335"/>
                    <a:pt x="9835" y="6526"/>
                    <a:pt x="8537" y="6883"/>
                  </a:cubicBezTo>
                  <a:lnTo>
                    <a:pt x="7525" y="7169"/>
                  </a:lnTo>
                  <a:lnTo>
                    <a:pt x="7454" y="6716"/>
                  </a:lnTo>
                  <a:cubicBezTo>
                    <a:pt x="7432" y="6630"/>
                    <a:pt x="7363" y="6583"/>
                    <a:pt x="7280" y="6583"/>
                  </a:cubicBezTo>
                  <a:cubicBezTo>
                    <a:pt x="7270" y="6583"/>
                    <a:pt x="7261" y="6584"/>
                    <a:pt x="7251" y="6585"/>
                  </a:cubicBezTo>
                  <a:cubicBezTo>
                    <a:pt x="7168" y="6597"/>
                    <a:pt x="7108" y="6692"/>
                    <a:pt x="7120" y="6776"/>
                  </a:cubicBezTo>
                  <a:lnTo>
                    <a:pt x="7358" y="8073"/>
                  </a:lnTo>
                  <a:cubicBezTo>
                    <a:pt x="7370" y="8145"/>
                    <a:pt x="7347" y="8204"/>
                    <a:pt x="7287" y="8252"/>
                  </a:cubicBezTo>
                  <a:cubicBezTo>
                    <a:pt x="7255" y="8278"/>
                    <a:pt x="7216" y="8289"/>
                    <a:pt x="7180" y="8289"/>
                  </a:cubicBezTo>
                  <a:cubicBezTo>
                    <a:pt x="7148" y="8289"/>
                    <a:pt x="7119" y="8280"/>
                    <a:pt x="7097" y="8264"/>
                  </a:cubicBezTo>
                  <a:cubicBezTo>
                    <a:pt x="6287" y="7823"/>
                    <a:pt x="6049" y="7061"/>
                    <a:pt x="6049" y="7049"/>
                  </a:cubicBezTo>
                  <a:cubicBezTo>
                    <a:pt x="6030" y="6976"/>
                    <a:pt x="5969" y="6930"/>
                    <a:pt x="5909" y="6930"/>
                  </a:cubicBezTo>
                  <a:cubicBezTo>
                    <a:pt x="5892" y="6930"/>
                    <a:pt x="5874" y="6934"/>
                    <a:pt x="5858" y="6942"/>
                  </a:cubicBezTo>
                  <a:cubicBezTo>
                    <a:pt x="5787" y="6954"/>
                    <a:pt x="5739" y="7026"/>
                    <a:pt x="5739" y="7109"/>
                  </a:cubicBezTo>
                  <a:cubicBezTo>
                    <a:pt x="5108" y="6847"/>
                    <a:pt x="4668" y="6407"/>
                    <a:pt x="4394" y="5764"/>
                  </a:cubicBezTo>
                  <a:cubicBezTo>
                    <a:pt x="4239" y="5395"/>
                    <a:pt x="4191" y="5037"/>
                    <a:pt x="4156" y="4847"/>
                  </a:cubicBezTo>
                  <a:lnTo>
                    <a:pt x="4334" y="4847"/>
                  </a:lnTo>
                  <a:cubicBezTo>
                    <a:pt x="4430" y="4847"/>
                    <a:pt x="4501" y="4763"/>
                    <a:pt x="4501" y="4680"/>
                  </a:cubicBezTo>
                  <a:cubicBezTo>
                    <a:pt x="4501" y="4585"/>
                    <a:pt x="4430" y="4513"/>
                    <a:pt x="4334" y="4513"/>
                  </a:cubicBezTo>
                  <a:lnTo>
                    <a:pt x="334" y="4513"/>
                  </a:lnTo>
                  <a:lnTo>
                    <a:pt x="334" y="4502"/>
                  </a:lnTo>
                  <a:cubicBezTo>
                    <a:pt x="334" y="4204"/>
                    <a:pt x="572" y="3966"/>
                    <a:pt x="870" y="3966"/>
                  </a:cubicBezTo>
                  <a:lnTo>
                    <a:pt x="8418" y="3966"/>
                  </a:lnTo>
                  <a:cubicBezTo>
                    <a:pt x="9025" y="3966"/>
                    <a:pt x="9537" y="3454"/>
                    <a:pt x="9537" y="2847"/>
                  </a:cubicBezTo>
                  <a:cubicBezTo>
                    <a:pt x="9537" y="2239"/>
                    <a:pt x="9025" y="1727"/>
                    <a:pt x="8418" y="1727"/>
                  </a:cubicBezTo>
                  <a:lnTo>
                    <a:pt x="7989" y="1727"/>
                  </a:lnTo>
                  <a:cubicBezTo>
                    <a:pt x="7906" y="1727"/>
                    <a:pt x="7847" y="1775"/>
                    <a:pt x="7835" y="1835"/>
                  </a:cubicBezTo>
                  <a:cubicBezTo>
                    <a:pt x="7835" y="1846"/>
                    <a:pt x="7597" y="2525"/>
                    <a:pt x="6858" y="2716"/>
                  </a:cubicBezTo>
                  <a:cubicBezTo>
                    <a:pt x="6894" y="2573"/>
                    <a:pt x="6930" y="2394"/>
                    <a:pt x="6930" y="2156"/>
                  </a:cubicBezTo>
                  <a:cubicBezTo>
                    <a:pt x="6930" y="1823"/>
                    <a:pt x="7168" y="1704"/>
                    <a:pt x="7180" y="1704"/>
                  </a:cubicBezTo>
                  <a:cubicBezTo>
                    <a:pt x="7239" y="1668"/>
                    <a:pt x="7287" y="1608"/>
                    <a:pt x="7287" y="1549"/>
                  </a:cubicBezTo>
                  <a:cubicBezTo>
                    <a:pt x="7287" y="1489"/>
                    <a:pt x="7251" y="1430"/>
                    <a:pt x="7192" y="1406"/>
                  </a:cubicBezTo>
                  <a:cubicBezTo>
                    <a:pt x="7180" y="1406"/>
                    <a:pt x="6942" y="1287"/>
                    <a:pt x="6942" y="930"/>
                  </a:cubicBezTo>
                  <a:cubicBezTo>
                    <a:pt x="6942" y="692"/>
                    <a:pt x="6918" y="513"/>
                    <a:pt x="6858" y="370"/>
                  </a:cubicBezTo>
                  <a:close/>
                  <a:moveTo>
                    <a:pt x="6406" y="1"/>
                  </a:moveTo>
                  <a:cubicBezTo>
                    <a:pt x="6323" y="1"/>
                    <a:pt x="6239" y="72"/>
                    <a:pt x="6239" y="168"/>
                  </a:cubicBezTo>
                  <a:cubicBezTo>
                    <a:pt x="6239" y="263"/>
                    <a:pt x="6323" y="334"/>
                    <a:pt x="6394" y="334"/>
                  </a:cubicBezTo>
                  <a:cubicBezTo>
                    <a:pt x="6454" y="346"/>
                    <a:pt x="6585" y="465"/>
                    <a:pt x="6585" y="942"/>
                  </a:cubicBezTo>
                  <a:cubicBezTo>
                    <a:pt x="6585" y="1239"/>
                    <a:pt x="6704" y="1430"/>
                    <a:pt x="6823" y="1549"/>
                  </a:cubicBezTo>
                  <a:cubicBezTo>
                    <a:pt x="6704" y="1668"/>
                    <a:pt x="6585" y="1870"/>
                    <a:pt x="6585" y="2168"/>
                  </a:cubicBezTo>
                  <a:cubicBezTo>
                    <a:pt x="6585" y="2644"/>
                    <a:pt x="6454" y="2763"/>
                    <a:pt x="6394" y="2775"/>
                  </a:cubicBezTo>
                  <a:cubicBezTo>
                    <a:pt x="6299" y="2775"/>
                    <a:pt x="6239" y="2847"/>
                    <a:pt x="6239" y="2942"/>
                  </a:cubicBezTo>
                  <a:cubicBezTo>
                    <a:pt x="6239" y="3025"/>
                    <a:pt x="6323" y="3097"/>
                    <a:pt x="6406" y="3097"/>
                  </a:cubicBezTo>
                  <a:cubicBezTo>
                    <a:pt x="7097" y="3097"/>
                    <a:pt x="7525" y="2787"/>
                    <a:pt x="7763" y="2537"/>
                  </a:cubicBezTo>
                  <a:cubicBezTo>
                    <a:pt x="7918" y="2358"/>
                    <a:pt x="8025" y="2180"/>
                    <a:pt x="8073" y="2073"/>
                  </a:cubicBezTo>
                  <a:lnTo>
                    <a:pt x="8406" y="2073"/>
                  </a:lnTo>
                  <a:cubicBezTo>
                    <a:pt x="8835" y="2073"/>
                    <a:pt x="9192" y="2430"/>
                    <a:pt x="9192" y="2858"/>
                  </a:cubicBezTo>
                  <a:cubicBezTo>
                    <a:pt x="9192" y="3299"/>
                    <a:pt x="8835" y="3656"/>
                    <a:pt x="8406" y="3656"/>
                  </a:cubicBezTo>
                  <a:lnTo>
                    <a:pt x="858" y="3656"/>
                  </a:lnTo>
                  <a:cubicBezTo>
                    <a:pt x="381" y="3656"/>
                    <a:pt x="0" y="4037"/>
                    <a:pt x="0" y="4502"/>
                  </a:cubicBezTo>
                  <a:cubicBezTo>
                    <a:pt x="0" y="5716"/>
                    <a:pt x="560" y="6835"/>
                    <a:pt x="1524" y="7561"/>
                  </a:cubicBezTo>
                  <a:cubicBezTo>
                    <a:pt x="2203" y="8085"/>
                    <a:pt x="3025" y="8359"/>
                    <a:pt x="3858" y="8359"/>
                  </a:cubicBezTo>
                  <a:cubicBezTo>
                    <a:pt x="4203" y="8359"/>
                    <a:pt x="4549" y="8312"/>
                    <a:pt x="4894" y="8216"/>
                  </a:cubicBezTo>
                  <a:lnTo>
                    <a:pt x="6120" y="7883"/>
                  </a:lnTo>
                  <a:cubicBezTo>
                    <a:pt x="6299" y="8121"/>
                    <a:pt x="6573" y="8359"/>
                    <a:pt x="6918" y="8562"/>
                  </a:cubicBezTo>
                  <a:cubicBezTo>
                    <a:pt x="6989" y="8609"/>
                    <a:pt x="7073" y="8621"/>
                    <a:pt x="7144" y="8621"/>
                  </a:cubicBezTo>
                  <a:cubicBezTo>
                    <a:pt x="7251" y="8621"/>
                    <a:pt x="7358" y="8597"/>
                    <a:pt x="7442" y="8538"/>
                  </a:cubicBezTo>
                  <a:cubicBezTo>
                    <a:pt x="7608" y="8419"/>
                    <a:pt x="7680" y="8216"/>
                    <a:pt x="7656" y="8026"/>
                  </a:cubicBezTo>
                  <a:lnTo>
                    <a:pt x="7549" y="7490"/>
                  </a:lnTo>
                  <a:lnTo>
                    <a:pt x="8597" y="7204"/>
                  </a:lnTo>
                  <a:cubicBezTo>
                    <a:pt x="10037" y="6811"/>
                    <a:pt x="11049" y="5478"/>
                    <a:pt x="11049" y="3978"/>
                  </a:cubicBezTo>
                  <a:cubicBezTo>
                    <a:pt x="11085" y="2358"/>
                    <a:pt x="9752" y="1037"/>
                    <a:pt x="8132" y="1037"/>
                  </a:cubicBezTo>
                  <a:lnTo>
                    <a:pt x="8073" y="1037"/>
                  </a:lnTo>
                  <a:cubicBezTo>
                    <a:pt x="8025" y="930"/>
                    <a:pt x="7918" y="751"/>
                    <a:pt x="7763" y="572"/>
                  </a:cubicBezTo>
                  <a:cubicBezTo>
                    <a:pt x="7525" y="299"/>
                    <a:pt x="7097" y="1"/>
                    <a:pt x="64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1961" name="Google Shape;11961;p81"/>
          <p:cNvSpPr/>
          <p:nvPr/>
        </p:nvSpPr>
        <p:spPr>
          <a:xfrm>
            <a:off x="6319632" y="2524954"/>
            <a:ext cx="354752" cy="330176"/>
          </a:xfrm>
          <a:custGeom>
            <a:avLst/>
            <a:gdLst/>
            <a:ahLst/>
            <a:cxnLst/>
            <a:rect l="l" t="t" r="r" b="b"/>
            <a:pathLst>
              <a:path w="11086" h="10318" extrusionOk="0">
                <a:moveTo>
                  <a:pt x="3811" y="745"/>
                </a:moveTo>
                <a:cubicBezTo>
                  <a:pt x="3906" y="745"/>
                  <a:pt x="3989" y="829"/>
                  <a:pt x="3989" y="924"/>
                </a:cubicBezTo>
                <a:cubicBezTo>
                  <a:pt x="3989" y="1031"/>
                  <a:pt x="3906" y="1102"/>
                  <a:pt x="3811" y="1102"/>
                </a:cubicBezTo>
                <a:cubicBezTo>
                  <a:pt x="3727" y="1102"/>
                  <a:pt x="3632" y="1031"/>
                  <a:pt x="3632" y="924"/>
                </a:cubicBezTo>
                <a:cubicBezTo>
                  <a:pt x="3632" y="817"/>
                  <a:pt x="3727" y="745"/>
                  <a:pt x="3811" y="745"/>
                </a:cubicBezTo>
                <a:close/>
                <a:moveTo>
                  <a:pt x="8742" y="532"/>
                </a:moveTo>
                <a:cubicBezTo>
                  <a:pt x="9296" y="532"/>
                  <a:pt x="9880" y="576"/>
                  <a:pt x="10347" y="709"/>
                </a:cubicBezTo>
                <a:cubicBezTo>
                  <a:pt x="10073" y="924"/>
                  <a:pt x="9657" y="1269"/>
                  <a:pt x="9335" y="1686"/>
                </a:cubicBezTo>
                <a:cubicBezTo>
                  <a:pt x="8847" y="1245"/>
                  <a:pt x="8252" y="876"/>
                  <a:pt x="7561" y="590"/>
                </a:cubicBezTo>
                <a:cubicBezTo>
                  <a:pt x="7890" y="559"/>
                  <a:pt x="8307" y="532"/>
                  <a:pt x="8742" y="532"/>
                </a:cubicBezTo>
                <a:close/>
                <a:moveTo>
                  <a:pt x="4519" y="339"/>
                </a:moveTo>
                <a:cubicBezTo>
                  <a:pt x="5432" y="339"/>
                  <a:pt x="6383" y="508"/>
                  <a:pt x="7240" y="829"/>
                </a:cubicBezTo>
                <a:cubicBezTo>
                  <a:pt x="8252" y="1221"/>
                  <a:pt x="9085" y="1781"/>
                  <a:pt x="9692" y="2507"/>
                </a:cubicBezTo>
                <a:cubicBezTo>
                  <a:pt x="9323" y="2305"/>
                  <a:pt x="8859" y="2114"/>
                  <a:pt x="8335" y="1995"/>
                </a:cubicBezTo>
                <a:cubicBezTo>
                  <a:pt x="8013" y="1722"/>
                  <a:pt x="7668" y="1495"/>
                  <a:pt x="7323" y="1317"/>
                </a:cubicBezTo>
                <a:cubicBezTo>
                  <a:pt x="6740" y="1043"/>
                  <a:pt x="6073" y="817"/>
                  <a:pt x="5311" y="686"/>
                </a:cubicBezTo>
                <a:cubicBezTo>
                  <a:pt x="5298" y="682"/>
                  <a:pt x="5286" y="680"/>
                  <a:pt x="5273" y="680"/>
                </a:cubicBezTo>
                <a:cubicBezTo>
                  <a:pt x="5201" y="680"/>
                  <a:pt x="5130" y="736"/>
                  <a:pt x="5120" y="817"/>
                </a:cubicBezTo>
                <a:cubicBezTo>
                  <a:pt x="5108" y="900"/>
                  <a:pt x="5168" y="995"/>
                  <a:pt x="5251" y="1007"/>
                </a:cubicBezTo>
                <a:cubicBezTo>
                  <a:pt x="5537" y="1055"/>
                  <a:pt x="5787" y="1114"/>
                  <a:pt x="6049" y="1186"/>
                </a:cubicBezTo>
                <a:cubicBezTo>
                  <a:pt x="5966" y="1531"/>
                  <a:pt x="5656" y="1757"/>
                  <a:pt x="5656" y="1757"/>
                </a:cubicBezTo>
                <a:cubicBezTo>
                  <a:pt x="5585" y="1793"/>
                  <a:pt x="5573" y="1900"/>
                  <a:pt x="5608" y="1972"/>
                </a:cubicBezTo>
                <a:cubicBezTo>
                  <a:pt x="5644" y="2019"/>
                  <a:pt x="5704" y="2055"/>
                  <a:pt x="5751" y="2055"/>
                </a:cubicBezTo>
                <a:cubicBezTo>
                  <a:pt x="5775" y="2055"/>
                  <a:pt x="5811" y="2031"/>
                  <a:pt x="5835" y="2019"/>
                </a:cubicBezTo>
                <a:cubicBezTo>
                  <a:pt x="5847" y="2007"/>
                  <a:pt x="6239" y="1733"/>
                  <a:pt x="6359" y="1281"/>
                </a:cubicBezTo>
                <a:cubicBezTo>
                  <a:pt x="6466" y="1305"/>
                  <a:pt x="6561" y="1352"/>
                  <a:pt x="6656" y="1376"/>
                </a:cubicBezTo>
                <a:cubicBezTo>
                  <a:pt x="6644" y="1662"/>
                  <a:pt x="6406" y="1876"/>
                  <a:pt x="6406" y="1888"/>
                </a:cubicBezTo>
                <a:cubicBezTo>
                  <a:pt x="6347" y="1948"/>
                  <a:pt x="6323" y="2055"/>
                  <a:pt x="6382" y="2114"/>
                </a:cubicBezTo>
                <a:cubicBezTo>
                  <a:pt x="6418" y="2138"/>
                  <a:pt x="6466" y="2174"/>
                  <a:pt x="6501" y="2174"/>
                </a:cubicBezTo>
                <a:cubicBezTo>
                  <a:pt x="6549" y="2174"/>
                  <a:pt x="6585" y="2150"/>
                  <a:pt x="6609" y="2126"/>
                </a:cubicBezTo>
                <a:cubicBezTo>
                  <a:pt x="6620" y="2114"/>
                  <a:pt x="6894" y="1876"/>
                  <a:pt x="6954" y="1519"/>
                </a:cubicBezTo>
                <a:cubicBezTo>
                  <a:pt x="7025" y="1543"/>
                  <a:pt x="7085" y="1579"/>
                  <a:pt x="7156" y="1602"/>
                </a:cubicBezTo>
                <a:cubicBezTo>
                  <a:pt x="7192" y="1614"/>
                  <a:pt x="7216" y="1638"/>
                  <a:pt x="7263" y="1650"/>
                </a:cubicBezTo>
                <a:cubicBezTo>
                  <a:pt x="7240" y="1829"/>
                  <a:pt x="7085" y="1972"/>
                  <a:pt x="7085" y="1972"/>
                </a:cubicBezTo>
                <a:cubicBezTo>
                  <a:pt x="7025" y="2031"/>
                  <a:pt x="7013" y="2138"/>
                  <a:pt x="7073" y="2198"/>
                </a:cubicBezTo>
                <a:cubicBezTo>
                  <a:pt x="7097" y="2233"/>
                  <a:pt x="7144" y="2257"/>
                  <a:pt x="7192" y="2257"/>
                </a:cubicBezTo>
                <a:cubicBezTo>
                  <a:pt x="7240" y="2257"/>
                  <a:pt x="7263" y="2245"/>
                  <a:pt x="7299" y="2210"/>
                </a:cubicBezTo>
                <a:cubicBezTo>
                  <a:pt x="7311" y="2198"/>
                  <a:pt x="7478" y="2055"/>
                  <a:pt x="7549" y="1817"/>
                </a:cubicBezTo>
                <a:cubicBezTo>
                  <a:pt x="7740" y="1936"/>
                  <a:pt x="7930" y="2079"/>
                  <a:pt x="8133" y="2245"/>
                </a:cubicBezTo>
                <a:cubicBezTo>
                  <a:pt x="8144" y="2257"/>
                  <a:pt x="8168" y="2269"/>
                  <a:pt x="8204" y="2269"/>
                </a:cubicBezTo>
                <a:cubicBezTo>
                  <a:pt x="9395" y="2543"/>
                  <a:pt x="10216" y="3198"/>
                  <a:pt x="10573" y="3555"/>
                </a:cubicBezTo>
                <a:lnTo>
                  <a:pt x="9621" y="3615"/>
                </a:lnTo>
                <a:cubicBezTo>
                  <a:pt x="9561" y="3615"/>
                  <a:pt x="9514" y="3638"/>
                  <a:pt x="9478" y="3698"/>
                </a:cubicBezTo>
                <a:cubicBezTo>
                  <a:pt x="9454" y="3746"/>
                  <a:pt x="9454" y="3805"/>
                  <a:pt x="9478" y="3865"/>
                </a:cubicBezTo>
                <a:cubicBezTo>
                  <a:pt x="9537" y="3960"/>
                  <a:pt x="9585" y="4055"/>
                  <a:pt x="9645" y="4150"/>
                </a:cubicBezTo>
                <a:cubicBezTo>
                  <a:pt x="9680" y="4210"/>
                  <a:pt x="9740" y="4234"/>
                  <a:pt x="9799" y="4234"/>
                </a:cubicBezTo>
                <a:cubicBezTo>
                  <a:pt x="9823" y="4234"/>
                  <a:pt x="9835" y="4234"/>
                  <a:pt x="9871" y="4222"/>
                </a:cubicBezTo>
                <a:cubicBezTo>
                  <a:pt x="9942" y="4174"/>
                  <a:pt x="9978" y="4091"/>
                  <a:pt x="9942" y="3996"/>
                </a:cubicBezTo>
                <a:cubicBezTo>
                  <a:pt x="9930" y="3972"/>
                  <a:pt x="9918" y="3960"/>
                  <a:pt x="9895" y="3924"/>
                </a:cubicBezTo>
                <a:lnTo>
                  <a:pt x="10466" y="3900"/>
                </a:lnTo>
                <a:cubicBezTo>
                  <a:pt x="10657" y="4436"/>
                  <a:pt x="10752" y="4996"/>
                  <a:pt x="10752" y="5603"/>
                </a:cubicBezTo>
                <a:cubicBezTo>
                  <a:pt x="10752" y="6329"/>
                  <a:pt x="10597" y="6960"/>
                  <a:pt x="10299" y="7484"/>
                </a:cubicBezTo>
                <a:cubicBezTo>
                  <a:pt x="10359" y="7317"/>
                  <a:pt x="10419" y="7163"/>
                  <a:pt x="10454" y="6996"/>
                </a:cubicBezTo>
                <a:cubicBezTo>
                  <a:pt x="10597" y="6282"/>
                  <a:pt x="10526" y="5472"/>
                  <a:pt x="10228" y="4674"/>
                </a:cubicBezTo>
                <a:cubicBezTo>
                  <a:pt x="10201" y="4603"/>
                  <a:pt x="10148" y="4565"/>
                  <a:pt x="10084" y="4565"/>
                </a:cubicBezTo>
                <a:cubicBezTo>
                  <a:pt x="10062" y="4565"/>
                  <a:pt x="10038" y="4570"/>
                  <a:pt x="10014" y="4579"/>
                </a:cubicBezTo>
                <a:cubicBezTo>
                  <a:pt x="9930" y="4615"/>
                  <a:pt x="9883" y="4698"/>
                  <a:pt x="9930" y="4793"/>
                </a:cubicBezTo>
                <a:cubicBezTo>
                  <a:pt x="10216" y="5532"/>
                  <a:pt x="10276" y="6282"/>
                  <a:pt x="10133" y="6936"/>
                </a:cubicBezTo>
                <a:cubicBezTo>
                  <a:pt x="9978" y="7663"/>
                  <a:pt x="9573" y="8270"/>
                  <a:pt x="8906" y="8746"/>
                </a:cubicBezTo>
                <a:cubicBezTo>
                  <a:pt x="8454" y="8972"/>
                  <a:pt x="7966" y="9103"/>
                  <a:pt x="7502" y="9199"/>
                </a:cubicBezTo>
                <a:cubicBezTo>
                  <a:pt x="7621" y="9139"/>
                  <a:pt x="7740" y="9056"/>
                  <a:pt x="7859" y="8996"/>
                </a:cubicBezTo>
                <a:cubicBezTo>
                  <a:pt x="8990" y="8318"/>
                  <a:pt x="9478" y="7353"/>
                  <a:pt x="9287" y="6234"/>
                </a:cubicBezTo>
                <a:cubicBezTo>
                  <a:pt x="9276" y="6055"/>
                  <a:pt x="9228" y="5877"/>
                  <a:pt x="9156" y="5698"/>
                </a:cubicBezTo>
                <a:cubicBezTo>
                  <a:pt x="8930" y="5091"/>
                  <a:pt x="8454" y="4555"/>
                  <a:pt x="7799" y="4138"/>
                </a:cubicBezTo>
                <a:cubicBezTo>
                  <a:pt x="7097" y="3686"/>
                  <a:pt x="6192" y="3400"/>
                  <a:pt x="5192" y="3305"/>
                </a:cubicBezTo>
                <a:cubicBezTo>
                  <a:pt x="3977" y="3186"/>
                  <a:pt x="2572" y="2984"/>
                  <a:pt x="2179" y="2543"/>
                </a:cubicBezTo>
                <a:cubicBezTo>
                  <a:pt x="2509" y="2503"/>
                  <a:pt x="2897" y="2463"/>
                  <a:pt x="3382" y="2463"/>
                </a:cubicBezTo>
                <a:cubicBezTo>
                  <a:pt x="3616" y="2463"/>
                  <a:pt x="3873" y="2472"/>
                  <a:pt x="4156" y="2495"/>
                </a:cubicBezTo>
                <a:cubicBezTo>
                  <a:pt x="4162" y="2496"/>
                  <a:pt x="4168" y="2497"/>
                  <a:pt x="4174" y="2497"/>
                </a:cubicBezTo>
                <a:cubicBezTo>
                  <a:pt x="4251" y="2497"/>
                  <a:pt x="4323" y="2430"/>
                  <a:pt x="4334" y="2353"/>
                </a:cubicBezTo>
                <a:cubicBezTo>
                  <a:pt x="4346" y="2257"/>
                  <a:pt x="4275" y="2186"/>
                  <a:pt x="4180" y="2174"/>
                </a:cubicBezTo>
                <a:cubicBezTo>
                  <a:pt x="3861" y="2140"/>
                  <a:pt x="3573" y="2128"/>
                  <a:pt x="3313" y="2128"/>
                </a:cubicBezTo>
                <a:cubicBezTo>
                  <a:pt x="2834" y="2128"/>
                  <a:pt x="2448" y="2171"/>
                  <a:pt x="2132" y="2210"/>
                </a:cubicBezTo>
                <a:cubicBezTo>
                  <a:pt x="1890" y="2235"/>
                  <a:pt x="1689" y="2261"/>
                  <a:pt x="1516" y="2261"/>
                </a:cubicBezTo>
                <a:cubicBezTo>
                  <a:pt x="1365" y="2261"/>
                  <a:pt x="1236" y="2241"/>
                  <a:pt x="1120" y="2186"/>
                </a:cubicBezTo>
                <a:cubicBezTo>
                  <a:pt x="632" y="1960"/>
                  <a:pt x="346" y="1650"/>
                  <a:pt x="346" y="1471"/>
                </a:cubicBezTo>
                <a:cubicBezTo>
                  <a:pt x="346" y="1436"/>
                  <a:pt x="370" y="1400"/>
                  <a:pt x="417" y="1341"/>
                </a:cubicBezTo>
                <a:cubicBezTo>
                  <a:pt x="644" y="1138"/>
                  <a:pt x="1763" y="829"/>
                  <a:pt x="3334" y="829"/>
                </a:cubicBezTo>
                <a:cubicBezTo>
                  <a:pt x="3322" y="864"/>
                  <a:pt x="3322" y="900"/>
                  <a:pt x="3322" y="936"/>
                </a:cubicBezTo>
                <a:cubicBezTo>
                  <a:pt x="3322" y="1221"/>
                  <a:pt x="3549" y="1436"/>
                  <a:pt x="3822" y="1436"/>
                </a:cubicBezTo>
                <a:cubicBezTo>
                  <a:pt x="4108" y="1436"/>
                  <a:pt x="4334" y="1221"/>
                  <a:pt x="4334" y="936"/>
                </a:cubicBezTo>
                <a:lnTo>
                  <a:pt x="4334" y="876"/>
                </a:lnTo>
                <a:cubicBezTo>
                  <a:pt x="4418" y="876"/>
                  <a:pt x="4501" y="888"/>
                  <a:pt x="4584" y="900"/>
                </a:cubicBezTo>
                <a:lnTo>
                  <a:pt x="4596" y="900"/>
                </a:lnTo>
                <a:cubicBezTo>
                  <a:pt x="4680" y="900"/>
                  <a:pt x="4751" y="840"/>
                  <a:pt x="4763" y="757"/>
                </a:cubicBezTo>
                <a:cubicBezTo>
                  <a:pt x="4775" y="662"/>
                  <a:pt x="4704" y="590"/>
                  <a:pt x="4620" y="579"/>
                </a:cubicBezTo>
                <a:cubicBezTo>
                  <a:pt x="4454" y="567"/>
                  <a:pt x="4299" y="543"/>
                  <a:pt x="4144" y="531"/>
                </a:cubicBezTo>
                <a:cubicBezTo>
                  <a:pt x="4049" y="471"/>
                  <a:pt x="3942" y="424"/>
                  <a:pt x="3822" y="424"/>
                </a:cubicBezTo>
                <a:cubicBezTo>
                  <a:pt x="3727" y="424"/>
                  <a:pt x="3632" y="459"/>
                  <a:pt x="3561" y="507"/>
                </a:cubicBezTo>
                <a:cubicBezTo>
                  <a:pt x="3322" y="507"/>
                  <a:pt x="3084" y="507"/>
                  <a:pt x="2858" y="519"/>
                </a:cubicBezTo>
                <a:cubicBezTo>
                  <a:pt x="3072" y="471"/>
                  <a:pt x="3287" y="448"/>
                  <a:pt x="3513" y="412"/>
                </a:cubicBezTo>
                <a:cubicBezTo>
                  <a:pt x="3838" y="363"/>
                  <a:pt x="4176" y="339"/>
                  <a:pt x="4519" y="339"/>
                </a:cubicBezTo>
                <a:close/>
                <a:moveTo>
                  <a:pt x="8228" y="8306"/>
                </a:moveTo>
                <a:lnTo>
                  <a:pt x="8228" y="8306"/>
                </a:lnTo>
                <a:cubicBezTo>
                  <a:pt x="8085" y="8437"/>
                  <a:pt x="7906" y="8568"/>
                  <a:pt x="7692" y="8687"/>
                </a:cubicBezTo>
                <a:cubicBezTo>
                  <a:pt x="6906" y="9187"/>
                  <a:pt x="6049" y="9365"/>
                  <a:pt x="6025" y="9365"/>
                </a:cubicBezTo>
                <a:cubicBezTo>
                  <a:pt x="6013" y="9365"/>
                  <a:pt x="6001" y="9365"/>
                  <a:pt x="5989" y="9377"/>
                </a:cubicBezTo>
                <a:cubicBezTo>
                  <a:pt x="4977" y="9865"/>
                  <a:pt x="3727" y="9973"/>
                  <a:pt x="2953" y="9984"/>
                </a:cubicBezTo>
                <a:lnTo>
                  <a:pt x="4215" y="9401"/>
                </a:lnTo>
                <a:cubicBezTo>
                  <a:pt x="4275" y="9377"/>
                  <a:pt x="4299" y="9318"/>
                  <a:pt x="4299" y="9258"/>
                </a:cubicBezTo>
                <a:cubicBezTo>
                  <a:pt x="4299" y="9199"/>
                  <a:pt x="4251" y="9139"/>
                  <a:pt x="4215" y="9103"/>
                </a:cubicBezTo>
                <a:lnTo>
                  <a:pt x="2930" y="8532"/>
                </a:lnTo>
                <a:lnTo>
                  <a:pt x="2953" y="8532"/>
                </a:lnTo>
                <a:cubicBezTo>
                  <a:pt x="3692" y="8532"/>
                  <a:pt x="4894" y="8603"/>
                  <a:pt x="5966" y="9020"/>
                </a:cubicBezTo>
                <a:cubicBezTo>
                  <a:pt x="6001" y="9032"/>
                  <a:pt x="6025" y="9032"/>
                  <a:pt x="6061" y="9032"/>
                </a:cubicBezTo>
                <a:cubicBezTo>
                  <a:pt x="7144" y="8853"/>
                  <a:pt x="7811" y="8568"/>
                  <a:pt x="8228" y="8306"/>
                </a:cubicBezTo>
                <a:close/>
                <a:moveTo>
                  <a:pt x="4495" y="1"/>
                </a:moveTo>
                <a:cubicBezTo>
                  <a:pt x="4135" y="1"/>
                  <a:pt x="3780" y="26"/>
                  <a:pt x="3441" y="78"/>
                </a:cubicBezTo>
                <a:cubicBezTo>
                  <a:pt x="2549" y="209"/>
                  <a:pt x="1739" y="388"/>
                  <a:pt x="1167" y="579"/>
                </a:cubicBezTo>
                <a:cubicBezTo>
                  <a:pt x="370" y="852"/>
                  <a:pt x="1" y="1114"/>
                  <a:pt x="1" y="1448"/>
                </a:cubicBezTo>
                <a:cubicBezTo>
                  <a:pt x="1" y="1781"/>
                  <a:pt x="393" y="2186"/>
                  <a:pt x="965" y="2460"/>
                </a:cubicBezTo>
                <a:cubicBezTo>
                  <a:pt x="1151" y="2527"/>
                  <a:pt x="1330" y="2559"/>
                  <a:pt x="1533" y="2559"/>
                </a:cubicBezTo>
                <a:cubicBezTo>
                  <a:pt x="1617" y="2559"/>
                  <a:pt x="1705" y="2553"/>
                  <a:pt x="1798" y="2543"/>
                </a:cubicBezTo>
                <a:cubicBezTo>
                  <a:pt x="1953" y="2829"/>
                  <a:pt x="2275" y="3031"/>
                  <a:pt x="2846" y="3210"/>
                </a:cubicBezTo>
                <a:cubicBezTo>
                  <a:pt x="3382" y="3376"/>
                  <a:pt x="4108" y="3496"/>
                  <a:pt x="5168" y="3603"/>
                </a:cubicBezTo>
                <a:cubicBezTo>
                  <a:pt x="6120" y="3686"/>
                  <a:pt x="6966" y="3972"/>
                  <a:pt x="7632" y="4389"/>
                </a:cubicBezTo>
                <a:cubicBezTo>
                  <a:pt x="8252" y="4781"/>
                  <a:pt x="8668" y="5258"/>
                  <a:pt x="8871" y="5793"/>
                </a:cubicBezTo>
                <a:cubicBezTo>
                  <a:pt x="9121" y="6484"/>
                  <a:pt x="8978" y="7186"/>
                  <a:pt x="8430" y="7770"/>
                </a:cubicBezTo>
                <a:cubicBezTo>
                  <a:pt x="7894" y="8329"/>
                  <a:pt x="6728" y="8603"/>
                  <a:pt x="6061" y="8722"/>
                </a:cubicBezTo>
                <a:cubicBezTo>
                  <a:pt x="4959" y="8297"/>
                  <a:pt x="3741" y="8216"/>
                  <a:pt x="2985" y="8216"/>
                </a:cubicBezTo>
                <a:cubicBezTo>
                  <a:pt x="2557" y="8216"/>
                  <a:pt x="2277" y="8242"/>
                  <a:pt x="2251" y="8246"/>
                </a:cubicBezTo>
                <a:cubicBezTo>
                  <a:pt x="2179" y="8246"/>
                  <a:pt x="2120" y="8306"/>
                  <a:pt x="2096" y="8377"/>
                </a:cubicBezTo>
                <a:cubicBezTo>
                  <a:pt x="2084" y="8449"/>
                  <a:pt x="2132" y="8532"/>
                  <a:pt x="2191" y="8556"/>
                </a:cubicBezTo>
                <a:lnTo>
                  <a:pt x="3763" y="9270"/>
                </a:lnTo>
                <a:lnTo>
                  <a:pt x="2191" y="9984"/>
                </a:lnTo>
                <a:cubicBezTo>
                  <a:pt x="2120" y="10020"/>
                  <a:pt x="2084" y="10092"/>
                  <a:pt x="2096" y="10163"/>
                </a:cubicBezTo>
                <a:cubicBezTo>
                  <a:pt x="2120" y="10234"/>
                  <a:pt x="2179" y="10294"/>
                  <a:pt x="2251" y="10294"/>
                </a:cubicBezTo>
                <a:cubicBezTo>
                  <a:pt x="2275" y="10294"/>
                  <a:pt x="2513" y="10318"/>
                  <a:pt x="2870" y="10318"/>
                </a:cubicBezTo>
                <a:cubicBezTo>
                  <a:pt x="3644" y="10318"/>
                  <a:pt x="5001" y="10223"/>
                  <a:pt x="6120" y="9687"/>
                </a:cubicBezTo>
                <a:cubicBezTo>
                  <a:pt x="6847" y="9627"/>
                  <a:pt x="8073" y="9544"/>
                  <a:pt x="9109" y="9008"/>
                </a:cubicBezTo>
                <a:cubicBezTo>
                  <a:pt x="10419" y="8329"/>
                  <a:pt x="11085" y="7186"/>
                  <a:pt x="11085" y="5615"/>
                </a:cubicBezTo>
                <a:cubicBezTo>
                  <a:pt x="11085" y="4996"/>
                  <a:pt x="11002" y="4424"/>
                  <a:pt x="10823" y="3865"/>
                </a:cubicBezTo>
                <a:lnTo>
                  <a:pt x="10931" y="3853"/>
                </a:lnTo>
                <a:cubicBezTo>
                  <a:pt x="10990" y="3853"/>
                  <a:pt x="11050" y="3805"/>
                  <a:pt x="11061" y="3769"/>
                </a:cubicBezTo>
                <a:cubicBezTo>
                  <a:pt x="11085" y="3710"/>
                  <a:pt x="11073" y="3650"/>
                  <a:pt x="11050" y="3603"/>
                </a:cubicBezTo>
                <a:cubicBezTo>
                  <a:pt x="11026" y="3567"/>
                  <a:pt x="10811" y="3305"/>
                  <a:pt x="10407" y="2972"/>
                </a:cubicBezTo>
                <a:cubicBezTo>
                  <a:pt x="10180" y="2591"/>
                  <a:pt x="9895" y="2233"/>
                  <a:pt x="9573" y="1900"/>
                </a:cubicBezTo>
                <a:cubicBezTo>
                  <a:pt x="10038" y="1293"/>
                  <a:pt x="10764" y="805"/>
                  <a:pt x="10776" y="805"/>
                </a:cubicBezTo>
                <a:cubicBezTo>
                  <a:pt x="10823" y="769"/>
                  <a:pt x="10847" y="709"/>
                  <a:pt x="10847" y="650"/>
                </a:cubicBezTo>
                <a:cubicBezTo>
                  <a:pt x="10847" y="590"/>
                  <a:pt x="10811" y="555"/>
                  <a:pt x="10752" y="519"/>
                </a:cubicBezTo>
                <a:cubicBezTo>
                  <a:pt x="10279" y="318"/>
                  <a:pt x="9629" y="210"/>
                  <a:pt x="8778" y="210"/>
                </a:cubicBezTo>
                <a:cubicBezTo>
                  <a:pt x="8622" y="210"/>
                  <a:pt x="8458" y="214"/>
                  <a:pt x="8287" y="221"/>
                </a:cubicBezTo>
                <a:cubicBezTo>
                  <a:pt x="7597" y="257"/>
                  <a:pt x="7025" y="328"/>
                  <a:pt x="6882" y="352"/>
                </a:cubicBezTo>
                <a:cubicBezTo>
                  <a:pt x="6113" y="123"/>
                  <a:pt x="5288" y="1"/>
                  <a:pt x="4495" y="1"/>
                </a:cubicBezTo>
                <a:close/>
              </a:path>
            </a:pathLst>
          </a:custGeo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1962" name="Google Shape;11962;p81"/>
          <p:cNvGrpSpPr/>
          <p:nvPr/>
        </p:nvGrpSpPr>
        <p:grpSpPr>
          <a:xfrm>
            <a:off x="5237200" y="2500954"/>
            <a:ext cx="321984" cy="354560"/>
            <a:chOff x="5265069" y="2424754"/>
            <a:chExt cx="321984" cy="354560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1963" name="Google Shape;11963;p81"/>
            <p:cNvSpPr/>
            <p:nvPr/>
          </p:nvSpPr>
          <p:spPr>
            <a:xfrm>
              <a:off x="5265069" y="2424754"/>
              <a:ext cx="321984" cy="354560"/>
            </a:xfrm>
            <a:custGeom>
              <a:avLst/>
              <a:gdLst/>
              <a:ahLst/>
              <a:cxnLst/>
              <a:rect l="l" t="t" r="r" b="b"/>
              <a:pathLst>
                <a:path w="10062" h="11080" extrusionOk="0">
                  <a:moveTo>
                    <a:pt x="8199" y="510"/>
                  </a:moveTo>
                  <a:cubicBezTo>
                    <a:pt x="8465" y="510"/>
                    <a:pt x="8769" y="527"/>
                    <a:pt x="9109" y="567"/>
                  </a:cubicBezTo>
                  <a:cubicBezTo>
                    <a:pt x="9169" y="590"/>
                    <a:pt x="9228" y="614"/>
                    <a:pt x="9252" y="674"/>
                  </a:cubicBezTo>
                  <a:cubicBezTo>
                    <a:pt x="9288" y="733"/>
                    <a:pt x="9288" y="793"/>
                    <a:pt x="9240" y="852"/>
                  </a:cubicBezTo>
                  <a:lnTo>
                    <a:pt x="8752" y="1686"/>
                  </a:lnTo>
                  <a:lnTo>
                    <a:pt x="8526" y="1459"/>
                  </a:lnTo>
                  <a:cubicBezTo>
                    <a:pt x="8169" y="1102"/>
                    <a:pt x="7752" y="805"/>
                    <a:pt x="7323" y="590"/>
                  </a:cubicBezTo>
                  <a:cubicBezTo>
                    <a:pt x="7537" y="542"/>
                    <a:pt x="7832" y="510"/>
                    <a:pt x="8199" y="510"/>
                  </a:cubicBezTo>
                  <a:close/>
                  <a:moveTo>
                    <a:pt x="3692" y="3460"/>
                  </a:moveTo>
                  <a:cubicBezTo>
                    <a:pt x="3728" y="3472"/>
                    <a:pt x="3775" y="3484"/>
                    <a:pt x="3811" y="3531"/>
                  </a:cubicBezTo>
                  <a:cubicBezTo>
                    <a:pt x="3906" y="3698"/>
                    <a:pt x="4025" y="3841"/>
                    <a:pt x="4168" y="3996"/>
                  </a:cubicBezTo>
                  <a:cubicBezTo>
                    <a:pt x="3870" y="4079"/>
                    <a:pt x="3585" y="4234"/>
                    <a:pt x="3204" y="4436"/>
                  </a:cubicBezTo>
                  <a:cubicBezTo>
                    <a:pt x="2803" y="4659"/>
                    <a:pt x="2283" y="4835"/>
                    <a:pt x="1777" y="4835"/>
                  </a:cubicBezTo>
                  <a:cubicBezTo>
                    <a:pt x="1606" y="4835"/>
                    <a:pt x="1437" y="4814"/>
                    <a:pt x="1275" y="4769"/>
                  </a:cubicBezTo>
                  <a:cubicBezTo>
                    <a:pt x="2335" y="4377"/>
                    <a:pt x="3120" y="3829"/>
                    <a:pt x="3537" y="3507"/>
                  </a:cubicBezTo>
                  <a:cubicBezTo>
                    <a:pt x="3585" y="3472"/>
                    <a:pt x="3632" y="3460"/>
                    <a:pt x="3692" y="3460"/>
                  </a:cubicBezTo>
                  <a:close/>
                  <a:moveTo>
                    <a:pt x="5123" y="300"/>
                  </a:moveTo>
                  <a:cubicBezTo>
                    <a:pt x="5187" y="300"/>
                    <a:pt x="5250" y="301"/>
                    <a:pt x="5311" y="305"/>
                  </a:cubicBezTo>
                  <a:cubicBezTo>
                    <a:pt x="6442" y="364"/>
                    <a:pt x="7514" y="852"/>
                    <a:pt x="8335" y="1650"/>
                  </a:cubicBezTo>
                  <a:cubicBezTo>
                    <a:pt x="9157" y="2460"/>
                    <a:pt x="9645" y="3531"/>
                    <a:pt x="9716" y="4662"/>
                  </a:cubicBezTo>
                  <a:cubicBezTo>
                    <a:pt x="9728" y="5365"/>
                    <a:pt x="9645" y="6020"/>
                    <a:pt x="9419" y="6639"/>
                  </a:cubicBezTo>
                  <a:cubicBezTo>
                    <a:pt x="9193" y="7234"/>
                    <a:pt x="8871" y="7770"/>
                    <a:pt x="8442" y="8246"/>
                  </a:cubicBezTo>
                  <a:cubicBezTo>
                    <a:pt x="8002" y="8710"/>
                    <a:pt x="7478" y="9079"/>
                    <a:pt x="6907" y="9353"/>
                  </a:cubicBezTo>
                  <a:cubicBezTo>
                    <a:pt x="6299" y="9615"/>
                    <a:pt x="5656" y="9758"/>
                    <a:pt x="5002" y="9758"/>
                  </a:cubicBezTo>
                  <a:cubicBezTo>
                    <a:pt x="4763" y="9758"/>
                    <a:pt x="4275" y="9734"/>
                    <a:pt x="3835" y="9710"/>
                  </a:cubicBezTo>
                  <a:cubicBezTo>
                    <a:pt x="3811" y="9710"/>
                    <a:pt x="3775" y="9710"/>
                    <a:pt x="3751" y="9722"/>
                  </a:cubicBezTo>
                  <a:lnTo>
                    <a:pt x="2287" y="10520"/>
                  </a:lnTo>
                  <a:cubicBezTo>
                    <a:pt x="2406" y="10306"/>
                    <a:pt x="2608" y="10032"/>
                    <a:pt x="2858" y="9770"/>
                  </a:cubicBezTo>
                  <a:cubicBezTo>
                    <a:pt x="2918" y="9710"/>
                    <a:pt x="2966" y="9603"/>
                    <a:pt x="2966" y="9508"/>
                  </a:cubicBezTo>
                  <a:cubicBezTo>
                    <a:pt x="2966" y="9425"/>
                    <a:pt x="2918" y="9329"/>
                    <a:pt x="2847" y="9270"/>
                  </a:cubicBezTo>
                  <a:cubicBezTo>
                    <a:pt x="2573" y="9056"/>
                    <a:pt x="2382" y="8734"/>
                    <a:pt x="2263" y="8484"/>
                  </a:cubicBezTo>
                  <a:lnTo>
                    <a:pt x="2263" y="8484"/>
                  </a:lnTo>
                  <a:lnTo>
                    <a:pt x="3585" y="9210"/>
                  </a:lnTo>
                  <a:cubicBezTo>
                    <a:pt x="3597" y="9234"/>
                    <a:pt x="3620" y="9234"/>
                    <a:pt x="3644" y="9234"/>
                  </a:cubicBezTo>
                  <a:cubicBezTo>
                    <a:pt x="4037" y="9294"/>
                    <a:pt x="4406" y="9306"/>
                    <a:pt x="4752" y="9306"/>
                  </a:cubicBezTo>
                  <a:cubicBezTo>
                    <a:pt x="5490" y="9306"/>
                    <a:pt x="6145" y="9187"/>
                    <a:pt x="6692" y="8937"/>
                  </a:cubicBezTo>
                  <a:cubicBezTo>
                    <a:pt x="7407" y="8603"/>
                    <a:pt x="7930" y="8067"/>
                    <a:pt x="8228" y="7389"/>
                  </a:cubicBezTo>
                  <a:cubicBezTo>
                    <a:pt x="8538" y="6651"/>
                    <a:pt x="8585" y="5781"/>
                    <a:pt x="8359" y="4900"/>
                  </a:cubicBezTo>
                  <a:cubicBezTo>
                    <a:pt x="8145" y="4067"/>
                    <a:pt x="7680" y="3317"/>
                    <a:pt x="7085" y="2841"/>
                  </a:cubicBezTo>
                  <a:cubicBezTo>
                    <a:pt x="7057" y="2817"/>
                    <a:pt x="7024" y="2807"/>
                    <a:pt x="6991" y="2807"/>
                  </a:cubicBezTo>
                  <a:cubicBezTo>
                    <a:pt x="6939" y="2807"/>
                    <a:pt x="6888" y="2833"/>
                    <a:pt x="6859" y="2876"/>
                  </a:cubicBezTo>
                  <a:cubicBezTo>
                    <a:pt x="6799" y="2948"/>
                    <a:pt x="6811" y="3055"/>
                    <a:pt x="6895" y="3103"/>
                  </a:cubicBezTo>
                  <a:cubicBezTo>
                    <a:pt x="7430" y="3519"/>
                    <a:pt x="7847" y="4210"/>
                    <a:pt x="8050" y="4972"/>
                  </a:cubicBezTo>
                  <a:cubicBezTo>
                    <a:pt x="8264" y="5781"/>
                    <a:pt x="8228" y="6579"/>
                    <a:pt x="7930" y="7246"/>
                  </a:cubicBezTo>
                  <a:cubicBezTo>
                    <a:pt x="7633" y="7948"/>
                    <a:pt x="7085" y="8460"/>
                    <a:pt x="6323" y="8722"/>
                  </a:cubicBezTo>
                  <a:cubicBezTo>
                    <a:pt x="6502" y="8591"/>
                    <a:pt x="6668" y="8425"/>
                    <a:pt x="6811" y="8234"/>
                  </a:cubicBezTo>
                  <a:cubicBezTo>
                    <a:pt x="7323" y="7579"/>
                    <a:pt x="7502" y="6734"/>
                    <a:pt x="7311" y="5912"/>
                  </a:cubicBezTo>
                  <a:cubicBezTo>
                    <a:pt x="7252" y="5698"/>
                    <a:pt x="7168" y="5496"/>
                    <a:pt x="7073" y="5305"/>
                  </a:cubicBezTo>
                  <a:lnTo>
                    <a:pt x="7073" y="5305"/>
                  </a:lnTo>
                  <a:cubicBezTo>
                    <a:pt x="7264" y="5329"/>
                    <a:pt x="7383" y="5329"/>
                    <a:pt x="7395" y="5329"/>
                  </a:cubicBezTo>
                  <a:cubicBezTo>
                    <a:pt x="7466" y="5329"/>
                    <a:pt x="7549" y="5269"/>
                    <a:pt x="7561" y="5198"/>
                  </a:cubicBezTo>
                  <a:cubicBezTo>
                    <a:pt x="7704" y="4436"/>
                    <a:pt x="7264" y="4031"/>
                    <a:pt x="6835" y="3650"/>
                  </a:cubicBezTo>
                  <a:cubicBezTo>
                    <a:pt x="6514" y="3364"/>
                    <a:pt x="6216" y="3103"/>
                    <a:pt x="6097" y="2686"/>
                  </a:cubicBezTo>
                  <a:lnTo>
                    <a:pt x="6097" y="2686"/>
                  </a:lnTo>
                  <a:cubicBezTo>
                    <a:pt x="6180" y="2698"/>
                    <a:pt x="6240" y="2722"/>
                    <a:pt x="6299" y="2757"/>
                  </a:cubicBezTo>
                  <a:cubicBezTo>
                    <a:pt x="6319" y="2763"/>
                    <a:pt x="6339" y="2766"/>
                    <a:pt x="6359" y="2766"/>
                  </a:cubicBezTo>
                  <a:cubicBezTo>
                    <a:pt x="6424" y="2766"/>
                    <a:pt x="6484" y="2735"/>
                    <a:pt x="6502" y="2662"/>
                  </a:cubicBezTo>
                  <a:cubicBezTo>
                    <a:pt x="6537" y="2579"/>
                    <a:pt x="6502" y="2483"/>
                    <a:pt x="6418" y="2460"/>
                  </a:cubicBezTo>
                  <a:cubicBezTo>
                    <a:pt x="6252" y="2400"/>
                    <a:pt x="6085" y="2352"/>
                    <a:pt x="5918" y="2329"/>
                  </a:cubicBezTo>
                  <a:cubicBezTo>
                    <a:pt x="5910" y="2323"/>
                    <a:pt x="5900" y="2321"/>
                    <a:pt x="5890" y="2321"/>
                  </a:cubicBezTo>
                  <a:cubicBezTo>
                    <a:pt x="5856" y="2321"/>
                    <a:pt x="5815" y="2346"/>
                    <a:pt x="5787" y="2364"/>
                  </a:cubicBezTo>
                  <a:cubicBezTo>
                    <a:pt x="5764" y="2400"/>
                    <a:pt x="5728" y="2460"/>
                    <a:pt x="5740" y="2507"/>
                  </a:cubicBezTo>
                  <a:cubicBezTo>
                    <a:pt x="5823" y="3174"/>
                    <a:pt x="6240" y="3555"/>
                    <a:pt x="6621" y="3900"/>
                  </a:cubicBezTo>
                  <a:cubicBezTo>
                    <a:pt x="6990" y="4246"/>
                    <a:pt x="7311" y="4507"/>
                    <a:pt x="7264" y="5008"/>
                  </a:cubicBezTo>
                  <a:cubicBezTo>
                    <a:pt x="6752" y="4960"/>
                    <a:pt x="4990" y="4710"/>
                    <a:pt x="4109" y="3353"/>
                  </a:cubicBezTo>
                  <a:cubicBezTo>
                    <a:pt x="4037" y="3234"/>
                    <a:pt x="3918" y="3162"/>
                    <a:pt x="3763" y="3126"/>
                  </a:cubicBezTo>
                  <a:cubicBezTo>
                    <a:pt x="3735" y="3122"/>
                    <a:pt x="3706" y="3119"/>
                    <a:pt x="3678" y="3119"/>
                  </a:cubicBezTo>
                  <a:cubicBezTo>
                    <a:pt x="3564" y="3119"/>
                    <a:pt x="3454" y="3157"/>
                    <a:pt x="3358" y="3234"/>
                  </a:cubicBezTo>
                  <a:cubicBezTo>
                    <a:pt x="2906" y="3603"/>
                    <a:pt x="1918" y="4293"/>
                    <a:pt x="620" y="4627"/>
                  </a:cubicBezTo>
                  <a:cubicBezTo>
                    <a:pt x="603" y="4633"/>
                    <a:pt x="587" y="4636"/>
                    <a:pt x="571" y="4636"/>
                  </a:cubicBezTo>
                  <a:cubicBezTo>
                    <a:pt x="529" y="4636"/>
                    <a:pt x="491" y="4617"/>
                    <a:pt x="465" y="4591"/>
                  </a:cubicBezTo>
                  <a:cubicBezTo>
                    <a:pt x="418" y="4555"/>
                    <a:pt x="382" y="4496"/>
                    <a:pt x="406" y="4436"/>
                  </a:cubicBezTo>
                  <a:cubicBezTo>
                    <a:pt x="418" y="4174"/>
                    <a:pt x="596" y="3734"/>
                    <a:pt x="1358" y="3174"/>
                  </a:cubicBezTo>
                  <a:cubicBezTo>
                    <a:pt x="1513" y="3055"/>
                    <a:pt x="1620" y="2864"/>
                    <a:pt x="1620" y="2662"/>
                  </a:cubicBezTo>
                  <a:cubicBezTo>
                    <a:pt x="1632" y="2352"/>
                    <a:pt x="1787" y="1745"/>
                    <a:pt x="2692" y="1019"/>
                  </a:cubicBezTo>
                  <a:cubicBezTo>
                    <a:pt x="3224" y="597"/>
                    <a:pt x="4253" y="300"/>
                    <a:pt x="5123" y="300"/>
                  </a:cubicBezTo>
                  <a:close/>
                  <a:moveTo>
                    <a:pt x="5036" y="0"/>
                  </a:moveTo>
                  <a:cubicBezTo>
                    <a:pt x="4094" y="0"/>
                    <a:pt x="3002" y="329"/>
                    <a:pt x="2430" y="781"/>
                  </a:cubicBezTo>
                  <a:cubicBezTo>
                    <a:pt x="1430" y="1579"/>
                    <a:pt x="1251" y="2317"/>
                    <a:pt x="1239" y="2674"/>
                  </a:cubicBezTo>
                  <a:cubicBezTo>
                    <a:pt x="1239" y="2769"/>
                    <a:pt x="1180" y="2864"/>
                    <a:pt x="1084" y="2936"/>
                  </a:cubicBezTo>
                  <a:cubicBezTo>
                    <a:pt x="418" y="3448"/>
                    <a:pt x="49" y="3948"/>
                    <a:pt x="13" y="4436"/>
                  </a:cubicBezTo>
                  <a:cubicBezTo>
                    <a:pt x="1" y="4603"/>
                    <a:pt x="72" y="4758"/>
                    <a:pt x="191" y="4853"/>
                  </a:cubicBezTo>
                  <a:cubicBezTo>
                    <a:pt x="288" y="4932"/>
                    <a:pt x="404" y="4978"/>
                    <a:pt x="525" y="4978"/>
                  </a:cubicBezTo>
                  <a:cubicBezTo>
                    <a:pt x="568" y="4978"/>
                    <a:pt x="612" y="4972"/>
                    <a:pt x="656" y="4960"/>
                  </a:cubicBezTo>
                  <a:cubicBezTo>
                    <a:pt x="703" y="4948"/>
                    <a:pt x="727" y="4948"/>
                    <a:pt x="775" y="4936"/>
                  </a:cubicBezTo>
                  <a:cubicBezTo>
                    <a:pt x="1084" y="5091"/>
                    <a:pt x="1430" y="5174"/>
                    <a:pt x="1775" y="5174"/>
                  </a:cubicBezTo>
                  <a:cubicBezTo>
                    <a:pt x="2335" y="5174"/>
                    <a:pt x="2906" y="4972"/>
                    <a:pt x="3335" y="4734"/>
                  </a:cubicBezTo>
                  <a:cubicBezTo>
                    <a:pt x="3775" y="4484"/>
                    <a:pt x="4073" y="4341"/>
                    <a:pt x="4418" y="4281"/>
                  </a:cubicBezTo>
                  <a:cubicBezTo>
                    <a:pt x="4835" y="4638"/>
                    <a:pt x="5371" y="4912"/>
                    <a:pt x="5978" y="5115"/>
                  </a:cubicBezTo>
                  <a:cubicBezTo>
                    <a:pt x="6204" y="5186"/>
                    <a:pt x="6395" y="5234"/>
                    <a:pt x="6585" y="5258"/>
                  </a:cubicBezTo>
                  <a:cubicBezTo>
                    <a:pt x="6752" y="5484"/>
                    <a:pt x="6859" y="5734"/>
                    <a:pt x="6930" y="6008"/>
                  </a:cubicBezTo>
                  <a:cubicBezTo>
                    <a:pt x="7109" y="6734"/>
                    <a:pt x="6966" y="7472"/>
                    <a:pt x="6502" y="8056"/>
                  </a:cubicBezTo>
                  <a:cubicBezTo>
                    <a:pt x="6049" y="8639"/>
                    <a:pt x="5371" y="8960"/>
                    <a:pt x="4644" y="8960"/>
                  </a:cubicBezTo>
                  <a:cubicBezTo>
                    <a:pt x="4323" y="8960"/>
                    <a:pt x="3954" y="8949"/>
                    <a:pt x="3644" y="8925"/>
                  </a:cubicBezTo>
                  <a:lnTo>
                    <a:pt x="1965" y="7996"/>
                  </a:lnTo>
                  <a:cubicBezTo>
                    <a:pt x="1939" y="7985"/>
                    <a:pt x="1907" y="7979"/>
                    <a:pt x="1877" y="7979"/>
                  </a:cubicBezTo>
                  <a:cubicBezTo>
                    <a:pt x="1841" y="7979"/>
                    <a:pt x="1807" y="7988"/>
                    <a:pt x="1787" y="8008"/>
                  </a:cubicBezTo>
                  <a:cubicBezTo>
                    <a:pt x="1739" y="8056"/>
                    <a:pt x="1704" y="8115"/>
                    <a:pt x="1727" y="8175"/>
                  </a:cubicBezTo>
                  <a:cubicBezTo>
                    <a:pt x="1739" y="8210"/>
                    <a:pt x="1965" y="9044"/>
                    <a:pt x="2573" y="9532"/>
                  </a:cubicBezTo>
                  <a:lnTo>
                    <a:pt x="2573" y="9544"/>
                  </a:lnTo>
                  <a:cubicBezTo>
                    <a:pt x="1965" y="10139"/>
                    <a:pt x="1739" y="10830"/>
                    <a:pt x="1727" y="10853"/>
                  </a:cubicBezTo>
                  <a:cubicBezTo>
                    <a:pt x="1704" y="10913"/>
                    <a:pt x="1727" y="10984"/>
                    <a:pt x="1763" y="11032"/>
                  </a:cubicBezTo>
                  <a:cubicBezTo>
                    <a:pt x="1799" y="11068"/>
                    <a:pt x="1823" y="11080"/>
                    <a:pt x="1870" y="11080"/>
                  </a:cubicBezTo>
                  <a:cubicBezTo>
                    <a:pt x="1906" y="11080"/>
                    <a:pt x="1930" y="11080"/>
                    <a:pt x="1942" y="11068"/>
                  </a:cubicBezTo>
                  <a:lnTo>
                    <a:pt x="3787" y="10032"/>
                  </a:lnTo>
                  <a:cubicBezTo>
                    <a:pt x="4204" y="10068"/>
                    <a:pt x="4704" y="10080"/>
                    <a:pt x="4918" y="10080"/>
                  </a:cubicBezTo>
                  <a:cubicBezTo>
                    <a:pt x="5633" y="10080"/>
                    <a:pt x="6323" y="9937"/>
                    <a:pt x="6966" y="9651"/>
                  </a:cubicBezTo>
                  <a:cubicBezTo>
                    <a:pt x="7585" y="9365"/>
                    <a:pt x="8133" y="8984"/>
                    <a:pt x="8597" y="8472"/>
                  </a:cubicBezTo>
                  <a:cubicBezTo>
                    <a:pt x="9062" y="7972"/>
                    <a:pt x="9419" y="7401"/>
                    <a:pt x="9657" y="6758"/>
                  </a:cubicBezTo>
                  <a:cubicBezTo>
                    <a:pt x="9966" y="6079"/>
                    <a:pt x="10062" y="5377"/>
                    <a:pt x="10014" y="4662"/>
                  </a:cubicBezTo>
                  <a:cubicBezTo>
                    <a:pt x="9943" y="3662"/>
                    <a:pt x="9585" y="2733"/>
                    <a:pt x="8954" y="1936"/>
                  </a:cubicBezTo>
                  <a:lnTo>
                    <a:pt x="9514" y="1019"/>
                  </a:lnTo>
                  <a:cubicBezTo>
                    <a:pt x="9597" y="864"/>
                    <a:pt x="9597" y="686"/>
                    <a:pt x="9526" y="543"/>
                  </a:cubicBezTo>
                  <a:cubicBezTo>
                    <a:pt x="9454" y="388"/>
                    <a:pt x="9300" y="269"/>
                    <a:pt x="9133" y="257"/>
                  </a:cubicBezTo>
                  <a:cubicBezTo>
                    <a:pt x="8763" y="208"/>
                    <a:pt x="8430" y="189"/>
                    <a:pt x="8139" y="189"/>
                  </a:cubicBezTo>
                  <a:cubicBezTo>
                    <a:pt x="7372" y="189"/>
                    <a:pt x="6898" y="318"/>
                    <a:pt x="6811" y="352"/>
                  </a:cubicBezTo>
                  <a:cubicBezTo>
                    <a:pt x="6323" y="150"/>
                    <a:pt x="5799" y="31"/>
                    <a:pt x="5263" y="7"/>
                  </a:cubicBezTo>
                  <a:cubicBezTo>
                    <a:pt x="5189" y="2"/>
                    <a:pt x="5113" y="0"/>
                    <a:pt x="50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64" name="Google Shape;11964;p81"/>
            <p:cNvSpPr/>
            <p:nvPr/>
          </p:nvSpPr>
          <p:spPr>
            <a:xfrm>
              <a:off x="5360717" y="2479826"/>
              <a:ext cx="32416" cy="38144"/>
            </a:xfrm>
            <a:custGeom>
              <a:avLst/>
              <a:gdLst/>
              <a:ahLst/>
              <a:cxnLst/>
              <a:rect l="l" t="t" r="r" b="b"/>
              <a:pathLst>
                <a:path w="1013" h="1192" extrusionOk="0">
                  <a:moveTo>
                    <a:pt x="512" y="322"/>
                  </a:moveTo>
                  <a:cubicBezTo>
                    <a:pt x="596" y="322"/>
                    <a:pt x="691" y="417"/>
                    <a:pt x="691" y="500"/>
                  </a:cubicBezTo>
                  <a:lnTo>
                    <a:pt x="691" y="679"/>
                  </a:lnTo>
                  <a:cubicBezTo>
                    <a:pt x="691" y="786"/>
                    <a:pt x="596" y="858"/>
                    <a:pt x="512" y="858"/>
                  </a:cubicBezTo>
                  <a:cubicBezTo>
                    <a:pt x="417" y="858"/>
                    <a:pt x="322" y="762"/>
                    <a:pt x="322" y="679"/>
                  </a:cubicBezTo>
                  <a:lnTo>
                    <a:pt x="322" y="500"/>
                  </a:lnTo>
                  <a:cubicBezTo>
                    <a:pt x="322" y="393"/>
                    <a:pt x="417" y="322"/>
                    <a:pt x="512" y="322"/>
                  </a:cubicBezTo>
                  <a:close/>
                  <a:moveTo>
                    <a:pt x="512" y="0"/>
                  </a:moveTo>
                  <a:cubicBezTo>
                    <a:pt x="227" y="0"/>
                    <a:pt x="0" y="215"/>
                    <a:pt x="0" y="500"/>
                  </a:cubicBezTo>
                  <a:lnTo>
                    <a:pt x="0" y="679"/>
                  </a:lnTo>
                  <a:cubicBezTo>
                    <a:pt x="0" y="965"/>
                    <a:pt x="227" y="1191"/>
                    <a:pt x="512" y="1191"/>
                  </a:cubicBezTo>
                  <a:cubicBezTo>
                    <a:pt x="786" y="1191"/>
                    <a:pt x="1012" y="965"/>
                    <a:pt x="1012" y="679"/>
                  </a:cubicBezTo>
                  <a:lnTo>
                    <a:pt x="1012" y="500"/>
                  </a:lnTo>
                  <a:cubicBezTo>
                    <a:pt x="1012" y="239"/>
                    <a:pt x="786" y="0"/>
                    <a:pt x="5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1965" name="Google Shape;11965;p81"/>
          <p:cNvGrpSpPr/>
          <p:nvPr/>
        </p:nvGrpSpPr>
        <p:grpSpPr>
          <a:xfrm>
            <a:off x="4122800" y="2542970"/>
            <a:ext cx="355104" cy="259584"/>
            <a:chOff x="4150669" y="2466770"/>
            <a:chExt cx="355104" cy="259584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1966" name="Google Shape;11966;p81"/>
            <p:cNvSpPr/>
            <p:nvPr/>
          </p:nvSpPr>
          <p:spPr>
            <a:xfrm>
              <a:off x="4150669" y="2466770"/>
              <a:ext cx="355104" cy="259584"/>
            </a:xfrm>
            <a:custGeom>
              <a:avLst/>
              <a:gdLst/>
              <a:ahLst/>
              <a:cxnLst/>
              <a:rect l="l" t="t" r="r" b="b"/>
              <a:pathLst>
                <a:path w="11097" h="8112" extrusionOk="0">
                  <a:moveTo>
                    <a:pt x="4060" y="349"/>
                  </a:moveTo>
                  <a:cubicBezTo>
                    <a:pt x="5489" y="718"/>
                    <a:pt x="6632" y="1504"/>
                    <a:pt x="7382" y="2266"/>
                  </a:cubicBezTo>
                  <a:cubicBezTo>
                    <a:pt x="6965" y="2051"/>
                    <a:pt x="6560" y="1897"/>
                    <a:pt x="6263" y="1766"/>
                  </a:cubicBezTo>
                  <a:cubicBezTo>
                    <a:pt x="5322" y="1420"/>
                    <a:pt x="4298" y="1170"/>
                    <a:pt x="3560" y="1123"/>
                  </a:cubicBezTo>
                  <a:lnTo>
                    <a:pt x="4060" y="349"/>
                  </a:lnTo>
                  <a:close/>
                  <a:moveTo>
                    <a:pt x="3322" y="1397"/>
                  </a:moveTo>
                  <a:cubicBezTo>
                    <a:pt x="4036" y="1409"/>
                    <a:pt x="5144" y="1647"/>
                    <a:pt x="6144" y="2040"/>
                  </a:cubicBezTo>
                  <a:cubicBezTo>
                    <a:pt x="7370" y="2504"/>
                    <a:pt x="8275" y="3052"/>
                    <a:pt x="8704" y="3635"/>
                  </a:cubicBezTo>
                  <a:cubicBezTo>
                    <a:pt x="8737" y="3676"/>
                    <a:pt x="8783" y="3697"/>
                    <a:pt x="8829" y="3697"/>
                  </a:cubicBezTo>
                  <a:cubicBezTo>
                    <a:pt x="8864" y="3697"/>
                    <a:pt x="8899" y="3685"/>
                    <a:pt x="8930" y="3659"/>
                  </a:cubicBezTo>
                  <a:cubicBezTo>
                    <a:pt x="9001" y="3599"/>
                    <a:pt x="9013" y="3516"/>
                    <a:pt x="8954" y="3433"/>
                  </a:cubicBezTo>
                  <a:cubicBezTo>
                    <a:pt x="8930" y="3397"/>
                    <a:pt x="8882" y="3349"/>
                    <a:pt x="8858" y="3314"/>
                  </a:cubicBezTo>
                  <a:cubicBezTo>
                    <a:pt x="9668" y="3004"/>
                    <a:pt x="10240" y="2480"/>
                    <a:pt x="10597" y="2087"/>
                  </a:cubicBezTo>
                  <a:lnTo>
                    <a:pt x="10597" y="2087"/>
                  </a:lnTo>
                  <a:lnTo>
                    <a:pt x="10251" y="3956"/>
                  </a:lnTo>
                  <a:cubicBezTo>
                    <a:pt x="10204" y="4230"/>
                    <a:pt x="10204" y="4504"/>
                    <a:pt x="10251" y="4778"/>
                  </a:cubicBezTo>
                  <a:lnTo>
                    <a:pt x="10597" y="6647"/>
                  </a:lnTo>
                  <a:cubicBezTo>
                    <a:pt x="10251" y="6266"/>
                    <a:pt x="9692" y="5742"/>
                    <a:pt x="8870" y="5433"/>
                  </a:cubicBezTo>
                  <a:cubicBezTo>
                    <a:pt x="9132" y="5123"/>
                    <a:pt x="9335" y="4766"/>
                    <a:pt x="9335" y="4373"/>
                  </a:cubicBezTo>
                  <a:cubicBezTo>
                    <a:pt x="9335" y="4302"/>
                    <a:pt x="9311" y="4207"/>
                    <a:pt x="9299" y="4135"/>
                  </a:cubicBezTo>
                  <a:cubicBezTo>
                    <a:pt x="9288" y="4059"/>
                    <a:pt x="9207" y="4003"/>
                    <a:pt x="9130" y="4003"/>
                  </a:cubicBezTo>
                  <a:cubicBezTo>
                    <a:pt x="9123" y="4003"/>
                    <a:pt x="9116" y="4003"/>
                    <a:pt x="9108" y="4004"/>
                  </a:cubicBezTo>
                  <a:cubicBezTo>
                    <a:pt x="9013" y="4016"/>
                    <a:pt x="8954" y="4111"/>
                    <a:pt x="8977" y="4195"/>
                  </a:cubicBezTo>
                  <a:cubicBezTo>
                    <a:pt x="8989" y="4254"/>
                    <a:pt x="8989" y="4314"/>
                    <a:pt x="8989" y="4373"/>
                  </a:cubicBezTo>
                  <a:cubicBezTo>
                    <a:pt x="8989" y="4730"/>
                    <a:pt x="8775" y="5099"/>
                    <a:pt x="8358" y="5469"/>
                  </a:cubicBezTo>
                  <a:cubicBezTo>
                    <a:pt x="7989" y="5802"/>
                    <a:pt x="7442" y="6135"/>
                    <a:pt x="6787" y="6433"/>
                  </a:cubicBezTo>
                  <a:cubicBezTo>
                    <a:pt x="5620" y="6957"/>
                    <a:pt x="4215" y="7302"/>
                    <a:pt x="3322" y="7326"/>
                  </a:cubicBezTo>
                  <a:cubicBezTo>
                    <a:pt x="4155" y="6576"/>
                    <a:pt x="4644" y="5492"/>
                    <a:pt x="4644" y="4361"/>
                  </a:cubicBezTo>
                  <a:cubicBezTo>
                    <a:pt x="4644" y="4004"/>
                    <a:pt x="4596" y="3647"/>
                    <a:pt x="4513" y="3302"/>
                  </a:cubicBezTo>
                  <a:cubicBezTo>
                    <a:pt x="4481" y="3227"/>
                    <a:pt x="4410" y="3181"/>
                    <a:pt x="4336" y="3181"/>
                  </a:cubicBezTo>
                  <a:cubicBezTo>
                    <a:pt x="4327" y="3181"/>
                    <a:pt x="4319" y="3181"/>
                    <a:pt x="4310" y="3183"/>
                  </a:cubicBezTo>
                  <a:cubicBezTo>
                    <a:pt x="4227" y="3218"/>
                    <a:pt x="4179" y="3302"/>
                    <a:pt x="4191" y="3385"/>
                  </a:cubicBezTo>
                  <a:cubicBezTo>
                    <a:pt x="4286" y="3695"/>
                    <a:pt x="4334" y="4016"/>
                    <a:pt x="4334" y="4349"/>
                  </a:cubicBezTo>
                  <a:cubicBezTo>
                    <a:pt x="4334" y="5504"/>
                    <a:pt x="3774" y="6600"/>
                    <a:pt x="2858" y="7278"/>
                  </a:cubicBezTo>
                  <a:cubicBezTo>
                    <a:pt x="2096" y="7183"/>
                    <a:pt x="1512" y="6862"/>
                    <a:pt x="1096" y="6290"/>
                  </a:cubicBezTo>
                  <a:cubicBezTo>
                    <a:pt x="857" y="5957"/>
                    <a:pt x="738" y="5623"/>
                    <a:pt x="679" y="5433"/>
                  </a:cubicBezTo>
                  <a:cubicBezTo>
                    <a:pt x="1072" y="5338"/>
                    <a:pt x="1500" y="5099"/>
                    <a:pt x="1727" y="4718"/>
                  </a:cubicBezTo>
                  <a:cubicBezTo>
                    <a:pt x="1750" y="4718"/>
                    <a:pt x="1786" y="4707"/>
                    <a:pt x="1810" y="4707"/>
                  </a:cubicBezTo>
                  <a:cubicBezTo>
                    <a:pt x="1905" y="4683"/>
                    <a:pt x="1965" y="4599"/>
                    <a:pt x="1953" y="4504"/>
                  </a:cubicBezTo>
                  <a:cubicBezTo>
                    <a:pt x="1931" y="4428"/>
                    <a:pt x="1859" y="4372"/>
                    <a:pt x="1775" y="4372"/>
                  </a:cubicBezTo>
                  <a:cubicBezTo>
                    <a:pt x="1767" y="4372"/>
                    <a:pt x="1759" y="4372"/>
                    <a:pt x="1750" y="4373"/>
                  </a:cubicBezTo>
                  <a:cubicBezTo>
                    <a:pt x="1571" y="4402"/>
                    <a:pt x="1406" y="4413"/>
                    <a:pt x="1255" y="4413"/>
                  </a:cubicBezTo>
                  <a:cubicBezTo>
                    <a:pt x="775" y="4413"/>
                    <a:pt x="446" y="4297"/>
                    <a:pt x="310" y="4242"/>
                  </a:cubicBezTo>
                  <a:cubicBezTo>
                    <a:pt x="357" y="2802"/>
                    <a:pt x="1441" y="1611"/>
                    <a:pt x="2846" y="1409"/>
                  </a:cubicBezTo>
                  <a:cubicBezTo>
                    <a:pt x="3036" y="1551"/>
                    <a:pt x="3203" y="1706"/>
                    <a:pt x="3358" y="1885"/>
                  </a:cubicBezTo>
                  <a:cubicBezTo>
                    <a:pt x="3393" y="1921"/>
                    <a:pt x="3441" y="1944"/>
                    <a:pt x="3477" y="1944"/>
                  </a:cubicBezTo>
                  <a:cubicBezTo>
                    <a:pt x="3524" y="1944"/>
                    <a:pt x="3560" y="1932"/>
                    <a:pt x="3584" y="1909"/>
                  </a:cubicBezTo>
                  <a:cubicBezTo>
                    <a:pt x="3643" y="1849"/>
                    <a:pt x="3655" y="1742"/>
                    <a:pt x="3596" y="1682"/>
                  </a:cubicBezTo>
                  <a:cubicBezTo>
                    <a:pt x="3512" y="1575"/>
                    <a:pt x="3417" y="1492"/>
                    <a:pt x="3322" y="1397"/>
                  </a:cubicBezTo>
                  <a:close/>
                  <a:moveTo>
                    <a:pt x="6489" y="6933"/>
                  </a:moveTo>
                  <a:cubicBezTo>
                    <a:pt x="6489" y="7278"/>
                    <a:pt x="6608" y="7576"/>
                    <a:pt x="6691" y="7766"/>
                  </a:cubicBezTo>
                  <a:cubicBezTo>
                    <a:pt x="6546" y="7784"/>
                    <a:pt x="6400" y="7792"/>
                    <a:pt x="6256" y="7792"/>
                  </a:cubicBezTo>
                  <a:cubicBezTo>
                    <a:pt x="5624" y="7792"/>
                    <a:pt x="5025" y="7640"/>
                    <a:pt x="4608" y="7505"/>
                  </a:cubicBezTo>
                  <a:cubicBezTo>
                    <a:pt x="5227" y="7374"/>
                    <a:pt x="5882" y="7171"/>
                    <a:pt x="6489" y="6933"/>
                  </a:cubicBezTo>
                  <a:close/>
                  <a:moveTo>
                    <a:pt x="4030" y="1"/>
                  </a:moveTo>
                  <a:cubicBezTo>
                    <a:pt x="3977" y="1"/>
                    <a:pt x="3921" y="25"/>
                    <a:pt x="3882" y="75"/>
                  </a:cubicBezTo>
                  <a:lnTo>
                    <a:pt x="3203" y="1123"/>
                  </a:lnTo>
                  <a:cubicBezTo>
                    <a:pt x="1429" y="1159"/>
                    <a:pt x="0" y="2623"/>
                    <a:pt x="0" y="4397"/>
                  </a:cubicBezTo>
                  <a:cubicBezTo>
                    <a:pt x="0" y="4457"/>
                    <a:pt x="24" y="4492"/>
                    <a:pt x="72" y="4528"/>
                  </a:cubicBezTo>
                  <a:cubicBezTo>
                    <a:pt x="83" y="4540"/>
                    <a:pt x="524" y="4790"/>
                    <a:pt x="1250" y="4790"/>
                  </a:cubicBezTo>
                  <a:lnTo>
                    <a:pt x="1274" y="4790"/>
                  </a:lnTo>
                  <a:cubicBezTo>
                    <a:pt x="1060" y="5016"/>
                    <a:pt x="726" y="5147"/>
                    <a:pt x="464" y="5183"/>
                  </a:cubicBezTo>
                  <a:cubicBezTo>
                    <a:pt x="417" y="5183"/>
                    <a:pt x="369" y="5207"/>
                    <a:pt x="357" y="5242"/>
                  </a:cubicBezTo>
                  <a:cubicBezTo>
                    <a:pt x="322" y="5266"/>
                    <a:pt x="310" y="5314"/>
                    <a:pt x="322" y="5361"/>
                  </a:cubicBezTo>
                  <a:cubicBezTo>
                    <a:pt x="322" y="5385"/>
                    <a:pt x="417" y="5945"/>
                    <a:pt x="834" y="6516"/>
                  </a:cubicBezTo>
                  <a:cubicBezTo>
                    <a:pt x="1203" y="7040"/>
                    <a:pt x="1953" y="7671"/>
                    <a:pt x="3286" y="7671"/>
                  </a:cubicBezTo>
                  <a:cubicBezTo>
                    <a:pt x="3512" y="7671"/>
                    <a:pt x="3751" y="7647"/>
                    <a:pt x="4013" y="7612"/>
                  </a:cubicBezTo>
                  <a:cubicBezTo>
                    <a:pt x="4203" y="7695"/>
                    <a:pt x="5179" y="8112"/>
                    <a:pt x="6251" y="8112"/>
                  </a:cubicBezTo>
                  <a:cubicBezTo>
                    <a:pt x="6489" y="8112"/>
                    <a:pt x="6739" y="8100"/>
                    <a:pt x="6977" y="8040"/>
                  </a:cubicBezTo>
                  <a:cubicBezTo>
                    <a:pt x="7025" y="8028"/>
                    <a:pt x="7072" y="7993"/>
                    <a:pt x="7096" y="7945"/>
                  </a:cubicBezTo>
                  <a:cubicBezTo>
                    <a:pt x="7108" y="7909"/>
                    <a:pt x="7108" y="7850"/>
                    <a:pt x="7084" y="7802"/>
                  </a:cubicBezTo>
                  <a:cubicBezTo>
                    <a:pt x="7084" y="7802"/>
                    <a:pt x="6787" y="7314"/>
                    <a:pt x="6822" y="6790"/>
                  </a:cubicBezTo>
                  <a:cubicBezTo>
                    <a:pt x="6870" y="6778"/>
                    <a:pt x="6906" y="6754"/>
                    <a:pt x="6941" y="6743"/>
                  </a:cubicBezTo>
                  <a:cubicBezTo>
                    <a:pt x="7442" y="6516"/>
                    <a:pt x="8120" y="6159"/>
                    <a:pt x="8632" y="5707"/>
                  </a:cubicBezTo>
                  <a:cubicBezTo>
                    <a:pt x="10073" y="6183"/>
                    <a:pt x="10751" y="7433"/>
                    <a:pt x="10775" y="7445"/>
                  </a:cubicBezTo>
                  <a:cubicBezTo>
                    <a:pt x="10799" y="7505"/>
                    <a:pt x="10859" y="7528"/>
                    <a:pt x="10918" y="7528"/>
                  </a:cubicBezTo>
                  <a:cubicBezTo>
                    <a:pt x="10930" y="7528"/>
                    <a:pt x="10954" y="7528"/>
                    <a:pt x="10978" y="7516"/>
                  </a:cubicBezTo>
                  <a:cubicBezTo>
                    <a:pt x="11049" y="7493"/>
                    <a:pt x="11097" y="7409"/>
                    <a:pt x="11085" y="7338"/>
                  </a:cubicBezTo>
                  <a:lnTo>
                    <a:pt x="10597" y="4754"/>
                  </a:lnTo>
                  <a:cubicBezTo>
                    <a:pt x="10561" y="4516"/>
                    <a:pt x="10561" y="4278"/>
                    <a:pt x="10597" y="4040"/>
                  </a:cubicBezTo>
                  <a:lnTo>
                    <a:pt x="11061" y="1444"/>
                  </a:lnTo>
                  <a:cubicBezTo>
                    <a:pt x="11073" y="1373"/>
                    <a:pt x="11025" y="1301"/>
                    <a:pt x="10954" y="1266"/>
                  </a:cubicBezTo>
                  <a:cubicBezTo>
                    <a:pt x="10936" y="1260"/>
                    <a:pt x="10917" y="1257"/>
                    <a:pt x="10897" y="1257"/>
                  </a:cubicBezTo>
                  <a:cubicBezTo>
                    <a:pt x="10839" y="1257"/>
                    <a:pt x="10781" y="1284"/>
                    <a:pt x="10763" y="1337"/>
                  </a:cubicBezTo>
                  <a:cubicBezTo>
                    <a:pt x="10763" y="1361"/>
                    <a:pt x="10073" y="2611"/>
                    <a:pt x="8632" y="3087"/>
                  </a:cubicBezTo>
                  <a:cubicBezTo>
                    <a:pt x="8525" y="2980"/>
                    <a:pt x="8406" y="2885"/>
                    <a:pt x="8287" y="2802"/>
                  </a:cubicBezTo>
                  <a:cubicBezTo>
                    <a:pt x="8120" y="2563"/>
                    <a:pt x="7644" y="1956"/>
                    <a:pt x="6834" y="1325"/>
                  </a:cubicBezTo>
                  <a:cubicBezTo>
                    <a:pt x="6001" y="682"/>
                    <a:pt x="5060" y="242"/>
                    <a:pt x="4060" y="4"/>
                  </a:cubicBezTo>
                  <a:cubicBezTo>
                    <a:pt x="4050" y="2"/>
                    <a:pt x="4040" y="1"/>
                    <a:pt x="40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67" name="Google Shape;11967;p81"/>
            <p:cNvSpPr/>
            <p:nvPr/>
          </p:nvSpPr>
          <p:spPr>
            <a:xfrm>
              <a:off x="4270285" y="2538098"/>
              <a:ext cx="17184" cy="19872"/>
            </a:xfrm>
            <a:custGeom>
              <a:avLst/>
              <a:gdLst/>
              <a:ahLst/>
              <a:cxnLst/>
              <a:rect l="l" t="t" r="r" b="b"/>
              <a:pathLst>
                <a:path w="537" h="621" extrusionOk="0">
                  <a:moveTo>
                    <a:pt x="184" y="1"/>
                  </a:moveTo>
                  <a:cubicBezTo>
                    <a:pt x="155" y="1"/>
                    <a:pt x="125" y="9"/>
                    <a:pt x="96" y="25"/>
                  </a:cubicBezTo>
                  <a:cubicBezTo>
                    <a:pt x="25" y="61"/>
                    <a:pt x="1" y="168"/>
                    <a:pt x="36" y="239"/>
                  </a:cubicBezTo>
                  <a:cubicBezTo>
                    <a:pt x="96" y="334"/>
                    <a:pt x="144" y="418"/>
                    <a:pt x="191" y="525"/>
                  </a:cubicBezTo>
                  <a:cubicBezTo>
                    <a:pt x="215" y="584"/>
                    <a:pt x="275" y="620"/>
                    <a:pt x="334" y="620"/>
                  </a:cubicBezTo>
                  <a:cubicBezTo>
                    <a:pt x="370" y="620"/>
                    <a:pt x="382" y="620"/>
                    <a:pt x="417" y="596"/>
                  </a:cubicBezTo>
                  <a:cubicBezTo>
                    <a:pt x="489" y="561"/>
                    <a:pt x="536" y="454"/>
                    <a:pt x="489" y="382"/>
                  </a:cubicBezTo>
                  <a:cubicBezTo>
                    <a:pt x="441" y="275"/>
                    <a:pt x="382" y="168"/>
                    <a:pt x="322" y="84"/>
                  </a:cubicBezTo>
                  <a:cubicBezTo>
                    <a:pt x="291" y="30"/>
                    <a:pt x="239" y="1"/>
                    <a:pt x="1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68" name="Google Shape;11968;p81"/>
            <p:cNvSpPr/>
            <p:nvPr/>
          </p:nvSpPr>
          <p:spPr>
            <a:xfrm>
              <a:off x="4183437" y="2557170"/>
              <a:ext cx="32416" cy="38144"/>
            </a:xfrm>
            <a:custGeom>
              <a:avLst/>
              <a:gdLst/>
              <a:ahLst/>
              <a:cxnLst/>
              <a:rect l="l" t="t" r="r" b="b"/>
              <a:pathLst>
                <a:path w="1013" h="1192" extrusionOk="0">
                  <a:moveTo>
                    <a:pt x="500" y="334"/>
                  </a:moveTo>
                  <a:cubicBezTo>
                    <a:pt x="607" y="334"/>
                    <a:pt x="691" y="417"/>
                    <a:pt x="691" y="512"/>
                  </a:cubicBezTo>
                  <a:lnTo>
                    <a:pt x="691" y="691"/>
                  </a:lnTo>
                  <a:cubicBezTo>
                    <a:pt x="691" y="798"/>
                    <a:pt x="595" y="870"/>
                    <a:pt x="500" y="870"/>
                  </a:cubicBezTo>
                  <a:cubicBezTo>
                    <a:pt x="405" y="870"/>
                    <a:pt x="322" y="774"/>
                    <a:pt x="322" y="691"/>
                  </a:cubicBezTo>
                  <a:lnTo>
                    <a:pt x="322" y="512"/>
                  </a:lnTo>
                  <a:cubicBezTo>
                    <a:pt x="322" y="405"/>
                    <a:pt x="417" y="334"/>
                    <a:pt x="500" y="334"/>
                  </a:cubicBezTo>
                  <a:close/>
                  <a:moveTo>
                    <a:pt x="512" y="0"/>
                  </a:moveTo>
                  <a:cubicBezTo>
                    <a:pt x="226" y="0"/>
                    <a:pt x="0" y="227"/>
                    <a:pt x="0" y="512"/>
                  </a:cubicBezTo>
                  <a:lnTo>
                    <a:pt x="0" y="691"/>
                  </a:lnTo>
                  <a:cubicBezTo>
                    <a:pt x="0" y="965"/>
                    <a:pt x="226" y="1191"/>
                    <a:pt x="512" y="1191"/>
                  </a:cubicBezTo>
                  <a:cubicBezTo>
                    <a:pt x="786" y="1191"/>
                    <a:pt x="1012" y="965"/>
                    <a:pt x="1012" y="691"/>
                  </a:cubicBezTo>
                  <a:lnTo>
                    <a:pt x="1012" y="512"/>
                  </a:lnTo>
                  <a:cubicBezTo>
                    <a:pt x="1012" y="239"/>
                    <a:pt x="786" y="0"/>
                    <a:pt x="5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69" name="Google Shape;11969;p81"/>
            <p:cNvSpPr/>
            <p:nvPr/>
          </p:nvSpPr>
          <p:spPr>
            <a:xfrm>
              <a:off x="4309901" y="2589490"/>
              <a:ext cx="82720" cy="60672"/>
            </a:xfrm>
            <a:custGeom>
              <a:avLst/>
              <a:gdLst/>
              <a:ahLst/>
              <a:cxnLst/>
              <a:rect l="l" t="t" r="r" b="b"/>
              <a:pathLst>
                <a:path w="2585" h="1896" extrusionOk="0">
                  <a:moveTo>
                    <a:pt x="1005" y="1"/>
                  </a:moveTo>
                  <a:cubicBezTo>
                    <a:pt x="911" y="1"/>
                    <a:pt x="851" y="2"/>
                    <a:pt x="846" y="2"/>
                  </a:cubicBezTo>
                  <a:cubicBezTo>
                    <a:pt x="751" y="2"/>
                    <a:pt x="680" y="86"/>
                    <a:pt x="680" y="169"/>
                  </a:cubicBezTo>
                  <a:cubicBezTo>
                    <a:pt x="680" y="264"/>
                    <a:pt x="751" y="336"/>
                    <a:pt x="846" y="336"/>
                  </a:cubicBezTo>
                  <a:cubicBezTo>
                    <a:pt x="899" y="335"/>
                    <a:pt x="953" y="334"/>
                    <a:pt x="1006" y="334"/>
                  </a:cubicBezTo>
                  <a:cubicBezTo>
                    <a:pt x="1570" y="334"/>
                    <a:pt x="2108" y="391"/>
                    <a:pt x="2227" y="467"/>
                  </a:cubicBezTo>
                  <a:cubicBezTo>
                    <a:pt x="2204" y="514"/>
                    <a:pt x="2180" y="633"/>
                    <a:pt x="2120" y="764"/>
                  </a:cubicBezTo>
                  <a:lnTo>
                    <a:pt x="1465" y="657"/>
                  </a:lnTo>
                  <a:cubicBezTo>
                    <a:pt x="1457" y="656"/>
                    <a:pt x="1449" y="656"/>
                    <a:pt x="1441" y="656"/>
                  </a:cubicBezTo>
                  <a:cubicBezTo>
                    <a:pt x="1357" y="656"/>
                    <a:pt x="1287" y="713"/>
                    <a:pt x="1287" y="800"/>
                  </a:cubicBezTo>
                  <a:cubicBezTo>
                    <a:pt x="1275" y="883"/>
                    <a:pt x="1334" y="979"/>
                    <a:pt x="1418" y="979"/>
                  </a:cubicBezTo>
                  <a:lnTo>
                    <a:pt x="1954" y="1062"/>
                  </a:lnTo>
                  <a:cubicBezTo>
                    <a:pt x="1763" y="1372"/>
                    <a:pt x="1584" y="1550"/>
                    <a:pt x="1489" y="1574"/>
                  </a:cubicBezTo>
                  <a:cubicBezTo>
                    <a:pt x="1476" y="1578"/>
                    <a:pt x="1462" y="1580"/>
                    <a:pt x="1445" y="1580"/>
                  </a:cubicBezTo>
                  <a:cubicBezTo>
                    <a:pt x="1220" y="1580"/>
                    <a:pt x="687" y="1209"/>
                    <a:pt x="299" y="776"/>
                  </a:cubicBezTo>
                  <a:cubicBezTo>
                    <a:pt x="267" y="739"/>
                    <a:pt x="227" y="721"/>
                    <a:pt x="186" y="721"/>
                  </a:cubicBezTo>
                  <a:cubicBezTo>
                    <a:pt x="149" y="721"/>
                    <a:pt x="113" y="736"/>
                    <a:pt x="84" y="764"/>
                  </a:cubicBezTo>
                  <a:cubicBezTo>
                    <a:pt x="25" y="824"/>
                    <a:pt x="1" y="931"/>
                    <a:pt x="60" y="991"/>
                  </a:cubicBezTo>
                  <a:cubicBezTo>
                    <a:pt x="275" y="1205"/>
                    <a:pt x="537" y="1455"/>
                    <a:pt x="775" y="1634"/>
                  </a:cubicBezTo>
                  <a:cubicBezTo>
                    <a:pt x="1049" y="1800"/>
                    <a:pt x="1275" y="1896"/>
                    <a:pt x="1454" y="1896"/>
                  </a:cubicBezTo>
                  <a:cubicBezTo>
                    <a:pt x="1489" y="1896"/>
                    <a:pt x="1549" y="1896"/>
                    <a:pt x="1596" y="1884"/>
                  </a:cubicBezTo>
                  <a:cubicBezTo>
                    <a:pt x="1751" y="1836"/>
                    <a:pt x="1930" y="1669"/>
                    <a:pt x="2108" y="1407"/>
                  </a:cubicBezTo>
                  <a:cubicBezTo>
                    <a:pt x="2251" y="1193"/>
                    <a:pt x="2382" y="943"/>
                    <a:pt x="2477" y="741"/>
                  </a:cubicBezTo>
                  <a:cubicBezTo>
                    <a:pt x="2573" y="526"/>
                    <a:pt x="2585" y="395"/>
                    <a:pt x="2537" y="300"/>
                  </a:cubicBezTo>
                  <a:cubicBezTo>
                    <a:pt x="2454" y="145"/>
                    <a:pt x="2180" y="50"/>
                    <a:pt x="1584" y="26"/>
                  </a:cubicBezTo>
                  <a:cubicBezTo>
                    <a:pt x="1363" y="5"/>
                    <a:pt x="1146" y="1"/>
                    <a:pt x="10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1970" name="Google Shape;11970;p81"/>
          <p:cNvGrpSpPr/>
          <p:nvPr/>
        </p:nvGrpSpPr>
        <p:grpSpPr>
          <a:xfrm>
            <a:off x="4671824" y="2501146"/>
            <a:ext cx="354336" cy="353984"/>
            <a:chOff x="4699693" y="2424946"/>
            <a:chExt cx="354336" cy="353984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1971" name="Google Shape;11971;p81"/>
            <p:cNvSpPr/>
            <p:nvPr/>
          </p:nvSpPr>
          <p:spPr>
            <a:xfrm>
              <a:off x="4699693" y="2424946"/>
              <a:ext cx="354336" cy="353984"/>
            </a:xfrm>
            <a:custGeom>
              <a:avLst/>
              <a:gdLst/>
              <a:ahLst/>
              <a:cxnLst/>
              <a:rect l="l" t="t" r="r" b="b"/>
              <a:pathLst>
                <a:path w="11073" h="11062" extrusionOk="0">
                  <a:moveTo>
                    <a:pt x="8144" y="358"/>
                  </a:moveTo>
                  <a:lnTo>
                    <a:pt x="8144" y="358"/>
                  </a:lnTo>
                  <a:cubicBezTo>
                    <a:pt x="7751" y="715"/>
                    <a:pt x="7191" y="1311"/>
                    <a:pt x="6977" y="1965"/>
                  </a:cubicBezTo>
                  <a:cubicBezTo>
                    <a:pt x="6429" y="1680"/>
                    <a:pt x="5822" y="1537"/>
                    <a:pt x="5179" y="1537"/>
                  </a:cubicBezTo>
                  <a:cubicBezTo>
                    <a:pt x="4917" y="1537"/>
                    <a:pt x="4643" y="1549"/>
                    <a:pt x="4393" y="1573"/>
                  </a:cubicBezTo>
                  <a:cubicBezTo>
                    <a:pt x="5286" y="1084"/>
                    <a:pt x="6239" y="775"/>
                    <a:pt x="6941" y="596"/>
                  </a:cubicBezTo>
                  <a:cubicBezTo>
                    <a:pt x="7418" y="477"/>
                    <a:pt x="7834" y="406"/>
                    <a:pt x="8144" y="358"/>
                  </a:cubicBezTo>
                  <a:close/>
                  <a:moveTo>
                    <a:pt x="8263" y="3585"/>
                  </a:moveTo>
                  <a:cubicBezTo>
                    <a:pt x="8442" y="3870"/>
                    <a:pt x="8573" y="4168"/>
                    <a:pt x="8680" y="4478"/>
                  </a:cubicBezTo>
                  <a:cubicBezTo>
                    <a:pt x="8727" y="4609"/>
                    <a:pt x="8811" y="4728"/>
                    <a:pt x="8942" y="4787"/>
                  </a:cubicBezTo>
                  <a:cubicBezTo>
                    <a:pt x="9013" y="4817"/>
                    <a:pt x="9085" y="4832"/>
                    <a:pt x="9154" y="4832"/>
                  </a:cubicBezTo>
                  <a:cubicBezTo>
                    <a:pt x="9224" y="4832"/>
                    <a:pt x="9293" y="4817"/>
                    <a:pt x="9358" y="4787"/>
                  </a:cubicBezTo>
                  <a:lnTo>
                    <a:pt x="10632" y="4251"/>
                  </a:lnTo>
                  <a:lnTo>
                    <a:pt x="10632" y="4251"/>
                  </a:lnTo>
                  <a:lnTo>
                    <a:pt x="10311" y="5192"/>
                  </a:lnTo>
                  <a:cubicBezTo>
                    <a:pt x="10239" y="5406"/>
                    <a:pt x="10239" y="5644"/>
                    <a:pt x="10311" y="5847"/>
                  </a:cubicBezTo>
                  <a:lnTo>
                    <a:pt x="10632" y="6787"/>
                  </a:lnTo>
                  <a:lnTo>
                    <a:pt x="9358" y="6252"/>
                  </a:lnTo>
                  <a:cubicBezTo>
                    <a:pt x="9293" y="6222"/>
                    <a:pt x="9221" y="6207"/>
                    <a:pt x="9150" y="6207"/>
                  </a:cubicBezTo>
                  <a:cubicBezTo>
                    <a:pt x="9079" y="6207"/>
                    <a:pt x="9007" y="6222"/>
                    <a:pt x="8942" y="6252"/>
                  </a:cubicBezTo>
                  <a:cubicBezTo>
                    <a:pt x="8811" y="6311"/>
                    <a:pt x="8727" y="6430"/>
                    <a:pt x="8680" y="6561"/>
                  </a:cubicBezTo>
                  <a:cubicBezTo>
                    <a:pt x="8584" y="6871"/>
                    <a:pt x="8442" y="7192"/>
                    <a:pt x="8263" y="7454"/>
                  </a:cubicBezTo>
                  <a:cubicBezTo>
                    <a:pt x="8144" y="6871"/>
                    <a:pt x="8084" y="6204"/>
                    <a:pt x="8084" y="5525"/>
                  </a:cubicBezTo>
                  <a:cubicBezTo>
                    <a:pt x="8084" y="4835"/>
                    <a:pt x="8144" y="4168"/>
                    <a:pt x="8263" y="3585"/>
                  </a:cubicBezTo>
                  <a:close/>
                  <a:moveTo>
                    <a:pt x="3084" y="2382"/>
                  </a:moveTo>
                  <a:cubicBezTo>
                    <a:pt x="2774" y="3323"/>
                    <a:pt x="2608" y="4406"/>
                    <a:pt x="2608" y="5549"/>
                  </a:cubicBezTo>
                  <a:cubicBezTo>
                    <a:pt x="2608" y="6680"/>
                    <a:pt x="2774" y="7764"/>
                    <a:pt x="3084" y="8716"/>
                  </a:cubicBezTo>
                  <a:cubicBezTo>
                    <a:pt x="2917" y="8597"/>
                    <a:pt x="2774" y="8502"/>
                    <a:pt x="2631" y="8395"/>
                  </a:cubicBezTo>
                  <a:cubicBezTo>
                    <a:pt x="2024" y="7919"/>
                    <a:pt x="1607" y="7276"/>
                    <a:pt x="1191" y="6657"/>
                  </a:cubicBezTo>
                  <a:cubicBezTo>
                    <a:pt x="941" y="6264"/>
                    <a:pt x="691" y="5883"/>
                    <a:pt x="393" y="5537"/>
                  </a:cubicBezTo>
                  <a:cubicBezTo>
                    <a:pt x="691" y="5180"/>
                    <a:pt x="953" y="4787"/>
                    <a:pt x="1191" y="4418"/>
                  </a:cubicBezTo>
                  <a:cubicBezTo>
                    <a:pt x="1607" y="3799"/>
                    <a:pt x="2036" y="3156"/>
                    <a:pt x="2631" y="2680"/>
                  </a:cubicBezTo>
                  <a:cubicBezTo>
                    <a:pt x="2786" y="2573"/>
                    <a:pt x="2929" y="2466"/>
                    <a:pt x="3084" y="2382"/>
                  </a:cubicBezTo>
                  <a:close/>
                  <a:moveTo>
                    <a:pt x="6370" y="2073"/>
                  </a:moveTo>
                  <a:cubicBezTo>
                    <a:pt x="6668" y="2168"/>
                    <a:pt x="6965" y="2323"/>
                    <a:pt x="7239" y="2501"/>
                  </a:cubicBezTo>
                  <a:cubicBezTo>
                    <a:pt x="7180" y="2680"/>
                    <a:pt x="7132" y="2858"/>
                    <a:pt x="7084" y="3049"/>
                  </a:cubicBezTo>
                  <a:cubicBezTo>
                    <a:pt x="7072" y="3144"/>
                    <a:pt x="7120" y="3228"/>
                    <a:pt x="7203" y="3239"/>
                  </a:cubicBezTo>
                  <a:lnTo>
                    <a:pt x="7251" y="3239"/>
                  </a:lnTo>
                  <a:cubicBezTo>
                    <a:pt x="7322" y="3239"/>
                    <a:pt x="7382" y="3204"/>
                    <a:pt x="7406" y="3120"/>
                  </a:cubicBezTo>
                  <a:cubicBezTo>
                    <a:pt x="7441" y="2977"/>
                    <a:pt x="7489" y="2847"/>
                    <a:pt x="7525" y="2704"/>
                  </a:cubicBezTo>
                  <a:cubicBezTo>
                    <a:pt x="7727" y="2858"/>
                    <a:pt x="7882" y="3037"/>
                    <a:pt x="8037" y="3228"/>
                  </a:cubicBezTo>
                  <a:cubicBezTo>
                    <a:pt x="7870" y="3894"/>
                    <a:pt x="7787" y="4704"/>
                    <a:pt x="7787" y="5525"/>
                  </a:cubicBezTo>
                  <a:cubicBezTo>
                    <a:pt x="7787" y="6335"/>
                    <a:pt x="7870" y="7145"/>
                    <a:pt x="8037" y="7811"/>
                  </a:cubicBezTo>
                  <a:cubicBezTo>
                    <a:pt x="7870" y="7990"/>
                    <a:pt x="7691" y="8169"/>
                    <a:pt x="7501" y="8335"/>
                  </a:cubicBezTo>
                  <a:cubicBezTo>
                    <a:pt x="7263" y="7526"/>
                    <a:pt x="7120" y="6549"/>
                    <a:pt x="7120" y="5525"/>
                  </a:cubicBezTo>
                  <a:cubicBezTo>
                    <a:pt x="7120" y="4930"/>
                    <a:pt x="7156" y="4359"/>
                    <a:pt x="7251" y="3811"/>
                  </a:cubicBezTo>
                  <a:cubicBezTo>
                    <a:pt x="7263" y="3716"/>
                    <a:pt x="7203" y="3632"/>
                    <a:pt x="7120" y="3632"/>
                  </a:cubicBezTo>
                  <a:cubicBezTo>
                    <a:pt x="7112" y="3631"/>
                    <a:pt x="7104" y="3631"/>
                    <a:pt x="7096" y="3631"/>
                  </a:cubicBezTo>
                  <a:cubicBezTo>
                    <a:pt x="7011" y="3631"/>
                    <a:pt x="6941" y="3687"/>
                    <a:pt x="6941" y="3763"/>
                  </a:cubicBezTo>
                  <a:cubicBezTo>
                    <a:pt x="6846" y="4335"/>
                    <a:pt x="6799" y="4906"/>
                    <a:pt x="6799" y="5525"/>
                  </a:cubicBezTo>
                  <a:cubicBezTo>
                    <a:pt x="6799" y="6621"/>
                    <a:pt x="6953" y="7680"/>
                    <a:pt x="7239" y="8538"/>
                  </a:cubicBezTo>
                  <a:cubicBezTo>
                    <a:pt x="6965" y="8716"/>
                    <a:pt x="6668" y="8871"/>
                    <a:pt x="6370" y="8978"/>
                  </a:cubicBezTo>
                  <a:cubicBezTo>
                    <a:pt x="6167" y="8002"/>
                    <a:pt x="6060" y="6787"/>
                    <a:pt x="6060" y="5525"/>
                  </a:cubicBezTo>
                  <a:cubicBezTo>
                    <a:pt x="6060" y="4251"/>
                    <a:pt x="6179" y="3037"/>
                    <a:pt x="6370" y="2073"/>
                  </a:cubicBezTo>
                  <a:close/>
                  <a:moveTo>
                    <a:pt x="5429" y="1870"/>
                  </a:moveTo>
                  <a:cubicBezTo>
                    <a:pt x="5644" y="1894"/>
                    <a:pt x="5846" y="1930"/>
                    <a:pt x="6060" y="1977"/>
                  </a:cubicBezTo>
                  <a:cubicBezTo>
                    <a:pt x="5846" y="2977"/>
                    <a:pt x="5727" y="4228"/>
                    <a:pt x="5727" y="5525"/>
                  </a:cubicBezTo>
                  <a:cubicBezTo>
                    <a:pt x="5727" y="6811"/>
                    <a:pt x="5846" y="8061"/>
                    <a:pt x="6060" y="9062"/>
                  </a:cubicBezTo>
                  <a:cubicBezTo>
                    <a:pt x="5846" y="9109"/>
                    <a:pt x="5644" y="9157"/>
                    <a:pt x="5429" y="9169"/>
                  </a:cubicBezTo>
                  <a:cubicBezTo>
                    <a:pt x="5179" y="8157"/>
                    <a:pt x="5048" y="6859"/>
                    <a:pt x="5048" y="5525"/>
                  </a:cubicBezTo>
                  <a:cubicBezTo>
                    <a:pt x="5048" y="4180"/>
                    <a:pt x="5179" y="2906"/>
                    <a:pt x="5429" y="1870"/>
                  </a:cubicBezTo>
                  <a:close/>
                  <a:moveTo>
                    <a:pt x="5108" y="1894"/>
                  </a:moveTo>
                  <a:cubicBezTo>
                    <a:pt x="4870" y="2918"/>
                    <a:pt x="4739" y="4216"/>
                    <a:pt x="4739" y="5537"/>
                  </a:cubicBezTo>
                  <a:cubicBezTo>
                    <a:pt x="4739" y="6859"/>
                    <a:pt x="4870" y="8157"/>
                    <a:pt x="5108" y="9181"/>
                  </a:cubicBezTo>
                  <a:cubicBezTo>
                    <a:pt x="4834" y="9181"/>
                    <a:pt x="4572" y="9157"/>
                    <a:pt x="4334" y="9121"/>
                  </a:cubicBezTo>
                  <a:cubicBezTo>
                    <a:pt x="4096" y="8109"/>
                    <a:pt x="3965" y="6847"/>
                    <a:pt x="3965" y="5537"/>
                  </a:cubicBezTo>
                  <a:cubicBezTo>
                    <a:pt x="3965" y="4692"/>
                    <a:pt x="4001" y="3882"/>
                    <a:pt x="4108" y="3120"/>
                  </a:cubicBezTo>
                  <a:cubicBezTo>
                    <a:pt x="4120" y="3025"/>
                    <a:pt x="4060" y="2942"/>
                    <a:pt x="3977" y="2930"/>
                  </a:cubicBezTo>
                  <a:cubicBezTo>
                    <a:pt x="3969" y="2929"/>
                    <a:pt x="3961" y="2928"/>
                    <a:pt x="3953" y="2928"/>
                  </a:cubicBezTo>
                  <a:cubicBezTo>
                    <a:pt x="3870" y="2928"/>
                    <a:pt x="3809" y="2985"/>
                    <a:pt x="3798" y="3061"/>
                  </a:cubicBezTo>
                  <a:cubicBezTo>
                    <a:pt x="3691" y="3835"/>
                    <a:pt x="3631" y="4656"/>
                    <a:pt x="3631" y="5525"/>
                  </a:cubicBezTo>
                  <a:cubicBezTo>
                    <a:pt x="3631" y="6799"/>
                    <a:pt x="3751" y="8038"/>
                    <a:pt x="3977" y="9038"/>
                  </a:cubicBezTo>
                  <a:cubicBezTo>
                    <a:pt x="3810" y="8990"/>
                    <a:pt x="3643" y="8943"/>
                    <a:pt x="3477" y="8883"/>
                  </a:cubicBezTo>
                  <a:cubicBezTo>
                    <a:pt x="3108" y="7907"/>
                    <a:pt x="2905" y="6740"/>
                    <a:pt x="2905" y="5525"/>
                  </a:cubicBezTo>
                  <a:cubicBezTo>
                    <a:pt x="2905" y="4299"/>
                    <a:pt x="3096" y="3144"/>
                    <a:pt x="3477" y="2156"/>
                  </a:cubicBezTo>
                  <a:cubicBezTo>
                    <a:pt x="3631" y="2096"/>
                    <a:pt x="3798" y="2037"/>
                    <a:pt x="3977" y="2013"/>
                  </a:cubicBezTo>
                  <a:lnTo>
                    <a:pt x="3977" y="2013"/>
                  </a:lnTo>
                  <a:cubicBezTo>
                    <a:pt x="3941" y="2132"/>
                    <a:pt x="3929" y="2251"/>
                    <a:pt x="3893" y="2382"/>
                  </a:cubicBezTo>
                  <a:cubicBezTo>
                    <a:pt x="3881" y="2466"/>
                    <a:pt x="3941" y="2561"/>
                    <a:pt x="4036" y="2573"/>
                  </a:cubicBezTo>
                  <a:lnTo>
                    <a:pt x="4060" y="2573"/>
                  </a:lnTo>
                  <a:cubicBezTo>
                    <a:pt x="4132" y="2573"/>
                    <a:pt x="4215" y="2513"/>
                    <a:pt x="4227" y="2442"/>
                  </a:cubicBezTo>
                  <a:cubicBezTo>
                    <a:pt x="4262" y="2263"/>
                    <a:pt x="4298" y="2096"/>
                    <a:pt x="4334" y="1954"/>
                  </a:cubicBezTo>
                  <a:cubicBezTo>
                    <a:pt x="4572" y="1906"/>
                    <a:pt x="4834" y="1894"/>
                    <a:pt x="5108" y="1894"/>
                  </a:cubicBezTo>
                  <a:close/>
                  <a:moveTo>
                    <a:pt x="6953" y="9050"/>
                  </a:moveTo>
                  <a:cubicBezTo>
                    <a:pt x="7180" y="9716"/>
                    <a:pt x="7739" y="10312"/>
                    <a:pt x="8132" y="10669"/>
                  </a:cubicBezTo>
                  <a:cubicBezTo>
                    <a:pt x="7811" y="10621"/>
                    <a:pt x="7394" y="10550"/>
                    <a:pt x="6918" y="10431"/>
                  </a:cubicBezTo>
                  <a:cubicBezTo>
                    <a:pt x="6227" y="10252"/>
                    <a:pt x="5286" y="9955"/>
                    <a:pt x="4358" y="9431"/>
                  </a:cubicBezTo>
                  <a:lnTo>
                    <a:pt x="4358" y="9431"/>
                  </a:lnTo>
                  <a:cubicBezTo>
                    <a:pt x="4620" y="9466"/>
                    <a:pt x="4870" y="9478"/>
                    <a:pt x="5155" y="9478"/>
                  </a:cubicBezTo>
                  <a:cubicBezTo>
                    <a:pt x="5786" y="9478"/>
                    <a:pt x="6406" y="9323"/>
                    <a:pt x="6953" y="9050"/>
                  </a:cubicBezTo>
                  <a:close/>
                  <a:moveTo>
                    <a:pt x="8668" y="1"/>
                  </a:moveTo>
                  <a:cubicBezTo>
                    <a:pt x="8632" y="1"/>
                    <a:pt x="7906" y="49"/>
                    <a:pt x="6882" y="299"/>
                  </a:cubicBezTo>
                  <a:cubicBezTo>
                    <a:pt x="5941" y="537"/>
                    <a:pt x="4584" y="1001"/>
                    <a:pt x="3405" y="1858"/>
                  </a:cubicBezTo>
                  <a:cubicBezTo>
                    <a:pt x="3072" y="1989"/>
                    <a:pt x="2738" y="2168"/>
                    <a:pt x="2453" y="2406"/>
                  </a:cubicBezTo>
                  <a:cubicBezTo>
                    <a:pt x="1822" y="2918"/>
                    <a:pt x="1369" y="3585"/>
                    <a:pt x="941" y="4228"/>
                  </a:cubicBezTo>
                  <a:cubicBezTo>
                    <a:pt x="655" y="4656"/>
                    <a:pt x="393" y="5061"/>
                    <a:pt x="60" y="5418"/>
                  </a:cubicBezTo>
                  <a:cubicBezTo>
                    <a:pt x="0" y="5478"/>
                    <a:pt x="0" y="5561"/>
                    <a:pt x="60" y="5644"/>
                  </a:cubicBezTo>
                  <a:cubicBezTo>
                    <a:pt x="393" y="6002"/>
                    <a:pt x="655" y="6395"/>
                    <a:pt x="941" y="6835"/>
                  </a:cubicBezTo>
                  <a:cubicBezTo>
                    <a:pt x="1369" y="7466"/>
                    <a:pt x="1822" y="8145"/>
                    <a:pt x="2453" y="8645"/>
                  </a:cubicBezTo>
                  <a:cubicBezTo>
                    <a:pt x="2750" y="8871"/>
                    <a:pt x="3072" y="9062"/>
                    <a:pt x="3405" y="9193"/>
                  </a:cubicBezTo>
                  <a:cubicBezTo>
                    <a:pt x="4584" y="10062"/>
                    <a:pt x="5941" y="10538"/>
                    <a:pt x="6882" y="10764"/>
                  </a:cubicBezTo>
                  <a:cubicBezTo>
                    <a:pt x="7894" y="11014"/>
                    <a:pt x="8632" y="11062"/>
                    <a:pt x="8668" y="11062"/>
                  </a:cubicBezTo>
                  <a:lnTo>
                    <a:pt x="8680" y="11062"/>
                  </a:lnTo>
                  <a:cubicBezTo>
                    <a:pt x="8751" y="11062"/>
                    <a:pt x="8811" y="11014"/>
                    <a:pt x="8823" y="10955"/>
                  </a:cubicBezTo>
                  <a:cubicBezTo>
                    <a:pt x="8858" y="10871"/>
                    <a:pt x="8823" y="10800"/>
                    <a:pt x="8763" y="10776"/>
                  </a:cubicBezTo>
                  <a:cubicBezTo>
                    <a:pt x="8751" y="10752"/>
                    <a:pt x="7549" y="9883"/>
                    <a:pt x="7275" y="8907"/>
                  </a:cubicBezTo>
                  <a:cubicBezTo>
                    <a:pt x="7382" y="8847"/>
                    <a:pt x="7489" y="8776"/>
                    <a:pt x="7596" y="8692"/>
                  </a:cubicBezTo>
                  <a:cubicBezTo>
                    <a:pt x="8263" y="8181"/>
                    <a:pt x="8763" y="7454"/>
                    <a:pt x="9001" y="6645"/>
                  </a:cubicBezTo>
                  <a:cubicBezTo>
                    <a:pt x="9025" y="6609"/>
                    <a:pt x="9049" y="6561"/>
                    <a:pt x="9096" y="6549"/>
                  </a:cubicBezTo>
                  <a:cubicBezTo>
                    <a:pt x="9120" y="6531"/>
                    <a:pt x="9147" y="6523"/>
                    <a:pt x="9172" y="6523"/>
                  </a:cubicBezTo>
                  <a:cubicBezTo>
                    <a:pt x="9198" y="6523"/>
                    <a:pt x="9221" y="6531"/>
                    <a:pt x="9239" y="6549"/>
                  </a:cubicBezTo>
                  <a:lnTo>
                    <a:pt x="10835" y="7228"/>
                  </a:lnTo>
                  <a:cubicBezTo>
                    <a:pt x="10855" y="7240"/>
                    <a:pt x="10878" y="7246"/>
                    <a:pt x="10900" y="7246"/>
                  </a:cubicBezTo>
                  <a:cubicBezTo>
                    <a:pt x="10941" y="7246"/>
                    <a:pt x="10982" y="7227"/>
                    <a:pt x="11013" y="7204"/>
                  </a:cubicBezTo>
                  <a:cubicBezTo>
                    <a:pt x="11061" y="7157"/>
                    <a:pt x="11073" y="7097"/>
                    <a:pt x="11061" y="7038"/>
                  </a:cubicBezTo>
                  <a:lnTo>
                    <a:pt x="10632" y="5740"/>
                  </a:lnTo>
                  <a:cubicBezTo>
                    <a:pt x="10585" y="5597"/>
                    <a:pt x="10585" y="5442"/>
                    <a:pt x="10632" y="5299"/>
                  </a:cubicBezTo>
                  <a:lnTo>
                    <a:pt x="11061" y="4013"/>
                  </a:lnTo>
                  <a:cubicBezTo>
                    <a:pt x="11073" y="3954"/>
                    <a:pt x="11061" y="3882"/>
                    <a:pt x="11013" y="3847"/>
                  </a:cubicBezTo>
                  <a:cubicBezTo>
                    <a:pt x="10983" y="3824"/>
                    <a:pt x="10942" y="3810"/>
                    <a:pt x="10901" y="3810"/>
                  </a:cubicBezTo>
                  <a:cubicBezTo>
                    <a:pt x="10878" y="3810"/>
                    <a:pt x="10856" y="3814"/>
                    <a:pt x="10835" y="3823"/>
                  </a:cubicBezTo>
                  <a:lnTo>
                    <a:pt x="9239" y="4513"/>
                  </a:lnTo>
                  <a:cubicBezTo>
                    <a:pt x="9221" y="4519"/>
                    <a:pt x="9198" y="4522"/>
                    <a:pt x="9172" y="4522"/>
                  </a:cubicBezTo>
                  <a:cubicBezTo>
                    <a:pt x="9147" y="4522"/>
                    <a:pt x="9120" y="4519"/>
                    <a:pt x="9096" y="4513"/>
                  </a:cubicBezTo>
                  <a:cubicBezTo>
                    <a:pt x="9049" y="4490"/>
                    <a:pt x="9025" y="4454"/>
                    <a:pt x="9001" y="4406"/>
                  </a:cubicBezTo>
                  <a:cubicBezTo>
                    <a:pt x="8763" y="3597"/>
                    <a:pt x="8263" y="2870"/>
                    <a:pt x="7596" y="2370"/>
                  </a:cubicBezTo>
                  <a:lnTo>
                    <a:pt x="7275" y="2144"/>
                  </a:lnTo>
                  <a:cubicBezTo>
                    <a:pt x="7561" y="1192"/>
                    <a:pt x="8751" y="299"/>
                    <a:pt x="8763" y="287"/>
                  </a:cubicBezTo>
                  <a:cubicBezTo>
                    <a:pt x="8823" y="239"/>
                    <a:pt x="8846" y="168"/>
                    <a:pt x="8823" y="108"/>
                  </a:cubicBezTo>
                  <a:cubicBezTo>
                    <a:pt x="8799" y="25"/>
                    <a:pt x="8739" y="1"/>
                    <a:pt x="86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72" name="Google Shape;11972;p81"/>
            <p:cNvSpPr/>
            <p:nvPr/>
          </p:nvSpPr>
          <p:spPr>
            <a:xfrm>
              <a:off x="4738157" y="2573938"/>
              <a:ext cx="38144" cy="38112"/>
            </a:xfrm>
            <a:custGeom>
              <a:avLst/>
              <a:gdLst/>
              <a:ahLst/>
              <a:cxnLst/>
              <a:rect l="l" t="t" r="r" b="b"/>
              <a:pathLst>
                <a:path w="1192" h="1191" extrusionOk="0">
                  <a:moveTo>
                    <a:pt x="596" y="346"/>
                  </a:moveTo>
                  <a:cubicBezTo>
                    <a:pt x="751" y="346"/>
                    <a:pt x="870" y="465"/>
                    <a:pt x="870" y="607"/>
                  </a:cubicBezTo>
                  <a:cubicBezTo>
                    <a:pt x="870" y="762"/>
                    <a:pt x="751" y="881"/>
                    <a:pt x="596" y="881"/>
                  </a:cubicBezTo>
                  <a:cubicBezTo>
                    <a:pt x="453" y="881"/>
                    <a:pt x="334" y="762"/>
                    <a:pt x="334" y="607"/>
                  </a:cubicBezTo>
                  <a:cubicBezTo>
                    <a:pt x="334" y="465"/>
                    <a:pt x="453" y="346"/>
                    <a:pt x="596" y="346"/>
                  </a:cubicBezTo>
                  <a:close/>
                  <a:moveTo>
                    <a:pt x="596" y="0"/>
                  </a:moveTo>
                  <a:cubicBezTo>
                    <a:pt x="274" y="0"/>
                    <a:pt x="1" y="274"/>
                    <a:pt x="1" y="596"/>
                  </a:cubicBezTo>
                  <a:cubicBezTo>
                    <a:pt x="1" y="929"/>
                    <a:pt x="274" y="1191"/>
                    <a:pt x="596" y="1191"/>
                  </a:cubicBezTo>
                  <a:cubicBezTo>
                    <a:pt x="929" y="1191"/>
                    <a:pt x="1191" y="929"/>
                    <a:pt x="1191" y="596"/>
                  </a:cubicBezTo>
                  <a:cubicBezTo>
                    <a:pt x="1191" y="274"/>
                    <a:pt x="929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1973" name="Google Shape;11973;p81"/>
          <p:cNvSpPr/>
          <p:nvPr/>
        </p:nvSpPr>
        <p:spPr>
          <a:xfrm>
            <a:off x="5782032" y="2500794"/>
            <a:ext cx="331520" cy="354720"/>
          </a:xfrm>
          <a:custGeom>
            <a:avLst/>
            <a:gdLst/>
            <a:ahLst/>
            <a:cxnLst/>
            <a:rect l="l" t="t" r="r" b="b"/>
            <a:pathLst>
              <a:path w="10360" h="11085" extrusionOk="0">
                <a:moveTo>
                  <a:pt x="6395" y="5179"/>
                </a:moveTo>
                <a:cubicBezTo>
                  <a:pt x="6490" y="5179"/>
                  <a:pt x="6573" y="5251"/>
                  <a:pt x="6573" y="5358"/>
                </a:cubicBezTo>
                <a:cubicBezTo>
                  <a:pt x="6573" y="5453"/>
                  <a:pt x="6490" y="5536"/>
                  <a:pt x="6395" y="5536"/>
                </a:cubicBezTo>
                <a:lnTo>
                  <a:pt x="6216" y="5536"/>
                </a:lnTo>
                <a:cubicBezTo>
                  <a:pt x="6121" y="5536"/>
                  <a:pt x="6037" y="5441"/>
                  <a:pt x="6037" y="5358"/>
                </a:cubicBezTo>
                <a:cubicBezTo>
                  <a:pt x="6037" y="5263"/>
                  <a:pt x="6133" y="5179"/>
                  <a:pt x="6216" y="5179"/>
                </a:cubicBezTo>
                <a:close/>
                <a:moveTo>
                  <a:pt x="4132" y="5191"/>
                </a:moveTo>
                <a:cubicBezTo>
                  <a:pt x="4239" y="5191"/>
                  <a:pt x="4311" y="5274"/>
                  <a:pt x="4311" y="5370"/>
                </a:cubicBezTo>
                <a:cubicBezTo>
                  <a:pt x="4311" y="5477"/>
                  <a:pt x="4228" y="5548"/>
                  <a:pt x="4132" y="5548"/>
                </a:cubicBezTo>
                <a:lnTo>
                  <a:pt x="3954" y="5548"/>
                </a:lnTo>
                <a:cubicBezTo>
                  <a:pt x="3847" y="5548"/>
                  <a:pt x="3775" y="5453"/>
                  <a:pt x="3775" y="5370"/>
                </a:cubicBezTo>
                <a:cubicBezTo>
                  <a:pt x="3775" y="5274"/>
                  <a:pt x="3870" y="5191"/>
                  <a:pt x="3954" y="5191"/>
                </a:cubicBezTo>
                <a:close/>
                <a:moveTo>
                  <a:pt x="9776" y="4727"/>
                </a:moveTo>
                <a:lnTo>
                  <a:pt x="9776" y="4727"/>
                </a:lnTo>
                <a:cubicBezTo>
                  <a:pt x="9943" y="4917"/>
                  <a:pt x="10038" y="5179"/>
                  <a:pt x="10038" y="5453"/>
                </a:cubicBezTo>
                <a:cubicBezTo>
                  <a:pt x="10038" y="6084"/>
                  <a:pt x="9538" y="6584"/>
                  <a:pt x="8907" y="6584"/>
                </a:cubicBezTo>
                <a:lnTo>
                  <a:pt x="6633" y="6584"/>
                </a:lnTo>
                <a:cubicBezTo>
                  <a:pt x="6525" y="6441"/>
                  <a:pt x="6454" y="6263"/>
                  <a:pt x="6418" y="6072"/>
                </a:cubicBezTo>
                <a:lnTo>
                  <a:pt x="6418" y="6072"/>
                </a:lnTo>
                <a:lnTo>
                  <a:pt x="8716" y="6167"/>
                </a:lnTo>
                <a:cubicBezTo>
                  <a:pt x="8744" y="6170"/>
                  <a:pt x="8771" y="6171"/>
                  <a:pt x="8798" y="6171"/>
                </a:cubicBezTo>
                <a:cubicBezTo>
                  <a:pt x="9066" y="6171"/>
                  <a:pt x="9318" y="6064"/>
                  <a:pt x="9502" y="5870"/>
                </a:cubicBezTo>
                <a:cubicBezTo>
                  <a:pt x="9716" y="5667"/>
                  <a:pt x="9835" y="5394"/>
                  <a:pt x="9835" y="5096"/>
                </a:cubicBezTo>
                <a:cubicBezTo>
                  <a:pt x="9835" y="4965"/>
                  <a:pt x="9800" y="4846"/>
                  <a:pt x="9776" y="4727"/>
                </a:cubicBezTo>
                <a:close/>
                <a:moveTo>
                  <a:pt x="3966" y="6763"/>
                </a:moveTo>
                <a:lnTo>
                  <a:pt x="3966" y="7441"/>
                </a:lnTo>
                <a:lnTo>
                  <a:pt x="3978" y="7441"/>
                </a:lnTo>
                <a:cubicBezTo>
                  <a:pt x="3585" y="7775"/>
                  <a:pt x="3096" y="7977"/>
                  <a:pt x="2573" y="7977"/>
                </a:cubicBezTo>
                <a:lnTo>
                  <a:pt x="2049" y="7977"/>
                </a:lnTo>
                <a:cubicBezTo>
                  <a:pt x="1846" y="7977"/>
                  <a:pt x="1632" y="8037"/>
                  <a:pt x="1465" y="8156"/>
                </a:cubicBezTo>
                <a:cubicBezTo>
                  <a:pt x="1656" y="7822"/>
                  <a:pt x="1989" y="7596"/>
                  <a:pt x="2394" y="7596"/>
                </a:cubicBezTo>
                <a:cubicBezTo>
                  <a:pt x="3049" y="7596"/>
                  <a:pt x="3632" y="7275"/>
                  <a:pt x="3966" y="6763"/>
                </a:cubicBezTo>
                <a:close/>
                <a:moveTo>
                  <a:pt x="5132" y="357"/>
                </a:moveTo>
                <a:cubicBezTo>
                  <a:pt x="5621" y="357"/>
                  <a:pt x="6085" y="560"/>
                  <a:pt x="6406" y="917"/>
                </a:cubicBezTo>
                <a:cubicBezTo>
                  <a:pt x="6740" y="1274"/>
                  <a:pt x="6906" y="1762"/>
                  <a:pt x="6847" y="2238"/>
                </a:cubicBezTo>
                <a:lnTo>
                  <a:pt x="6573" y="4941"/>
                </a:lnTo>
                <a:cubicBezTo>
                  <a:pt x="6502" y="4905"/>
                  <a:pt x="6430" y="4882"/>
                  <a:pt x="6347" y="4882"/>
                </a:cubicBezTo>
                <a:lnTo>
                  <a:pt x="6168" y="4882"/>
                </a:lnTo>
                <a:cubicBezTo>
                  <a:pt x="5894" y="4882"/>
                  <a:pt x="5668" y="5096"/>
                  <a:pt x="5668" y="5382"/>
                </a:cubicBezTo>
                <a:cubicBezTo>
                  <a:pt x="5668" y="5608"/>
                  <a:pt x="5811" y="5798"/>
                  <a:pt x="6025" y="5870"/>
                </a:cubicBezTo>
                <a:cubicBezTo>
                  <a:pt x="6133" y="6822"/>
                  <a:pt x="6954" y="7596"/>
                  <a:pt x="7942" y="7596"/>
                </a:cubicBezTo>
                <a:cubicBezTo>
                  <a:pt x="8347" y="7596"/>
                  <a:pt x="8692" y="7822"/>
                  <a:pt x="8871" y="8156"/>
                </a:cubicBezTo>
                <a:cubicBezTo>
                  <a:pt x="8704" y="8049"/>
                  <a:pt x="8514" y="7977"/>
                  <a:pt x="8288" y="7977"/>
                </a:cubicBezTo>
                <a:lnTo>
                  <a:pt x="7764" y="7977"/>
                </a:lnTo>
                <a:cubicBezTo>
                  <a:pt x="7240" y="7977"/>
                  <a:pt x="6752" y="7775"/>
                  <a:pt x="6371" y="7441"/>
                </a:cubicBezTo>
                <a:lnTo>
                  <a:pt x="6371" y="7275"/>
                </a:lnTo>
                <a:cubicBezTo>
                  <a:pt x="6371" y="7179"/>
                  <a:pt x="6287" y="7108"/>
                  <a:pt x="6204" y="7108"/>
                </a:cubicBezTo>
                <a:cubicBezTo>
                  <a:pt x="6121" y="7108"/>
                  <a:pt x="6037" y="7179"/>
                  <a:pt x="6037" y="7275"/>
                </a:cubicBezTo>
                <a:lnTo>
                  <a:pt x="6037" y="9704"/>
                </a:lnTo>
                <a:cubicBezTo>
                  <a:pt x="6037" y="10180"/>
                  <a:pt x="6395" y="10573"/>
                  <a:pt x="6871" y="10632"/>
                </a:cubicBezTo>
                <a:cubicBezTo>
                  <a:pt x="6906" y="10644"/>
                  <a:pt x="6945" y="10650"/>
                  <a:pt x="6984" y="10650"/>
                </a:cubicBezTo>
                <a:cubicBezTo>
                  <a:pt x="7023" y="10650"/>
                  <a:pt x="7061" y="10644"/>
                  <a:pt x="7097" y="10632"/>
                </a:cubicBezTo>
                <a:lnTo>
                  <a:pt x="7097" y="10632"/>
                </a:lnTo>
                <a:cubicBezTo>
                  <a:pt x="6966" y="10716"/>
                  <a:pt x="6799" y="10751"/>
                  <a:pt x="6621" y="10751"/>
                </a:cubicBezTo>
                <a:cubicBezTo>
                  <a:pt x="6085" y="10751"/>
                  <a:pt x="5656" y="10323"/>
                  <a:pt x="5656" y="9787"/>
                </a:cubicBezTo>
                <a:lnTo>
                  <a:pt x="5656" y="7608"/>
                </a:lnTo>
                <a:cubicBezTo>
                  <a:pt x="5656" y="7334"/>
                  <a:pt x="5430" y="7108"/>
                  <a:pt x="5144" y="7108"/>
                </a:cubicBezTo>
                <a:cubicBezTo>
                  <a:pt x="4859" y="7108"/>
                  <a:pt x="4644" y="7334"/>
                  <a:pt x="4644" y="7608"/>
                </a:cubicBezTo>
                <a:lnTo>
                  <a:pt x="4644" y="9787"/>
                </a:lnTo>
                <a:cubicBezTo>
                  <a:pt x="4644" y="10323"/>
                  <a:pt x="4204" y="10751"/>
                  <a:pt x="3668" y="10751"/>
                </a:cubicBezTo>
                <a:cubicBezTo>
                  <a:pt x="3513" y="10751"/>
                  <a:pt x="3347" y="10716"/>
                  <a:pt x="3192" y="10632"/>
                </a:cubicBezTo>
                <a:lnTo>
                  <a:pt x="3192" y="10632"/>
                </a:lnTo>
                <a:cubicBezTo>
                  <a:pt x="3233" y="10644"/>
                  <a:pt x="3272" y="10650"/>
                  <a:pt x="3309" y="10650"/>
                </a:cubicBezTo>
                <a:cubicBezTo>
                  <a:pt x="3347" y="10650"/>
                  <a:pt x="3382" y="10644"/>
                  <a:pt x="3418" y="10632"/>
                </a:cubicBezTo>
                <a:cubicBezTo>
                  <a:pt x="3894" y="10573"/>
                  <a:pt x="4251" y="10180"/>
                  <a:pt x="4251" y="9704"/>
                </a:cubicBezTo>
                <a:lnTo>
                  <a:pt x="4251" y="5858"/>
                </a:lnTo>
                <a:cubicBezTo>
                  <a:pt x="4466" y="5786"/>
                  <a:pt x="4597" y="5608"/>
                  <a:pt x="4597" y="5382"/>
                </a:cubicBezTo>
                <a:cubicBezTo>
                  <a:pt x="4597" y="5096"/>
                  <a:pt x="4370" y="4882"/>
                  <a:pt x="4085" y="4882"/>
                </a:cubicBezTo>
                <a:lnTo>
                  <a:pt x="3906" y="4882"/>
                </a:lnTo>
                <a:cubicBezTo>
                  <a:pt x="3823" y="4882"/>
                  <a:pt x="3751" y="4893"/>
                  <a:pt x="3692" y="4941"/>
                </a:cubicBezTo>
                <a:lnTo>
                  <a:pt x="3418" y="2238"/>
                </a:lnTo>
                <a:cubicBezTo>
                  <a:pt x="3370" y="1762"/>
                  <a:pt x="3525" y="1274"/>
                  <a:pt x="3847" y="917"/>
                </a:cubicBezTo>
                <a:cubicBezTo>
                  <a:pt x="4180" y="560"/>
                  <a:pt x="4644" y="357"/>
                  <a:pt x="5132" y="357"/>
                </a:cubicBezTo>
                <a:close/>
                <a:moveTo>
                  <a:pt x="5180" y="0"/>
                </a:moveTo>
                <a:cubicBezTo>
                  <a:pt x="4597" y="0"/>
                  <a:pt x="4049" y="238"/>
                  <a:pt x="3656" y="667"/>
                </a:cubicBezTo>
                <a:cubicBezTo>
                  <a:pt x="3275" y="1095"/>
                  <a:pt x="3073" y="1667"/>
                  <a:pt x="3132" y="2238"/>
                </a:cubicBezTo>
                <a:lnTo>
                  <a:pt x="3454" y="5370"/>
                </a:lnTo>
                <a:cubicBezTo>
                  <a:pt x="3454" y="5513"/>
                  <a:pt x="3525" y="5667"/>
                  <a:pt x="3644" y="5751"/>
                </a:cubicBezTo>
                <a:lnTo>
                  <a:pt x="1620" y="5846"/>
                </a:lnTo>
                <a:cubicBezTo>
                  <a:pt x="1605" y="5847"/>
                  <a:pt x="1590" y="5847"/>
                  <a:pt x="1575" y="5847"/>
                </a:cubicBezTo>
                <a:cubicBezTo>
                  <a:pt x="1379" y="5847"/>
                  <a:pt x="1205" y="5775"/>
                  <a:pt x="1072" y="5632"/>
                </a:cubicBezTo>
                <a:cubicBezTo>
                  <a:pt x="918" y="5489"/>
                  <a:pt x="834" y="5298"/>
                  <a:pt x="834" y="5096"/>
                </a:cubicBezTo>
                <a:cubicBezTo>
                  <a:pt x="834" y="4667"/>
                  <a:pt x="1191" y="4310"/>
                  <a:pt x="1620" y="4310"/>
                </a:cubicBezTo>
                <a:lnTo>
                  <a:pt x="1703" y="4310"/>
                </a:lnTo>
                <a:cubicBezTo>
                  <a:pt x="2084" y="4310"/>
                  <a:pt x="2394" y="4001"/>
                  <a:pt x="2394" y="3631"/>
                </a:cubicBezTo>
                <a:cubicBezTo>
                  <a:pt x="2394" y="3536"/>
                  <a:pt x="2323" y="3465"/>
                  <a:pt x="2227" y="3465"/>
                </a:cubicBezTo>
                <a:cubicBezTo>
                  <a:pt x="2144" y="3465"/>
                  <a:pt x="2061" y="3536"/>
                  <a:pt x="2061" y="3631"/>
                </a:cubicBezTo>
                <a:cubicBezTo>
                  <a:pt x="2061" y="3822"/>
                  <a:pt x="1906" y="3989"/>
                  <a:pt x="1703" y="3989"/>
                </a:cubicBezTo>
                <a:lnTo>
                  <a:pt x="1453" y="3989"/>
                </a:lnTo>
                <a:cubicBezTo>
                  <a:pt x="656" y="3989"/>
                  <a:pt x="1" y="4643"/>
                  <a:pt x="1" y="5441"/>
                </a:cubicBezTo>
                <a:cubicBezTo>
                  <a:pt x="1" y="6251"/>
                  <a:pt x="656" y="6906"/>
                  <a:pt x="1453" y="6906"/>
                </a:cubicBezTo>
                <a:lnTo>
                  <a:pt x="2585" y="6906"/>
                </a:lnTo>
                <a:cubicBezTo>
                  <a:pt x="2680" y="6906"/>
                  <a:pt x="2751" y="6822"/>
                  <a:pt x="2751" y="6739"/>
                </a:cubicBezTo>
                <a:cubicBezTo>
                  <a:pt x="2751" y="6644"/>
                  <a:pt x="2680" y="6572"/>
                  <a:pt x="2585" y="6572"/>
                </a:cubicBezTo>
                <a:lnTo>
                  <a:pt x="1453" y="6572"/>
                </a:lnTo>
                <a:cubicBezTo>
                  <a:pt x="834" y="6572"/>
                  <a:pt x="322" y="6072"/>
                  <a:pt x="322" y="5441"/>
                </a:cubicBezTo>
                <a:cubicBezTo>
                  <a:pt x="322" y="5155"/>
                  <a:pt x="429" y="4917"/>
                  <a:pt x="596" y="4715"/>
                </a:cubicBezTo>
                <a:lnTo>
                  <a:pt x="596" y="4715"/>
                </a:lnTo>
                <a:cubicBezTo>
                  <a:pt x="549" y="4834"/>
                  <a:pt x="537" y="4965"/>
                  <a:pt x="537" y="5084"/>
                </a:cubicBezTo>
                <a:cubicBezTo>
                  <a:pt x="537" y="5382"/>
                  <a:pt x="656" y="5655"/>
                  <a:pt x="858" y="5858"/>
                </a:cubicBezTo>
                <a:cubicBezTo>
                  <a:pt x="1062" y="6050"/>
                  <a:pt x="1319" y="6156"/>
                  <a:pt x="1599" y="6156"/>
                </a:cubicBezTo>
                <a:cubicBezTo>
                  <a:pt x="1614" y="6156"/>
                  <a:pt x="1629" y="6156"/>
                  <a:pt x="1644" y="6156"/>
                </a:cubicBezTo>
                <a:lnTo>
                  <a:pt x="3954" y="6048"/>
                </a:lnTo>
                <a:lnTo>
                  <a:pt x="3954" y="6048"/>
                </a:lnTo>
                <a:cubicBezTo>
                  <a:pt x="3906" y="6251"/>
                  <a:pt x="3835" y="6406"/>
                  <a:pt x="3728" y="6572"/>
                </a:cubicBezTo>
                <a:lnTo>
                  <a:pt x="3299" y="6572"/>
                </a:lnTo>
                <a:cubicBezTo>
                  <a:pt x="3216" y="6572"/>
                  <a:pt x="3132" y="6644"/>
                  <a:pt x="3132" y="6739"/>
                </a:cubicBezTo>
                <a:cubicBezTo>
                  <a:pt x="3132" y="6822"/>
                  <a:pt x="3216" y="6906"/>
                  <a:pt x="3299" y="6906"/>
                </a:cubicBezTo>
                <a:lnTo>
                  <a:pt x="3454" y="6906"/>
                </a:lnTo>
                <a:cubicBezTo>
                  <a:pt x="3180" y="7120"/>
                  <a:pt x="2823" y="7275"/>
                  <a:pt x="2442" y="7275"/>
                </a:cubicBezTo>
                <a:cubicBezTo>
                  <a:pt x="1680" y="7275"/>
                  <a:pt x="1072" y="7882"/>
                  <a:pt x="1072" y="8644"/>
                </a:cubicBezTo>
                <a:lnTo>
                  <a:pt x="1072" y="8989"/>
                </a:lnTo>
                <a:cubicBezTo>
                  <a:pt x="1072" y="9180"/>
                  <a:pt x="906" y="9346"/>
                  <a:pt x="715" y="9346"/>
                </a:cubicBezTo>
                <a:cubicBezTo>
                  <a:pt x="620" y="9346"/>
                  <a:pt x="549" y="9418"/>
                  <a:pt x="549" y="9501"/>
                </a:cubicBezTo>
                <a:cubicBezTo>
                  <a:pt x="549" y="9596"/>
                  <a:pt x="620" y="9668"/>
                  <a:pt x="715" y="9668"/>
                </a:cubicBezTo>
                <a:cubicBezTo>
                  <a:pt x="1084" y="9668"/>
                  <a:pt x="1394" y="9358"/>
                  <a:pt x="1394" y="8989"/>
                </a:cubicBezTo>
                <a:cubicBezTo>
                  <a:pt x="1394" y="8596"/>
                  <a:pt x="1703" y="8287"/>
                  <a:pt x="2096" y="8287"/>
                </a:cubicBezTo>
                <a:lnTo>
                  <a:pt x="2620" y="8287"/>
                </a:lnTo>
                <a:cubicBezTo>
                  <a:pt x="3120" y="8287"/>
                  <a:pt x="3608" y="8132"/>
                  <a:pt x="4013" y="7834"/>
                </a:cubicBezTo>
                <a:lnTo>
                  <a:pt x="4013" y="9680"/>
                </a:lnTo>
                <a:cubicBezTo>
                  <a:pt x="4013" y="10001"/>
                  <a:pt x="3775" y="10263"/>
                  <a:pt x="3466" y="10299"/>
                </a:cubicBezTo>
                <a:cubicBezTo>
                  <a:pt x="3448" y="10300"/>
                  <a:pt x="3430" y="10301"/>
                  <a:pt x="3413" y="10301"/>
                </a:cubicBezTo>
                <a:cubicBezTo>
                  <a:pt x="3254" y="10301"/>
                  <a:pt x="3107" y="10251"/>
                  <a:pt x="2989" y="10144"/>
                </a:cubicBezTo>
                <a:cubicBezTo>
                  <a:pt x="2858" y="10025"/>
                  <a:pt x="2775" y="9858"/>
                  <a:pt x="2775" y="9680"/>
                </a:cubicBezTo>
                <a:lnTo>
                  <a:pt x="2775" y="9525"/>
                </a:lnTo>
                <a:cubicBezTo>
                  <a:pt x="2775" y="9049"/>
                  <a:pt x="2394" y="8668"/>
                  <a:pt x="1930" y="8668"/>
                </a:cubicBezTo>
                <a:cubicBezTo>
                  <a:pt x="1846" y="8668"/>
                  <a:pt x="1763" y="8751"/>
                  <a:pt x="1763" y="8834"/>
                </a:cubicBezTo>
                <a:cubicBezTo>
                  <a:pt x="1763" y="8930"/>
                  <a:pt x="1846" y="9001"/>
                  <a:pt x="1930" y="9001"/>
                </a:cubicBezTo>
                <a:cubicBezTo>
                  <a:pt x="2227" y="9001"/>
                  <a:pt x="2465" y="9239"/>
                  <a:pt x="2465" y="9537"/>
                </a:cubicBezTo>
                <a:lnTo>
                  <a:pt x="2465" y="9787"/>
                </a:lnTo>
                <a:cubicBezTo>
                  <a:pt x="2465" y="10501"/>
                  <a:pt x="3049" y="11085"/>
                  <a:pt x="3763" y="11085"/>
                </a:cubicBezTo>
                <a:cubicBezTo>
                  <a:pt x="4478" y="11085"/>
                  <a:pt x="5061" y="10501"/>
                  <a:pt x="5061" y="9787"/>
                </a:cubicBezTo>
                <a:lnTo>
                  <a:pt x="5061" y="7620"/>
                </a:lnTo>
                <a:cubicBezTo>
                  <a:pt x="5061" y="7513"/>
                  <a:pt x="5144" y="7441"/>
                  <a:pt x="5240" y="7441"/>
                </a:cubicBezTo>
                <a:cubicBezTo>
                  <a:pt x="5323" y="7441"/>
                  <a:pt x="5418" y="7525"/>
                  <a:pt x="5418" y="7620"/>
                </a:cubicBezTo>
                <a:lnTo>
                  <a:pt x="5418" y="9787"/>
                </a:lnTo>
                <a:cubicBezTo>
                  <a:pt x="5418" y="10501"/>
                  <a:pt x="5990" y="11085"/>
                  <a:pt x="6704" y="11085"/>
                </a:cubicBezTo>
                <a:cubicBezTo>
                  <a:pt x="7418" y="11085"/>
                  <a:pt x="8002" y="10501"/>
                  <a:pt x="8002" y="9787"/>
                </a:cubicBezTo>
                <a:lnTo>
                  <a:pt x="8002" y="9525"/>
                </a:lnTo>
                <a:cubicBezTo>
                  <a:pt x="8002" y="9227"/>
                  <a:pt x="8240" y="8989"/>
                  <a:pt x="8538" y="8989"/>
                </a:cubicBezTo>
                <a:cubicBezTo>
                  <a:pt x="8633" y="8989"/>
                  <a:pt x="8704" y="8906"/>
                  <a:pt x="8704" y="8823"/>
                </a:cubicBezTo>
                <a:cubicBezTo>
                  <a:pt x="8704" y="8727"/>
                  <a:pt x="8633" y="8656"/>
                  <a:pt x="8538" y="8656"/>
                </a:cubicBezTo>
                <a:cubicBezTo>
                  <a:pt x="8061" y="8656"/>
                  <a:pt x="7692" y="9037"/>
                  <a:pt x="7692" y="9501"/>
                </a:cubicBezTo>
                <a:lnTo>
                  <a:pt x="7692" y="9668"/>
                </a:lnTo>
                <a:cubicBezTo>
                  <a:pt x="7692" y="9846"/>
                  <a:pt x="7621" y="10013"/>
                  <a:pt x="7478" y="10132"/>
                </a:cubicBezTo>
                <a:cubicBezTo>
                  <a:pt x="7372" y="10228"/>
                  <a:pt x="7236" y="10285"/>
                  <a:pt x="7100" y="10285"/>
                </a:cubicBezTo>
                <a:cubicBezTo>
                  <a:pt x="7067" y="10285"/>
                  <a:pt x="7034" y="10282"/>
                  <a:pt x="7002" y="10275"/>
                </a:cubicBezTo>
                <a:cubicBezTo>
                  <a:pt x="6692" y="10251"/>
                  <a:pt x="6454" y="9977"/>
                  <a:pt x="6454" y="9668"/>
                </a:cubicBezTo>
                <a:lnTo>
                  <a:pt x="6454" y="7822"/>
                </a:lnTo>
                <a:cubicBezTo>
                  <a:pt x="6859" y="8108"/>
                  <a:pt x="7347" y="8275"/>
                  <a:pt x="7859" y="8275"/>
                </a:cubicBezTo>
                <a:lnTo>
                  <a:pt x="8371" y="8275"/>
                </a:lnTo>
                <a:cubicBezTo>
                  <a:pt x="8764" y="8275"/>
                  <a:pt x="9073" y="8584"/>
                  <a:pt x="9073" y="8965"/>
                </a:cubicBezTo>
                <a:cubicBezTo>
                  <a:pt x="9073" y="9334"/>
                  <a:pt x="9383" y="9656"/>
                  <a:pt x="9764" y="9656"/>
                </a:cubicBezTo>
                <a:cubicBezTo>
                  <a:pt x="9847" y="9656"/>
                  <a:pt x="9919" y="9585"/>
                  <a:pt x="9919" y="9489"/>
                </a:cubicBezTo>
                <a:cubicBezTo>
                  <a:pt x="9919" y="9394"/>
                  <a:pt x="9847" y="9323"/>
                  <a:pt x="9764" y="9323"/>
                </a:cubicBezTo>
                <a:cubicBezTo>
                  <a:pt x="9562" y="9323"/>
                  <a:pt x="9407" y="9156"/>
                  <a:pt x="9407" y="8965"/>
                </a:cubicBezTo>
                <a:lnTo>
                  <a:pt x="9407" y="8620"/>
                </a:lnTo>
                <a:cubicBezTo>
                  <a:pt x="9407" y="7870"/>
                  <a:pt x="8788" y="7251"/>
                  <a:pt x="8038" y="7251"/>
                </a:cubicBezTo>
                <a:cubicBezTo>
                  <a:pt x="7645" y="7251"/>
                  <a:pt x="7287" y="7120"/>
                  <a:pt x="7026" y="6882"/>
                </a:cubicBezTo>
                <a:lnTo>
                  <a:pt x="8990" y="6882"/>
                </a:lnTo>
                <a:cubicBezTo>
                  <a:pt x="9003" y="6882"/>
                  <a:pt x="9015" y="6882"/>
                  <a:pt x="9028" y="6882"/>
                </a:cubicBezTo>
                <a:cubicBezTo>
                  <a:pt x="9727" y="6882"/>
                  <a:pt x="10359" y="6236"/>
                  <a:pt x="10359" y="5441"/>
                </a:cubicBezTo>
                <a:cubicBezTo>
                  <a:pt x="10359" y="4643"/>
                  <a:pt x="9704" y="3989"/>
                  <a:pt x="8895" y="3989"/>
                </a:cubicBezTo>
                <a:lnTo>
                  <a:pt x="8645" y="3989"/>
                </a:lnTo>
                <a:cubicBezTo>
                  <a:pt x="8454" y="3989"/>
                  <a:pt x="8288" y="3822"/>
                  <a:pt x="8288" y="3631"/>
                </a:cubicBezTo>
                <a:cubicBezTo>
                  <a:pt x="8288" y="3536"/>
                  <a:pt x="8216" y="3465"/>
                  <a:pt x="8121" y="3465"/>
                </a:cubicBezTo>
                <a:cubicBezTo>
                  <a:pt x="8038" y="3465"/>
                  <a:pt x="7966" y="3536"/>
                  <a:pt x="7966" y="3631"/>
                </a:cubicBezTo>
                <a:cubicBezTo>
                  <a:pt x="7966" y="4001"/>
                  <a:pt x="8276" y="4310"/>
                  <a:pt x="8645" y="4310"/>
                </a:cubicBezTo>
                <a:lnTo>
                  <a:pt x="8728" y="4310"/>
                </a:lnTo>
                <a:cubicBezTo>
                  <a:pt x="9169" y="4310"/>
                  <a:pt x="9526" y="4667"/>
                  <a:pt x="9526" y="5096"/>
                </a:cubicBezTo>
                <a:cubicBezTo>
                  <a:pt x="9526" y="5310"/>
                  <a:pt x="9431" y="5501"/>
                  <a:pt x="9288" y="5632"/>
                </a:cubicBezTo>
                <a:cubicBezTo>
                  <a:pt x="9144" y="5775"/>
                  <a:pt x="8969" y="5847"/>
                  <a:pt x="8774" y="5847"/>
                </a:cubicBezTo>
                <a:cubicBezTo>
                  <a:pt x="8759" y="5847"/>
                  <a:pt x="8743" y="5847"/>
                  <a:pt x="8728" y="5846"/>
                </a:cubicBezTo>
                <a:lnTo>
                  <a:pt x="6716" y="5751"/>
                </a:lnTo>
                <a:cubicBezTo>
                  <a:pt x="6823" y="5667"/>
                  <a:pt x="6895" y="5536"/>
                  <a:pt x="6906" y="5370"/>
                </a:cubicBezTo>
                <a:lnTo>
                  <a:pt x="7216" y="2238"/>
                </a:lnTo>
                <a:cubicBezTo>
                  <a:pt x="7276" y="1667"/>
                  <a:pt x="7085" y="1095"/>
                  <a:pt x="6692" y="667"/>
                </a:cubicBezTo>
                <a:cubicBezTo>
                  <a:pt x="6311" y="238"/>
                  <a:pt x="5752" y="0"/>
                  <a:pt x="5180" y="0"/>
                </a:cubicBezTo>
                <a:close/>
              </a:path>
            </a:pathLst>
          </a:custGeo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1974" name="Google Shape;11974;p81"/>
          <p:cNvSpPr/>
          <p:nvPr/>
        </p:nvSpPr>
        <p:spPr>
          <a:xfrm>
            <a:off x="3023984" y="2539738"/>
            <a:ext cx="355520" cy="315776"/>
          </a:xfrm>
          <a:custGeom>
            <a:avLst/>
            <a:gdLst/>
            <a:ahLst/>
            <a:cxnLst/>
            <a:rect l="l" t="t" r="r" b="b"/>
            <a:pathLst>
              <a:path w="11110" h="9868" extrusionOk="0">
                <a:moveTo>
                  <a:pt x="3096" y="1307"/>
                </a:moveTo>
                <a:cubicBezTo>
                  <a:pt x="3144" y="1367"/>
                  <a:pt x="3191" y="1426"/>
                  <a:pt x="3263" y="1474"/>
                </a:cubicBezTo>
                <a:cubicBezTo>
                  <a:pt x="3334" y="1521"/>
                  <a:pt x="3430" y="1533"/>
                  <a:pt x="3525" y="1533"/>
                </a:cubicBezTo>
                <a:cubicBezTo>
                  <a:pt x="3668" y="1533"/>
                  <a:pt x="3811" y="1498"/>
                  <a:pt x="3989" y="1426"/>
                </a:cubicBezTo>
                <a:lnTo>
                  <a:pt x="3989" y="1426"/>
                </a:lnTo>
                <a:cubicBezTo>
                  <a:pt x="3739" y="2319"/>
                  <a:pt x="2834" y="2914"/>
                  <a:pt x="2441" y="3129"/>
                </a:cubicBezTo>
                <a:cubicBezTo>
                  <a:pt x="2453" y="2950"/>
                  <a:pt x="2477" y="2748"/>
                  <a:pt x="2501" y="2557"/>
                </a:cubicBezTo>
                <a:cubicBezTo>
                  <a:pt x="2596" y="2117"/>
                  <a:pt x="2810" y="1676"/>
                  <a:pt x="3096" y="1307"/>
                </a:cubicBezTo>
                <a:close/>
                <a:moveTo>
                  <a:pt x="7930" y="1307"/>
                </a:moveTo>
                <a:cubicBezTo>
                  <a:pt x="8228" y="1676"/>
                  <a:pt x="8442" y="2129"/>
                  <a:pt x="8525" y="2557"/>
                </a:cubicBezTo>
                <a:cubicBezTo>
                  <a:pt x="8573" y="2748"/>
                  <a:pt x="8585" y="2926"/>
                  <a:pt x="8585" y="3129"/>
                </a:cubicBezTo>
                <a:cubicBezTo>
                  <a:pt x="8204" y="2914"/>
                  <a:pt x="7275" y="2319"/>
                  <a:pt x="7037" y="1426"/>
                </a:cubicBezTo>
                <a:lnTo>
                  <a:pt x="7037" y="1426"/>
                </a:lnTo>
                <a:cubicBezTo>
                  <a:pt x="7216" y="1498"/>
                  <a:pt x="7370" y="1533"/>
                  <a:pt x="7501" y="1533"/>
                </a:cubicBezTo>
                <a:cubicBezTo>
                  <a:pt x="7609" y="1533"/>
                  <a:pt x="7692" y="1521"/>
                  <a:pt x="7775" y="1474"/>
                </a:cubicBezTo>
                <a:cubicBezTo>
                  <a:pt x="7847" y="1426"/>
                  <a:pt x="7906" y="1367"/>
                  <a:pt x="7930" y="1307"/>
                </a:cubicBezTo>
                <a:close/>
                <a:moveTo>
                  <a:pt x="6728" y="2914"/>
                </a:moveTo>
                <a:cubicBezTo>
                  <a:pt x="6835" y="2914"/>
                  <a:pt x="6906" y="3010"/>
                  <a:pt x="6906" y="3093"/>
                </a:cubicBezTo>
                <a:cubicBezTo>
                  <a:pt x="6906" y="3200"/>
                  <a:pt x="6823" y="3272"/>
                  <a:pt x="6728" y="3272"/>
                </a:cubicBezTo>
                <a:cubicBezTo>
                  <a:pt x="6620" y="3272"/>
                  <a:pt x="6549" y="3188"/>
                  <a:pt x="6549" y="3093"/>
                </a:cubicBezTo>
                <a:cubicBezTo>
                  <a:pt x="6549" y="3010"/>
                  <a:pt x="6644" y="2914"/>
                  <a:pt x="6728" y="2914"/>
                </a:cubicBezTo>
                <a:close/>
                <a:moveTo>
                  <a:pt x="4299" y="2914"/>
                </a:moveTo>
                <a:cubicBezTo>
                  <a:pt x="4406" y="2914"/>
                  <a:pt x="4477" y="3010"/>
                  <a:pt x="4477" y="3093"/>
                </a:cubicBezTo>
                <a:cubicBezTo>
                  <a:pt x="4477" y="3200"/>
                  <a:pt x="4394" y="3272"/>
                  <a:pt x="4299" y="3272"/>
                </a:cubicBezTo>
                <a:cubicBezTo>
                  <a:pt x="4293" y="3272"/>
                  <a:pt x="4288" y="3273"/>
                  <a:pt x="4283" y="3273"/>
                </a:cubicBezTo>
                <a:cubicBezTo>
                  <a:pt x="4204" y="3273"/>
                  <a:pt x="4120" y="3193"/>
                  <a:pt x="4120" y="3093"/>
                </a:cubicBezTo>
                <a:cubicBezTo>
                  <a:pt x="4120" y="2986"/>
                  <a:pt x="4215" y="2914"/>
                  <a:pt x="4299" y="2914"/>
                </a:cubicBezTo>
                <a:close/>
                <a:moveTo>
                  <a:pt x="6732" y="1"/>
                </a:moveTo>
                <a:cubicBezTo>
                  <a:pt x="6670" y="1"/>
                  <a:pt x="6603" y="32"/>
                  <a:pt x="6585" y="105"/>
                </a:cubicBezTo>
                <a:cubicBezTo>
                  <a:pt x="6549" y="176"/>
                  <a:pt x="6585" y="283"/>
                  <a:pt x="6668" y="307"/>
                </a:cubicBezTo>
                <a:cubicBezTo>
                  <a:pt x="7037" y="474"/>
                  <a:pt x="7394" y="724"/>
                  <a:pt x="7680" y="1021"/>
                </a:cubicBezTo>
                <a:cubicBezTo>
                  <a:pt x="7680" y="1057"/>
                  <a:pt x="7668" y="1152"/>
                  <a:pt x="7609" y="1188"/>
                </a:cubicBezTo>
                <a:cubicBezTo>
                  <a:pt x="7593" y="1194"/>
                  <a:pt x="7560" y="1205"/>
                  <a:pt x="7505" y="1205"/>
                </a:cubicBezTo>
                <a:cubicBezTo>
                  <a:pt x="7353" y="1205"/>
                  <a:pt x="7027" y="1126"/>
                  <a:pt x="6382" y="664"/>
                </a:cubicBezTo>
                <a:cubicBezTo>
                  <a:pt x="6356" y="643"/>
                  <a:pt x="6326" y="634"/>
                  <a:pt x="6295" y="634"/>
                </a:cubicBezTo>
                <a:cubicBezTo>
                  <a:pt x="6241" y="634"/>
                  <a:pt x="6186" y="662"/>
                  <a:pt x="6156" y="700"/>
                </a:cubicBezTo>
                <a:cubicBezTo>
                  <a:pt x="6097" y="771"/>
                  <a:pt x="6132" y="879"/>
                  <a:pt x="6192" y="914"/>
                </a:cubicBezTo>
                <a:cubicBezTo>
                  <a:pt x="6358" y="1033"/>
                  <a:pt x="6525" y="1140"/>
                  <a:pt x="6668" y="1236"/>
                </a:cubicBezTo>
                <a:cubicBezTo>
                  <a:pt x="6739" y="1831"/>
                  <a:pt x="7120" y="2403"/>
                  <a:pt x="7716" y="2914"/>
                </a:cubicBezTo>
                <a:cubicBezTo>
                  <a:pt x="8073" y="3212"/>
                  <a:pt x="8406" y="3391"/>
                  <a:pt x="8561" y="3462"/>
                </a:cubicBezTo>
                <a:cubicBezTo>
                  <a:pt x="8490" y="3938"/>
                  <a:pt x="8263" y="4391"/>
                  <a:pt x="7906" y="4808"/>
                </a:cubicBezTo>
                <a:cubicBezTo>
                  <a:pt x="7894" y="4772"/>
                  <a:pt x="7871" y="4760"/>
                  <a:pt x="7859" y="4724"/>
                </a:cubicBezTo>
                <a:cubicBezTo>
                  <a:pt x="7830" y="4681"/>
                  <a:pt x="7783" y="4655"/>
                  <a:pt x="7732" y="4655"/>
                </a:cubicBezTo>
                <a:cubicBezTo>
                  <a:pt x="7699" y="4655"/>
                  <a:pt x="7665" y="4665"/>
                  <a:pt x="7632" y="4689"/>
                </a:cubicBezTo>
                <a:cubicBezTo>
                  <a:pt x="7561" y="4724"/>
                  <a:pt x="7537" y="4831"/>
                  <a:pt x="7597" y="4903"/>
                </a:cubicBezTo>
                <a:cubicBezTo>
                  <a:pt x="7728" y="5129"/>
                  <a:pt x="7799" y="5355"/>
                  <a:pt x="7799" y="5605"/>
                </a:cubicBezTo>
                <a:cubicBezTo>
                  <a:pt x="7799" y="5832"/>
                  <a:pt x="7680" y="6272"/>
                  <a:pt x="6918" y="6748"/>
                </a:cubicBezTo>
                <a:cubicBezTo>
                  <a:pt x="6406" y="7082"/>
                  <a:pt x="5823" y="7260"/>
                  <a:pt x="5537" y="7260"/>
                </a:cubicBezTo>
                <a:cubicBezTo>
                  <a:pt x="5239" y="7260"/>
                  <a:pt x="4680" y="7082"/>
                  <a:pt x="4156" y="6748"/>
                </a:cubicBezTo>
                <a:cubicBezTo>
                  <a:pt x="3394" y="6260"/>
                  <a:pt x="3275" y="5832"/>
                  <a:pt x="3275" y="5605"/>
                </a:cubicBezTo>
                <a:cubicBezTo>
                  <a:pt x="3275" y="4700"/>
                  <a:pt x="4287" y="3950"/>
                  <a:pt x="5537" y="3950"/>
                </a:cubicBezTo>
                <a:cubicBezTo>
                  <a:pt x="6144" y="3950"/>
                  <a:pt x="6716" y="4129"/>
                  <a:pt x="7144" y="4450"/>
                </a:cubicBezTo>
                <a:cubicBezTo>
                  <a:pt x="7172" y="4474"/>
                  <a:pt x="7205" y="4484"/>
                  <a:pt x="7238" y="4484"/>
                </a:cubicBezTo>
                <a:cubicBezTo>
                  <a:pt x="7290" y="4484"/>
                  <a:pt x="7341" y="4458"/>
                  <a:pt x="7370" y="4415"/>
                </a:cubicBezTo>
                <a:cubicBezTo>
                  <a:pt x="7430" y="4343"/>
                  <a:pt x="7418" y="4236"/>
                  <a:pt x="7335" y="4188"/>
                </a:cubicBezTo>
                <a:cubicBezTo>
                  <a:pt x="7156" y="4057"/>
                  <a:pt x="6966" y="3950"/>
                  <a:pt x="6775" y="3879"/>
                </a:cubicBezTo>
                <a:lnTo>
                  <a:pt x="6823" y="3629"/>
                </a:lnTo>
                <a:cubicBezTo>
                  <a:pt x="7073" y="3593"/>
                  <a:pt x="7263" y="3391"/>
                  <a:pt x="7263" y="3117"/>
                </a:cubicBezTo>
                <a:cubicBezTo>
                  <a:pt x="7263" y="2843"/>
                  <a:pt x="7037" y="2617"/>
                  <a:pt x="6763" y="2617"/>
                </a:cubicBezTo>
                <a:cubicBezTo>
                  <a:pt x="6478" y="2617"/>
                  <a:pt x="6251" y="2843"/>
                  <a:pt x="6251" y="3117"/>
                </a:cubicBezTo>
                <a:cubicBezTo>
                  <a:pt x="6251" y="3319"/>
                  <a:pt x="6358" y="3474"/>
                  <a:pt x="6501" y="3569"/>
                </a:cubicBezTo>
                <a:lnTo>
                  <a:pt x="6466" y="3796"/>
                </a:lnTo>
                <a:cubicBezTo>
                  <a:pt x="6180" y="3700"/>
                  <a:pt x="5870" y="3653"/>
                  <a:pt x="5549" y="3653"/>
                </a:cubicBezTo>
                <a:cubicBezTo>
                  <a:pt x="5239" y="3653"/>
                  <a:pt x="4930" y="3700"/>
                  <a:pt x="4644" y="3796"/>
                </a:cubicBezTo>
                <a:lnTo>
                  <a:pt x="4596" y="3569"/>
                </a:lnTo>
                <a:cubicBezTo>
                  <a:pt x="4751" y="3474"/>
                  <a:pt x="4858" y="3319"/>
                  <a:pt x="4858" y="3117"/>
                </a:cubicBezTo>
                <a:cubicBezTo>
                  <a:pt x="4858" y="2843"/>
                  <a:pt x="4632" y="2617"/>
                  <a:pt x="4346" y="2617"/>
                </a:cubicBezTo>
                <a:cubicBezTo>
                  <a:pt x="4061" y="2617"/>
                  <a:pt x="3846" y="2843"/>
                  <a:pt x="3846" y="3117"/>
                </a:cubicBezTo>
                <a:cubicBezTo>
                  <a:pt x="3846" y="3379"/>
                  <a:pt x="4037" y="3593"/>
                  <a:pt x="4287" y="3629"/>
                </a:cubicBezTo>
                <a:lnTo>
                  <a:pt x="4334" y="3879"/>
                </a:lnTo>
                <a:cubicBezTo>
                  <a:pt x="4120" y="3974"/>
                  <a:pt x="3918" y="4069"/>
                  <a:pt x="3739" y="4212"/>
                </a:cubicBezTo>
                <a:cubicBezTo>
                  <a:pt x="3501" y="4391"/>
                  <a:pt x="3310" y="4593"/>
                  <a:pt x="3168" y="4831"/>
                </a:cubicBezTo>
                <a:cubicBezTo>
                  <a:pt x="2810" y="4415"/>
                  <a:pt x="2596" y="3950"/>
                  <a:pt x="2513" y="3498"/>
                </a:cubicBezTo>
                <a:cubicBezTo>
                  <a:pt x="2668" y="3415"/>
                  <a:pt x="3013" y="3236"/>
                  <a:pt x="3370" y="2938"/>
                </a:cubicBezTo>
                <a:cubicBezTo>
                  <a:pt x="3977" y="2438"/>
                  <a:pt x="4334" y="1855"/>
                  <a:pt x="4406" y="1260"/>
                </a:cubicBezTo>
                <a:cubicBezTo>
                  <a:pt x="4561" y="1176"/>
                  <a:pt x="4703" y="1069"/>
                  <a:pt x="4882" y="950"/>
                </a:cubicBezTo>
                <a:cubicBezTo>
                  <a:pt x="4954" y="890"/>
                  <a:pt x="4977" y="795"/>
                  <a:pt x="4918" y="724"/>
                </a:cubicBezTo>
                <a:cubicBezTo>
                  <a:pt x="4884" y="683"/>
                  <a:pt x="4839" y="662"/>
                  <a:pt x="4793" y="662"/>
                </a:cubicBezTo>
                <a:cubicBezTo>
                  <a:pt x="4758" y="662"/>
                  <a:pt x="4722" y="674"/>
                  <a:pt x="4692" y="700"/>
                </a:cubicBezTo>
                <a:cubicBezTo>
                  <a:pt x="4058" y="1145"/>
                  <a:pt x="3732" y="1240"/>
                  <a:pt x="3577" y="1240"/>
                </a:cubicBezTo>
                <a:cubicBezTo>
                  <a:pt x="3516" y="1240"/>
                  <a:pt x="3482" y="1225"/>
                  <a:pt x="3465" y="1212"/>
                </a:cubicBezTo>
                <a:cubicBezTo>
                  <a:pt x="3394" y="1176"/>
                  <a:pt x="3394" y="1081"/>
                  <a:pt x="3394" y="1057"/>
                </a:cubicBezTo>
                <a:cubicBezTo>
                  <a:pt x="3691" y="759"/>
                  <a:pt x="4037" y="498"/>
                  <a:pt x="4406" y="343"/>
                </a:cubicBezTo>
                <a:cubicBezTo>
                  <a:pt x="4477" y="307"/>
                  <a:pt x="4525" y="200"/>
                  <a:pt x="4501" y="128"/>
                </a:cubicBezTo>
                <a:cubicBezTo>
                  <a:pt x="4474" y="74"/>
                  <a:pt x="4404" y="33"/>
                  <a:pt x="4341" y="33"/>
                </a:cubicBezTo>
                <a:cubicBezTo>
                  <a:pt x="4322" y="33"/>
                  <a:pt x="4303" y="37"/>
                  <a:pt x="4287" y="45"/>
                </a:cubicBezTo>
                <a:cubicBezTo>
                  <a:pt x="3811" y="247"/>
                  <a:pt x="3370" y="593"/>
                  <a:pt x="2989" y="1021"/>
                </a:cubicBezTo>
                <a:cubicBezTo>
                  <a:pt x="2608" y="1486"/>
                  <a:pt x="2334" y="2010"/>
                  <a:pt x="2239" y="2522"/>
                </a:cubicBezTo>
                <a:cubicBezTo>
                  <a:pt x="2096" y="3176"/>
                  <a:pt x="2120" y="4165"/>
                  <a:pt x="3025" y="5141"/>
                </a:cubicBezTo>
                <a:lnTo>
                  <a:pt x="3049" y="5177"/>
                </a:lnTo>
                <a:cubicBezTo>
                  <a:pt x="3037" y="5248"/>
                  <a:pt x="3013" y="5320"/>
                  <a:pt x="3013" y="5403"/>
                </a:cubicBezTo>
                <a:lnTo>
                  <a:pt x="1715" y="5403"/>
                </a:lnTo>
                <a:cubicBezTo>
                  <a:pt x="1596" y="5403"/>
                  <a:pt x="1477" y="5439"/>
                  <a:pt x="1370" y="5522"/>
                </a:cubicBezTo>
                <a:lnTo>
                  <a:pt x="72" y="6653"/>
                </a:lnTo>
                <a:cubicBezTo>
                  <a:pt x="1" y="6713"/>
                  <a:pt x="1" y="6808"/>
                  <a:pt x="60" y="6867"/>
                </a:cubicBezTo>
                <a:cubicBezTo>
                  <a:pt x="96" y="6903"/>
                  <a:pt x="131" y="6927"/>
                  <a:pt x="179" y="6927"/>
                </a:cubicBezTo>
                <a:cubicBezTo>
                  <a:pt x="227" y="6927"/>
                  <a:pt x="251" y="6915"/>
                  <a:pt x="286" y="6891"/>
                </a:cubicBezTo>
                <a:lnTo>
                  <a:pt x="1584" y="5760"/>
                </a:lnTo>
                <a:cubicBezTo>
                  <a:pt x="1608" y="5724"/>
                  <a:pt x="1655" y="5712"/>
                  <a:pt x="1703" y="5712"/>
                </a:cubicBezTo>
                <a:lnTo>
                  <a:pt x="2965" y="5712"/>
                </a:lnTo>
                <a:cubicBezTo>
                  <a:pt x="2965" y="5796"/>
                  <a:pt x="2989" y="5891"/>
                  <a:pt x="3013" y="5962"/>
                </a:cubicBezTo>
                <a:lnTo>
                  <a:pt x="1858" y="6332"/>
                </a:lnTo>
                <a:cubicBezTo>
                  <a:pt x="1763" y="6367"/>
                  <a:pt x="1679" y="6427"/>
                  <a:pt x="1608" y="6510"/>
                </a:cubicBezTo>
                <a:lnTo>
                  <a:pt x="632" y="7808"/>
                </a:lnTo>
                <a:cubicBezTo>
                  <a:pt x="572" y="7879"/>
                  <a:pt x="584" y="7987"/>
                  <a:pt x="655" y="8034"/>
                </a:cubicBezTo>
                <a:cubicBezTo>
                  <a:pt x="691" y="8046"/>
                  <a:pt x="715" y="8058"/>
                  <a:pt x="763" y="8058"/>
                </a:cubicBezTo>
                <a:cubicBezTo>
                  <a:pt x="810" y="8058"/>
                  <a:pt x="870" y="8046"/>
                  <a:pt x="893" y="7998"/>
                </a:cubicBezTo>
                <a:lnTo>
                  <a:pt x="1882" y="6713"/>
                </a:lnTo>
                <a:cubicBezTo>
                  <a:pt x="1906" y="6677"/>
                  <a:pt x="1941" y="6653"/>
                  <a:pt x="1965" y="6653"/>
                </a:cubicBezTo>
                <a:lnTo>
                  <a:pt x="3156" y="6260"/>
                </a:lnTo>
                <a:cubicBezTo>
                  <a:pt x="3203" y="6332"/>
                  <a:pt x="3251" y="6415"/>
                  <a:pt x="3310" y="6474"/>
                </a:cubicBezTo>
                <a:lnTo>
                  <a:pt x="2156" y="7308"/>
                </a:lnTo>
                <a:cubicBezTo>
                  <a:pt x="2096" y="7344"/>
                  <a:pt x="2036" y="7403"/>
                  <a:pt x="2013" y="7486"/>
                </a:cubicBezTo>
                <a:lnTo>
                  <a:pt x="1358" y="8749"/>
                </a:lnTo>
                <a:cubicBezTo>
                  <a:pt x="1310" y="8820"/>
                  <a:pt x="1346" y="8927"/>
                  <a:pt x="1429" y="8975"/>
                </a:cubicBezTo>
                <a:cubicBezTo>
                  <a:pt x="1465" y="8987"/>
                  <a:pt x="1477" y="8987"/>
                  <a:pt x="1501" y="8987"/>
                </a:cubicBezTo>
                <a:cubicBezTo>
                  <a:pt x="1560" y="8987"/>
                  <a:pt x="1620" y="8951"/>
                  <a:pt x="1655" y="8891"/>
                </a:cubicBezTo>
                <a:lnTo>
                  <a:pt x="2310" y="7629"/>
                </a:lnTo>
                <a:cubicBezTo>
                  <a:pt x="2322" y="7606"/>
                  <a:pt x="2334" y="7582"/>
                  <a:pt x="2370" y="7570"/>
                </a:cubicBezTo>
                <a:lnTo>
                  <a:pt x="3560" y="6724"/>
                </a:lnTo>
                <a:cubicBezTo>
                  <a:pt x="3632" y="6796"/>
                  <a:pt x="3727" y="6855"/>
                  <a:pt x="3799" y="6915"/>
                </a:cubicBezTo>
                <a:lnTo>
                  <a:pt x="2846" y="7784"/>
                </a:lnTo>
                <a:cubicBezTo>
                  <a:pt x="2775" y="7856"/>
                  <a:pt x="2715" y="7939"/>
                  <a:pt x="2691" y="8046"/>
                </a:cubicBezTo>
                <a:lnTo>
                  <a:pt x="2322" y="9665"/>
                </a:lnTo>
                <a:cubicBezTo>
                  <a:pt x="2310" y="9761"/>
                  <a:pt x="2358" y="9856"/>
                  <a:pt x="2441" y="9868"/>
                </a:cubicBezTo>
                <a:lnTo>
                  <a:pt x="2477" y="9868"/>
                </a:lnTo>
                <a:cubicBezTo>
                  <a:pt x="2548" y="9868"/>
                  <a:pt x="2608" y="9820"/>
                  <a:pt x="2632" y="9725"/>
                </a:cubicBezTo>
                <a:lnTo>
                  <a:pt x="3013" y="8106"/>
                </a:lnTo>
                <a:cubicBezTo>
                  <a:pt x="3025" y="8082"/>
                  <a:pt x="3037" y="8034"/>
                  <a:pt x="3072" y="8022"/>
                </a:cubicBezTo>
                <a:lnTo>
                  <a:pt x="4084" y="7094"/>
                </a:lnTo>
                <a:cubicBezTo>
                  <a:pt x="4620" y="7427"/>
                  <a:pt x="5227" y="7617"/>
                  <a:pt x="5585" y="7617"/>
                </a:cubicBezTo>
                <a:cubicBezTo>
                  <a:pt x="5942" y="7617"/>
                  <a:pt x="6549" y="7427"/>
                  <a:pt x="7085" y="7094"/>
                </a:cubicBezTo>
                <a:lnTo>
                  <a:pt x="8097" y="8022"/>
                </a:lnTo>
                <a:cubicBezTo>
                  <a:pt x="8132" y="8046"/>
                  <a:pt x="8144" y="8082"/>
                  <a:pt x="8156" y="8106"/>
                </a:cubicBezTo>
                <a:lnTo>
                  <a:pt x="8525" y="9725"/>
                </a:lnTo>
                <a:cubicBezTo>
                  <a:pt x="8549" y="9808"/>
                  <a:pt x="8621" y="9868"/>
                  <a:pt x="8692" y="9868"/>
                </a:cubicBezTo>
                <a:lnTo>
                  <a:pt x="8728" y="9868"/>
                </a:lnTo>
                <a:cubicBezTo>
                  <a:pt x="8811" y="9844"/>
                  <a:pt x="8871" y="9761"/>
                  <a:pt x="8847" y="9665"/>
                </a:cubicBezTo>
                <a:lnTo>
                  <a:pt x="8466" y="8046"/>
                </a:lnTo>
                <a:cubicBezTo>
                  <a:pt x="8442" y="7951"/>
                  <a:pt x="8394" y="7856"/>
                  <a:pt x="8323" y="7784"/>
                </a:cubicBezTo>
                <a:lnTo>
                  <a:pt x="7370" y="6915"/>
                </a:lnTo>
                <a:cubicBezTo>
                  <a:pt x="7454" y="6855"/>
                  <a:pt x="7537" y="6784"/>
                  <a:pt x="7609" y="6724"/>
                </a:cubicBezTo>
                <a:lnTo>
                  <a:pt x="8799" y="7570"/>
                </a:lnTo>
                <a:cubicBezTo>
                  <a:pt x="8823" y="7582"/>
                  <a:pt x="8847" y="7617"/>
                  <a:pt x="8859" y="7629"/>
                </a:cubicBezTo>
                <a:lnTo>
                  <a:pt x="9514" y="8891"/>
                </a:lnTo>
                <a:cubicBezTo>
                  <a:pt x="9537" y="8951"/>
                  <a:pt x="9597" y="8987"/>
                  <a:pt x="9656" y="8987"/>
                </a:cubicBezTo>
                <a:cubicBezTo>
                  <a:pt x="9692" y="8987"/>
                  <a:pt x="9704" y="8987"/>
                  <a:pt x="9740" y="8975"/>
                </a:cubicBezTo>
                <a:cubicBezTo>
                  <a:pt x="9811" y="8927"/>
                  <a:pt x="9835" y="8832"/>
                  <a:pt x="9811" y="8749"/>
                </a:cubicBezTo>
                <a:lnTo>
                  <a:pt x="9156" y="7486"/>
                </a:lnTo>
                <a:cubicBezTo>
                  <a:pt x="9121" y="7403"/>
                  <a:pt x="9061" y="7344"/>
                  <a:pt x="9002" y="7308"/>
                </a:cubicBezTo>
                <a:lnTo>
                  <a:pt x="7859" y="6474"/>
                </a:lnTo>
                <a:cubicBezTo>
                  <a:pt x="7918" y="6391"/>
                  <a:pt x="7966" y="6332"/>
                  <a:pt x="8013" y="6260"/>
                </a:cubicBezTo>
                <a:lnTo>
                  <a:pt x="9204" y="6653"/>
                </a:lnTo>
                <a:cubicBezTo>
                  <a:pt x="9228" y="6665"/>
                  <a:pt x="9275" y="6677"/>
                  <a:pt x="9287" y="6713"/>
                </a:cubicBezTo>
                <a:lnTo>
                  <a:pt x="10276" y="7998"/>
                </a:lnTo>
                <a:cubicBezTo>
                  <a:pt x="10299" y="8046"/>
                  <a:pt x="10347" y="8058"/>
                  <a:pt x="10407" y="8058"/>
                </a:cubicBezTo>
                <a:cubicBezTo>
                  <a:pt x="10430" y="8058"/>
                  <a:pt x="10478" y="8046"/>
                  <a:pt x="10514" y="8034"/>
                </a:cubicBezTo>
                <a:cubicBezTo>
                  <a:pt x="10585" y="7975"/>
                  <a:pt x="10597" y="7879"/>
                  <a:pt x="10538" y="7808"/>
                </a:cubicBezTo>
                <a:lnTo>
                  <a:pt x="9561" y="6510"/>
                </a:lnTo>
                <a:cubicBezTo>
                  <a:pt x="9502" y="6427"/>
                  <a:pt x="9406" y="6367"/>
                  <a:pt x="9299" y="6332"/>
                </a:cubicBezTo>
                <a:lnTo>
                  <a:pt x="8156" y="5962"/>
                </a:lnTo>
                <a:cubicBezTo>
                  <a:pt x="8192" y="5879"/>
                  <a:pt x="8204" y="5784"/>
                  <a:pt x="8204" y="5712"/>
                </a:cubicBezTo>
                <a:lnTo>
                  <a:pt x="9466" y="5712"/>
                </a:lnTo>
                <a:cubicBezTo>
                  <a:pt x="9514" y="5712"/>
                  <a:pt x="9561" y="5724"/>
                  <a:pt x="9585" y="5760"/>
                </a:cubicBezTo>
                <a:lnTo>
                  <a:pt x="10883" y="6891"/>
                </a:lnTo>
                <a:cubicBezTo>
                  <a:pt x="10907" y="6915"/>
                  <a:pt x="10954" y="6927"/>
                  <a:pt x="10990" y="6927"/>
                </a:cubicBezTo>
                <a:cubicBezTo>
                  <a:pt x="11026" y="6927"/>
                  <a:pt x="11073" y="6915"/>
                  <a:pt x="11109" y="6879"/>
                </a:cubicBezTo>
                <a:cubicBezTo>
                  <a:pt x="11073" y="6784"/>
                  <a:pt x="11073" y="6677"/>
                  <a:pt x="11002" y="6617"/>
                </a:cubicBezTo>
                <a:lnTo>
                  <a:pt x="9704" y="5486"/>
                </a:lnTo>
                <a:cubicBezTo>
                  <a:pt x="9621" y="5415"/>
                  <a:pt x="9502" y="5367"/>
                  <a:pt x="9359" y="5367"/>
                </a:cubicBezTo>
                <a:lnTo>
                  <a:pt x="8073" y="5367"/>
                </a:lnTo>
                <a:lnTo>
                  <a:pt x="8025" y="5141"/>
                </a:lnTo>
                <a:lnTo>
                  <a:pt x="8049" y="5117"/>
                </a:lnTo>
                <a:cubicBezTo>
                  <a:pt x="8942" y="4129"/>
                  <a:pt x="8978" y="3153"/>
                  <a:pt x="8847" y="2498"/>
                </a:cubicBezTo>
                <a:cubicBezTo>
                  <a:pt x="8728" y="1962"/>
                  <a:pt x="8466" y="1438"/>
                  <a:pt x="8085" y="998"/>
                </a:cubicBezTo>
                <a:cubicBezTo>
                  <a:pt x="7728" y="581"/>
                  <a:pt x="7263" y="224"/>
                  <a:pt x="6787" y="9"/>
                </a:cubicBezTo>
                <a:cubicBezTo>
                  <a:pt x="6770" y="4"/>
                  <a:pt x="6751" y="1"/>
                  <a:pt x="6732" y="1"/>
                </a:cubicBezTo>
                <a:close/>
              </a:path>
            </a:pathLst>
          </a:custGeo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1975" name="Google Shape;11975;p81"/>
          <p:cNvGrpSpPr/>
          <p:nvPr/>
        </p:nvGrpSpPr>
        <p:grpSpPr>
          <a:xfrm>
            <a:off x="1925168" y="2628442"/>
            <a:ext cx="355136" cy="227072"/>
            <a:chOff x="1953037" y="2552242"/>
            <a:chExt cx="355136" cy="227072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1976" name="Google Shape;11976;p81"/>
            <p:cNvSpPr/>
            <p:nvPr/>
          </p:nvSpPr>
          <p:spPr>
            <a:xfrm>
              <a:off x="1953037" y="2552242"/>
              <a:ext cx="355136" cy="227072"/>
            </a:xfrm>
            <a:custGeom>
              <a:avLst/>
              <a:gdLst/>
              <a:ahLst/>
              <a:cxnLst/>
              <a:rect l="l" t="t" r="r" b="b"/>
              <a:pathLst>
                <a:path w="11098" h="7096" extrusionOk="0">
                  <a:moveTo>
                    <a:pt x="6198" y="1414"/>
                  </a:moveTo>
                  <a:cubicBezTo>
                    <a:pt x="6408" y="1414"/>
                    <a:pt x="6616" y="1431"/>
                    <a:pt x="6823" y="1464"/>
                  </a:cubicBezTo>
                  <a:cubicBezTo>
                    <a:pt x="6895" y="1488"/>
                    <a:pt x="6990" y="1500"/>
                    <a:pt x="7073" y="1512"/>
                  </a:cubicBezTo>
                  <a:lnTo>
                    <a:pt x="6907" y="2464"/>
                  </a:lnTo>
                  <a:lnTo>
                    <a:pt x="5573" y="2929"/>
                  </a:lnTo>
                  <a:lnTo>
                    <a:pt x="4978" y="1607"/>
                  </a:lnTo>
                  <a:cubicBezTo>
                    <a:pt x="5397" y="1475"/>
                    <a:pt x="5802" y="1414"/>
                    <a:pt x="6198" y="1414"/>
                  </a:cubicBezTo>
                  <a:close/>
                  <a:moveTo>
                    <a:pt x="7407" y="1607"/>
                  </a:moveTo>
                  <a:cubicBezTo>
                    <a:pt x="7883" y="1750"/>
                    <a:pt x="8478" y="2036"/>
                    <a:pt x="9097" y="2524"/>
                  </a:cubicBezTo>
                  <a:lnTo>
                    <a:pt x="9038" y="2571"/>
                  </a:lnTo>
                  <a:cubicBezTo>
                    <a:pt x="8966" y="2619"/>
                    <a:pt x="8954" y="2714"/>
                    <a:pt x="8990" y="2798"/>
                  </a:cubicBezTo>
                  <a:cubicBezTo>
                    <a:pt x="9026" y="2833"/>
                    <a:pt x="9085" y="2869"/>
                    <a:pt x="9133" y="2869"/>
                  </a:cubicBezTo>
                  <a:cubicBezTo>
                    <a:pt x="9157" y="2869"/>
                    <a:pt x="9193" y="2857"/>
                    <a:pt x="9216" y="2833"/>
                  </a:cubicBezTo>
                  <a:lnTo>
                    <a:pt x="9335" y="2750"/>
                  </a:lnTo>
                  <a:cubicBezTo>
                    <a:pt x="9740" y="3119"/>
                    <a:pt x="10157" y="3583"/>
                    <a:pt x="10574" y="4179"/>
                  </a:cubicBezTo>
                  <a:cubicBezTo>
                    <a:pt x="9883" y="4357"/>
                    <a:pt x="9228" y="4488"/>
                    <a:pt x="8633" y="4584"/>
                  </a:cubicBezTo>
                  <a:lnTo>
                    <a:pt x="8395" y="3417"/>
                  </a:lnTo>
                  <a:lnTo>
                    <a:pt x="8692" y="3214"/>
                  </a:lnTo>
                  <a:cubicBezTo>
                    <a:pt x="8776" y="3167"/>
                    <a:pt x="8788" y="3060"/>
                    <a:pt x="8740" y="2988"/>
                  </a:cubicBezTo>
                  <a:cubicBezTo>
                    <a:pt x="8709" y="2942"/>
                    <a:pt x="8659" y="2916"/>
                    <a:pt x="8604" y="2916"/>
                  </a:cubicBezTo>
                  <a:cubicBezTo>
                    <a:pt x="8574" y="2916"/>
                    <a:pt x="8543" y="2924"/>
                    <a:pt x="8514" y="2940"/>
                  </a:cubicBezTo>
                  <a:lnTo>
                    <a:pt x="8216" y="3155"/>
                  </a:lnTo>
                  <a:lnTo>
                    <a:pt x="7252" y="2512"/>
                  </a:lnTo>
                  <a:lnTo>
                    <a:pt x="7407" y="1607"/>
                  </a:lnTo>
                  <a:close/>
                  <a:moveTo>
                    <a:pt x="7049" y="2750"/>
                  </a:moveTo>
                  <a:lnTo>
                    <a:pt x="8073" y="3429"/>
                  </a:lnTo>
                  <a:lnTo>
                    <a:pt x="8311" y="4607"/>
                  </a:lnTo>
                  <a:cubicBezTo>
                    <a:pt x="7883" y="4661"/>
                    <a:pt x="7474" y="4688"/>
                    <a:pt x="7096" y="4688"/>
                  </a:cubicBezTo>
                  <a:cubicBezTo>
                    <a:pt x="6970" y="4688"/>
                    <a:pt x="6847" y="4685"/>
                    <a:pt x="6728" y="4679"/>
                  </a:cubicBezTo>
                  <a:cubicBezTo>
                    <a:pt x="6073" y="4655"/>
                    <a:pt x="5490" y="4548"/>
                    <a:pt x="5025" y="4345"/>
                  </a:cubicBezTo>
                  <a:lnTo>
                    <a:pt x="5621" y="3250"/>
                  </a:lnTo>
                  <a:lnTo>
                    <a:pt x="7049" y="2750"/>
                  </a:lnTo>
                  <a:close/>
                  <a:moveTo>
                    <a:pt x="1561" y="300"/>
                  </a:moveTo>
                  <a:cubicBezTo>
                    <a:pt x="1774" y="300"/>
                    <a:pt x="1974" y="373"/>
                    <a:pt x="2132" y="512"/>
                  </a:cubicBezTo>
                  <a:cubicBezTo>
                    <a:pt x="2323" y="678"/>
                    <a:pt x="2430" y="916"/>
                    <a:pt x="2430" y="1178"/>
                  </a:cubicBezTo>
                  <a:lnTo>
                    <a:pt x="2430" y="2762"/>
                  </a:lnTo>
                  <a:cubicBezTo>
                    <a:pt x="2430" y="2786"/>
                    <a:pt x="2465" y="3381"/>
                    <a:pt x="2906" y="4036"/>
                  </a:cubicBezTo>
                  <a:lnTo>
                    <a:pt x="2858" y="4060"/>
                  </a:lnTo>
                  <a:cubicBezTo>
                    <a:pt x="2608" y="4143"/>
                    <a:pt x="2430" y="4369"/>
                    <a:pt x="2394" y="4631"/>
                  </a:cubicBezTo>
                  <a:lnTo>
                    <a:pt x="2358" y="5084"/>
                  </a:lnTo>
                  <a:cubicBezTo>
                    <a:pt x="1358" y="4024"/>
                    <a:pt x="1192" y="2583"/>
                    <a:pt x="1192" y="2512"/>
                  </a:cubicBezTo>
                  <a:cubicBezTo>
                    <a:pt x="1180" y="2381"/>
                    <a:pt x="1072" y="2262"/>
                    <a:pt x="941" y="2214"/>
                  </a:cubicBezTo>
                  <a:lnTo>
                    <a:pt x="632" y="2143"/>
                  </a:lnTo>
                  <a:cubicBezTo>
                    <a:pt x="537" y="2119"/>
                    <a:pt x="501" y="2047"/>
                    <a:pt x="501" y="1964"/>
                  </a:cubicBezTo>
                  <a:lnTo>
                    <a:pt x="501" y="1869"/>
                  </a:lnTo>
                  <a:cubicBezTo>
                    <a:pt x="822" y="1857"/>
                    <a:pt x="1227" y="1809"/>
                    <a:pt x="1453" y="1690"/>
                  </a:cubicBezTo>
                  <a:cubicBezTo>
                    <a:pt x="1525" y="1643"/>
                    <a:pt x="1573" y="1559"/>
                    <a:pt x="1525" y="1464"/>
                  </a:cubicBezTo>
                  <a:cubicBezTo>
                    <a:pt x="1491" y="1413"/>
                    <a:pt x="1438" y="1373"/>
                    <a:pt x="1375" y="1373"/>
                  </a:cubicBezTo>
                  <a:cubicBezTo>
                    <a:pt x="1351" y="1373"/>
                    <a:pt x="1325" y="1379"/>
                    <a:pt x="1299" y="1393"/>
                  </a:cubicBezTo>
                  <a:cubicBezTo>
                    <a:pt x="1132" y="1464"/>
                    <a:pt x="799" y="1524"/>
                    <a:pt x="334" y="1547"/>
                  </a:cubicBezTo>
                  <a:lnTo>
                    <a:pt x="334" y="1524"/>
                  </a:lnTo>
                  <a:lnTo>
                    <a:pt x="334" y="916"/>
                  </a:lnTo>
                  <a:cubicBezTo>
                    <a:pt x="334" y="643"/>
                    <a:pt x="525" y="428"/>
                    <a:pt x="799" y="393"/>
                  </a:cubicBezTo>
                  <a:lnTo>
                    <a:pt x="1430" y="309"/>
                  </a:lnTo>
                  <a:cubicBezTo>
                    <a:pt x="1474" y="303"/>
                    <a:pt x="1517" y="300"/>
                    <a:pt x="1561" y="300"/>
                  </a:cubicBezTo>
                  <a:close/>
                  <a:moveTo>
                    <a:pt x="4692" y="1726"/>
                  </a:moveTo>
                  <a:lnTo>
                    <a:pt x="5335" y="3155"/>
                  </a:lnTo>
                  <a:lnTo>
                    <a:pt x="4740" y="4238"/>
                  </a:lnTo>
                  <a:cubicBezTo>
                    <a:pt x="4680" y="4203"/>
                    <a:pt x="4609" y="4167"/>
                    <a:pt x="4549" y="4131"/>
                  </a:cubicBezTo>
                  <a:cubicBezTo>
                    <a:pt x="4520" y="4115"/>
                    <a:pt x="4490" y="4107"/>
                    <a:pt x="4461" y="4107"/>
                  </a:cubicBezTo>
                  <a:cubicBezTo>
                    <a:pt x="4406" y="4107"/>
                    <a:pt x="4354" y="4136"/>
                    <a:pt x="4323" y="4191"/>
                  </a:cubicBezTo>
                  <a:cubicBezTo>
                    <a:pt x="4275" y="4262"/>
                    <a:pt x="4287" y="4369"/>
                    <a:pt x="4382" y="4417"/>
                  </a:cubicBezTo>
                  <a:cubicBezTo>
                    <a:pt x="5061" y="4845"/>
                    <a:pt x="5978" y="5060"/>
                    <a:pt x="7109" y="5060"/>
                  </a:cubicBezTo>
                  <a:cubicBezTo>
                    <a:pt x="8145" y="5060"/>
                    <a:pt x="9371" y="4881"/>
                    <a:pt x="10764" y="4500"/>
                  </a:cubicBezTo>
                  <a:lnTo>
                    <a:pt x="10764" y="4500"/>
                  </a:lnTo>
                  <a:cubicBezTo>
                    <a:pt x="10740" y="4536"/>
                    <a:pt x="10740" y="4595"/>
                    <a:pt x="10705" y="4655"/>
                  </a:cubicBezTo>
                  <a:cubicBezTo>
                    <a:pt x="10657" y="4774"/>
                    <a:pt x="10574" y="4845"/>
                    <a:pt x="10455" y="4881"/>
                  </a:cubicBezTo>
                  <a:cubicBezTo>
                    <a:pt x="9128" y="5204"/>
                    <a:pt x="7958" y="5362"/>
                    <a:pt x="6945" y="5362"/>
                  </a:cubicBezTo>
                  <a:cubicBezTo>
                    <a:pt x="6649" y="5362"/>
                    <a:pt x="6366" y="5349"/>
                    <a:pt x="6097" y="5322"/>
                  </a:cubicBezTo>
                  <a:cubicBezTo>
                    <a:pt x="5156" y="5238"/>
                    <a:pt x="4382" y="4965"/>
                    <a:pt x="3811" y="4536"/>
                  </a:cubicBezTo>
                  <a:cubicBezTo>
                    <a:pt x="2966" y="3905"/>
                    <a:pt x="2787" y="3095"/>
                    <a:pt x="2763" y="2833"/>
                  </a:cubicBezTo>
                  <a:cubicBezTo>
                    <a:pt x="2882" y="2750"/>
                    <a:pt x="2977" y="2655"/>
                    <a:pt x="3097" y="2583"/>
                  </a:cubicBezTo>
                  <a:cubicBezTo>
                    <a:pt x="3180" y="2952"/>
                    <a:pt x="3358" y="3476"/>
                    <a:pt x="3811" y="3952"/>
                  </a:cubicBezTo>
                  <a:cubicBezTo>
                    <a:pt x="3847" y="3988"/>
                    <a:pt x="3894" y="4000"/>
                    <a:pt x="3930" y="4000"/>
                  </a:cubicBezTo>
                  <a:cubicBezTo>
                    <a:pt x="3978" y="4000"/>
                    <a:pt x="4025" y="3988"/>
                    <a:pt x="4049" y="3952"/>
                  </a:cubicBezTo>
                  <a:cubicBezTo>
                    <a:pt x="4109" y="3893"/>
                    <a:pt x="4109" y="3786"/>
                    <a:pt x="4049" y="3726"/>
                  </a:cubicBezTo>
                  <a:cubicBezTo>
                    <a:pt x="3573" y="3250"/>
                    <a:pt x="3442" y="2714"/>
                    <a:pt x="3394" y="2393"/>
                  </a:cubicBezTo>
                  <a:cubicBezTo>
                    <a:pt x="3835" y="2107"/>
                    <a:pt x="4263" y="1881"/>
                    <a:pt x="4692" y="1726"/>
                  </a:cubicBezTo>
                  <a:close/>
                  <a:moveTo>
                    <a:pt x="9609" y="5417"/>
                  </a:moveTo>
                  <a:cubicBezTo>
                    <a:pt x="9490" y="5548"/>
                    <a:pt x="9371" y="5667"/>
                    <a:pt x="9252" y="5738"/>
                  </a:cubicBezTo>
                  <a:cubicBezTo>
                    <a:pt x="9216" y="5750"/>
                    <a:pt x="9157" y="5798"/>
                    <a:pt x="8978" y="5857"/>
                  </a:cubicBezTo>
                  <a:lnTo>
                    <a:pt x="8978" y="5512"/>
                  </a:lnTo>
                  <a:cubicBezTo>
                    <a:pt x="9193" y="5488"/>
                    <a:pt x="9383" y="5441"/>
                    <a:pt x="9609" y="5417"/>
                  </a:cubicBezTo>
                  <a:close/>
                  <a:moveTo>
                    <a:pt x="4668" y="5334"/>
                  </a:moveTo>
                  <a:cubicBezTo>
                    <a:pt x="5085" y="5488"/>
                    <a:pt x="5537" y="5596"/>
                    <a:pt x="6049" y="5631"/>
                  </a:cubicBezTo>
                  <a:cubicBezTo>
                    <a:pt x="6335" y="5667"/>
                    <a:pt x="6633" y="5679"/>
                    <a:pt x="6942" y="5679"/>
                  </a:cubicBezTo>
                  <a:cubicBezTo>
                    <a:pt x="7204" y="5679"/>
                    <a:pt x="7502" y="5667"/>
                    <a:pt x="7788" y="5655"/>
                  </a:cubicBezTo>
                  <a:lnTo>
                    <a:pt x="7788" y="5893"/>
                  </a:lnTo>
                  <a:cubicBezTo>
                    <a:pt x="7561" y="5893"/>
                    <a:pt x="7359" y="6012"/>
                    <a:pt x="7240" y="6203"/>
                  </a:cubicBezTo>
                  <a:cubicBezTo>
                    <a:pt x="6758" y="6257"/>
                    <a:pt x="6324" y="6280"/>
                    <a:pt x="5934" y="6280"/>
                  </a:cubicBezTo>
                  <a:cubicBezTo>
                    <a:pt x="4698" y="6280"/>
                    <a:pt x="3912" y="6050"/>
                    <a:pt x="3478" y="5869"/>
                  </a:cubicBezTo>
                  <a:lnTo>
                    <a:pt x="3501" y="5738"/>
                  </a:lnTo>
                  <a:cubicBezTo>
                    <a:pt x="3739" y="5738"/>
                    <a:pt x="4299" y="5691"/>
                    <a:pt x="4668" y="5334"/>
                  </a:cubicBezTo>
                  <a:close/>
                  <a:moveTo>
                    <a:pt x="3097" y="4322"/>
                  </a:moveTo>
                  <a:cubicBezTo>
                    <a:pt x="3239" y="4488"/>
                    <a:pt x="3394" y="4655"/>
                    <a:pt x="3608" y="4798"/>
                  </a:cubicBezTo>
                  <a:cubicBezTo>
                    <a:pt x="3811" y="4965"/>
                    <a:pt x="4049" y="5095"/>
                    <a:pt x="4323" y="5215"/>
                  </a:cubicBezTo>
                  <a:cubicBezTo>
                    <a:pt x="4073" y="5381"/>
                    <a:pt x="3751" y="5417"/>
                    <a:pt x="3573" y="5429"/>
                  </a:cubicBezTo>
                  <a:lnTo>
                    <a:pt x="3573" y="5393"/>
                  </a:lnTo>
                  <a:cubicBezTo>
                    <a:pt x="3597" y="5310"/>
                    <a:pt x="3537" y="5215"/>
                    <a:pt x="3442" y="5203"/>
                  </a:cubicBezTo>
                  <a:cubicBezTo>
                    <a:pt x="3429" y="5199"/>
                    <a:pt x="3416" y="5197"/>
                    <a:pt x="3404" y="5197"/>
                  </a:cubicBezTo>
                  <a:cubicBezTo>
                    <a:pt x="3332" y="5197"/>
                    <a:pt x="3261" y="5251"/>
                    <a:pt x="3251" y="5322"/>
                  </a:cubicBezTo>
                  <a:lnTo>
                    <a:pt x="3025" y="6465"/>
                  </a:lnTo>
                  <a:cubicBezTo>
                    <a:pt x="3001" y="6631"/>
                    <a:pt x="2846" y="6750"/>
                    <a:pt x="2668" y="6750"/>
                  </a:cubicBezTo>
                  <a:lnTo>
                    <a:pt x="1775" y="6750"/>
                  </a:lnTo>
                  <a:lnTo>
                    <a:pt x="1906" y="6441"/>
                  </a:lnTo>
                  <a:cubicBezTo>
                    <a:pt x="1965" y="6310"/>
                    <a:pt x="2084" y="6215"/>
                    <a:pt x="2239" y="6215"/>
                  </a:cubicBezTo>
                  <a:lnTo>
                    <a:pt x="2418" y="6215"/>
                  </a:lnTo>
                  <a:cubicBezTo>
                    <a:pt x="2501" y="6215"/>
                    <a:pt x="2561" y="6155"/>
                    <a:pt x="2585" y="6072"/>
                  </a:cubicBezTo>
                  <a:lnTo>
                    <a:pt x="2716" y="4667"/>
                  </a:lnTo>
                  <a:cubicBezTo>
                    <a:pt x="2727" y="4536"/>
                    <a:pt x="2811" y="4417"/>
                    <a:pt x="2954" y="4369"/>
                  </a:cubicBezTo>
                  <a:lnTo>
                    <a:pt x="3097" y="4322"/>
                  </a:lnTo>
                  <a:close/>
                  <a:moveTo>
                    <a:pt x="8657" y="5560"/>
                  </a:moveTo>
                  <a:lnTo>
                    <a:pt x="8657" y="6572"/>
                  </a:lnTo>
                  <a:cubicBezTo>
                    <a:pt x="8657" y="6679"/>
                    <a:pt x="8561" y="6750"/>
                    <a:pt x="8478" y="6750"/>
                  </a:cubicBezTo>
                  <a:lnTo>
                    <a:pt x="7347" y="6750"/>
                  </a:lnTo>
                  <a:lnTo>
                    <a:pt x="7490" y="6429"/>
                  </a:lnTo>
                  <a:cubicBezTo>
                    <a:pt x="7549" y="6286"/>
                    <a:pt x="7669" y="6215"/>
                    <a:pt x="7823" y="6215"/>
                  </a:cubicBezTo>
                  <a:lnTo>
                    <a:pt x="7954" y="6215"/>
                  </a:lnTo>
                  <a:cubicBezTo>
                    <a:pt x="8038" y="6215"/>
                    <a:pt x="8121" y="6143"/>
                    <a:pt x="8121" y="6048"/>
                  </a:cubicBezTo>
                  <a:lnTo>
                    <a:pt x="8121" y="5619"/>
                  </a:lnTo>
                  <a:cubicBezTo>
                    <a:pt x="8300" y="5607"/>
                    <a:pt x="8466" y="5572"/>
                    <a:pt x="8657" y="5560"/>
                  </a:cubicBezTo>
                  <a:close/>
                  <a:moveTo>
                    <a:pt x="1533" y="0"/>
                  </a:moveTo>
                  <a:cubicBezTo>
                    <a:pt x="1479" y="0"/>
                    <a:pt x="1425" y="4"/>
                    <a:pt x="1370" y="12"/>
                  </a:cubicBezTo>
                  <a:lnTo>
                    <a:pt x="727" y="95"/>
                  </a:lnTo>
                  <a:cubicBezTo>
                    <a:pt x="310" y="154"/>
                    <a:pt x="1" y="512"/>
                    <a:pt x="1" y="952"/>
                  </a:cubicBezTo>
                  <a:lnTo>
                    <a:pt x="1" y="1559"/>
                  </a:lnTo>
                  <a:cubicBezTo>
                    <a:pt x="1" y="1643"/>
                    <a:pt x="49" y="1738"/>
                    <a:pt x="108" y="1797"/>
                  </a:cubicBezTo>
                  <a:cubicBezTo>
                    <a:pt x="132" y="1809"/>
                    <a:pt x="156" y="1845"/>
                    <a:pt x="179" y="1857"/>
                  </a:cubicBezTo>
                  <a:lnTo>
                    <a:pt x="179" y="1976"/>
                  </a:lnTo>
                  <a:cubicBezTo>
                    <a:pt x="179" y="2214"/>
                    <a:pt x="334" y="2417"/>
                    <a:pt x="572" y="2476"/>
                  </a:cubicBezTo>
                  <a:lnTo>
                    <a:pt x="882" y="2559"/>
                  </a:lnTo>
                  <a:cubicBezTo>
                    <a:pt x="882" y="2559"/>
                    <a:pt x="894" y="2559"/>
                    <a:pt x="894" y="2571"/>
                  </a:cubicBezTo>
                  <a:cubicBezTo>
                    <a:pt x="930" y="2869"/>
                    <a:pt x="1037" y="3357"/>
                    <a:pt x="1239" y="3869"/>
                  </a:cubicBezTo>
                  <a:cubicBezTo>
                    <a:pt x="1513" y="4536"/>
                    <a:pt x="1870" y="5084"/>
                    <a:pt x="2323" y="5512"/>
                  </a:cubicBezTo>
                  <a:lnTo>
                    <a:pt x="2287" y="5905"/>
                  </a:lnTo>
                  <a:lnTo>
                    <a:pt x="2251" y="5905"/>
                  </a:lnTo>
                  <a:cubicBezTo>
                    <a:pt x="1965" y="5905"/>
                    <a:pt x="1715" y="6072"/>
                    <a:pt x="1608" y="6334"/>
                  </a:cubicBezTo>
                  <a:lnTo>
                    <a:pt x="1394" y="6869"/>
                  </a:lnTo>
                  <a:cubicBezTo>
                    <a:pt x="1370" y="6917"/>
                    <a:pt x="1370" y="6977"/>
                    <a:pt x="1406" y="7024"/>
                  </a:cubicBezTo>
                  <a:cubicBezTo>
                    <a:pt x="1430" y="7060"/>
                    <a:pt x="1477" y="7096"/>
                    <a:pt x="1537" y="7096"/>
                  </a:cubicBezTo>
                  <a:lnTo>
                    <a:pt x="2680" y="7096"/>
                  </a:lnTo>
                  <a:cubicBezTo>
                    <a:pt x="3013" y="7096"/>
                    <a:pt x="3299" y="6869"/>
                    <a:pt x="3358" y="6548"/>
                  </a:cubicBezTo>
                  <a:lnTo>
                    <a:pt x="3418" y="6215"/>
                  </a:lnTo>
                  <a:cubicBezTo>
                    <a:pt x="3894" y="6405"/>
                    <a:pt x="4704" y="6619"/>
                    <a:pt x="5942" y="6619"/>
                  </a:cubicBezTo>
                  <a:cubicBezTo>
                    <a:pt x="6287" y="6619"/>
                    <a:pt x="6668" y="6608"/>
                    <a:pt x="7085" y="6560"/>
                  </a:cubicBezTo>
                  <a:lnTo>
                    <a:pt x="7085" y="6560"/>
                  </a:lnTo>
                  <a:lnTo>
                    <a:pt x="6954" y="6869"/>
                  </a:lnTo>
                  <a:cubicBezTo>
                    <a:pt x="6930" y="6917"/>
                    <a:pt x="6942" y="6977"/>
                    <a:pt x="6966" y="7024"/>
                  </a:cubicBezTo>
                  <a:cubicBezTo>
                    <a:pt x="7002" y="7060"/>
                    <a:pt x="7049" y="7096"/>
                    <a:pt x="7109" y="7096"/>
                  </a:cubicBezTo>
                  <a:lnTo>
                    <a:pt x="8490" y="7096"/>
                  </a:lnTo>
                  <a:cubicBezTo>
                    <a:pt x="8776" y="7096"/>
                    <a:pt x="8990" y="6869"/>
                    <a:pt x="8990" y="6584"/>
                  </a:cubicBezTo>
                  <a:lnTo>
                    <a:pt x="8990" y="6215"/>
                  </a:lnTo>
                  <a:cubicBezTo>
                    <a:pt x="9204" y="6155"/>
                    <a:pt x="9347" y="6096"/>
                    <a:pt x="9443" y="6036"/>
                  </a:cubicBezTo>
                  <a:cubicBezTo>
                    <a:pt x="9669" y="5893"/>
                    <a:pt x="9871" y="5655"/>
                    <a:pt x="10062" y="5334"/>
                  </a:cubicBezTo>
                  <a:cubicBezTo>
                    <a:pt x="10216" y="5310"/>
                    <a:pt x="10383" y="5262"/>
                    <a:pt x="10538" y="5238"/>
                  </a:cubicBezTo>
                  <a:cubicBezTo>
                    <a:pt x="10764" y="5179"/>
                    <a:pt x="10943" y="5024"/>
                    <a:pt x="11014" y="4822"/>
                  </a:cubicBezTo>
                  <a:cubicBezTo>
                    <a:pt x="11098" y="4560"/>
                    <a:pt x="11062" y="4322"/>
                    <a:pt x="10943" y="4143"/>
                  </a:cubicBezTo>
                  <a:cubicBezTo>
                    <a:pt x="10645" y="3691"/>
                    <a:pt x="10145" y="3012"/>
                    <a:pt x="9454" y="2417"/>
                  </a:cubicBezTo>
                  <a:cubicBezTo>
                    <a:pt x="8657" y="1726"/>
                    <a:pt x="7776" y="1285"/>
                    <a:pt x="6883" y="1155"/>
                  </a:cubicBezTo>
                  <a:cubicBezTo>
                    <a:pt x="6667" y="1122"/>
                    <a:pt x="6450" y="1106"/>
                    <a:pt x="6233" y="1106"/>
                  </a:cubicBezTo>
                  <a:cubicBezTo>
                    <a:pt x="5093" y="1106"/>
                    <a:pt x="3929" y="1551"/>
                    <a:pt x="2739" y="2440"/>
                  </a:cubicBezTo>
                  <a:lnTo>
                    <a:pt x="2739" y="1202"/>
                  </a:lnTo>
                  <a:cubicBezTo>
                    <a:pt x="2739" y="857"/>
                    <a:pt x="2596" y="512"/>
                    <a:pt x="2323" y="285"/>
                  </a:cubicBezTo>
                  <a:cubicBezTo>
                    <a:pt x="2102" y="105"/>
                    <a:pt x="1822" y="0"/>
                    <a:pt x="15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77" name="Google Shape;11977;p81"/>
            <p:cNvSpPr/>
            <p:nvPr/>
          </p:nvSpPr>
          <p:spPr>
            <a:xfrm>
              <a:off x="1985805" y="2573938"/>
              <a:ext cx="10720" cy="16416"/>
            </a:xfrm>
            <a:custGeom>
              <a:avLst/>
              <a:gdLst/>
              <a:ahLst/>
              <a:cxnLst/>
              <a:rect l="l" t="t" r="r" b="b"/>
              <a:pathLst>
                <a:path w="335" h="513" extrusionOk="0">
                  <a:moveTo>
                    <a:pt x="168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84" y="512"/>
                    <a:pt x="168" y="512"/>
                  </a:cubicBezTo>
                  <a:cubicBezTo>
                    <a:pt x="263" y="512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1978" name="Google Shape;11978;p81"/>
          <p:cNvSpPr/>
          <p:nvPr/>
        </p:nvSpPr>
        <p:spPr>
          <a:xfrm>
            <a:off x="3576048" y="2500346"/>
            <a:ext cx="348256" cy="354016"/>
          </a:xfrm>
          <a:custGeom>
            <a:avLst/>
            <a:gdLst/>
            <a:ahLst/>
            <a:cxnLst/>
            <a:rect l="l" t="t" r="r" b="b"/>
            <a:pathLst>
              <a:path w="10883" h="11063" extrusionOk="0">
                <a:moveTo>
                  <a:pt x="932" y="329"/>
                </a:moveTo>
                <a:cubicBezTo>
                  <a:pt x="1012" y="329"/>
                  <a:pt x="1098" y="346"/>
                  <a:pt x="1191" y="383"/>
                </a:cubicBezTo>
                <a:lnTo>
                  <a:pt x="1275" y="431"/>
                </a:lnTo>
                <a:cubicBezTo>
                  <a:pt x="1144" y="502"/>
                  <a:pt x="1013" y="586"/>
                  <a:pt x="894" y="693"/>
                </a:cubicBezTo>
                <a:cubicBezTo>
                  <a:pt x="703" y="859"/>
                  <a:pt x="560" y="1026"/>
                  <a:pt x="465" y="1205"/>
                </a:cubicBezTo>
                <a:cubicBezTo>
                  <a:pt x="441" y="1157"/>
                  <a:pt x="429" y="1097"/>
                  <a:pt x="417" y="1050"/>
                </a:cubicBezTo>
                <a:cubicBezTo>
                  <a:pt x="346" y="788"/>
                  <a:pt x="405" y="586"/>
                  <a:pt x="596" y="443"/>
                </a:cubicBezTo>
                <a:cubicBezTo>
                  <a:pt x="697" y="370"/>
                  <a:pt x="808" y="329"/>
                  <a:pt x="932" y="329"/>
                </a:cubicBezTo>
                <a:close/>
                <a:moveTo>
                  <a:pt x="1947" y="630"/>
                </a:moveTo>
                <a:cubicBezTo>
                  <a:pt x="1973" y="630"/>
                  <a:pt x="1999" y="631"/>
                  <a:pt x="2025" y="633"/>
                </a:cubicBezTo>
                <a:cubicBezTo>
                  <a:pt x="2334" y="669"/>
                  <a:pt x="2608" y="847"/>
                  <a:pt x="2763" y="978"/>
                </a:cubicBezTo>
                <a:cubicBezTo>
                  <a:pt x="2703" y="990"/>
                  <a:pt x="2644" y="1026"/>
                  <a:pt x="2584" y="1050"/>
                </a:cubicBezTo>
                <a:cubicBezTo>
                  <a:pt x="2513" y="1097"/>
                  <a:pt x="2465" y="1181"/>
                  <a:pt x="2513" y="1264"/>
                </a:cubicBezTo>
                <a:cubicBezTo>
                  <a:pt x="2547" y="1316"/>
                  <a:pt x="2600" y="1355"/>
                  <a:pt x="2658" y="1355"/>
                </a:cubicBezTo>
                <a:cubicBezTo>
                  <a:pt x="2681" y="1355"/>
                  <a:pt x="2704" y="1349"/>
                  <a:pt x="2727" y="1336"/>
                </a:cubicBezTo>
                <a:cubicBezTo>
                  <a:pt x="2931" y="1234"/>
                  <a:pt x="3137" y="1185"/>
                  <a:pt x="3341" y="1185"/>
                </a:cubicBezTo>
                <a:cubicBezTo>
                  <a:pt x="3591" y="1185"/>
                  <a:pt x="3837" y="1258"/>
                  <a:pt x="4073" y="1395"/>
                </a:cubicBezTo>
                <a:cubicBezTo>
                  <a:pt x="4239" y="1478"/>
                  <a:pt x="4370" y="1598"/>
                  <a:pt x="4466" y="1693"/>
                </a:cubicBezTo>
                <a:cubicBezTo>
                  <a:pt x="4370" y="1717"/>
                  <a:pt x="4275" y="1752"/>
                  <a:pt x="4180" y="1800"/>
                </a:cubicBezTo>
                <a:cubicBezTo>
                  <a:pt x="4096" y="1824"/>
                  <a:pt x="4061" y="1931"/>
                  <a:pt x="4096" y="2002"/>
                </a:cubicBezTo>
                <a:cubicBezTo>
                  <a:pt x="4115" y="2075"/>
                  <a:pt x="4181" y="2106"/>
                  <a:pt x="4244" y="2106"/>
                </a:cubicBezTo>
                <a:cubicBezTo>
                  <a:pt x="4263" y="2106"/>
                  <a:pt x="4282" y="2103"/>
                  <a:pt x="4299" y="2098"/>
                </a:cubicBezTo>
                <a:cubicBezTo>
                  <a:pt x="4531" y="1998"/>
                  <a:pt x="4780" y="1950"/>
                  <a:pt x="5034" y="1950"/>
                </a:cubicBezTo>
                <a:cubicBezTo>
                  <a:pt x="5601" y="1950"/>
                  <a:pt x="6191" y="2189"/>
                  <a:pt x="6668" y="2633"/>
                </a:cubicBezTo>
                <a:cubicBezTo>
                  <a:pt x="7025" y="2967"/>
                  <a:pt x="7275" y="3407"/>
                  <a:pt x="7394" y="3884"/>
                </a:cubicBezTo>
                <a:cubicBezTo>
                  <a:pt x="7525" y="4431"/>
                  <a:pt x="7466" y="5015"/>
                  <a:pt x="7252" y="5610"/>
                </a:cubicBezTo>
                <a:cubicBezTo>
                  <a:pt x="6537" y="7527"/>
                  <a:pt x="6406" y="8944"/>
                  <a:pt x="6859" y="9837"/>
                </a:cubicBezTo>
                <a:cubicBezTo>
                  <a:pt x="6894" y="9896"/>
                  <a:pt x="6954" y="9920"/>
                  <a:pt x="7002" y="9920"/>
                </a:cubicBezTo>
                <a:cubicBezTo>
                  <a:pt x="7037" y="9920"/>
                  <a:pt x="7049" y="9920"/>
                  <a:pt x="7085" y="9908"/>
                </a:cubicBezTo>
                <a:cubicBezTo>
                  <a:pt x="7156" y="9860"/>
                  <a:pt x="7204" y="9777"/>
                  <a:pt x="7156" y="9682"/>
                </a:cubicBezTo>
                <a:cubicBezTo>
                  <a:pt x="6930" y="9241"/>
                  <a:pt x="6871" y="8622"/>
                  <a:pt x="6978" y="7848"/>
                </a:cubicBezTo>
                <a:cubicBezTo>
                  <a:pt x="7061" y="7229"/>
                  <a:pt x="7263" y="6515"/>
                  <a:pt x="7561" y="5705"/>
                </a:cubicBezTo>
                <a:cubicBezTo>
                  <a:pt x="7716" y="5265"/>
                  <a:pt x="7799" y="4812"/>
                  <a:pt x="7799" y="4384"/>
                </a:cubicBezTo>
                <a:cubicBezTo>
                  <a:pt x="7874" y="4375"/>
                  <a:pt x="7953" y="4371"/>
                  <a:pt x="8035" y="4371"/>
                </a:cubicBezTo>
                <a:cubicBezTo>
                  <a:pt x="8746" y="4371"/>
                  <a:pt x="9716" y="4698"/>
                  <a:pt x="10121" y="5455"/>
                </a:cubicBezTo>
                <a:cubicBezTo>
                  <a:pt x="10776" y="6741"/>
                  <a:pt x="10562" y="8884"/>
                  <a:pt x="9657" y="9956"/>
                </a:cubicBezTo>
                <a:cubicBezTo>
                  <a:pt x="9418" y="10241"/>
                  <a:pt x="9044" y="10526"/>
                  <a:pt x="8530" y="10526"/>
                </a:cubicBezTo>
                <a:cubicBezTo>
                  <a:pt x="8378" y="10526"/>
                  <a:pt x="8214" y="10501"/>
                  <a:pt x="8037" y="10444"/>
                </a:cubicBezTo>
                <a:cubicBezTo>
                  <a:pt x="7823" y="10372"/>
                  <a:pt x="7668" y="10277"/>
                  <a:pt x="7514" y="10158"/>
                </a:cubicBezTo>
                <a:cubicBezTo>
                  <a:pt x="7484" y="10133"/>
                  <a:pt x="7448" y="10121"/>
                  <a:pt x="7412" y="10121"/>
                </a:cubicBezTo>
                <a:cubicBezTo>
                  <a:pt x="7363" y="10121"/>
                  <a:pt x="7315" y="10145"/>
                  <a:pt x="7287" y="10194"/>
                </a:cubicBezTo>
                <a:cubicBezTo>
                  <a:pt x="7228" y="10265"/>
                  <a:pt x="7252" y="10372"/>
                  <a:pt x="7323" y="10408"/>
                </a:cubicBezTo>
                <a:cubicBezTo>
                  <a:pt x="7394" y="10468"/>
                  <a:pt x="7466" y="10527"/>
                  <a:pt x="7561" y="10575"/>
                </a:cubicBezTo>
                <a:cubicBezTo>
                  <a:pt x="7212" y="10675"/>
                  <a:pt x="6764" y="10762"/>
                  <a:pt x="6251" y="10762"/>
                </a:cubicBezTo>
                <a:cubicBezTo>
                  <a:pt x="5908" y="10762"/>
                  <a:pt x="5536" y="10723"/>
                  <a:pt x="5144" y="10622"/>
                </a:cubicBezTo>
                <a:cubicBezTo>
                  <a:pt x="4001" y="10325"/>
                  <a:pt x="3049" y="9563"/>
                  <a:pt x="2287" y="8384"/>
                </a:cubicBezTo>
                <a:cubicBezTo>
                  <a:pt x="1394" y="6955"/>
                  <a:pt x="1548" y="5658"/>
                  <a:pt x="1846" y="4836"/>
                </a:cubicBezTo>
                <a:cubicBezTo>
                  <a:pt x="2168" y="3860"/>
                  <a:pt x="2882" y="2943"/>
                  <a:pt x="3739" y="2371"/>
                </a:cubicBezTo>
                <a:cubicBezTo>
                  <a:pt x="3811" y="2336"/>
                  <a:pt x="3823" y="2229"/>
                  <a:pt x="3775" y="2157"/>
                </a:cubicBezTo>
                <a:cubicBezTo>
                  <a:pt x="3753" y="2106"/>
                  <a:pt x="3704" y="2082"/>
                  <a:pt x="3653" y="2082"/>
                </a:cubicBezTo>
                <a:cubicBezTo>
                  <a:pt x="3621" y="2082"/>
                  <a:pt x="3588" y="2091"/>
                  <a:pt x="3561" y="2110"/>
                </a:cubicBezTo>
                <a:cubicBezTo>
                  <a:pt x="2644" y="2717"/>
                  <a:pt x="1894" y="3693"/>
                  <a:pt x="1537" y="4729"/>
                </a:cubicBezTo>
                <a:cubicBezTo>
                  <a:pt x="1453" y="4955"/>
                  <a:pt x="1382" y="5205"/>
                  <a:pt x="1334" y="5491"/>
                </a:cubicBezTo>
                <a:cubicBezTo>
                  <a:pt x="1215" y="5265"/>
                  <a:pt x="1096" y="4967"/>
                  <a:pt x="1025" y="4610"/>
                </a:cubicBezTo>
                <a:cubicBezTo>
                  <a:pt x="834" y="3645"/>
                  <a:pt x="1120" y="2752"/>
                  <a:pt x="1870" y="1943"/>
                </a:cubicBezTo>
                <a:cubicBezTo>
                  <a:pt x="1977" y="1836"/>
                  <a:pt x="2084" y="1740"/>
                  <a:pt x="2191" y="1657"/>
                </a:cubicBezTo>
                <a:cubicBezTo>
                  <a:pt x="2263" y="1598"/>
                  <a:pt x="2263" y="1502"/>
                  <a:pt x="2203" y="1443"/>
                </a:cubicBezTo>
                <a:cubicBezTo>
                  <a:pt x="2171" y="1398"/>
                  <a:pt x="2125" y="1377"/>
                  <a:pt x="2080" y="1377"/>
                </a:cubicBezTo>
                <a:cubicBezTo>
                  <a:pt x="2042" y="1377"/>
                  <a:pt x="2004" y="1392"/>
                  <a:pt x="1977" y="1419"/>
                </a:cubicBezTo>
                <a:cubicBezTo>
                  <a:pt x="1858" y="1514"/>
                  <a:pt x="1751" y="1621"/>
                  <a:pt x="1656" y="1740"/>
                </a:cubicBezTo>
                <a:cubicBezTo>
                  <a:pt x="1215" y="2193"/>
                  <a:pt x="953" y="2657"/>
                  <a:pt x="822" y="3086"/>
                </a:cubicBezTo>
                <a:cubicBezTo>
                  <a:pt x="739" y="2943"/>
                  <a:pt x="656" y="2752"/>
                  <a:pt x="608" y="2526"/>
                </a:cubicBezTo>
                <a:cubicBezTo>
                  <a:pt x="477" y="1919"/>
                  <a:pt x="656" y="1395"/>
                  <a:pt x="1132" y="978"/>
                </a:cubicBezTo>
                <a:cubicBezTo>
                  <a:pt x="1394" y="749"/>
                  <a:pt x="1665" y="630"/>
                  <a:pt x="1947" y="630"/>
                </a:cubicBezTo>
                <a:close/>
                <a:moveTo>
                  <a:pt x="912" y="1"/>
                </a:moveTo>
                <a:cubicBezTo>
                  <a:pt x="725" y="1"/>
                  <a:pt x="555" y="55"/>
                  <a:pt x="405" y="169"/>
                </a:cubicBezTo>
                <a:cubicBezTo>
                  <a:pt x="108" y="395"/>
                  <a:pt x="1" y="740"/>
                  <a:pt x="108" y="1121"/>
                </a:cubicBezTo>
                <a:cubicBezTo>
                  <a:pt x="144" y="1312"/>
                  <a:pt x="251" y="1478"/>
                  <a:pt x="298" y="1550"/>
                </a:cubicBezTo>
                <a:cubicBezTo>
                  <a:pt x="179" y="1931"/>
                  <a:pt x="203" y="2264"/>
                  <a:pt x="263" y="2550"/>
                </a:cubicBezTo>
                <a:cubicBezTo>
                  <a:pt x="370" y="3038"/>
                  <a:pt x="620" y="3419"/>
                  <a:pt x="679" y="3479"/>
                </a:cubicBezTo>
                <a:cubicBezTo>
                  <a:pt x="608" y="3919"/>
                  <a:pt x="644" y="4324"/>
                  <a:pt x="715" y="4646"/>
                </a:cubicBezTo>
                <a:cubicBezTo>
                  <a:pt x="858" y="5384"/>
                  <a:pt x="1215" y="5884"/>
                  <a:pt x="1298" y="5991"/>
                </a:cubicBezTo>
                <a:cubicBezTo>
                  <a:pt x="1263" y="6729"/>
                  <a:pt x="1441" y="7610"/>
                  <a:pt x="2025" y="8539"/>
                </a:cubicBezTo>
                <a:cubicBezTo>
                  <a:pt x="3192" y="10396"/>
                  <a:pt x="4775" y="11063"/>
                  <a:pt x="6251" y="11063"/>
                </a:cubicBezTo>
                <a:cubicBezTo>
                  <a:pt x="6871" y="11063"/>
                  <a:pt x="7466" y="10944"/>
                  <a:pt x="8002" y="10742"/>
                </a:cubicBezTo>
                <a:cubicBezTo>
                  <a:pt x="8180" y="10801"/>
                  <a:pt x="8371" y="10825"/>
                  <a:pt x="8549" y="10825"/>
                </a:cubicBezTo>
                <a:cubicBezTo>
                  <a:pt x="9061" y="10825"/>
                  <a:pt x="9538" y="10587"/>
                  <a:pt x="9930" y="10146"/>
                </a:cubicBezTo>
                <a:cubicBezTo>
                  <a:pt x="10383" y="9587"/>
                  <a:pt x="10716" y="8753"/>
                  <a:pt x="10800" y="7825"/>
                </a:cubicBezTo>
                <a:cubicBezTo>
                  <a:pt x="10883" y="6884"/>
                  <a:pt x="10728" y="5979"/>
                  <a:pt x="10371" y="5277"/>
                </a:cubicBezTo>
                <a:cubicBezTo>
                  <a:pt x="10061" y="4681"/>
                  <a:pt x="9490" y="4372"/>
                  <a:pt x="9097" y="4217"/>
                </a:cubicBezTo>
                <a:cubicBezTo>
                  <a:pt x="8737" y="4084"/>
                  <a:pt x="8354" y="4012"/>
                  <a:pt x="8003" y="4012"/>
                </a:cubicBezTo>
                <a:cubicBezTo>
                  <a:pt x="7913" y="4012"/>
                  <a:pt x="7825" y="4017"/>
                  <a:pt x="7740" y="4026"/>
                </a:cubicBezTo>
                <a:lnTo>
                  <a:pt x="7692" y="3753"/>
                </a:lnTo>
                <a:cubicBezTo>
                  <a:pt x="7561" y="3217"/>
                  <a:pt x="7275" y="2729"/>
                  <a:pt x="6871" y="2348"/>
                </a:cubicBezTo>
                <a:cubicBezTo>
                  <a:pt x="6352" y="1840"/>
                  <a:pt x="5667" y="1577"/>
                  <a:pt x="5020" y="1577"/>
                </a:cubicBezTo>
                <a:cubicBezTo>
                  <a:pt x="4954" y="1577"/>
                  <a:pt x="4888" y="1580"/>
                  <a:pt x="4823" y="1586"/>
                </a:cubicBezTo>
                <a:cubicBezTo>
                  <a:pt x="4751" y="1490"/>
                  <a:pt x="4537" y="1252"/>
                  <a:pt x="4227" y="1074"/>
                </a:cubicBezTo>
                <a:cubicBezTo>
                  <a:pt x="3929" y="904"/>
                  <a:pt x="3622" y="827"/>
                  <a:pt x="3299" y="827"/>
                </a:cubicBezTo>
                <a:cubicBezTo>
                  <a:pt x="3236" y="827"/>
                  <a:pt x="3173" y="830"/>
                  <a:pt x="3108" y="836"/>
                </a:cubicBezTo>
                <a:cubicBezTo>
                  <a:pt x="2989" y="705"/>
                  <a:pt x="2584" y="324"/>
                  <a:pt x="2025" y="264"/>
                </a:cubicBezTo>
                <a:cubicBezTo>
                  <a:pt x="1988" y="257"/>
                  <a:pt x="1952" y="254"/>
                  <a:pt x="1917" y="254"/>
                </a:cubicBezTo>
                <a:cubicBezTo>
                  <a:pt x="1839" y="254"/>
                  <a:pt x="1765" y="268"/>
                  <a:pt x="1691" y="276"/>
                </a:cubicBezTo>
                <a:cubicBezTo>
                  <a:pt x="1632" y="228"/>
                  <a:pt x="1489" y="145"/>
                  <a:pt x="1310" y="74"/>
                </a:cubicBezTo>
                <a:cubicBezTo>
                  <a:pt x="1171" y="26"/>
                  <a:pt x="1038" y="1"/>
                  <a:pt x="912" y="1"/>
                </a:cubicBezTo>
                <a:close/>
              </a:path>
            </a:pathLst>
          </a:custGeo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1979" name="Google Shape;11979;p81"/>
          <p:cNvGrpSpPr/>
          <p:nvPr/>
        </p:nvGrpSpPr>
        <p:grpSpPr>
          <a:xfrm>
            <a:off x="2473072" y="2603418"/>
            <a:ext cx="355104" cy="250944"/>
            <a:chOff x="2500941" y="2527218"/>
            <a:chExt cx="355104" cy="250944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1980" name="Google Shape;11980;p81"/>
            <p:cNvSpPr/>
            <p:nvPr/>
          </p:nvSpPr>
          <p:spPr>
            <a:xfrm>
              <a:off x="2500941" y="2527218"/>
              <a:ext cx="355104" cy="250944"/>
            </a:xfrm>
            <a:custGeom>
              <a:avLst/>
              <a:gdLst/>
              <a:ahLst/>
              <a:cxnLst/>
              <a:rect l="l" t="t" r="r" b="b"/>
              <a:pathLst>
                <a:path w="11097" h="7842" extrusionOk="0">
                  <a:moveTo>
                    <a:pt x="9204" y="579"/>
                  </a:moveTo>
                  <a:cubicBezTo>
                    <a:pt x="9882" y="579"/>
                    <a:pt x="10430" y="1139"/>
                    <a:pt x="10430" y="1806"/>
                  </a:cubicBezTo>
                  <a:cubicBezTo>
                    <a:pt x="10430" y="2472"/>
                    <a:pt x="9882" y="3020"/>
                    <a:pt x="9204" y="3020"/>
                  </a:cubicBezTo>
                  <a:cubicBezTo>
                    <a:pt x="8537" y="3020"/>
                    <a:pt x="7989" y="2472"/>
                    <a:pt x="7989" y="1806"/>
                  </a:cubicBezTo>
                  <a:cubicBezTo>
                    <a:pt x="7989" y="1139"/>
                    <a:pt x="8537" y="579"/>
                    <a:pt x="9204" y="579"/>
                  </a:cubicBezTo>
                  <a:close/>
                  <a:moveTo>
                    <a:pt x="8647" y="361"/>
                  </a:moveTo>
                  <a:cubicBezTo>
                    <a:pt x="8681" y="361"/>
                    <a:pt x="8716" y="362"/>
                    <a:pt x="8751" y="365"/>
                  </a:cubicBezTo>
                  <a:cubicBezTo>
                    <a:pt x="8120" y="555"/>
                    <a:pt x="7668" y="1151"/>
                    <a:pt x="7668" y="1829"/>
                  </a:cubicBezTo>
                  <a:cubicBezTo>
                    <a:pt x="7668" y="2687"/>
                    <a:pt x="8358" y="3377"/>
                    <a:pt x="9216" y="3377"/>
                  </a:cubicBezTo>
                  <a:cubicBezTo>
                    <a:pt x="9727" y="3377"/>
                    <a:pt x="10180" y="3127"/>
                    <a:pt x="10466" y="2734"/>
                  </a:cubicBezTo>
                  <a:cubicBezTo>
                    <a:pt x="10609" y="2949"/>
                    <a:pt x="10763" y="3199"/>
                    <a:pt x="10775" y="3365"/>
                  </a:cubicBezTo>
                  <a:cubicBezTo>
                    <a:pt x="10668" y="3472"/>
                    <a:pt x="9989" y="3782"/>
                    <a:pt x="8680" y="4068"/>
                  </a:cubicBezTo>
                  <a:cubicBezTo>
                    <a:pt x="8584" y="4080"/>
                    <a:pt x="8525" y="4175"/>
                    <a:pt x="8561" y="4258"/>
                  </a:cubicBezTo>
                  <a:cubicBezTo>
                    <a:pt x="8573" y="4330"/>
                    <a:pt x="8644" y="4389"/>
                    <a:pt x="8715" y="4389"/>
                  </a:cubicBezTo>
                  <a:lnTo>
                    <a:pt x="8751" y="4389"/>
                  </a:lnTo>
                  <a:cubicBezTo>
                    <a:pt x="9370" y="4258"/>
                    <a:pt x="9954" y="4092"/>
                    <a:pt x="10370" y="3925"/>
                  </a:cubicBezTo>
                  <a:lnTo>
                    <a:pt x="10370" y="3925"/>
                  </a:lnTo>
                  <a:cubicBezTo>
                    <a:pt x="10323" y="3961"/>
                    <a:pt x="10299" y="4008"/>
                    <a:pt x="10251" y="4032"/>
                  </a:cubicBezTo>
                  <a:cubicBezTo>
                    <a:pt x="9894" y="4330"/>
                    <a:pt x="9394" y="4675"/>
                    <a:pt x="8835" y="4985"/>
                  </a:cubicBezTo>
                  <a:cubicBezTo>
                    <a:pt x="8418" y="5223"/>
                    <a:pt x="8001" y="5437"/>
                    <a:pt x="7608" y="5592"/>
                  </a:cubicBezTo>
                  <a:cubicBezTo>
                    <a:pt x="7049" y="5270"/>
                    <a:pt x="6334" y="5104"/>
                    <a:pt x="5584" y="5104"/>
                  </a:cubicBezTo>
                  <a:cubicBezTo>
                    <a:pt x="4822" y="5104"/>
                    <a:pt x="4108" y="5282"/>
                    <a:pt x="3560" y="5592"/>
                  </a:cubicBezTo>
                  <a:cubicBezTo>
                    <a:pt x="3155" y="5437"/>
                    <a:pt x="2739" y="5223"/>
                    <a:pt x="2322" y="4985"/>
                  </a:cubicBezTo>
                  <a:cubicBezTo>
                    <a:pt x="1774" y="4675"/>
                    <a:pt x="1262" y="4330"/>
                    <a:pt x="905" y="4032"/>
                  </a:cubicBezTo>
                  <a:cubicBezTo>
                    <a:pt x="857" y="3984"/>
                    <a:pt x="822" y="3961"/>
                    <a:pt x="786" y="3925"/>
                  </a:cubicBezTo>
                  <a:lnTo>
                    <a:pt x="786" y="3925"/>
                  </a:lnTo>
                  <a:cubicBezTo>
                    <a:pt x="1084" y="4044"/>
                    <a:pt x="1441" y="4151"/>
                    <a:pt x="1857" y="4270"/>
                  </a:cubicBezTo>
                  <a:cubicBezTo>
                    <a:pt x="3048" y="4592"/>
                    <a:pt x="4405" y="4746"/>
                    <a:pt x="5596" y="4746"/>
                  </a:cubicBezTo>
                  <a:cubicBezTo>
                    <a:pt x="6370" y="4746"/>
                    <a:pt x="7215" y="4675"/>
                    <a:pt x="8049" y="4544"/>
                  </a:cubicBezTo>
                  <a:cubicBezTo>
                    <a:pt x="8144" y="4520"/>
                    <a:pt x="8203" y="4437"/>
                    <a:pt x="8180" y="4342"/>
                  </a:cubicBezTo>
                  <a:cubicBezTo>
                    <a:pt x="8169" y="4265"/>
                    <a:pt x="8098" y="4209"/>
                    <a:pt x="8013" y="4209"/>
                  </a:cubicBezTo>
                  <a:cubicBezTo>
                    <a:pt x="8005" y="4209"/>
                    <a:pt x="7997" y="4210"/>
                    <a:pt x="7989" y="4211"/>
                  </a:cubicBezTo>
                  <a:cubicBezTo>
                    <a:pt x="7168" y="4342"/>
                    <a:pt x="6334" y="4425"/>
                    <a:pt x="5596" y="4425"/>
                  </a:cubicBezTo>
                  <a:cubicBezTo>
                    <a:pt x="4096" y="4425"/>
                    <a:pt x="2750" y="4151"/>
                    <a:pt x="2084" y="3996"/>
                  </a:cubicBezTo>
                  <a:cubicBezTo>
                    <a:pt x="1072" y="3734"/>
                    <a:pt x="476" y="3472"/>
                    <a:pt x="381" y="3353"/>
                  </a:cubicBezTo>
                  <a:cubicBezTo>
                    <a:pt x="405" y="3187"/>
                    <a:pt x="548" y="2925"/>
                    <a:pt x="703" y="2722"/>
                  </a:cubicBezTo>
                  <a:cubicBezTo>
                    <a:pt x="976" y="3115"/>
                    <a:pt x="1441" y="3365"/>
                    <a:pt x="1953" y="3365"/>
                  </a:cubicBezTo>
                  <a:cubicBezTo>
                    <a:pt x="2798" y="3365"/>
                    <a:pt x="3501" y="2663"/>
                    <a:pt x="3501" y="1817"/>
                  </a:cubicBezTo>
                  <a:cubicBezTo>
                    <a:pt x="3501" y="1639"/>
                    <a:pt x="3465" y="1460"/>
                    <a:pt x="3405" y="1294"/>
                  </a:cubicBezTo>
                  <a:cubicBezTo>
                    <a:pt x="3387" y="1229"/>
                    <a:pt x="3326" y="1186"/>
                    <a:pt x="3261" y="1186"/>
                  </a:cubicBezTo>
                  <a:cubicBezTo>
                    <a:pt x="3242" y="1186"/>
                    <a:pt x="3222" y="1190"/>
                    <a:pt x="3203" y="1198"/>
                  </a:cubicBezTo>
                  <a:cubicBezTo>
                    <a:pt x="3108" y="1222"/>
                    <a:pt x="3060" y="1317"/>
                    <a:pt x="3096" y="1401"/>
                  </a:cubicBezTo>
                  <a:cubicBezTo>
                    <a:pt x="3143" y="1532"/>
                    <a:pt x="3167" y="1675"/>
                    <a:pt x="3167" y="1817"/>
                  </a:cubicBezTo>
                  <a:cubicBezTo>
                    <a:pt x="3167" y="2484"/>
                    <a:pt x="2619" y="3044"/>
                    <a:pt x="1953" y="3044"/>
                  </a:cubicBezTo>
                  <a:cubicBezTo>
                    <a:pt x="1274" y="3044"/>
                    <a:pt x="726" y="2484"/>
                    <a:pt x="726" y="1817"/>
                  </a:cubicBezTo>
                  <a:cubicBezTo>
                    <a:pt x="726" y="1151"/>
                    <a:pt x="1274" y="603"/>
                    <a:pt x="1953" y="603"/>
                  </a:cubicBezTo>
                  <a:cubicBezTo>
                    <a:pt x="2250" y="603"/>
                    <a:pt x="2524" y="698"/>
                    <a:pt x="2750" y="913"/>
                  </a:cubicBezTo>
                  <a:cubicBezTo>
                    <a:pt x="2785" y="941"/>
                    <a:pt x="2824" y="956"/>
                    <a:pt x="2862" y="956"/>
                  </a:cubicBezTo>
                  <a:cubicBezTo>
                    <a:pt x="2905" y="956"/>
                    <a:pt x="2946" y="938"/>
                    <a:pt x="2977" y="901"/>
                  </a:cubicBezTo>
                  <a:cubicBezTo>
                    <a:pt x="3036" y="817"/>
                    <a:pt x="3036" y="734"/>
                    <a:pt x="2965" y="674"/>
                  </a:cubicBezTo>
                  <a:cubicBezTo>
                    <a:pt x="2798" y="520"/>
                    <a:pt x="2608" y="424"/>
                    <a:pt x="2405" y="365"/>
                  </a:cubicBezTo>
                  <a:cubicBezTo>
                    <a:pt x="2442" y="362"/>
                    <a:pt x="2478" y="361"/>
                    <a:pt x="2513" y="361"/>
                  </a:cubicBezTo>
                  <a:cubicBezTo>
                    <a:pt x="2793" y="361"/>
                    <a:pt x="3047" y="442"/>
                    <a:pt x="3227" y="579"/>
                  </a:cubicBezTo>
                  <a:cubicBezTo>
                    <a:pt x="4036" y="1222"/>
                    <a:pt x="4715" y="1496"/>
                    <a:pt x="5584" y="1496"/>
                  </a:cubicBezTo>
                  <a:cubicBezTo>
                    <a:pt x="6441" y="1496"/>
                    <a:pt x="7132" y="1222"/>
                    <a:pt x="7930" y="579"/>
                  </a:cubicBezTo>
                  <a:cubicBezTo>
                    <a:pt x="8120" y="442"/>
                    <a:pt x="8375" y="361"/>
                    <a:pt x="8647" y="361"/>
                  </a:cubicBezTo>
                  <a:close/>
                  <a:moveTo>
                    <a:pt x="5584" y="5437"/>
                  </a:moveTo>
                  <a:cubicBezTo>
                    <a:pt x="6179" y="5437"/>
                    <a:pt x="6751" y="5556"/>
                    <a:pt x="7215" y="5758"/>
                  </a:cubicBezTo>
                  <a:cubicBezTo>
                    <a:pt x="6572" y="6020"/>
                    <a:pt x="5989" y="6151"/>
                    <a:pt x="5584" y="6151"/>
                  </a:cubicBezTo>
                  <a:cubicBezTo>
                    <a:pt x="5144" y="6151"/>
                    <a:pt x="4584" y="6020"/>
                    <a:pt x="3941" y="5758"/>
                  </a:cubicBezTo>
                  <a:cubicBezTo>
                    <a:pt x="4405" y="5556"/>
                    <a:pt x="4989" y="5437"/>
                    <a:pt x="5584" y="5437"/>
                  </a:cubicBezTo>
                  <a:close/>
                  <a:moveTo>
                    <a:pt x="607" y="4234"/>
                  </a:moveTo>
                  <a:lnTo>
                    <a:pt x="607" y="4234"/>
                  </a:lnTo>
                  <a:cubicBezTo>
                    <a:pt x="643" y="4246"/>
                    <a:pt x="655" y="4270"/>
                    <a:pt x="679" y="4294"/>
                  </a:cubicBezTo>
                  <a:cubicBezTo>
                    <a:pt x="1060" y="4604"/>
                    <a:pt x="1572" y="4961"/>
                    <a:pt x="2143" y="5282"/>
                  </a:cubicBezTo>
                  <a:cubicBezTo>
                    <a:pt x="2739" y="5627"/>
                    <a:pt x="3358" y="5913"/>
                    <a:pt x="3929" y="6116"/>
                  </a:cubicBezTo>
                  <a:cubicBezTo>
                    <a:pt x="4584" y="6354"/>
                    <a:pt x="5120" y="6473"/>
                    <a:pt x="5548" y="6473"/>
                  </a:cubicBezTo>
                  <a:cubicBezTo>
                    <a:pt x="5977" y="6473"/>
                    <a:pt x="6525" y="6354"/>
                    <a:pt x="7168" y="6116"/>
                  </a:cubicBezTo>
                  <a:cubicBezTo>
                    <a:pt x="7739" y="5913"/>
                    <a:pt x="8358" y="5616"/>
                    <a:pt x="8954" y="5282"/>
                  </a:cubicBezTo>
                  <a:cubicBezTo>
                    <a:pt x="9537" y="4961"/>
                    <a:pt x="10061" y="4604"/>
                    <a:pt x="10418" y="4294"/>
                  </a:cubicBezTo>
                  <a:cubicBezTo>
                    <a:pt x="10442" y="4270"/>
                    <a:pt x="10454" y="4246"/>
                    <a:pt x="10489" y="4234"/>
                  </a:cubicBezTo>
                  <a:lnTo>
                    <a:pt x="10489" y="4234"/>
                  </a:lnTo>
                  <a:cubicBezTo>
                    <a:pt x="10239" y="4770"/>
                    <a:pt x="9716" y="5401"/>
                    <a:pt x="9061" y="5973"/>
                  </a:cubicBezTo>
                  <a:cubicBezTo>
                    <a:pt x="8525" y="6437"/>
                    <a:pt x="7942" y="6818"/>
                    <a:pt x="7370" y="7092"/>
                  </a:cubicBezTo>
                  <a:cubicBezTo>
                    <a:pt x="6727" y="7390"/>
                    <a:pt x="6120" y="7532"/>
                    <a:pt x="5560" y="7532"/>
                  </a:cubicBezTo>
                  <a:cubicBezTo>
                    <a:pt x="5013" y="7532"/>
                    <a:pt x="4405" y="7390"/>
                    <a:pt x="3762" y="7092"/>
                  </a:cubicBezTo>
                  <a:cubicBezTo>
                    <a:pt x="3179" y="6818"/>
                    <a:pt x="2608" y="6437"/>
                    <a:pt x="2060" y="5973"/>
                  </a:cubicBezTo>
                  <a:cubicBezTo>
                    <a:pt x="1417" y="5401"/>
                    <a:pt x="893" y="4782"/>
                    <a:pt x="607" y="4234"/>
                  </a:cubicBezTo>
                  <a:close/>
                  <a:moveTo>
                    <a:pt x="2503" y="1"/>
                  </a:moveTo>
                  <a:cubicBezTo>
                    <a:pt x="2451" y="1"/>
                    <a:pt x="2399" y="3"/>
                    <a:pt x="2346" y="8"/>
                  </a:cubicBezTo>
                  <a:cubicBezTo>
                    <a:pt x="1965" y="20"/>
                    <a:pt x="1584" y="151"/>
                    <a:pt x="1334" y="365"/>
                  </a:cubicBezTo>
                  <a:cubicBezTo>
                    <a:pt x="762" y="579"/>
                    <a:pt x="333" y="1151"/>
                    <a:pt x="333" y="1806"/>
                  </a:cubicBezTo>
                  <a:cubicBezTo>
                    <a:pt x="333" y="2008"/>
                    <a:pt x="381" y="2222"/>
                    <a:pt x="453" y="2401"/>
                  </a:cubicBezTo>
                  <a:cubicBezTo>
                    <a:pt x="322" y="2568"/>
                    <a:pt x="0" y="3020"/>
                    <a:pt x="0" y="3365"/>
                  </a:cubicBezTo>
                  <a:cubicBezTo>
                    <a:pt x="0" y="4139"/>
                    <a:pt x="714" y="5258"/>
                    <a:pt x="1822" y="6211"/>
                  </a:cubicBezTo>
                  <a:cubicBezTo>
                    <a:pt x="2381" y="6687"/>
                    <a:pt x="2989" y="7092"/>
                    <a:pt x="3596" y="7366"/>
                  </a:cubicBezTo>
                  <a:cubicBezTo>
                    <a:pt x="4286" y="7699"/>
                    <a:pt x="4941" y="7842"/>
                    <a:pt x="5536" y="7842"/>
                  </a:cubicBezTo>
                  <a:cubicBezTo>
                    <a:pt x="6132" y="7842"/>
                    <a:pt x="6787" y="7687"/>
                    <a:pt x="7465" y="7366"/>
                  </a:cubicBezTo>
                  <a:cubicBezTo>
                    <a:pt x="8073" y="7092"/>
                    <a:pt x="8692" y="6687"/>
                    <a:pt x="9239" y="6211"/>
                  </a:cubicBezTo>
                  <a:cubicBezTo>
                    <a:pt x="10335" y="5258"/>
                    <a:pt x="11073" y="4139"/>
                    <a:pt x="11073" y="3377"/>
                  </a:cubicBezTo>
                  <a:lnTo>
                    <a:pt x="11073" y="3365"/>
                  </a:lnTo>
                  <a:cubicBezTo>
                    <a:pt x="11097" y="3020"/>
                    <a:pt x="10775" y="2568"/>
                    <a:pt x="10644" y="2401"/>
                  </a:cubicBezTo>
                  <a:cubicBezTo>
                    <a:pt x="10716" y="2222"/>
                    <a:pt x="10751" y="2008"/>
                    <a:pt x="10751" y="1806"/>
                  </a:cubicBezTo>
                  <a:cubicBezTo>
                    <a:pt x="10751" y="1151"/>
                    <a:pt x="10347" y="579"/>
                    <a:pt x="9763" y="365"/>
                  </a:cubicBezTo>
                  <a:cubicBezTo>
                    <a:pt x="9501" y="151"/>
                    <a:pt x="9132" y="20"/>
                    <a:pt x="8751" y="8"/>
                  </a:cubicBezTo>
                  <a:cubicBezTo>
                    <a:pt x="8714" y="5"/>
                    <a:pt x="8677" y="4"/>
                    <a:pt x="8640" y="4"/>
                  </a:cubicBezTo>
                  <a:cubicBezTo>
                    <a:pt x="8277" y="4"/>
                    <a:pt x="7941" y="109"/>
                    <a:pt x="7703" y="282"/>
                  </a:cubicBezTo>
                  <a:cubicBezTo>
                    <a:pt x="6965" y="877"/>
                    <a:pt x="6346" y="1115"/>
                    <a:pt x="5548" y="1115"/>
                  </a:cubicBezTo>
                  <a:cubicBezTo>
                    <a:pt x="4739" y="1115"/>
                    <a:pt x="4143" y="877"/>
                    <a:pt x="3393" y="282"/>
                  </a:cubicBezTo>
                  <a:cubicBezTo>
                    <a:pt x="3165" y="105"/>
                    <a:pt x="2855" y="1"/>
                    <a:pt x="25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81" name="Google Shape;11981;p81"/>
            <p:cNvSpPr/>
            <p:nvPr/>
          </p:nvSpPr>
          <p:spPr>
            <a:xfrm>
              <a:off x="2651437" y="2623922"/>
              <a:ext cx="16768" cy="15968"/>
            </a:xfrm>
            <a:custGeom>
              <a:avLst/>
              <a:gdLst/>
              <a:ahLst/>
              <a:cxnLst/>
              <a:rect l="l" t="t" r="r" b="b"/>
              <a:pathLst>
                <a:path w="524" h="499" extrusionOk="0">
                  <a:moveTo>
                    <a:pt x="351" y="1"/>
                  </a:moveTo>
                  <a:cubicBezTo>
                    <a:pt x="310" y="1"/>
                    <a:pt x="268" y="16"/>
                    <a:pt x="238" y="46"/>
                  </a:cubicBezTo>
                  <a:lnTo>
                    <a:pt x="60" y="224"/>
                  </a:lnTo>
                  <a:cubicBezTo>
                    <a:pt x="0" y="284"/>
                    <a:pt x="0" y="391"/>
                    <a:pt x="60" y="450"/>
                  </a:cubicBezTo>
                  <a:cubicBezTo>
                    <a:pt x="83" y="474"/>
                    <a:pt x="131" y="498"/>
                    <a:pt x="179" y="498"/>
                  </a:cubicBezTo>
                  <a:cubicBezTo>
                    <a:pt x="214" y="498"/>
                    <a:pt x="262" y="474"/>
                    <a:pt x="298" y="450"/>
                  </a:cubicBezTo>
                  <a:lnTo>
                    <a:pt x="476" y="272"/>
                  </a:lnTo>
                  <a:cubicBezTo>
                    <a:pt x="524" y="224"/>
                    <a:pt x="524" y="117"/>
                    <a:pt x="464" y="46"/>
                  </a:cubicBezTo>
                  <a:cubicBezTo>
                    <a:pt x="435" y="16"/>
                    <a:pt x="393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82" name="Google Shape;11982;p81"/>
            <p:cNvSpPr/>
            <p:nvPr/>
          </p:nvSpPr>
          <p:spPr>
            <a:xfrm>
              <a:off x="2690285" y="2623922"/>
              <a:ext cx="16800" cy="15968"/>
            </a:xfrm>
            <a:custGeom>
              <a:avLst/>
              <a:gdLst/>
              <a:ahLst/>
              <a:cxnLst/>
              <a:rect l="l" t="t" r="r" b="b"/>
              <a:pathLst>
                <a:path w="525" h="499" extrusionOk="0">
                  <a:moveTo>
                    <a:pt x="173" y="1"/>
                  </a:moveTo>
                  <a:cubicBezTo>
                    <a:pt x="131" y="1"/>
                    <a:pt x="90" y="16"/>
                    <a:pt x="60" y="46"/>
                  </a:cubicBezTo>
                  <a:cubicBezTo>
                    <a:pt x="0" y="105"/>
                    <a:pt x="0" y="212"/>
                    <a:pt x="60" y="272"/>
                  </a:cubicBezTo>
                  <a:lnTo>
                    <a:pt x="239" y="450"/>
                  </a:lnTo>
                  <a:cubicBezTo>
                    <a:pt x="274" y="474"/>
                    <a:pt x="310" y="498"/>
                    <a:pt x="358" y="498"/>
                  </a:cubicBezTo>
                  <a:cubicBezTo>
                    <a:pt x="405" y="498"/>
                    <a:pt x="453" y="474"/>
                    <a:pt x="477" y="450"/>
                  </a:cubicBezTo>
                  <a:cubicBezTo>
                    <a:pt x="524" y="391"/>
                    <a:pt x="524" y="284"/>
                    <a:pt x="465" y="224"/>
                  </a:cubicBezTo>
                  <a:lnTo>
                    <a:pt x="286" y="46"/>
                  </a:lnTo>
                  <a:cubicBezTo>
                    <a:pt x="256" y="16"/>
                    <a:pt x="215" y="1"/>
                    <a:pt x="1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83" name="Google Shape;11983;p81"/>
            <p:cNvSpPr/>
            <p:nvPr/>
          </p:nvSpPr>
          <p:spPr>
            <a:xfrm>
              <a:off x="2535597" y="2557170"/>
              <a:ext cx="32416" cy="49184"/>
            </a:xfrm>
            <a:custGeom>
              <a:avLst/>
              <a:gdLst/>
              <a:ahLst/>
              <a:cxnLst/>
              <a:rect l="l" t="t" r="r" b="b"/>
              <a:pathLst>
                <a:path w="1013" h="1537" extrusionOk="0">
                  <a:moveTo>
                    <a:pt x="501" y="0"/>
                  </a:moveTo>
                  <a:cubicBezTo>
                    <a:pt x="227" y="0"/>
                    <a:pt x="1" y="227"/>
                    <a:pt x="1" y="512"/>
                  </a:cubicBezTo>
                  <a:lnTo>
                    <a:pt x="1" y="1024"/>
                  </a:lnTo>
                  <a:cubicBezTo>
                    <a:pt x="1" y="1310"/>
                    <a:pt x="227" y="1536"/>
                    <a:pt x="501" y="1536"/>
                  </a:cubicBezTo>
                  <a:cubicBezTo>
                    <a:pt x="786" y="1536"/>
                    <a:pt x="1013" y="1310"/>
                    <a:pt x="1013" y="1024"/>
                  </a:cubicBezTo>
                  <a:lnTo>
                    <a:pt x="1013" y="691"/>
                  </a:lnTo>
                  <a:cubicBezTo>
                    <a:pt x="1013" y="596"/>
                    <a:pt x="941" y="524"/>
                    <a:pt x="846" y="524"/>
                  </a:cubicBezTo>
                  <a:cubicBezTo>
                    <a:pt x="763" y="524"/>
                    <a:pt x="679" y="596"/>
                    <a:pt x="679" y="691"/>
                  </a:cubicBezTo>
                  <a:lnTo>
                    <a:pt x="679" y="1036"/>
                  </a:lnTo>
                  <a:cubicBezTo>
                    <a:pt x="679" y="1131"/>
                    <a:pt x="596" y="1215"/>
                    <a:pt x="501" y="1215"/>
                  </a:cubicBezTo>
                  <a:cubicBezTo>
                    <a:pt x="405" y="1215"/>
                    <a:pt x="322" y="1120"/>
                    <a:pt x="322" y="1036"/>
                  </a:cubicBezTo>
                  <a:lnTo>
                    <a:pt x="322" y="512"/>
                  </a:lnTo>
                  <a:cubicBezTo>
                    <a:pt x="322" y="405"/>
                    <a:pt x="417" y="334"/>
                    <a:pt x="501" y="334"/>
                  </a:cubicBezTo>
                  <a:cubicBezTo>
                    <a:pt x="596" y="334"/>
                    <a:pt x="667" y="262"/>
                    <a:pt x="667" y="167"/>
                  </a:cubicBezTo>
                  <a:cubicBezTo>
                    <a:pt x="667" y="84"/>
                    <a:pt x="596" y="0"/>
                    <a:pt x="5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84" name="Google Shape;11984;p81"/>
            <p:cNvSpPr/>
            <p:nvPr/>
          </p:nvSpPr>
          <p:spPr>
            <a:xfrm>
              <a:off x="2790477" y="2557938"/>
              <a:ext cx="32416" cy="48800"/>
            </a:xfrm>
            <a:custGeom>
              <a:avLst/>
              <a:gdLst/>
              <a:ahLst/>
              <a:cxnLst/>
              <a:rect l="l" t="t" r="r" b="b"/>
              <a:pathLst>
                <a:path w="1013" h="1525" extrusionOk="0">
                  <a:moveTo>
                    <a:pt x="501" y="0"/>
                  </a:moveTo>
                  <a:cubicBezTo>
                    <a:pt x="418" y="0"/>
                    <a:pt x="346" y="72"/>
                    <a:pt x="346" y="155"/>
                  </a:cubicBezTo>
                  <a:cubicBezTo>
                    <a:pt x="346" y="250"/>
                    <a:pt x="418" y="322"/>
                    <a:pt x="501" y="322"/>
                  </a:cubicBezTo>
                  <a:cubicBezTo>
                    <a:pt x="608" y="322"/>
                    <a:pt x="679" y="417"/>
                    <a:pt x="679" y="500"/>
                  </a:cubicBezTo>
                  <a:lnTo>
                    <a:pt x="679" y="1024"/>
                  </a:lnTo>
                  <a:cubicBezTo>
                    <a:pt x="679" y="1131"/>
                    <a:pt x="596" y="1203"/>
                    <a:pt x="501" y="1203"/>
                  </a:cubicBezTo>
                  <a:cubicBezTo>
                    <a:pt x="418" y="1203"/>
                    <a:pt x="322" y="1107"/>
                    <a:pt x="322" y="1024"/>
                  </a:cubicBezTo>
                  <a:lnTo>
                    <a:pt x="322" y="679"/>
                  </a:lnTo>
                  <a:cubicBezTo>
                    <a:pt x="322" y="596"/>
                    <a:pt x="251" y="512"/>
                    <a:pt x="156" y="512"/>
                  </a:cubicBezTo>
                  <a:cubicBezTo>
                    <a:pt x="72" y="512"/>
                    <a:pt x="1" y="596"/>
                    <a:pt x="1" y="679"/>
                  </a:cubicBezTo>
                  <a:lnTo>
                    <a:pt x="1" y="1024"/>
                  </a:lnTo>
                  <a:cubicBezTo>
                    <a:pt x="1" y="1310"/>
                    <a:pt x="215" y="1524"/>
                    <a:pt x="501" y="1524"/>
                  </a:cubicBezTo>
                  <a:cubicBezTo>
                    <a:pt x="787" y="1524"/>
                    <a:pt x="1013" y="1310"/>
                    <a:pt x="1013" y="1024"/>
                  </a:cubicBezTo>
                  <a:lnTo>
                    <a:pt x="1013" y="500"/>
                  </a:lnTo>
                  <a:cubicBezTo>
                    <a:pt x="1013" y="215"/>
                    <a:pt x="787" y="0"/>
                    <a:pt x="5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1985" name="Google Shape;11985;p81"/>
          <p:cNvSpPr/>
          <p:nvPr/>
        </p:nvSpPr>
        <p:spPr>
          <a:xfrm>
            <a:off x="7419568" y="2575482"/>
            <a:ext cx="355136" cy="281952"/>
          </a:xfrm>
          <a:custGeom>
            <a:avLst/>
            <a:gdLst/>
            <a:ahLst/>
            <a:cxnLst/>
            <a:rect l="l" t="t" r="r" b="b"/>
            <a:pathLst>
              <a:path w="11098" h="8811" extrusionOk="0">
                <a:moveTo>
                  <a:pt x="4955" y="0"/>
                </a:moveTo>
                <a:cubicBezTo>
                  <a:pt x="4754" y="0"/>
                  <a:pt x="4539" y="24"/>
                  <a:pt x="4311" y="71"/>
                </a:cubicBezTo>
                <a:cubicBezTo>
                  <a:pt x="3358" y="262"/>
                  <a:pt x="2406" y="833"/>
                  <a:pt x="1418" y="1786"/>
                </a:cubicBezTo>
                <a:cubicBezTo>
                  <a:pt x="1358" y="1845"/>
                  <a:pt x="1358" y="1952"/>
                  <a:pt x="1418" y="2012"/>
                </a:cubicBezTo>
                <a:cubicBezTo>
                  <a:pt x="1453" y="2036"/>
                  <a:pt x="1489" y="2048"/>
                  <a:pt x="1537" y="2048"/>
                </a:cubicBezTo>
                <a:cubicBezTo>
                  <a:pt x="1584" y="2048"/>
                  <a:pt x="1608" y="2036"/>
                  <a:pt x="1656" y="2012"/>
                </a:cubicBezTo>
                <a:cubicBezTo>
                  <a:pt x="2596" y="1095"/>
                  <a:pt x="3489" y="559"/>
                  <a:pt x="4382" y="381"/>
                </a:cubicBezTo>
                <a:cubicBezTo>
                  <a:pt x="4594" y="339"/>
                  <a:pt x="4791" y="318"/>
                  <a:pt x="4972" y="318"/>
                </a:cubicBezTo>
                <a:cubicBezTo>
                  <a:pt x="5311" y="318"/>
                  <a:pt x="5594" y="392"/>
                  <a:pt x="5811" y="547"/>
                </a:cubicBezTo>
                <a:cubicBezTo>
                  <a:pt x="6002" y="678"/>
                  <a:pt x="6109" y="845"/>
                  <a:pt x="6180" y="1000"/>
                </a:cubicBezTo>
                <a:cubicBezTo>
                  <a:pt x="6121" y="976"/>
                  <a:pt x="6061" y="952"/>
                  <a:pt x="6002" y="940"/>
                </a:cubicBezTo>
                <a:cubicBezTo>
                  <a:pt x="5984" y="933"/>
                  <a:pt x="5967" y="930"/>
                  <a:pt x="5949" y="930"/>
                </a:cubicBezTo>
                <a:cubicBezTo>
                  <a:pt x="5882" y="930"/>
                  <a:pt x="5818" y="979"/>
                  <a:pt x="5799" y="1035"/>
                </a:cubicBezTo>
                <a:cubicBezTo>
                  <a:pt x="5764" y="1131"/>
                  <a:pt x="5823" y="1214"/>
                  <a:pt x="5895" y="1250"/>
                </a:cubicBezTo>
                <a:cubicBezTo>
                  <a:pt x="6121" y="1309"/>
                  <a:pt x="6335" y="1416"/>
                  <a:pt x="6537" y="1512"/>
                </a:cubicBezTo>
                <a:cubicBezTo>
                  <a:pt x="6787" y="1667"/>
                  <a:pt x="6907" y="1845"/>
                  <a:pt x="6883" y="2048"/>
                </a:cubicBezTo>
                <a:cubicBezTo>
                  <a:pt x="6847" y="2250"/>
                  <a:pt x="6692" y="2429"/>
                  <a:pt x="6514" y="2464"/>
                </a:cubicBezTo>
                <a:cubicBezTo>
                  <a:pt x="6483" y="2472"/>
                  <a:pt x="6453" y="2476"/>
                  <a:pt x="6425" y="2476"/>
                </a:cubicBezTo>
                <a:cubicBezTo>
                  <a:pt x="6321" y="2476"/>
                  <a:pt x="6234" y="2424"/>
                  <a:pt x="6168" y="2321"/>
                </a:cubicBezTo>
                <a:cubicBezTo>
                  <a:pt x="5871" y="1857"/>
                  <a:pt x="5442" y="1500"/>
                  <a:pt x="4990" y="1297"/>
                </a:cubicBezTo>
                <a:cubicBezTo>
                  <a:pt x="4882" y="1250"/>
                  <a:pt x="4763" y="1202"/>
                  <a:pt x="4668" y="1178"/>
                </a:cubicBezTo>
                <a:cubicBezTo>
                  <a:pt x="4811" y="1152"/>
                  <a:pt x="4954" y="1138"/>
                  <a:pt x="5097" y="1138"/>
                </a:cubicBezTo>
                <a:cubicBezTo>
                  <a:pt x="5144" y="1138"/>
                  <a:pt x="5192" y="1140"/>
                  <a:pt x="5240" y="1143"/>
                </a:cubicBezTo>
                <a:cubicBezTo>
                  <a:pt x="5335" y="1143"/>
                  <a:pt x="5406" y="1083"/>
                  <a:pt x="5406" y="1000"/>
                </a:cubicBezTo>
                <a:cubicBezTo>
                  <a:pt x="5406" y="905"/>
                  <a:pt x="5347" y="833"/>
                  <a:pt x="5263" y="833"/>
                </a:cubicBezTo>
                <a:cubicBezTo>
                  <a:pt x="5208" y="830"/>
                  <a:pt x="5151" y="829"/>
                  <a:pt x="5095" y="829"/>
                </a:cubicBezTo>
                <a:cubicBezTo>
                  <a:pt x="4253" y="829"/>
                  <a:pt x="3373" y="1161"/>
                  <a:pt x="2525" y="1797"/>
                </a:cubicBezTo>
                <a:cubicBezTo>
                  <a:pt x="1954" y="2226"/>
                  <a:pt x="1573" y="2667"/>
                  <a:pt x="1453" y="2810"/>
                </a:cubicBezTo>
                <a:cubicBezTo>
                  <a:pt x="1215" y="2869"/>
                  <a:pt x="977" y="2964"/>
                  <a:pt x="739" y="3083"/>
                </a:cubicBezTo>
                <a:cubicBezTo>
                  <a:pt x="870" y="2917"/>
                  <a:pt x="1013" y="2726"/>
                  <a:pt x="1215" y="2512"/>
                </a:cubicBezTo>
                <a:cubicBezTo>
                  <a:pt x="1275" y="2452"/>
                  <a:pt x="1275" y="2345"/>
                  <a:pt x="1192" y="2286"/>
                </a:cubicBezTo>
                <a:cubicBezTo>
                  <a:pt x="1164" y="2258"/>
                  <a:pt x="1130" y="2244"/>
                  <a:pt x="1094" y="2244"/>
                </a:cubicBezTo>
                <a:cubicBezTo>
                  <a:pt x="1052" y="2244"/>
                  <a:pt x="1009" y="2264"/>
                  <a:pt x="977" y="2309"/>
                </a:cubicBezTo>
                <a:cubicBezTo>
                  <a:pt x="394" y="2964"/>
                  <a:pt x="60" y="3500"/>
                  <a:pt x="37" y="3524"/>
                </a:cubicBezTo>
                <a:cubicBezTo>
                  <a:pt x="1" y="3583"/>
                  <a:pt x="1" y="3643"/>
                  <a:pt x="37" y="3702"/>
                </a:cubicBezTo>
                <a:cubicBezTo>
                  <a:pt x="75" y="3749"/>
                  <a:pt x="123" y="3775"/>
                  <a:pt x="175" y="3775"/>
                </a:cubicBezTo>
                <a:cubicBezTo>
                  <a:pt x="204" y="3775"/>
                  <a:pt x="233" y="3767"/>
                  <a:pt x="263" y="3750"/>
                </a:cubicBezTo>
                <a:cubicBezTo>
                  <a:pt x="691" y="3441"/>
                  <a:pt x="1215" y="3214"/>
                  <a:pt x="1715" y="3107"/>
                </a:cubicBezTo>
                <a:cubicBezTo>
                  <a:pt x="1860" y="3079"/>
                  <a:pt x="2037" y="3059"/>
                  <a:pt x="2203" y="3059"/>
                </a:cubicBezTo>
                <a:cubicBezTo>
                  <a:pt x="2391" y="3059"/>
                  <a:pt x="2567" y="3085"/>
                  <a:pt x="2668" y="3155"/>
                </a:cubicBezTo>
                <a:cubicBezTo>
                  <a:pt x="2799" y="3238"/>
                  <a:pt x="2858" y="3357"/>
                  <a:pt x="2799" y="3476"/>
                </a:cubicBezTo>
                <a:cubicBezTo>
                  <a:pt x="2747" y="3588"/>
                  <a:pt x="2610" y="3674"/>
                  <a:pt x="2395" y="3674"/>
                </a:cubicBezTo>
                <a:cubicBezTo>
                  <a:pt x="2311" y="3674"/>
                  <a:pt x="2215" y="3661"/>
                  <a:pt x="2108" y="3631"/>
                </a:cubicBezTo>
                <a:cubicBezTo>
                  <a:pt x="1912" y="3572"/>
                  <a:pt x="1724" y="3542"/>
                  <a:pt x="1549" y="3542"/>
                </a:cubicBezTo>
                <a:cubicBezTo>
                  <a:pt x="1373" y="3542"/>
                  <a:pt x="1209" y="3572"/>
                  <a:pt x="1061" y="3631"/>
                </a:cubicBezTo>
                <a:cubicBezTo>
                  <a:pt x="799" y="3738"/>
                  <a:pt x="584" y="3929"/>
                  <a:pt x="453" y="4179"/>
                </a:cubicBezTo>
                <a:cubicBezTo>
                  <a:pt x="322" y="4429"/>
                  <a:pt x="275" y="4750"/>
                  <a:pt x="334" y="5048"/>
                </a:cubicBezTo>
                <a:cubicBezTo>
                  <a:pt x="382" y="5310"/>
                  <a:pt x="513" y="5548"/>
                  <a:pt x="703" y="5727"/>
                </a:cubicBezTo>
                <a:cubicBezTo>
                  <a:pt x="632" y="5858"/>
                  <a:pt x="572" y="6012"/>
                  <a:pt x="537" y="6179"/>
                </a:cubicBezTo>
                <a:cubicBezTo>
                  <a:pt x="441" y="6631"/>
                  <a:pt x="525" y="7143"/>
                  <a:pt x="811" y="7632"/>
                </a:cubicBezTo>
                <a:cubicBezTo>
                  <a:pt x="1013" y="8001"/>
                  <a:pt x="1251" y="8239"/>
                  <a:pt x="1275" y="8239"/>
                </a:cubicBezTo>
                <a:cubicBezTo>
                  <a:pt x="1299" y="8274"/>
                  <a:pt x="1346" y="8286"/>
                  <a:pt x="1394" y="8286"/>
                </a:cubicBezTo>
                <a:cubicBezTo>
                  <a:pt x="1430" y="8286"/>
                  <a:pt x="1477" y="8274"/>
                  <a:pt x="1513" y="8239"/>
                </a:cubicBezTo>
                <a:cubicBezTo>
                  <a:pt x="1573" y="8179"/>
                  <a:pt x="1573" y="8084"/>
                  <a:pt x="1513" y="8024"/>
                </a:cubicBezTo>
                <a:cubicBezTo>
                  <a:pt x="1489" y="8001"/>
                  <a:pt x="644" y="7167"/>
                  <a:pt x="870" y="6250"/>
                </a:cubicBezTo>
                <a:cubicBezTo>
                  <a:pt x="977" y="5798"/>
                  <a:pt x="1239" y="5477"/>
                  <a:pt x="1656" y="5298"/>
                </a:cubicBezTo>
                <a:cubicBezTo>
                  <a:pt x="1896" y="5194"/>
                  <a:pt x="2169" y="5144"/>
                  <a:pt x="2455" y="5144"/>
                </a:cubicBezTo>
                <a:cubicBezTo>
                  <a:pt x="2595" y="5144"/>
                  <a:pt x="2738" y="5155"/>
                  <a:pt x="2882" y="5179"/>
                </a:cubicBezTo>
                <a:cubicBezTo>
                  <a:pt x="3382" y="5262"/>
                  <a:pt x="3775" y="5536"/>
                  <a:pt x="3739" y="5762"/>
                </a:cubicBezTo>
                <a:cubicBezTo>
                  <a:pt x="3728" y="5822"/>
                  <a:pt x="3716" y="5858"/>
                  <a:pt x="3668" y="5893"/>
                </a:cubicBezTo>
                <a:cubicBezTo>
                  <a:pt x="3634" y="5910"/>
                  <a:pt x="3589" y="5927"/>
                  <a:pt x="3540" y="5927"/>
                </a:cubicBezTo>
                <a:cubicBezTo>
                  <a:pt x="3519" y="5927"/>
                  <a:pt x="3498" y="5924"/>
                  <a:pt x="3478" y="5917"/>
                </a:cubicBezTo>
                <a:lnTo>
                  <a:pt x="3454" y="5917"/>
                </a:lnTo>
                <a:cubicBezTo>
                  <a:pt x="3394" y="5846"/>
                  <a:pt x="3323" y="5774"/>
                  <a:pt x="3239" y="5715"/>
                </a:cubicBezTo>
                <a:cubicBezTo>
                  <a:pt x="3207" y="5696"/>
                  <a:pt x="3173" y="5687"/>
                  <a:pt x="3141" y="5687"/>
                </a:cubicBezTo>
                <a:cubicBezTo>
                  <a:pt x="3090" y="5687"/>
                  <a:pt x="3042" y="5711"/>
                  <a:pt x="3013" y="5762"/>
                </a:cubicBezTo>
                <a:cubicBezTo>
                  <a:pt x="2966" y="5834"/>
                  <a:pt x="2977" y="5941"/>
                  <a:pt x="3061" y="5977"/>
                </a:cubicBezTo>
                <a:cubicBezTo>
                  <a:pt x="3263" y="6119"/>
                  <a:pt x="3275" y="6274"/>
                  <a:pt x="3263" y="6381"/>
                </a:cubicBezTo>
                <a:cubicBezTo>
                  <a:pt x="3251" y="6536"/>
                  <a:pt x="3132" y="6679"/>
                  <a:pt x="3001" y="6727"/>
                </a:cubicBezTo>
                <a:cubicBezTo>
                  <a:pt x="2976" y="6732"/>
                  <a:pt x="2951" y="6735"/>
                  <a:pt x="2927" y="6735"/>
                </a:cubicBezTo>
                <a:cubicBezTo>
                  <a:pt x="2850" y="6735"/>
                  <a:pt x="2779" y="6704"/>
                  <a:pt x="2716" y="6631"/>
                </a:cubicBezTo>
                <a:cubicBezTo>
                  <a:pt x="2435" y="6342"/>
                  <a:pt x="2096" y="6177"/>
                  <a:pt x="1791" y="6177"/>
                </a:cubicBezTo>
                <a:cubicBezTo>
                  <a:pt x="1707" y="6177"/>
                  <a:pt x="1626" y="6189"/>
                  <a:pt x="1549" y="6215"/>
                </a:cubicBezTo>
                <a:cubicBezTo>
                  <a:pt x="1311" y="6298"/>
                  <a:pt x="1168" y="6477"/>
                  <a:pt x="1120" y="6727"/>
                </a:cubicBezTo>
                <a:cubicBezTo>
                  <a:pt x="1108" y="6810"/>
                  <a:pt x="1168" y="6905"/>
                  <a:pt x="1251" y="6905"/>
                </a:cubicBezTo>
                <a:cubicBezTo>
                  <a:pt x="1259" y="6906"/>
                  <a:pt x="1267" y="6907"/>
                  <a:pt x="1275" y="6907"/>
                </a:cubicBezTo>
                <a:cubicBezTo>
                  <a:pt x="1360" y="6907"/>
                  <a:pt x="1430" y="6850"/>
                  <a:pt x="1430" y="6774"/>
                </a:cubicBezTo>
                <a:cubicBezTo>
                  <a:pt x="1465" y="6620"/>
                  <a:pt x="1549" y="6548"/>
                  <a:pt x="1644" y="6536"/>
                </a:cubicBezTo>
                <a:cubicBezTo>
                  <a:pt x="1690" y="6521"/>
                  <a:pt x="1738" y="6514"/>
                  <a:pt x="1786" y="6514"/>
                </a:cubicBezTo>
                <a:cubicBezTo>
                  <a:pt x="2035" y="6514"/>
                  <a:pt x="2298" y="6700"/>
                  <a:pt x="2477" y="6870"/>
                </a:cubicBezTo>
                <a:cubicBezTo>
                  <a:pt x="2608" y="7012"/>
                  <a:pt x="2763" y="7084"/>
                  <a:pt x="2918" y="7084"/>
                </a:cubicBezTo>
                <a:cubicBezTo>
                  <a:pt x="2977" y="7084"/>
                  <a:pt x="3037" y="7072"/>
                  <a:pt x="3097" y="7048"/>
                </a:cubicBezTo>
                <a:cubicBezTo>
                  <a:pt x="3263" y="6989"/>
                  <a:pt x="3418" y="6870"/>
                  <a:pt x="3501" y="6715"/>
                </a:cubicBezTo>
                <a:cubicBezTo>
                  <a:pt x="3656" y="6870"/>
                  <a:pt x="3918" y="7108"/>
                  <a:pt x="4323" y="7381"/>
                </a:cubicBezTo>
                <a:cubicBezTo>
                  <a:pt x="4966" y="7810"/>
                  <a:pt x="6109" y="8405"/>
                  <a:pt x="7919" y="8810"/>
                </a:cubicBezTo>
                <a:lnTo>
                  <a:pt x="7954" y="8810"/>
                </a:lnTo>
                <a:cubicBezTo>
                  <a:pt x="8026" y="8810"/>
                  <a:pt x="8097" y="8763"/>
                  <a:pt x="8121" y="8679"/>
                </a:cubicBezTo>
                <a:cubicBezTo>
                  <a:pt x="8133" y="8584"/>
                  <a:pt x="8085" y="8501"/>
                  <a:pt x="8002" y="8477"/>
                </a:cubicBezTo>
                <a:cubicBezTo>
                  <a:pt x="6240" y="8096"/>
                  <a:pt x="5144" y="7524"/>
                  <a:pt x="4525" y="7131"/>
                </a:cubicBezTo>
                <a:cubicBezTo>
                  <a:pt x="3870" y="6679"/>
                  <a:pt x="3620" y="6322"/>
                  <a:pt x="3609" y="6322"/>
                </a:cubicBezTo>
                <a:lnTo>
                  <a:pt x="3609" y="6274"/>
                </a:lnTo>
                <a:cubicBezTo>
                  <a:pt x="3716" y="6274"/>
                  <a:pt x="3799" y="6250"/>
                  <a:pt x="3870" y="6191"/>
                </a:cubicBezTo>
                <a:cubicBezTo>
                  <a:pt x="3990" y="6119"/>
                  <a:pt x="4049" y="6000"/>
                  <a:pt x="4085" y="5834"/>
                </a:cubicBezTo>
                <a:cubicBezTo>
                  <a:pt x="4109" y="5607"/>
                  <a:pt x="4001" y="5381"/>
                  <a:pt x="3751" y="5203"/>
                </a:cubicBezTo>
                <a:cubicBezTo>
                  <a:pt x="3561" y="5060"/>
                  <a:pt x="3275" y="4941"/>
                  <a:pt x="2954" y="4881"/>
                </a:cubicBezTo>
                <a:cubicBezTo>
                  <a:pt x="2794" y="4852"/>
                  <a:pt x="2628" y="4836"/>
                  <a:pt x="2461" y="4836"/>
                </a:cubicBezTo>
                <a:cubicBezTo>
                  <a:pt x="1883" y="4836"/>
                  <a:pt x="1297" y="5024"/>
                  <a:pt x="918" y="5477"/>
                </a:cubicBezTo>
                <a:cubicBezTo>
                  <a:pt x="644" y="5191"/>
                  <a:pt x="572" y="4715"/>
                  <a:pt x="763" y="4345"/>
                </a:cubicBezTo>
                <a:cubicBezTo>
                  <a:pt x="848" y="4194"/>
                  <a:pt x="1067" y="3879"/>
                  <a:pt x="1581" y="3879"/>
                </a:cubicBezTo>
                <a:cubicBezTo>
                  <a:pt x="1716" y="3879"/>
                  <a:pt x="1871" y="3901"/>
                  <a:pt x="2049" y="3953"/>
                </a:cubicBezTo>
                <a:cubicBezTo>
                  <a:pt x="2189" y="3994"/>
                  <a:pt x="2318" y="4013"/>
                  <a:pt x="2436" y="4013"/>
                </a:cubicBezTo>
                <a:cubicBezTo>
                  <a:pt x="2788" y="4013"/>
                  <a:pt x="3034" y="3845"/>
                  <a:pt x="3132" y="3631"/>
                </a:cubicBezTo>
                <a:cubicBezTo>
                  <a:pt x="3251" y="3357"/>
                  <a:pt x="3144" y="3083"/>
                  <a:pt x="2882" y="2905"/>
                </a:cubicBezTo>
                <a:cubicBezTo>
                  <a:pt x="2714" y="2806"/>
                  <a:pt x="2470" y="2756"/>
                  <a:pt x="2181" y="2756"/>
                </a:cubicBezTo>
                <a:cubicBezTo>
                  <a:pt x="2123" y="2756"/>
                  <a:pt x="2063" y="2758"/>
                  <a:pt x="2001" y="2762"/>
                </a:cubicBezTo>
                <a:cubicBezTo>
                  <a:pt x="2180" y="2583"/>
                  <a:pt x="2430" y="2333"/>
                  <a:pt x="2739" y="2107"/>
                </a:cubicBezTo>
                <a:cubicBezTo>
                  <a:pt x="2966" y="1928"/>
                  <a:pt x="3251" y="1750"/>
                  <a:pt x="3561" y="1607"/>
                </a:cubicBezTo>
                <a:cubicBezTo>
                  <a:pt x="3742" y="1535"/>
                  <a:pt x="3929" y="1500"/>
                  <a:pt x="4120" y="1500"/>
                </a:cubicBezTo>
                <a:cubicBezTo>
                  <a:pt x="4368" y="1500"/>
                  <a:pt x="4621" y="1559"/>
                  <a:pt x="4871" y="1667"/>
                </a:cubicBezTo>
                <a:cubicBezTo>
                  <a:pt x="5156" y="1786"/>
                  <a:pt x="5406" y="1976"/>
                  <a:pt x="5633" y="2214"/>
                </a:cubicBezTo>
                <a:cubicBezTo>
                  <a:pt x="5299" y="2274"/>
                  <a:pt x="4799" y="2452"/>
                  <a:pt x="4549" y="3000"/>
                </a:cubicBezTo>
                <a:cubicBezTo>
                  <a:pt x="4323" y="3512"/>
                  <a:pt x="4347" y="4048"/>
                  <a:pt x="4668" y="4595"/>
                </a:cubicBezTo>
                <a:cubicBezTo>
                  <a:pt x="5573" y="6239"/>
                  <a:pt x="8681" y="7691"/>
                  <a:pt x="10919" y="7977"/>
                </a:cubicBezTo>
                <a:lnTo>
                  <a:pt x="10931" y="7977"/>
                </a:lnTo>
                <a:cubicBezTo>
                  <a:pt x="11002" y="7977"/>
                  <a:pt x="11074" y="7917"/>
                  <a:pt x="11098" y="7846"/>
                </a:cubicBezTo>
                <a:cubicBezTo>
                  <a:pt x="11050" y="7643"/>
                  <a:pt x="10990" y="7572"/>
                  <a:pt x="10907" y="7560"/>
                </a:cubicBezTo>
                <a:cubicBezTo>
                  <a:pt x="9835" y="7429"/>
                  <a:pt x="8538" y="6989"/>
                  <a:pt x="7407" y="6417"/>
                </a:cubicBezTo>
                <a:cubicBezTo>
                  <a:pt x="6180" y="5786"/>
                  <a:pt x="5287" y="5048"/>
                  <a:pt x="4906" y="4345"/>
                </a:cubicBezTo>
                <a:cubicBezTo>
                  <a:pt x="4656" y="3881"/>
                  <a:pt x="4609" y="3452"/>
                  <a:pt x="4799" y="3048"/>
                </a:cubicBezTo>
                <a:cubicBezTo>
                  <a:pt x="4918" y="2798"/>
                  <a:pt x="5133" y="2607"/>
                  <a:pt x="5442" y="2500"/>
                </a:cubicBezTo>
                <a:cubicBezTo>
                  <a:pt x="5597" y="2440"/>
                  <a:pt x="5752" y="2429"/>
                  <a:pt x="5847" y="2429"/>
                </a:cubicBezTo>
                <a:cubicBezTo>
                  <a:pt x="5859" y="2440"/>
                  <a:pt x="5871" y="2464"/>
                  <a:pt x="5883" y="2488"/>
                </a:cubicBezTo>
                <a:cubicBezTo>
                  <a:pt x="6025" y="2679"/>
                  <a:pt x="6216" y="2798"/>
                  <a:pt x="6418" y="2798"/>
                </a:cubicBezTo>
                <a:cubicBezTo>
                  <a:pt x="6466" y="2798"/>
                  <a:pt x="6526" y="2798"/>
                  <a:pt x="6573" y="2786"/>
                </a:cubicBezTo>
                <a:cubicBezTo>
                  <a:pt x="6883" y="2702"/>
                  <a:pt x="7157" y="2429"/>
                  <a:pt x="7192" y="2095"/>
                </a:cubicBezTo>
                <a:cubicBezTo>
                  <a:pt x="7240" y="1750"/>
                  <a:pt x="7061" y="1440"/>
                  <a:pt x="6692" y="1238"/>
                </a:cubicBezTo>
                <a:cubicBezTo>
                  <a:pt x="6645" y="1202"/>
                  <a:pt x="6597" y="1190"/>
                  <a:pt x="6573" y="1178"/>
                </a:cubicBezTo>
                <a:cubicBezTo>
                  <a:pt x="6537" y="1035"/>
                  <a:pt x="6418" y="595"/>
                  <a:pt x="5990" y="297"/>
                </a:cubicBezTo>
                <a:cubicBezTo>
                  <a:pt x="5711" y="98"/>
                  <a:pt x="5362" y="0"/>
                  <a:pt x="4955" y="0"/>
                </a:cubicBezTo>
                <a:close/>
              </a:path>
            </a:pathLst>
          </a:custGeo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1986" name="Google Shape;11986;p81"/>
          <p:cNvGrpSpPr/>
          <p:nvPr/>
        </p:nvGrpSpPr>
        <p:grpSpPr>
          <a:xfrm>
            <a:off x="7965936" y="2503322"/>
            <a:ext cx="356256" cy="351808"/>
            <a:chOff x="7993805" y="2427122"/>
            <a:chExt cx="356256" cy="351808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1987" name="Google Shape;11987;p81"/>
            <p:cNvSpPr/>
            <p:nvPr/>
          </p:nvSpPr>
          <p:spPr>
            <a:xfrm>
              <a:off x="8154957" y="2427122"/>
              <a:ext cx="195104" cy="194464"/>
            </a:xfrm>
            <a:custGeom>
              <a:avLst/>
              <a:gdLst/>
              <a:ahLst/>
              <a:cxnLst/>
              <a:rect l="l" t="t" r="r" b="b"/>
              <a:pathLst>
                <a:path w="6097" h="6077" extrusionOk="0">
                  <a:moveTo>
                    <a:pt x="299" y="0"/>
                  </a:moveTo>
                  <a:cubicBezTo>
                    <a:pt x="228" y="0"/>
                    <a:pt x="159" y="25"/>
                    <a:pt x="108" y="76"/>
                  </a:cubicBezTo>
                  <a:cubicBezTo>
                    <a:pt x="13" y="171"/>
                    <a:pt x="1" y="290"/>
                    <a:pt x="60" y="409"/>
                  </a:cubicBezTo>
                  <a:cubicBezTo>
                    <a:pt x="406" y="1028"/>
                    <a:pt x="644" y="1790"/>
                    <a:pt x="858" y="2517"/>
                  </a:cubicBezTo>
                  <a:cubicBezTo>
                    <a:pt x="1191" y="3588"/>
                    <a:pt x="1537" y="4695"/>
                    <a:pt x="2227" y="5410"/>
                  </a:cubicBezTo>
                  <a:cubicBezTo>
                    <a:pt x="2644" y="5838"/>
                    <a:pt x="3227" y="6077"/>
                    <a:pt x="3835" y="6077"/>
                  </a:cubicBezTo>
                  <a:lnTo>
                    <a:pt x="3858" y="6077"/>
                  </a:lnTo>
                  <a:cubicBezTo>
                    <a:pt x="4466" y="6077"/>
                    <a:pt x="5025" y="5850"/>
                    <a:pt x="5442" y="5422"/>
                  </a:cubicBezTo>
                  <a:cubicBezTo>
                    <a:pt x="5859" y="4993"/>
                    <a:pt x="6097" y="4422"/>
                    <a:pt x="6097" y="3814"/>
                  </a:cubicBezTo>
                  <a:cubicBezTo>
                    <a:pt x="6085" y="3219"/>
                    <a:pt x="5859" y="2659"/>
                    <a:pt x="5430" y="2243"/>
                  </a:cubicBezTo>
                  <a:cubicBezTo>
                    <a:pt x="4728" y="1540"/>
                    <a:pt x="3620" y="1195"/>
                    <a:pt x="2537" y="874"/>
                  </a:cubicBezTo>
                  <a:cubicBezTo>
                    <a:pt x="2287" y="790"/>
                    <a:pt x="2025" y="707"/>
                    <a:pt x="1751" y="612"/>
                  </a:cubicBezTo>
                  <a:cubicBezTo>
                    <a:pt x="1737" y="607"/>
                    <a:pt x="1722" y="605"/>
                    <a:pt x="1707" y="605"/>
                  </a:cubicBezTo>
                  <a:cubicBezTo>
                    <a:pt x="1637" y="605"/>
                    <a:pt x="1568" y="650"/>
                    <a:pt x="1549" y="719"/>
                  </a:cubicBezTo>
                  <a:cubicBezTo>
                    <a:pt x="1513" y="814"/>
                    <a:pt x="1561" y="897"/>
                    <a:pt x="1644" y="933"/>
                  </a:cubicBezTo>
                  <a:cubicBezTo>
                    <a:pt x="1918" y="1016"/>
                    <a:pt x="2180" y="1088"/>
                    <a:pt x="2442" y="1183"/>
                  </a:cubicBezTo>
                  <a:cubicBezTo>
                    <a:pt x="3525" y="1505"/>
                    <a:pt x="4537" y="1838"/>
                    <a:pt x="5192" y="2481"/>
                  </a:cubicBezTo>
                  <a:cubicBezTo>
                    <a:pt x="5561" y="2838"/>
                    <a:pt x="5752" y="3326"/>
                    <a:pt x="5775" y="3850"/>
                  </a:cubicBezTo>
                  <a:cubicBezTo>
                    <a:pt x="5775" y="4362"/>
                    <a:pt x="5585" y="4862"/>
                    <a:pt x="5216" y="5219"/>
                  </a:cubicBezTo>
                  <a:cubicBezTo>
                    <a:pt x="4859" y="5565"/>
                    <a:pt x="4370" y="5767"/>
                    <a:pt x="3847" y="5767"/>
                  </a:cubicBezTo>
                  <a:lnTo>
                    <a:pt x="3835" y="5767"/>
                  </a:lnTo>
                  <a:cubicBezTo>
                    <a:pt x="3323" y="5767"/>
                    <a:pt x="2823" y="5553"/>
                    <a:pt x="2465" y="5184"/>
                  </a:cubicBezTo>
                  <a:cubicBezTo>
                    <a:pt x="1834" y="4529"/>
                    <a:pt x="1513" y="3517"/>
                    <a:pt x="1168" y="2433"/>
                  </a:cubicBezTo>
                  <a:cubicBezTo>
                    <a:pt x="965" y="1743"/>
                    <a:pt x="739" y="1028"/>
                    <a:pt x="429" y="409"/>
                  </a:cubicBezTo>
                  <a:lnTo>
                    <a:pt x="429" y="409"/>
                  </a:lnTo>
                  <a:cubicBezTo>
                    <a:pt x="608" y="493"/>
                    <a:pt x="799" y="588"/>
                    <a:pt x="1013" y="659"/>
                  </a:cubicBezTo>
                  <a:cubicBezTo>
                    <a:pt x="1033" y="665"/>
                    <a:pt x="1053" y="668"/>
                    <a:pt x="1073" y="668"/>
                  </a:cubicBezTo>
                  <a:cubicBezTo>
                    <a:pt x="1137" y="668"/>
                    <a:pt x="1197" y="637"/>
                    <a:pt x="1215" y="564"/>
                  </a:cubicBezTo>
                  <a:cubicBezTo>
                    <a:pt x="1251" y="481"/>
                    <a:pt x="1215" y="385"/>
                    <a:pt x="1132" y="362"/>
                  </a:cubicBezTo>
                  <a:cubicBezTo>
                    <a:pt x="858" y="254"/>
                    <a:pt x="644" y="159"/>
                    <a:pt x="429" y="28"/>
                  </a:cubicBezTo>
                  <a:cubicBezTo>
                    <a:pt x="388" y="10"/>
                    <a:pt x="343" y="0"/>
                    <a:pt x="2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88" name="Google Shape;11988;p81"/>
            <p:cNvSpPr/>
            <p:nvPr/>
          </p:nvSpPr>
          <p:spPr>
            <a:xfrm>
              <a:off x="7993805" y="2477170"/>
              <a:ext cx="136032" cy="222144"/>
            </a:xfrm>
            <a:custGeom>
              <a:avLst/>
              <a:gdLst/>
              <a:ahLst/>
              <a:cxnLst/>
              <a:rect l="l" t="t" r="r" b="b"/>
              <a:pathLst>
                <a:path w="4251" h="6942" extrusionOk="0">
                  <a:moveTo>
                    <a:pt x="1834" y="0"/>
                  </a:moveTo>
                  <a:cubicBezTo>
                    <a:pt x="1715" y="0"/>
                    <a:pt x="1632" y="95"/>
                    <a:pt x="1596" y="214"/>
                  </a:cubicBezTo>
                  <a:cubicBezTo>
                    <a:pt x="1453" y="857"/>
                    <a:pt x="1155" y="1512"/>
                    <a:pt x="870" y="2143"/>
                  </a:cubicBezTo>
                  <a:cubicBezTo>
                    <a:pt x="453" y="3084"/>
                    <a:pt x="0" y="4048"/>
                    <a:pt x="60" y="4965"/>
                  </a:cubicBezTo>
                  <a:cubicBezTo>
                    <a:pt x="96" y="5513"/>
                    <a:pt x="346" y="6013"/>
                    <a:pt x="762" y="6406"/>
                  </a:cubicBezTo>
                  <a:cubicBezTo>
                    <a:pt x="1155" y="6751"/>
                    <a:pt x="1644" y="6941"/>
                    <a:pt x="2144" y="6941"/>
                  </a:cubicBezTo>
                  <a:lnTo>
                    <a:pt x="2286" y="6941"/>
                  </a:lnTo>
                  <a:cubicBezTo>
                    <a:pt x="2834" y="6906"/>
                    <a:pt x="3334" y="6656"/>
                    <a:pt x="3703" y="6227"/>
                  </a:cubicBezTo>
                  <a:cubicBezTo>
                    <a:pt x="4072" y="5810"/>
                    <a:pt x="4251" y="5275"/>
                    <a:pt x="4215" y="4703"/>
                  </a:cubicBezTo>
                  <a:cubicBezTo>
                    <a:pt x="4156" y="3798"/>
                    <a:pt x="3608" y="2893"/>
                    <a:pt x="3072" y="2012"/>
                  </a:cubicBezTo>
                  <a:cubicBezTo>
                    <a:pt x="2953" y="1822"/>
                    <a:pt x="2846" y="1643"/>
                    <a:pt x="2727" y="1441"/>
                  </a:cubicBezTo>
                  <a:cubicBezTo>
                    <a:pt x="2696" y="1395"/>
                    <a:pt x="2646" y="1368"/>
                    <a:pt x="2591" y="1368"/>
                  </a:cubicBezTo>
                  <a:cubicBezTo>
                    <a:pt x="2561" y="1368"/>
                    <a:pt x="2530" y="1376"/>
                    <a:pt x="2501" y="1393"/>
                  </a:cubicBezTo>
                  <a:cubicBezTo>
                    <a:pt x="2429" y="1429"/>
                    <a:pt x="2406" y="1536"/>
                    <a:pt x="2441" y="1607"/>
                  </a:cubicBezTo>
                  <a:cubicBezTo>
                    <a:pt x="2560" y="1810"/>
                    <a:pt x="2667" y="2000"/>
                    <a:pt x="2787" y="2191"/>
                  </a:cubicBezTo>
                  <a:cubicBezTo>
                    <a:pt x="3322" y="3072"/>
                    <a:pt x="3822" y="3905"/>
                    <a:pt x="3894" y="4739"/>
                  </a:cubicBezTo>
                  <a:cubicBezTo>
                    <a:pt x="3918" y="5203"/>
                    <a:pt x="3775" y="5656"/>
                    <a:pt x="3453" y="6013"/>
                  </a:cubicBezTo>
                  <a:cubicBezTo>
                    <a:pt x="3144" y="6370"/>
                    <a:pt x="2715" y="6584"/>
                    <a:pt x="2251" y="6608"/>
                  </a:cubicBezTo>
                  <a:cubicBezTo>
                    <a:pt x="2209" y="6611"/>
                    <a:pt x="2168" y="6613"/>
                    <a:pt x="2127" y="6613"/>
                  </a:cubicBezTo>
                  <a:cubicBezTo>
                    <a:pt x="1708" y="6613"/>
                    <a:pt x="1314" y="6449"/>
                    <a:pt x="989" y="6168"/>
                  </a:cubicBezTo>
                  <a:cubicBezTo>
                    <a:pt x="632" y="5858"/>
                    <a:pt x="417" y="5417"/>
                    <a:pt x="393" y="4941"/>
                  </a:cubicBezTo>
                  <a:cubicBezTo>
                    <a:pt x="346" y="4108"/>
                    <a:pt x="751" y="3239"/>
                    <a:pt x="1167" y="2286"/>
                  </a:cubicBezTo>
                  <a:cubicBezTo>
                    <a:pt x="1429" y="1691"/>
                    <a:pt x="1703" y="1095"/>
                    <a:pt x="1870" y="476"/>
                  </a:cubicBezTo>
                  <a:cubicBezTo>
                    <a:pt x="1929" y="631"/>
                    <a:pt x="2001" y="774"/>
                    <a:pt x="2072" y="941"/>
                  </a:cubicBezTo>
                  <a:cubicBezTo>
                    <a:pt x="2106" y="992"/>
                    <a:pt x="2159" y="1031"/>
                    <a:pt x="2222" y="1031"/>
                  </a:cubicBezTo>
                  <a:cubicBezTo>
                    <a:pt x="2246" y="1031"/>
                    <a:pt x="2272" y="1025"/>
                    <a:pt x="2298" y="1012"/>
                  </a:cubicBezTo>
                  <a:cubicBezTo>
                    <a:pt x="2370" y="976"/>
                    <a:pt x="2417" y="881"/>
                    <a:pt x="2370" y="798"/>
                  </a:cubicBezTo>
                  <a:cubicBezTo>
                    <a:pt x="2263" y="572"/>
                    <a:pt x="2179" y="381"/>
                    <a:pt x="2108" y="179"/>
                  </a:cubicBezTo>
                  <a:cubicBezTo>
                    <a:pt x="2060" y="83"/>
                    <a:pt x="1953" y="0"/>
                    <a:pt x="18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89" name="Google Shape;11989;p81"/>
            <p:cNvSpPr/>
            <p:nvPr/>
          </p:nvSpPr>
          <p:spPr>
            <a:xfrm>
              <a:off x="8170573" y="2617042"/>
              <a:ext cx="110528" cy="161888"/>
            </a:xfrm>
            <a:custGeom>
              <a:avLst/>
              <a:gdLst/>
              <a:ahLst/>
              <a:cxnLst/>
              <a:rect l="l" t="t" r="r" b="b"/>
              <a:pathLst>
                <a:path w="3454" h="5059" extrusionOk="0">
                  <a:moveTo>
                    <a:pt x="307" y="1"/>
                  </a:moveTo>
                  <a:cubicBezTo>
                    <a:pt x="276" y="1"/>
                    <a:pt x="245" y="8"/>
                    <a:pt x="215" y="22"/>
                  </a:cubicBezTo>
                  <a:cubicBezTo>
                    <a:pt x="108" y="70"/>
                    <a:pt x="61" y="177"/>
                    <a:pt x="72" y="273"/>
                  </a:cubicBezTo>
                  <a:cubicBezTo>
                    <a:pt x="156" y="773"/>
                    <a:pt x="120" y="1320"/>
                    <a:pt x="84" y="1856"/>
                  </a:cubicBezTo>
                  <a:cubicBezTo>
                    <a:pt x="49" y="2642"/>
                    <a:pt x="1" y="3463"/>
                    <a:pt x="299" y="4106"/>
                  </a:cubicBezTo>
                  <a:cubicBezTo>
                    <a:pt x="477" y="4499"/>
                    <a:pt x="811" y="4797"/>
                    <a:pt x="1204" y="4952"/>
                  </a:cubicBezTo>
                  <a:cubicBezTo>
                    <a:pt x="1394" y="5023"/>
                    <a:pt x="1596" y="5059"/>
                    <a:pt x="1787" y="5059"/>
                  </a:cubicBezTo>
                  <a:cubicBezTo>
                    <a:pt x="2013" y="5059"/>
                    <a:pt x="2251" y="5011"/>
                    <a:pt x="2454" y="4904"/>
                  </a:cubicBezTo>
                  <a:cubicBezTo>
                    <a:pt x="2847" y="4725"/>
                    <a:pt x="3144" y="4404"/>
                    <a:pt x="3287" y="3987"/>
                  </a:cubicBezTo>
                  <a:cubicBezTo>
                    <a:pt x="3454" y="3571"/>
                    <a:pt x="3442" y="3118"/>
                    <a:pt x="3251" y="2737"/>
                  </a:cubicBezTo>
                  <a:cubicBezTo>
                    <a:pt x="2954" y="2094"/>
                    <a:pt x="2299" y="1606"/>
                    <a:pt x="1668" y="1130"/>
                  </a:cubicBezTo>
                  <a:lnTo>
                    <a:pt x="1585" y="1046"/>
                  </a:lnTo>
                  <a:cubicBezTo>
                    <a:pt x="1552" y="1023"/>
                    <a:pt x="1518" y="1013"/>
                    <a:pt x="1485" y="1013"/>
                  </a:cubicBezTo>
                  <a:cubicBezTo>
                    <a:pt x="1434" y="1013"/>
                    <a:pt x="1387" y="1039"/>
                    <a:pt x="1358" y="1082"/>
                  </a:cubicBezTo>
                  <a:cubicBezTo>
                    <a:pt x="1299" y="1154"/>
                    <a:pt x="1311" y="1261"/>
                    <a:pt x="1382" y="1308"/>
                  </a:cubicBezTo>
                  <a:lnTo>
                    <a:pt x="1477" y="1380"/>
                  </a:lnTo>
                  <a:cubicBezTo>
                    <a:pt x="2096" y="1856"/>
                    <a:pt x="2680" y="2297"/>
                    <a:pt x="2954" y="2868"/>
                  </a:cubicBezTo>
                  <a:cubicBezTo>
                    <a:pt x="3097" y="3178"/>
                    <a:pt x="3109" y="3535"/>
                    <a:pt x="2989" y="3868"/>
                  </a:cubicBezTo>
                  <a:cubicBezTo>
                    <a:pt x="2870" y="4190"/>
                    <a:pt x="2632" y="4463"/>
                    <a:pt x="2323" y="4606"/>
                  </a:cubicBezTo>
                  <a:cubicBezTo>
                    <a:pt x="2158" y="4689"/>
                    <a:pt x="1979" y="4727"/>
                    <a:pt x="1798" y="4727"/>
                  </a:cubicBezTo>
                  <a:cubicBezTo>
                    <a:pt x="1639" y="4727"/>
                    <a:pt x="1478" y="4698"/>
                    <a:pt x="1323" y="4642"/>
                  </a:cubicBezTo>
                  <a:cubicBezTo>
                    <a:pt x="1001" y="4523"/>
                    <a:pt x="727" y="4261"/>
                    <a:pt x="596" y="3952"/>
                  </a:cubicBezTo>
                  <a:cubicBezTo>
                    <a:pt x="346" y="3392"/>
                    <a:pt x="370" y="2642"/>
                    <a:pt x="418" y="1856"/>
                  </a:cubicBezTo>
                  <a:cubicBezTo>
                    <a:pt x="453" y="1392"/>
                    <a:pt x="465" y="927"/>
                    <a:pt x="430" y="487"/>
                  </a:cubicBezTo>
                  <a:lnTo>
                    <a:pt x="430" y="487"/>
                  </a:lnTo>
                  <a:cubicBezTo>
                    <a:pt x="537" y="594"/>
                    <a:pt x="656" y="689"/>
                    <a:pt x="787" y="808"/>
                  </a:cubicBezTo>
                  <a:cubicBezTo>
                    <a:pt x="824" y="835"/>
                    <a:pt x="862" y="847"/>
                    <a:pt x="897" y="847"/>
                  </a:cubicBezTo>
                  <a:cubicBezTo>
                    <a:pt x="940" y="847"/>
                    <a:pt x="980" y="829"/>
                    <a:pt x="1013" y="796"/>
                  </a:cubicBezTo>
                  <a:cubicBezTo>
                    <a:pt x="1073" y="725"/>
                    <a:pt x="1061" y="630"/>
                    <a:pt x="1001" y="570"/>
                  </a:cubicBezTo>
                  <a:cubicBezTo>
                    <a:pt x="787" y="392"/>
                    <a:pt x="632" y="225"/>
                    <a:pt x="489" y="82"/>
                  </a:cubicBezTo>
                  <a:cubicBezTo>
                    <a:pt x="440" y="33"/>
                    <a:pt x="374" y="1"/>
                    <a:pt x="3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1990" name="Google Shape;11990;p81"/>
          <p:cNvGrpSpPr/>
          <p:nvPr/>
        </p:nvGrpSpPr>
        <p:grpSpPr>
          <a:xfrm>
            <a:off x="850768" y="2041210"/>
            <a:ext cx="308640" cy="353312"/>
            <a:chOff x="878637" y="1965010"/>
            <a:chExt cx="308640" cy="353312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1991" name="Google Shape;11991;p81"/>
            <p:cNvSpPr/>
            <p:nvPr/>
          </p:nvSpPr>
          <p:spPr>
            <a:xfrm>
              <a:off x="878637" y="1965010"/>
              <a:ext cx="308640" cy="353312"/>
            </a:xfrm>
            <a:custGeom>
              <a:avLst/>
              <a:gdLst/>
              <a:ahLst/>
              <a:cxnLst/>
              <a:rect l="l" t="t" r="r" b="b"/>
              <a:pathLst>
                <a:path w="9645" h="11041" extrusionOk="0">
                  <a:moveTo>
                    <a:pt x="1167" y="1122"/>
                  </a:moveTo>
                  <a:cubicBezTo>
                    <a:pt x="1905" y="1777"/>
                    <a:pt x="2893" y="2837"/>
                    <a:pt x="3632" y="4361"/>
                  </a:cubicBezTo>
                  <a:cubicBezTo>
                    <a:pt x="3477" y="4420"/>
                    <a:pt x="3322" y="4492"/>
                    <a:pt x="3191" y="4563"/>
                  </a:cubicBezTo>
                  <a:cubicBezTo>
                    <a:pt x="2882" y="3861"/>
                    <a:pt x="2203" y="2492"/>
                    <a:pt x="1167" y="1122"/>
                  </a:cubicBezTo>
                  <a:close/>
                  <a:moveTo>
                    <a:pt x="334" y="610"/>
                  </a:moveTo>
                  <a:lnTo>
                    <a:pt x="334" y="610"/>
                  </a:lnTo>
                  <a:cubicBezTo>
                    <a:pt x="1691" y="2182"/>
                    <a:pt x="2548" y="3956"/>
                    <a:pt x="2905" y="4730"/>
                  </a:cubicBezTo>
                  <a:cubicBezTo>
                    <a:pt x="2643" y="4920"/>
                    <a:pt x="2405" y="5159"/>
                    <a:pt x="2239" y="5444"/>
                  </a:cubicBezTo>
                  <a:cubicBezTo>
                    <a:pt x="1274" y="4563"/>
                    <a:pt x="798" y="3230"/>
                    <a:pt x="572" y="2241"/>
                  </a:cubicBezTo>
                  <a:cubicBezTo>
                    <a:pt x="417" y="1587"/>
                    <a:pt x="357" y="991"/>
                    <a:pt x="334" y="610"/>
                  </a:cubicBezTo>
                  <a:close/>
                  <a:moveTo>
                    <a:pt x="9311" y="587"/>
                  </a:moveTo>
                  <a:lnTo>
                    <a:pt x="9311" y="587"/>
                  </a:lnTo>
                  <a:cubicBezTo>
                    <a:pt x="9263" y="979"/>
                    <a:pt x="9204" y="1563"/>
                    <a:pt x="9049" y="2218"/>
                  </a:cubicBezTo>
                  <a:cubicBezTo>
                    <a:pt x="8835" y="3206"/>
                    <a:pt x="8358" y="4551"/>
                    <a:pt x="7382" y="5444"/>
                  </a:cubicBezTo>
                  <a:cubicBezTo>
                    <a:pt x="7204" y="5170"/>
                    <a:pt x="6989" y="4932"/>
                    <a:pt x="6715" y="4730"/>
                  </a:cubicBezTo>
                  <a:cubicBezTo>
                    <a:pt x="6775" y="4611"/>
                    <a:pt x="6823" y="4492"/>
                    <a:pt x="6882" y="4349"/>
                  </a:cubicBezTo>
                  <a:cubicBezTo>
                    <a:pt x="6930" y="4277"/>
                    <a:pt x="6882" y="4182"/>
                    <a:pt x="6811" y="4146"/>
                  </a:cubicBezTo>
                  <a:cubicBezTo>
                    <a:pt x="6787" y="4133"/>
                    <a:pt x="6763" y="4127"/>
                    <a:pt x="6740" y="4127"/>
                  </a:cubicBezTo>
                  <a:cubicBezTo>
                    <a:pt x="6679" y="4127"/>
                    <a:pt x="6622" y="4166"/>
                    <a:pt x="6596" y="4218"/>
                  </a:cubicBezTo>
                  <a:cubicBezTo>
                    <a:pt x="6537" y="4325"/>
                    <a:pt x="6489" y="4444"/>
                    <a:pt x="6453" y="4551"/>
                  </a:cubicBezTo>
                  <a:cubicBezTo>
                    <a:pt x="6299" y="4480"/>
                    <a:pt x="6156" y="4397"/>
                    <a:pt x="6001" y="4337"/>
                  </a:cubicBezTo>
                  <a:cubicBezTo>
                    <a:pt x="6703" y="2908"/>
                    <a:pt x="7620" y="1896"/>
                    <a:pt x="8263" y="1289"/>
                  </a:cubicBezTo>
                  <a:cubicBezTo>
                    <a:pt x="8335" y="1218"/>
                    <a:pt x="8418" y="1158"/>
                    <a:pt x="8478" y="1098"/>
                  </a:cubicBezTo>
                  <a:lnTo>
                    <a:pt x="8478" y="1098"/>
                  </a:lnTo>
                  <a:cubicBezTo>
                    <a:pt x="7787" y="2003"/>
                    <a:pt x="7263" y="2896"/>
                    <a:pt x="6906" y="3587"/>
                  </a:cubicBezTo>
                  <a:cubicBezTo>
                    <a:pt x="6858" y="3658"/>
                    <a:pt x="6894" y="3754"/>
                    <a:pt x="6989" y="3801"/>
                  </a:cubicBezTo>
                  <a:cubicBezTo>
                    <a:pt x="7013" y="3825"/>
                    <a:pt x="7025" y="3825"/>
                    <a:pt x="7061" y="3825"/>
                  </a:cubicBezTo>
                  <a:cubicBezTo>
                    <a:pt x="7120" y="3825"/>
                    <a:pt x="7180" y="3789"/>
                    <a:pt x="7204" y="3730"/>
                  </a:cubicBezTo>
                  <a:cubicBezTo>
                    <a:pt x="7644" y="2896"/>
                    <a:pt x="8347" y="1706"/>
                    <a:pt x="9311" y="587"/>
                  </a:cubicBezTo>
                  <a:close/>
                  <a:moveTo>
                    <a:pt x="4810" y="8945"/>
                  </a:moveTo>
                  <a:cubicBezTo>
                    <a:pt x="5156" y="8945"/>
                    <a:pt x="5441" y="9135"/>
                    <a:pt x="5441" y="9361"/>
                  </a:cubicBezTo>
                  <a:cubicBezTo>
                    <a:pt x="5441" y="9540"/>
                    <a:pt x="5227" y="9671"/>
                    <a:pt x="4965" y="9790"/>
                  </a:cubicBezTo>
                  <a:lnTo>
                    <a:pt x="4941" y="9790"/>
                  </a:lnTo>
                  <a:cubicBezTo>
                    <a:pt x="4897" y="9821"/>
                    <a:pt x="4847" y="9836"/>
                    <a:pt x="4796" y="9836"/>
                  </a:cubicBezTo>
                  <a:cubicBezTo>
                    <a:pt x="4752" y="9836"/>
                    <a:pt x="4707" y="9824"/>
                    <a:pt x="4668" y="9802"/>
                  </a:cubicBezTo>
                  <a:cubicBezTo>
                    <a:pt x="4394" y="9671"/>
                    <a:pt x="4191" y="9552"/>
                    <a:pt x="4191" y="9361"/>
                  </a:cubicBezTo>
                  <a:cubicBezTo>
                    <a:pt x="4191" y="9135"/>
                    <a:pt x="4465" y="8945"/>
                    <a:pt x="4810" y="8945"/>
                  </a:cubicBezTo>
                  <a:close/>
                  <a:moveTo>
                    <a:pt x="4775" y="4480"/>
                  </a:moveTo>
                  <a:cubicBezTo>
                    <a:pt x="6227" y="4480"/>
                    <a:pt x="7382" y="5420"/>
                    <a:pt x="7382" y="6599"/>
                  </a:cubicBezTo>
                  <a:lnTo>
                    <a:pt x="7382" y="6659"/>
                  </a:lnTo>
                  <a:cubicBezTo>
                    <a:pt x="7406" y="7040"/>
                    <a:pt x="7501" y="7421"/>
                    <a:pt x="7716" y="7790"/>
                  </a:cubicBezTo>
                  <a:cubicBezTo>
                    <a:pt x="7858" y="8052"/>
                    <a:pt x="7918" y="8302"/>
                    <a:pt x="7918" y="8564"/>
                  </a:cubicBezTo>
                  <a:cubicBezTo>
                    <a:pt x="7918" y="9516"/>
                    <a:pt x="7013" y="10326"/>
                    <a:pt x="5751" y="10600"/>
                  </a:cubicBezTo>
                  <a:cubicBezTo>
                    <a:pt x="5918" y="10528"/>
                    <a:pt x="6049" y="10409"/>
                    <a:pt x="6132" y="10266"/>
                  </a:cubicBezTo>
                  <a:cubicBezTo>
                    <a:pt x="6180" y="10183"/>
                    <a:pt x="6168" y="10088"/>
                    <a:pt x="6096" y="10040"/>
                  </a:cubicBezTo>
                  <a:cubicBezTo>
                    <a:pt x="6064" y="10022"/>
                    <a:pt x="6030" y="10012"/>
                    <a:pt x="5998" y="10012"/>
                  </a:cubicBezTo>
                  <a:cubicBezTo>
                    <a:pt x="5947" y="10012"/>
                    <a:pt x="5899" y="10036"/>
                    <a:pt x="5870" y="10088"/>
                  </a:cubicBezTo>
                  <a:cubicBezTo>
                    <a:pt x="5763" y="10254"/>
                    <a:pt x="5572" y="10350"/>
                    <a:pt x="5370" y="10350"/>
                  </a:cubicBezTo>
                  <a:cubicBezTo>
                    <a:pt x="5227" y="10350"/>
                    <a:pt x="5072" y="10290"/>
                    <a:pt x="4953" y="10171"/>
                  </a:cubicBezTo>
                  <a:lnTo>
                    <a:pt x="4929" y="10147"/>
                  </a:lnTo>
                  <a:cubicBezTo>
                    <a:pt x="4977" y="10135"/>
                    <a:pt x="5037" y="10111"/>
                    <a:pt x="5072" y="10088"/>
                  </a:cubicBezTo>
                  <a:lnTo>
                    <a:pt x="5096" y="10088"/>
                  </a:lnTo>
                  <a:cubicBezTo>
                    <a:pt x="5346" y="9957"/>
                    <a:pt x="5751" y="9754"/>
                    <a:pt x="5751" y="9361"/>
                  </a:cubicBezTo>
                  <a:cubicBezTo>
                    <a:pt x="5751" y="8957"/>
                    <a:pt x="5310" y="8623"/>
                    <a:pt x="4798" y="8623"/>
                  </a:cubicBezTo>
                  <a:cubicBezTo>
                    <a:pt x="4275" y="8623"/>
                    <a:pt x="3846" y="8957"/>
                    <a:pt x="3846" y="9361"/>
                  </a:cubicBezTo>
                  <a:cubicBezTo>
                    <a:pt x="3846" y="9754"/>
                    <a:pt x="4227" y="9957"/>
                    <a:pt x="4501" y="10088"/>
                  </a:cubicBezTo>
                  <a:lnTo>
                    <a:pt x="4513" y="10088"/>
                  </a:lnTo>
                  <a:cubicBezTo>
                    <a:pt x="4560" y="10111"/>
                    <a:pt x="4620" y="10135"/>
                    <a:pt x="4656" y="10147"/>
                  </a:cubicBezTo>
                  <a:lnTo>
                    <a:pt x="4632" y="10171"/>
                  </a:lnTo>
                  <a:cubicBezTo>
                    <a:pt x="4513" y="10290"/>
                    <a:pt x="4382" y="10350"/>
                    <a:pt x="4215" y="10350"/>
                  </a:cubicBezTo>
                  <a:cubicBezTo>
                    <a:pt x="4025" y="10350"/>
                    <a:pt x="3846" y="10254"/>
                    <a:pt x="3727" y="10088"/>
                  </a:cubicBezTo>
                  <a:cubicBezTo>
                    <a:pt x="3698" y="10036"/>
                    <a:pt x="3646" y="10012"/>
                    <a:pt x="3594" y="10012"/>
                  </a:cubicBezTo>
                  <a:cubicBezTo>
                    <a:pt x="3561" y="10012"/>
                    <a:pt x="3528" y="10022"/>
                    <a:pt x="3501" y="10040"/>
                  </a:cubicBezTo>
                  <a:cubicBezTo>
                    <a:pt x="3429" y="10088"/>
                    <a:pt x="3405" y="10183"/>
                    <a:pt x="3453" y="10266"/>
                  </a:cubicBezTo>
                  <a:cubicBezTo>
                    <a:pt x="3560" y="10409"/>
                    <a:pt x="3691" y="10528"/>
                    <a:pt x="3846" y="10600"/>
                  </a:cubicBezTo>
                  <a:cubicBezTo>
                    <a:pt x="2596" y="10326"/>
                    <a:pt x="1667" y="9516"/>
                    <a:pt x="1667" y="8564"/>
                  </a:cubicBezTo>
                  <a:cubicBezTo>
                    <a:pt x="1667" y="8302"/>
                    <a:pt x="1739" y="8052"/>
                    <a:pt x="1881" y="7790"/>
                  </a:cubicBezTo>
                  <a:cubicBezTo>
                    <a:pt x="2096" y="7421"/>
                    <a:pt x="2191" y="7028"/>
                    <a:pt x="2179" y="6659"/>
                  </a:cubicBezTo>
                  <a:lnTo>
                    <a:pt x="2179" y="6599"/>
                  </a:lnTo>
                  <a:cubicBezTo>
                    <a:pt x="2179" y="5432"/>
                    <a:pt x="3334" y="4480"/>
                    <a:pt x="4775" y="4480"/>
                  </a:cubicBezTo>
                  <a:close/>
                  <a:moveTo>
                    <a:pt x="4810" y="10445"/>
                  </a:moveTo>
                  <a:cubicBezTo>
                    <a:pt x="4941" y="10564"/>
                    <a:pt x="5120" y="10635"/>
                    <a:pt x="5299" y="10671"/>
                  </a:cubicBezTo>
                  <a:cubicBezTo>
                    <a:pt x="5144" y="10683"/>
                    <a:pt x="4977" y="10695"/>
                    <a:pt x="4810" y="10695"/>
                  </a:cubicBezTo>
                  <a:cubicBezTo>
                    <a:pt x="4644" y="10695"/>
                    <a:pt x="4489" y="10683"/>
                    <a:pt x="4322" y="10671"/>
                  </a:cubicBezTo>
                  <a:cubicBezTo>
                    <a:pt x="4501" y="10647"/>
                    <a:pt x="4679" y="10576"/>
                    <a:pt x="4810" y="10445"/>
                  </a:cubicBezTo>
                  <a:close/>
                  <a:moveTo>
                    <a:pt x="165" y="0"/>
                  </a:moveTo>
                  <a:cubicBezTo>
                    <a:pt x="140" y="0"/>
                    <a:pt x="113" y="9"/>
                    <a:pt x="84" y="27"/>
                  </a:cubicBezTo>
                  <a:cubicBezTo>
                    <a:pt x="36" y="51"/>
                    <a:pt x="0" y="110"/>
                    <a:pt x="0" y="158"/>
                  </a:cubicBezTo>
                  <a:cubicBezTo>
                    <a:pt x="0" y="206"/>
                    <a:pt x="0" y="1146"/>
                    <a:pt x="274" y="2301"/>
                  </a:cubicBezTo>
                  <a:cubicBezTo>
                    <a:pt x="441" y="2992"/>
                    <a:pt x="643" y="3611"/>
                    <a:pt x="917" y="4158"/>
                  </a:cubicBezTo>
                  <a:cubicBezTo>
                    <a:pt x="1227" y="4801"/>
                    <a:pt x="1631" y="5337"/>
                    <a:pt x="2084" y="5742"/>
                  </a:cubicBezTo>
                  <a:cubicBezTo>
                    <a:pt x="1965" y="6004"/>
                    <a:pt x="1905" y="6290"/>
                    <a:pt x="1905" y="6599"/>
                  </a:cubicBezTo>
                  <a:lnTo>
                    <a:pt x="1905" y="6683"/>
                  </a:lnTo>
                  <a:cubicBezTo>
                    <a:pt x="1929" y="6992"/>
                    <a:pt x="1834" y="7314"/>
                    <a:pt x="1643" y="7647"/>
                  </a:cubicBezTo>
                  <a:cubicBezTo>
                    <a:pt x="1477" y="7945"/>
                    <a:pt x="1393" y="8254"/>
                    <a:pt x="1393" y="8588"/>
                  </a:cubicBezTo>
                  <a:cubicBezTo>
                    <a:pt x="1393" y="9254"/>
                    <a:pt x="1762" y="9873"/>
                    <a:pt x="2417" y="10338"/>
                  </a:cubicBezTo>
                  <a:cubicBezTo>
                    <a:pt x="3060" y="10790"/>
                    <a:pt x="3917" y="11040"/>
                    <a:pt x="4822" y="11040"/>
                  </a:cubicBezTo>
                  <a:cubicBezTo>
                    <a:pt x="5739" y="11040"/>
                    <a:pt x="6596" y="10790"/>
                    <a:pt x="7239" y="10338"/>
                  </a:cubicBezTo>
                  <a:cubicBezTo>
                    <a:pt x="7906" y="9873"/>
                    <a:pt x="8263" y="9254"/>
                    <a:pt x="8263" y="8588"/>
                  </a:cubicBezTo>
                  <a:cubicBezTo>
                    <a:pt x="8263" y="8254"/>
                    <a:pt x="8180" y="7945"/>
                    <a:pt x="8013" y="7647"/>
                  </a:cubicBezTo>
                  <a:cubicBezTo>
                    <a:pt x="7835" y="7314"/>
                    <a:pt x="7739" y="7004"/>
                    <a:pt x="7739" y="6683"/>
                  </a:cubicBezTo>
                  <a:lnTo>
                    <a:pt x="7739" y="6599"/>
                  </a:lnTo>
                  <a:cubicBezTo>
                    <a:pt x="7739" y="6302"/>
                    <a:pt x="7680" y="6004"/>
                    <a:pt x="7561" y="5742"/>
                  </a:cubicBezTo>
                  <a:cubicBezTo>
                    <a:pt x="8025" y="5325"/>
                    <a:pt x="8430" y="4789"/>
                    <a:pt x="8751" y="4135"/>
                  </a:cubicBezTo>
                  <a:cubicBezTo>
                    <a:pt x="9025" y="3599"/>
                    <a:pt x="9228" y="2968"/>
                    <a:pt x="9382" y="2289"/>
                  </a:cubicBezTo>
                  <a:cubicBezTo>
                    <a:pt x="9644" y="1122"/>
                    <a:pt x="9644" y="206"/>
                    <a:pt x="9644" y="158"/>
                  </a:cubicBezTo>
                  <a:cubicBezTo>
                    <a:pt x="9632" y="98"/>
                    <a:pt x="9609" y="51"/>
                    <a:pt x="9549" y="27"/>
                  </a:cubicBezTo>
                  <a:cubicBezTo>
                    <a:pt x="9525" y="9"/>
                    <a:pt x="9498" y="0"/>
                    <a:pt x="9470" y="0"/>
                  </a:cubicBezTo>
                  <a:cubicBezTo>
                    <a:pt x="9442" y="0"/>
                    <a:pt x="9412" y="9"/>
                    <a:pt x="9382" y="27"/>
                  </a:cubicBezTo>
                  <a:cubicBezTo>
                    <a:pt x="9347" y="39"/>
                    <a:pt x="8787" y="372"/>
                    <a:pt x="8037" y="1063"/>
                  </a:cubicBezTo>
                  <a:cubicBezTo>
                    <a:pt x="7358" y="1694"/>
                    <a:pt x="6406" y="2765"/>
                    <a:pt x="5680" y="4254"/>
                  </a:cubicBezTo>
                  <a:cubicBezTo>
                    <a:pt x="5406" y="4182"/>
                    <a:pt x="5108" y="4146"/>
                    <a:pt x="4810" y="4146"/>
                  </a:cubicBezTo>
                  <a:cubicBezTo>
                    <a:pt x="4513" y="4146"/>
                    <a:pt x="4215" y="4194"/>
                    <a:pt x="3953" y="4254"/>
                  </a:cubicBezTo>
                  <a:cubicBezTo>
                    <a:pt x="3215" y="2765"/>
                    <a:pt x="2262" y="1706"/>
                    <a:pt x="1596" y="1063"/>
                  </a:cubicBezTo>
                  <a:cubicBezTo>
                    <a:pt x="834" y="372"/>
                    <a:pt x="274" y="27"/>
                    <a:pt x="238" y="27"/>
                  </a:cubicBezTo>
                  <a:cubicBezTo>
                    <a:pt x="215" y="9"/>
                    <a:pt x="191" y="0"/>
                    <a:pt x="1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92" name="Google Shape;11992;p81"/>
            <p:cNvSpPr/>
            <p:nvPr/>
          </p:nvSpPr>
          <p:spPr>
            <a:xfrm>
              <a:off x="960557" y="2185682"/>
              <a:ext cx="43840" cy="49568"/>
            </a:xfrm>
            <a:custGeom>
              <a:avLst/>
              <a:gdLst/>
              <a:ahLst/>
              <a:cxnLst/>
              <a:rect l="l" t="t" r="r" b="b"/>
              <a:pathLst>
                <a:path w="1370" h="1549" extrusionOk="0">
                  <a:moveTo>
                    <a:pt x="691" y="1"/>
                  </a:moveTo>
                  <a:cubicBezTo>
                    <a:pt x="322" y="1"/>
                    <a:pt x="0" y="298"/>
                    <a:pt x="0" y="691"/>
                  </a:cubicBezTo>
                  <a:lnTo>
                    <a:pt x="0" y="870"/>
                  </a:lnTo>
                  <a:cubicBezTo>
                    <a:pt x="0" y="1239"/>
                    <a:pt x="298" y="1549"/>
                    <a:pt x="691" y="1549"/>
                  </a:cubicBezTo>
                  <a:cubicBezTo>
                    <a:pt x="1060" y="1549"/>
                    <a:pt x="1369" y="1251"/>
                    <a:pt x="1369" y="870"/>
                  </a:cubicBezTo>
                  <a:lnTo>
                    <a:pt x="1369" y="691"/>
                  </a:lnTo>
                  <a:cubicBezTo>
                    <a:pt x="1369" y="596"/>
                    <a:pt x="1298" y="525"/>
                    <a:pt x="1215" y="525"/>
                  </a:cubicBezTo>
                  <a:cubicBezTo>
                    <a:pt x="1119" y="525"/>
                    <a:pt x="1048" y="596"/>
                    <a:pt x="1048" y="691"/>
                  </a:cubicBezTo>
                  <a:lnTo>
                    <a:pt x="1048" y="870"/>
                  </a:lnTo>
                  <a:cubicBezTo>
                    <a:pt x="1048" y="1060"/>
                    <a:pt x="881" y="1227"/>
                    <a:pt x="691" y="1227"/>
                  </a:cubicBezTo>
                  <a:cubicBezTo>
                    <a:pt x="500" y="1227"/>
                    <a:pt x="333" y="1060"/>
                    <a:pt x="333" y="870"/>
                  </a:cubicBezTo>
                  <a:lnTo>
                    <a:pt x="333" y="691"/>
                  </a:lnTo>
                  <a:cubicBezTo>
                    <a:pt x="333" y="501"/>
                    <a:pt x="500" y="334"/>
                    <a:pt x="691" y="334"/>
                  </a:cubicBezTo>
                  <a:cubicBezTo>
                    <a:pt x="774" y="334"/>
                    <a:pt x="857" y="263"/>
                    <a:pt x="857" y="168"/>
                  </a:cubicBezTo>
                  <a:cubicBezTo>
                    <a:pt x="857" y="84"/>
                    <a:pt x="774" y="1"/>
                    <a:pt x="6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93" name="Google Shape;11993;p81"/>
            <p:cNvSpPr/>
            <p:nvPr/>
          </p:nvSpPr>
          <p:spPr>
            <a:xfrm>
              <a:off x="1060365" y="2185682"/>
              <a:ext cx="43840" cy="49568"/>
            </a:xfrm>
            <a:custGeom>
              <a:avLst/>
              <a:gdLst/>
              <a:ahLst/>
              <a:cxnLst/>
              <a:rect l="l" t="t" r="r" b="b"/>
              <a:pathLst>
                <a:path w="1370" h="1549" extrusionOk="0">
                  <a:moveTo>
                    <a:pt x="679" y="1"/>
                  </a:moveTo>
                  <a:cubicBezTo>
                    <a:pt x="310" y="1"/>
                    <a:pt x="1" y="298"/>
                    <a:pt x="1" y="691"/>
                  </a:cubicBezTo>
                  <a:lnTo>
                    <a:pt x="1" y="870"/>
                  </a:lnTo>
                  <a:cubicBezTo>
                    <a:pt x="1" y="1239"/>
                    <a:pt x="298" y="1549"/>
                    <a:pt x="679" y="1549"/>
                  </a:cubicBezTo>
                  <a:cubicBezTo>
                    <a:pt x="1048" y="1549"/>
                    <a:pt x="1370" y="1251"/>
                    <a:pt x="1370" y="870"/>
                  </a:cubicBezTo>
                  <a:lnTo>
                    <a:pt x="1370" y="691"/>
                  </a:lnTo>
                  <a:cubicBezTo>
                    <a:pt x="1370" y="596"/>
                    <a:pt x="1286" y="525"/>
                    <a:pt x="1203" y="525"/>
                  </a:cubicBezTo>
                  <a:cubicBezTo>
                    <a:pt x="1108" y="525"/>
                    <a:pt x="1036" y="596"/>
                    <a:pt x="1036" y="691"/>
                  </a:cubicBezTo>
                  <a:lnTo>
                    <a:pt x="1036" y="870"/>
                  </a:lnTo>
                  <a:cubicBezTo>
                    <a:pt x="1036" y="1060"/>
                    <a:pt x="870" y="1227"/>
                    <a:pt x="679" y="1227"/>
                  </a:cubicBezTo>
                  <a:cubicBezTo>
                    <a:pt x="489" y="1227"/>
                    <a:pt x="322" y="1060"/>
                    <a:pt x="322" y="870"/>
                  </a:cubicBezTo>
                  <a:lnTo>
                    <a:pt x="322" y="691"/>
                  </a:lnTo>
                  <a:cubicBezTo>
                    <a:pt x="322" y="501"/>
                    <a:pt x="489" y="334"/>
                    <a:pt x="679" y="334"/>
                  </a:cubicBezTo>
                  <a:cubicBezTo>
                    <a:pt x="774" y="334"/>
                    <a:pt x="846" y="263"/>
                    <a:pt x="846" y="168"/>
                  </a:cubicBezTo>
                  <a:cubicBezTo>
                    <a:pt x="846" y="84"/>
                    <a:pt x="774" y="1"/>
                    <a:pt x="6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1994" name="Google Shape;11994;p81"/>
          <p:cNvGrpSpPr/>
          <p:nvPr/>
        </p:nvGrpSpPr>
        <p:grpSpPr>
          <a:xfrm>
            <a:off x="6868272" y="2040922"/>
            <a:ext cx="348256" cy="352448"/>
            <a:chOff x="6896141" y="1964722"/>
            <a:chExt cx="348256" cy="352448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1995" name="Google Shape;11995;p81"/>
            <p:cNvSpPr/>
            <p:nvPr/>
          </p:nvSpPr>
          <p:spPr>
            <a:xfrm>
              <a:off x="6896141" y="1964722"/>
              <a:ext cx="348256" cy="352448"/>
            </a:xfrm>
            <a:custGeom>
              <a:avLst/>
              <a:gdLst/>
              <a:ahLst/>
              <a:cxnLst/>
              <a:rect l="l" t="t" r="r" b="b"/>
              <a:pathLst>
                <a:path w="10883" h="11014" extrusionOk="0">
                  <a:moveTo>
                    <a:pt x="1406" y="1417"/>
                  </a:moveTo>
                  <a:cubicBezTo>
                    <a:pt x="1406" y="1596"/>
                    <a:pt x="1441" y="1762"/>
                    <a:pt x="1525" y="1905"/>
                  </a:cubicBezTo>
                  <a:lnTo>
                    <a:pt x="465" y="1905"/>
                  </a:lnTo>
                  <a:cubicBezTo>
                    <a:pt x="393" y="1905"/>
                    <a:pt x="334" y="1846"/>
                    <a:pt x="334" y="1774"/>
                  </a:cubicBezTo>
                  <a:cubicBezTo>
                    <a:pt x="334" y="1715"/>
                    <a:pt x="370" y="1667"/>
                    <a:pt x="429" y="1655"/>
                  </a:cubicBezTo>
                  <a:lnTo>
                    <a:pt x="1406" y="1417"/>
                  </a:lnTo>
                  <a:close/>
                  <a:moveTo>
                    <a:pt x="2751" y="334"/>
                  </a:moveTo>
                  <a:cubicBezTo>
                    <a:pt x="3334" y="334"/>
                    <a:pt x="3799" y="810"/>
                    <a:pt x="3799" y="1369"/>
                  </a:cubicBezTo>
                  <a:lnTo>
                    <a:pt x="3799" y="3453"/>
                  </a:lnTo>
                  <a:cubicBezTo>
                    <a:pt x="3287" y="3429"/>
                    <a:pt x="2953" y="3274"/>
                    <a:pt x="2799" y="3203"/>
                  </a:cubicBezTo>
                  <a:cubicBezTo>
                    <a:pt x="2870" y="2965"/>
                    <a:pt x="2918" y="2715"/>
                    <a:pt x="2918" y="2417"/>
                  </a:cubicBezTo>
                  <a:cubicBezTo>
                    <a:pt x="2918" y="2322"/>
                    <a:pt x="2846" y="2250"/>
                    <a:pt x="2751" y="2250"/>
                  </a:cubicBezTo>
                  <a:lnTo>
                    <a:pt x="2596" y="2250"/>
                  </a:lnTo>
                  <a:cubicBezTo>
                    <a:pt x="2120" y="2250"/>
                    <a:pt x="1715" y="1869"/>
                    <a:pt x="1715" y="1369"/>
                  </a:cubicBezTo>
                  <a:cubicBezTo>
                    <a:pt x="1715" y="798"/>
                    <a:pt x="2191" y="334"/>
                    <a:pt x="2751" y="334"/>
                  </a:cubicBezTo>
                  <a:close/>
                  <a:moveTo>
                    <a:pt x="2691" y="3501"/>
                  </a:moveTo>
                  <a:cubicBezTo>
                    <a:pt x="2882" y="3608"/>
                    <a:pt x="3275" y="3751"/>
                    <a:pt x="3811" y="3774"/>
                  </a:cubicBezTo>
                  <a:lnTo>
                    <a:pt x="3811" y="4310"/>
                  </a:lnTo>
                  <a:cubicBezTo>
                    <a:pt x="3811" y="4394"/>
                    <a:pt x="3870" y="4453"/>
                    <a:pt x="3965" y="4465"/>
                  </a:cubicBezTo>
                  <a:cubicBezTo>
                    <a:pt x="5156" y="4548"/>
                    <a:pt x="6251" y="4822"/>
                    <a:pt x="7204" y="5287"/>
                  </a:cubicBezTo>
                  <a:cubicBezTo>
                    <a:pt x="7966" y="5656"/>
                    <a:pt x="8645" y="6168"/>
                    <a:pt x="9216" y="6775"/>
                  </a:cubicBezTo>
                  <a:cubicBezTo>
                    <a:pt x="9930" y="7537"/>
                    <a:pt x="10299" y="8275"/>
                    <a:pt x="10466" y="8620"/>
                  </a:cubicBezTo>
                  <a:cubicBezTo>
                    <a:pt x="6025" y="8608"/>
                    <a:pt x="4203" y="7584"/>
                    <a:pt x="3453" y="6727"/>
                  </a:cubicBezTo>
                  <a:cubicBezTo>
                    <a:pt x="3156" y="6394"/>
                    <a:pt x="3025" y="6060"/>
                    <a:pt x="2965" y="5834"/>
                  </a:cubicBezTo>
                  <a:lnTo>
                    <a:pt x="2965" y="5834"/>
                  </a:lnTo>
                  <a:cubicBezTo>
                    <a:pt x="4061" y="6989"/>
                    <a:pt x="5549" y="7251"/>
                    <a:pt x="6716" y="7251"/>
                  </a:cubicBezTo>
                  <a:cubicBezTo>
                    <a:pt x="7037" y="7251"/>
                    <a:pt x="7359" y="7239"/>
                    <a:pt x="7609" y="7203"/>
                  </a:cubicBezTo>
                  <a:cubicBezTo>
                    <a:pt x="7692" y="7192"/>
                    <a:pt x="7752" y="7120"/>
                    <a:pt x="7752" y="7025"/>
                  </a:cubicBezTo>
                  <a:cubicBezTo>
                    <a:pt x="7752" y="6942"/>
                    <a:pt x="7668" y="6882"/>
                    <a:pt x="7573" y="6882"/>
                  </a:cubicBezTo>
                  <a:cubicBezTo>
                    <a:pt x="7327" y="6909"/>
                    <a:pt x="7039" y="6929"/>
                    <a:pt x="6725" y="6929"/>
                  </a:cubicBezTo>
                  <a:cubicBezTo>
                    <a:pt x="5519" y="6929"/>
                    <a:pt x="3933" y="6628"/>
                    <a:pt x="2894" y="5239"/>
                  </a:cubicBezTo>
                  <a:cubicBezTo>
                    <a:pt x="2858" y="5215"/>
                    <a:pt x="2834" y="5179"/>
                    <a:pt x="2787" y="5179"/>
                  </a:cubicBezTo>
                  <a:cubicBezTo>
                    <a:pt x="2779" y="5178"/>
                    <a:pt x="2771" y="5178"/>
                    <a:pt x="2763" y="5178"/>
                  </a:cubicBezTo>
                  <a:cubicBezTo>
                    <a:pt x="2680" y="5178"/>
                    <a:pt x="2619" y="5235"/>
                    <a:pt x="2608" y="5322"/>
                  </a:cubicBezTo>
                  <a:cubicBezTo>
                    <a:pt x="2608" y="5346"/>
                    <a:pt x="2501" y="6108"/>
                    <a:pt x="3203" y="6930"/>
                  </a:cubicBezTo>
                  <a:cubicBezTo>
                    <a:pt x="3703" y="7501"/>
                    <a:pt x="4477" y="7977"/>
                    <a:pt x="5525" y="8311"/>
                  </a:cubicBezTo>
                  <a:cubicBezTo>
                    <a:pt x="6716" y="8692"/>
                    <a:pt x="8228" y="8906"/>
                    <a:pt x="10049" y="8954"/>
                  </a:cubicBezTo>
                  <a:cubicBezTo>
                    <a:pt x="10097" y="9097"/>
                    <a:pt x="10133" y="9228"/>
                    <a:pt x="10157" y="9323"/>
                  </a:cubicBezTo>
                  <a:lnTo>
                    <a:pt x="7418" y="9323"/>
                  </a:lnTo>
                  <a:cubicBezTo>
                    <a:pt x="5299" y="9323"/>
                    <a:pt x="3703" y="8918"/>
                    <a:pt x="2679" y="8144"/>
                  </a:cubicBezTo>
                  <a:cubicBezTo>
                    <a:pt x="1679" y="7382"/>
                    <a:pt x="1536" y="6489"/>
                    <a:pt x="1536" y="6037"/>
                  </a:cubicBezTo>
                  <a:cubicBezTo>
                    <a:pt x="1536" y="5406"/>
                    <a:pt x="1846" y="4929"/>
                    <a:pt x="2179" y="4429"/>
                  </a:cubicBezTo>
                  <a:cubicBezTo>
                    <a:pt x="2370" y="4132"/>
                    <a:pt x="2549" y="3846"/>
                    <a:pt x="2691" y="3501"/>
                  </a:cubicBezTo>
                  <a:close/>
                  <a:moveTo>
                    <a:pt x="4989" y="9442"/>
                  </a:moveTo>
                  <a:cubicBezTo>
                    <a:pt x="5108" y="9466"/>
                    <a:pt x="5227" y="9489"/>
                    <a:pt x="5358" y="9501"/>
                  </a:cubicBezTo>
                  <a:lnTo>
                    <a:pt x="5358" y="10704"/>
                  </a:lnTo>
                  <a:lnTo>
                    <a:pt x="4989" y="10704"/>
                  </a:lnTo>
                  <a:lnTo>
                    <a:pt x="4989" y="9442"/>
                  </a:lnTo>
                  <a:close/>
                  <a:moveTo>
                    <a:pt x="2751" y="0"/>
                  </a:moveTo>
                  <a:cubicBezTo>
                    <a:pt x="2096" y="0"/>
                    <a:pt x="1560" y="465"/>
                    <a:pt x="1417" y="1060"/>
                  </a:cubicBezTo>
                  <a:lnTo>
                    <a:pt x="346" y="1334"/>
                  </a:lnTo>
                  <a:cubicBezTo>
                    <a:pt x="132" y="1369"/>
                    <a:pt x="1" y="1572"/>
                    <a:pt x="1" y="1762"/>
                  </a:cubicBezTo>
                  <a:cubicBezTo>
                    <a:pt x="1" y="2012"/>
                    <a:pt x="215" y="2203"/>
                    <a:pt x="453" y="2203"/>
                  </a:cubicBezTo>
                  <a:lnTo>
                    <a:pt x="1727" y="2203"/>
                  </a:lnTo>
                  <a:cubicBezTo>
                    <a:pt x="1953" y="2417"/>
                    <a:pt x="2239" y="2548"/>
                    <a:pt x="2560" y="2548"/>
                  </a:cubicBezTo>
                  <a:cubicBezTo>
                    <a:pt x="2513" y="3215"/>
                    <a:pt x="2191" y="3727"/>
                    <a:pt x="1882" y="4227"/>
                  </a:cubicBezTo>
                  <a:cubicBezTo>
                    <a:pt x="1536" y="4751"/>
                    <a:pt x="1191" y="5298"/>
                    <a:pt x="1191" y="6013"/>
                  </a:cubicBezTo>
                  <a:cubicBezTo>
                    <a:pt x="1191" y="6418"/>
                    <a:pt x="1298" y="6834"/>
                    <a:pt x="1477" y="7203"/>
                  </a:cubicBezTo>
                  <a:cubicBezTo>
                    <a:pt x="1703" y="7656"/>
                    <a:pt x="2025" y="8061"/>
                    <a:pt x="2477" y="8382"/>
                  </a:cubicBezTo>
                  <a:cubicBezTo>
                    <a:pt x="3037" y="8811"/>
                    <a:pt x="3763" y="9144"/>
                    <a:pt x="4644" y="9347"/>
                  </a:cubicBezTo>
                  <a:lnTo>
                    <a:pt x="4644" y="10692"/>
                  </a:lnTo>
                  <a:lnTo>
                    <a:pt x="3608" y="10692"/>
                  </a:lnTo>
                  <a:cubicBezTo>
                    <a:pt x="3513" y="10692"/>
                    <a:pt x="3441" y="10763"/>
                    <a:pt x="3441" y="10859"/>
                  </a:cubicBezTo>
                  <a:cubicBezTo>
                    <a:pt x="3441" y="10942"/>
                    <a:pt x="3513" y="11013"/>
                    <a:pt x="3608" y="11013"/>
                  </a:cubicBezTo>
                  <a:lnTo>
                    <a:pt x="5847" y="11013"/>
                  </a:lnTo>
                  <a:cubicBezTo>
                    <a:pt x="5942" y="11013"/>
                    <a:pt x="6013" y="10942"/>
                    <a:pt x="6013" y="10859"/>
                  </a:cubicBezTo>
                  <a:cubicBezTo>
                    <a:pt x="6013" y="10763"/>
                    <a:pt x="5942" y="10692"/>
                    <a:pt x="5847" y="10692"/>
                  </a:cubicBezTo>
                  <a:lnTo>
                    <a:pt x="5668" y="10692"/>
                  </a:lnTo>
                  <a:lnTo>
                    <a:pt x="5668" y="9525"/>
                  </a:lnTo>
                  <a:cubicBezTo>
                    <a:pt x="6204" y="9609"/>
                    <a:pt x="6787" y="9632"/>
                    <a:pt x="7418" y="9632"/>
                  </a:cubicBezTo>
                  <a:lnTo>
                    <a:pt x="10347" y="9632"/>
                  </a:lnTo>
                  <a:cubicBezTo>
                    <a:pt x="10395" y="9632"/>
                    <a:pt x="10430" y="9620"/>
                    <a:pt x="10466" y="9573"/>
                  </a:cubicBezTo>
                  <a:cubicBezTo>
                    <a:pt x="10490" y="9549"/>
                    <a:pt x="10514" y="9501"/>
                    <a:pt x="10514" y="9442"/>
                  </a:cubicBezTo>
                  <a:cubicBezTo>
                    <a:pt x="10514" y="9430"/>
                    <a:pt x="10478" y="9251"/>
                    <a:pt x="10395" y="8930"/>
                  </a:cubicBezTo>
                  <a:lnTo>
                    <a:pt x="10704" y="8930"/>
                  </a:lnTo>
                  <a:cubicBezTo>
                    <a:pt x="10740" y="8930"/>
                    <a:pt x="10811" y="8906"/>
                    <a:pt x="10835" y="8858"/>
                  </a:cubicBezTo>
                  <a:cubicBezTo>
                    <a:pt x="10871" y="8847"/>
                    <a:pt x="10883" y="8799"/>
                    <a:pt x="10847" y="8739"/>
                  </a:cubicBezTo>
                  <a:cubicBezTo>
                    <a:pt x="10835" y="8692"/>
                    <a:pt x="10478" y="7656"/>
                    <a:pt x="9454" y="6572"/>
                  </a:cubicBezTo>
                  <a:cubicBezTo>
                    <a:pt x="8859" y="5930"/>
                    <a:pt x="8144" y="5406"/>
                    <a:pt x="7335" y="5001"/>
                  </a:cubicBezTo>
                  <a:cubicBezTo>
                    <a:pt x="6382" y="4525"/>
                    <a:pt x="5299" y="4239"/>
                    <a:pt x="4120" y="4155"/>
                  </a:cubicBezTo>
                  <a:lnTo>
                    <a:pt x="4120" y="1369"/>
                  </a:lnTo>
                  <a:cubicBezTo>
                    <a:pt x="4120" y="619"/>
                    <a:pt x="3513" y="0"/>
                    <a:pt x="27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96" name="Google Shape;11996;p81"/>
            <p:cNvSpPr/>
            <p:nvPr/>
          </p:nvSpPr>
          <p:spPr>
            <a:xfrm>
              <a:off x="7155597" y="2179538"/>
              <a:ext cx="18336" cy="11904"/>
            </a:xfrm>
            <a:custGeom>
              <a:avLst/>
              <a:gdLst/>
              <a:ahLst/>
              <a:cxnLst/>
              <a:rect l="l" t="t" r="r" b="b"/>
              <a:pathLst>
                <a:path w="573" h="372" extrusionOk="0">
                  <a:moveTo>
                    <a:pt x="389" y="0"/>
                  </a:moveTo>
                  <a:cubicBezTo>
                    <a:pt x="378" y="0"/>
                    <a:pt x="368" y="1"/>
                    <a:pt x="358" y="2"/>
                  </a:cubicBezTo>
                  <a:cubicBezTo>
                    <a:pt x="358" y="2"/>
                    <a:pt x="286" y="14"/>
                    <a:pt x="156" y="50"/>
                  </a:cubicBezTo>
                  <a:cubicBezTo>
                    <a:pt x="60" y="62"/>
                    <a:pt x="1" y="157"/>
                    <a:pt x="36" y="240"/>
                  </a:cubicBezTo>
                  <a:cubicBezTo>
                    <a:pt x="48" y="312"/>
                    <a:pt x="120" y="371"/>
                    <a:pt x="203" y="371"/>
                  </a:cubicBezTo>
                  <a:lnTo>
                    <a:pt x="227" y="371"/>
                  </a:lnTo>
                  <a:cubicBezTo>
                    <a:pt x="382" y="348"/>
                    <a:pt x="453" y="312"/>
                    <a:pt x="453" y="312"/>
                  </a:cubicBezTo>
                  <a:cubicBezTo>
                    <a:pt x="525" y="300"/>
                    <a:pt x="572" y="217"/>
                    <a:pt x="560" y="121"/>
                  </a:cubicBezTo>
                  <a:cubicBezTo>
                    <a:pt x="529" y="38"/>
                    <a:pt x="461" y="0"/>
                    <a:pt x="3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97" name="Google Shape;11997;p81"/>
            <p:cNvSpPr/>
            <p:nvPr/>
          </p:nvSpPr>
          <p:spPr>
            <a:xfrm>
              <a:off x="6962829" y="1987186"/>
              <a:ext cx="32416" cy="32416"/>
            </a:xfrm>
            <a:custGeom>
              <a:avLst/>
              <a:gdLst/>
              <a:ahLst/>
              <a:cxnLst/>
              <a:rect l="l" t="t" r="r" b="b"/>
              <a:pathLst>
                <a:path w="1013" h="1013" extrusionOk="0">
                  <a:moveTo>
                    <a:pt x="512" y="334"/>
                  </a:moveTo>
                  <a:cubicBezTo>
                    <a:pt x="607" y="334"/>
                    <a:pt x="691" y="417"/>
                    <a:pt x="691" y="513"/>
                  </a:cubicBezTo>
                  <a:cubicBezTo>
                    <a:pt x="691" y="596"/>
                    <a:pt x="607" y="691"/>
                    <a:pt x="512" y="691"/>
                  </a:cubicBezTo>
                  <a:cubicBezTo>
                    <a:pt x="405" y="691"/>
                    <a:pt x="334" y="596"/>
                    <a:pt x="334" y="513"/>
                  </a:cubicBezTo>
                  <a:cubicBezTo>
                    <a:pt x="334" y="417"/>
                    <a:pt x="417" y="334"/>
                    <a:pt x="512" y="334"/>
                  </a:cubicBezTo>
                  <a:close/>
                  <a:moveTo>
                    <a:pt x="512" y="1"/>
                  </a:moveTo>
                  <a:cubicBezTo>
                    <a:pt x="226" y="1"/>
                    <a:pt x="0" y="227"/>
                    <a:pt x="0" y="513"/>
                  </a:cubicBezTo>
                  <a:cubicBezTo>
                    <a:pt x="0" y="786"/>
                    <a:pt x="226" y="1013"/>
                    <a:pt x="512" y="1013"/>
                  </a:cubicBezTo>
                  <a:cubicBezTo>
                    <a:pt x="786" y="1013"/>
                    <a:pt x="1012" y="786"/>
                    <a:pt x="1012" y="513"/>
                  </a:cubicBezTo>
                  <a:cubicBezTo>
                    <a:pt x="1012" y="227"/>
                    <a:pt x="786" y="1"/>
                    <a:pt x="5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1998" name="Google Shape;11998;p81"/>
          <p:cNvGrpSpPr/>
          <p:nvPr/>
        </p:nvGrpSpPr>
        <p:grpSpPr>
          <a:xfrm>
            <a:off x="7962128" y="2091578"/>
            <a:ext cx="355136" cy="303328"/>
            <a:chOff x="7989997" y="2015378"/>
            <a:chExt cx="355136" cy="303328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1999" name="Google Shape;11999;p81"/>
            <p:cNvSpPr/>
            <p:nvPr/>
          </p:nvSpPr>
          <p:spPr>
            <a:xfrm>
              <a:off x="8052109" y="2080530"/>
              <a:ext cx="43840" cy="49568"/>
            </a:xfrm>
            <a:custGeom>
              <a:avLst/>
              <a:gdLst/>
              <a:ahLst/>
              <a:cxnLst/>
              <a:rect l="l" t="t" r="r" b="b"/>
              <a:pathLst>
                <a:path w="1370" h="1549" extrusionOk="0">
                  <a:moveTo>
                    <a:pt x="679" y="1"/>
                  </a:moveTo>
                  <a:cubicBezTo>
                    <a:pt x="310" y="1"/>
                    <a:pt x="0" y="298"/>
                    <a:pt x="0" y="691"/>
                  </a:cubicBezTo>
                  <a:lnTo>
                    <a:pt x="0" y="870"/>
                  </a:lnTo>
                  <a:cubicBezTo>
                    <a:pt x="0" y="1239"/>
                    <a:pt x="298" y="1549"/>
                    <a:pt x="679" y="1549"/>
                  </a:cubicBezTo>
                  <a:cubicBezTo>
                    <a:pt x="1072" y="1549"/>
                    <a:pt x="1369" y="1251"/>
                    <a:pt x="1369" y="870"/>
                  </a:cubicBezTo>
                  <a:lnTo>
                    <a:pt x="1369" y="691"/>
                  </a:lnTo>
                  <a:cubicBezTo>
                    <a:pt x="1369" y="596"/>
                    <a:pt x="1298" y="525"/>
                    <a:pt x="1203" y="525"/>
                  </a:cubicBezTo>
                  <a:cubicBezTo>
                    <a:pt x="1119" y="525"/>
                    <a:pt x="1036" y="596"/>
                    <a:pt x="1036" y="691"/>
                  </a:cubicBezTo>
                  <a:lnTo>
                    <a:pt x="1036" y="870"/>
                  </a:lnTo>
                  <a:cubicBezTo>
                    <a:pt x="1036" y="1060"/>
                    <a:pt x="881" y="1227"/>
                    <a:pt x="679" y="1227"/>
                  </a:cubicBezTo>
                  <a:cubicBezTo>
                    <a:pt x="488" y="1227"/>
                    <a:pt x="322" y="1060"/>
                    <a:pt x="322" y="870"/>
                  </a:cubicBezTo>
                  <a:lnTo>
                    <a:pt x="322" y="691"/>
                  </a:lnTo>
                  <a:cubicBezTo>
                    <a:pt x="322" y="489"/>
                    <a:pt x="488" y="334"/>
                    <a:pt x="679" y="334"/>
                  </a:cubicBezTo>
                  <a:cubicBezTo>
                    <a:pt x="774" y="334"/>
                    <a:pt x="845" y="251"/>
                    <a:pt x="845" y="167"/>
                  </a:cubicBezTo>
                  <a:cubicBezTo>
                    <a:pt x="845" y="72"/>
                    <a:pt x="774" y="1"/>
                    <a:pt x="6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00" name="Google Shape;12000;p81"/>
            <p:cNvSpPr/>
            <p:nvPr/>
          </p:nvSpPr>
          <p:spPr>
            <a:xfrm>
              <a:off x="7989997" y="2015378"/>
              <a:ext cx="355136" cy="303328"/>
            </a:xfrm>
            <a:custGeom>
              <a:avLst/>
              <a:gdLst/>
              <a:ahLst/>
              <a:cxnLst/>
              <a:rect l="l" t="t" r="r" b="b"/>
              <a:pathLst>
                <a:path w="11098" h="9479" extrusionOk="0">
                  <a:moveTo>
                    <a:pt x="1001" y="3096"/>
                  </a:moveTo>
                  <a:cubicBezTo>
                    <a:pt x="977" y="3180"/>
                    <a:pt x="953" y="3287"/>
                    <a:pt x="941" y="3394"/>
                  </a:cubicBezTo>
                  <a:cubicBezTo>
                    <a:pt x="929" y="3465"/>
                    <a:pt x="929" y="3525"/>
                    <a:pt x="929" y="3596"/>
                  </a:cubicBezTo>
                  <a:lnTo>
                    <a:pt x="536" y="3287"/>
                  </a:lnTo>
                  <a:lnTo>
                    <a:pt x="1001" y="3096"/>
                  </a:lnTo>
                  <a:close/>
                  <a:moveTo>
                    <a:pt x="4430" y="322"/>
                  </a:moveTo>
                  <a:lnTo>
                    <a:pt x="4132" y="703"/>
                  </a:lnTo>
                  <a:cubicBezTo>
                    <a:pt x="4096" y="739"/>
                    <a:pt x="4084" y="798"/>
                    <a:pt x="4096" y="846"/>
                  </a:cubicBezTo>
                  <a:cubicBezTo>
                    <a:pt x="4108" y="894"/>
                    <a:pt x="4156" y="941"/>
                    <a:pt x="4215" y="953"/>
                  </a:cubicBezTo>
                  <a:cubicBezTo>
                    <a:pt x="4906" y="1120"/>
                    <a:pt x="5501" y="1549"/>
                    <a:pt x="5882" y="2191"/>
                  </a:cubicBezTo>
                  <a:cubicBezTo>
                    <a:pt x="6335" y="2906"/>
                    <a:pt x="6811" y="3465"/>
                    <a:pt x="7311" y="3870"/>
                  </a:cubicBezTo>
                  <a:cubicBezTo>
                    <a:pt x="7728" y="4192"/>
                    <a:pt x="8144" y="4406"/>
                    <a:pt x="8573" y="4513"/>
                  </a:cubicBezTo>
                  <a:cubicBezTo>
                    <a:pt x="8785" y="4559"/>
                    <a:pt x="8969" y="4577"/>
                    <a:pt x="9129" y="4577"/>
                  </a:cubicBezTo>
                  <a:cubicBezTo>
                    <a:pt x="9176" y="4577"/>
                    <a:pt x="9221" y="4575"/>
                    <a:pt x="9263" y="4573"/>
                  </a:cubicBezTo>
                  <a:lnTo>
                    <a:pt x="9263" y="4573"/>
                  </a:lnTo>
                  <a:cubicBezTo>
                    <a:pt x="8656" y="5120"/>
                    <a:pt x="8061" y="5501"/>
                    <a:pt x="7478" y="5704"/>
                  </a:cubicBezTo>
                  <a:cubicBezTo>
                    <a:pt x="7161" y="5811"/>
                    <a:pt x="6852" y="5865"/>
                    <a:pt x="6558" y="5865"/>
                  </a:cubicBezTo>
                  <a:cubicBezTo>
                    <a:pt x="6299" y="5865"/>
                    <a:pt x="6051" y="5823"/>
                    <a:pt x="5823" y="5740"/>
                  </a:cubicBezTo>
                  <a:cubicBezTo>
                    <a:pt x="5537" y="5644"/>
                    <a:pt x="5287" y="5490"/>
                    <a:pt x="5096" y="5287"/>
                  </a:cubicBezTo>
                  <a:lnTo>
                    <a:pt x="5096" y="5287"/>
                  </a:lnTo>
                  <a:cubicBezTo>
                    <a:pt x="5346" y="5418"/>
                    <a:pt x="5632" y="5490"/>
                    <a:pt x="5977" y="5525"/>
                  </a:cubicBezTo>
                  <a:cubicBezTo>
                    <a:pt x="6049" y="5525"/>
                    <a:pt x="6120" y="5537"/>
                    <a:pt x="6192" y="5537"/>
                  </a:cubicBezTo>
                  <a:cubicBezTo>
                    <a:pt x="6477" y="5537"/>
                    <a:pt x="6775" y="5501"/>
                    <a:pt x="7061" y="5430"/>
                  </a:cubicBezTo>
                  <a:cubicBezTo>
                    <a:pt x="7144" y="5418"/>
                    <a:pt x="7192" y="5323"/>
                    <a:pt x="7180" y="5239"/>
                  </a:cubicBezTo>
                  <a:cubicBezTo>
                    <a:pt x="7169" y="5156"/>
                    <a:pt x="7095" y="5118"/>
                    <a:pt x="7021" y="5118"/>
                  </a:cubicBezTo>
                  <a:cubicBezTo>
                    <a:pt x="7010" y="5118"/>
                    <a:pt x="7000" y="5119"/>
                    <a:pt x="6989" y="5120"/>
                  </a:cubicBezTo>
                  <a:cubicBezTo>
                    <a:pt x="6717" y="5185"/>
                    <a:pt x="6450" y="5217"/>
                    <a:pt x="6201" y="5217"/>
                  </a:cubicBezTo>
                  <a:cubicBezTo>
                    <a:pt x="5763" y="5217"/>
                    <a:pt x="5377" y="5119"/>
                    <a:pt x="5096" y="4930"/>
                  </a:cubicBezTo>
                  <a:cubicBezTo>
                    <a:pt x="4763" y="4692"/>
                    <a:pt x="4584" y="4335"/>
                    <a:pt x="4537" y="3835"/>
                  </a:cubicBezTo>
                  <a:cubicBezTo>
                    <a:pt x="4584" y="3334"/>
                    <a:pt x="4870" y="2918"/>
                    <a:pt x="5346" y="2644"/>
                  </a:cubicBezTo>
                  <a:cubicBezTo>
                    <a:pt x="5418" y="2608"/>
                    <a:pt x="5453" y="2501"/>
                    <a:pt x="5406" y="2430"/>
                  </a:cubicBezTo>
                  <a:cubicBezTo>
                    <a:pt x="5375" y="2375"/>
                    <a:pt x="5323" y="2346"/>
                    <a:pt x="5267" y="2346"/>
                  </a:cubicBezTo>
                  <a:cubicBezTo>
                    <a:pt x="5238" y="2346"/>
                    <a:pt x="5208" y="2354"/>
                    <a:pt x="5180" y="2370"/>
                  </a:cubicBezTo>
                  <a:cubicBezTo>
                    <a:pt x="4513" y="2751"/>
                    <a:pt x="4156" y="3418"/>
                    <a:pt x="4215" y="4168"/>
                  </a:cubicBezTo>
                  <a:cubicBezTo>
                    <a:pt x="4287" y="5013"/>
                    <a:pt x="4870" y="5763"/>
                    <a:pt x="5704" y="6061"/>
                  </a:cubicBezTo>
                  <a:cubicBezTo>
                    <a:pt x="5969" y="6149"/>
                    <a:pt x="6247" y="6194"/>
                    <a:pt x="6537" y="6194"/>
                  </a:cubicBezTo>
                  <a:cubicBezTo>
                    <a:pt x="6871" y="6194"/>
                    <a:pt x="7221" y="6135"/>
                    <a:pt x="7585" y="6013"/>
                  </a:cubicBezTo>
                  <a:cubicBezTo>
                    <a:pt x="8061" y="5847"/>
                    <a:pt x="8537" y="5585"/>
                    <a:pt x="9025" y="5192"/>
                  </a:cubicBezTo>
                  <a:lnTo>
                    <a:pt x="9049" y="5192"/>
                  </a:lnTo>
                  <a:cubicBezTo>
                    <a:pt x="9197" y="5214"/>
                    <a:pt x="9338" y="5224"/>
                    <a:pt x="9472" y="5224"/>
                  </a:cubicBezTo>
                  <a:cubicBezTo>
                    <a:pt x="9973" y="5224"/>
                    <a:pt x="10372" y="5085"/>
                    <a:pt x="10645" y="4954"/>
                  </a:cubicBezTo>
                  <a:lnTo>
                    <a:pt x="10645" y="4954"/>
                  </a:lnTo>
                  <a:cubicBezTo>
                    <a:pt x="9990" y="6799"/>
                    <a:pt x="8061" y="8097"/>
                    <a:pt x="5918" y="8097"/>
                  </a:cubicBezTo>
                  <a:cubicBezTo>
                    <a:pt x="4430" y="8097"/>
                    <a:pt x="3072" y="7549"/>
                    <a:pt x="2203" y="6561"/>
                  </a:cubicBezTo>
                  <a:cubicBezTo>
                    <a:pt x="1453" y="5716"/>
                    <a:pt x="1132" y="4644"/>
                    <a:pt x="1274" y="3442"/>
                  </a:cubicBezTo>
                  <a:cubicBezTo>
                    <a:pt x="1370" y="2703"/>
                    <a:pt x="1632" y="2096"/>
                    <a:pt x="2013" y="1608"/>
                  </a:cubicBezTo>
                  <a:cubicBezTo>
                    <a:pt x="2322" y="1215"/>
                    <a:pt x="2715" y="906"/>
                    <a:pt x="3191" y="679"/>
                  </a:cubicBezTo>
                  <a:cubicBezTo>
                    <a:pt x="3668" y="465"/>
                    <a:pt x="4132" y="370"/>
                    <a:pt x="4430" y="322"/>
                  </a:cubicBezTo>
                  <a:close/>
                  <a:moveTo>
                    <a:pt x="5989" y="8407"/>
                  </a:moveTo>
                  <a:lnTo>
                    <a:pt x="5632" y="9121"/>
                  </a:lnTo>
                  <a:lnTo>
                    <a:pt x="5299" y="9121"/>
                  </a:lnTo>
                  <a:lnTo>
                    <a:pt x="5656" y="8407"/>
                  </a:lnTo>
                  <a:close/>
                  <a:moveTo>
                    <a:pt x="4715" y="1"/>
                  </a:moveTo>
                  <a:cubicBezTo>
                    <a:pt x="4605" y="1"/>
                    <a:pt x="3846" y="11"/>
                    <a:pt x="3013" y="406"/>
                  </a:cubicBezTo>
                  <a:cubicBezTo>
                    <a:pt x="2489" y="644"/>
                    <a:pt x="2060" y="977"/>
                    <a:pt x="1715" y="1418"/>
                  </a:cubicBezTo>
                  <a:cubicBezTo>
                    <a:pt x="1417" y="1787"/>
                    <a:pt x="1191" y="2215"/>
                    <a:pt x="1060" y="2727"/>
                  </a:cubicBezTo>
                  <a:lnTo>
                    <a:pt x="119" y="3120"/>
                  </a:lnTo>
                  <a:cubicBezTo>
                    <a:pt x="60" y="3144"/>
                    <a:pt x="36" y="3204"/>
                    <a:pt x="24" y="3263"/>
                  </a:cubicBezTo>
                  <a:cubicBezTo>
                    <a:pt x="0" y="3323"/>
                    <a:pt x="36" y="3382"/>
                    <a:pt x="84" y="3406"/>
                  </a:cubicBezTo>
                  <a:lnTo>
                    <a:pt x="870" y="4037"/>
                  </a:lnTo>
                  <a:cubicBezTo>
                    <a:pt x="881" y="5085"/>
                    <a:pt x="1239" y="6037"/>
                    <a:pt x="1929" y="6799"/>
                  </a:cubicBezTo>
                  <a:cubicBezTo>
                    <a:pt x="2739" y="7704"/>
                    <a:pt x="3929" y="8276"/>
                    <a:pt x="5275" y="8407"/>
                  </a:cubicBezTo>
                  <a:lnTo>
                    <a:pt x="4906" y="9157"/>
                  </a:lnTo>
                  <a:lnTo>
                    <a:pt x="3965" y="9157"/>
                  </a:lnTo>
                  <a:cubicBezTo>
                    <a:pt x="3870" y="9157"/>
                    <a:pt x="3799" y="9228"/>
                    <a:pt x="3799" y="9311"/>
                  </a:cubicBezTo>
                  <a:cubicBezTo>
                    <a:pt x="3799" y="9407"/>
                    <a:pt x="3870" y="9478"/>
                    <a:pt x="3965" y="9478"/>
                  </a:cubicBezTo>
                  <a:lnTo>
                    <a:pt x="6370" y="9478"/>
                  </a:lnTo>
                  <a:cubicBezTo>
                    <a:pt x="6466" y="9478"/>
                    <a:pt x="6537" y="9407"/>
                    <a:pt x="6537" y="9311"/>
                  </a:cubicBezTo>
                  <a:cubicBezTo>
                    <a:pt x="6537" y="9228"/>
                    <a:pt x="6466" y="9157"/>
                    <a:pt x="6370" y="9157"/>
                  </a:cubicBezTo>
                  <a:lnTo>
                    <a:pt x="5942" y="9157"/>
                  </a:lnTo>
                  <a:lnTo>
                    <a:pt x="6311" y="8418"/>
                  </a:lnTo>
                  <a:cubicBezTo>
                    <a:pt x="7358" y="8335"/>
                    <a:pt x="8359" y="7978"/>
                    <a:pt x="9168" y="7383"/>
                  </a:cubicBezTo>
                  <a:cubicBezTo>
                    <a:pt x="10109" y="6692"/>
                    <a:pt x="10764" y="5740"/>
                    <a:pt x="11014" y="4704"/>
                  </a:cubicBezTo>
                  <a:cubicBezTo>
                    <a:pt x="11097" y="4597"/>
                    <a:pt x="11061" y="4525"/>
                    <a:pt x="11002" y="4489"/>
                  </a:cubicBezTo>
                  <a:cubicBezTo>
                    <a:pt x="10978" y="4475"/>
                    <a:pt x="10953" y="4469"/>
                    <a:pt x="10927" y="4469"/>
                  </a:cubicBezTo>
                  <a:cubicBezTo>
                    <a:pt x="10888" y="4469"/>
                    <a:pt x="10847" y="4484"/>
                    <a:pt x="10811" y="4513"/>
                  </a:cubicBezTo>
                  <a:cubicBezTo>
                    <a:pt x="10811" y="4513"/>
                    <a:pt x="10258" y="4931"/>
                    <a:pt x="9416" y="4931"/>
                  </a:cubicBezTo>
                  <a:cubicBezTo>
                    <a:pt x="9393" y="4931"/>
                    <a:pt x="9370" y="4931"/>
                    <a:pt x="9347" y="4930"/>
                  </a:cubicBezTo>
                  <a:cubicBezTo>
                    <a:pt x="9525" y="4775"/>
                    <a:pt x="9692" y="4608"/>
                    <a:pt x="9871" y="4430"/>
                  </a:cubicBezTo>
                  <a:cubicBezTo>
                    <a:pt x="9930" y="4370"/>
                    <a:pt x="9930" y="4287"/>
                    <a:pt x="9883" y="4227"/>
                  </a:cubicBezTo>
                  <a:cubicBezTo>
                    <a:pt x="9857" y="4184"/>
                    <a:pt x="9800" y="4154"/>
                    <a:pt x="9747" y="4154"/>
                  </a:cubicBezTo>
                  <a:cubicBezTo>
                    <a:pt x="9728" y="4154"/>
                    <a:pt x="9708" y="4158"/>
                    <a:pt x="9692" y="4168"/>
                  </a:cubicBezTo>
                  <a:cubicBezTo>
                    <a:pt x="9692" y="4168"/>
                    <a:pt x="9472" y="4269"/>
                    <a:pt x="9104" y="4269"/>
                  </a:cubicBezTo>
                  <a:cubicBezTo>
                    <a:pt x="8966" y="4269"/>
                    <a:pt x="8808" y="4255"/>
                    <a:pt x="8632" y="4216"/>
                  </a:cubicBezTo>
                  <a:cubicBezTo>
                    <a:pt x="7537" y="3942"/>
                    <a:pt x="6668" y="2882"/>
                    <a:pt x="6132" y="2037"/>
                  </a:cubicBezTo>
                  <a:cubicBezTo>
                    <a:pt x="5751" y="1418"/>
                    <a:pt x="5168" y="953"/>
                    <a:pt x="4501" y="727"/>
                  </a:cubicBezTo>
                  <a:lnTo>
                    <a:pt x="4858" y="251"/>
                  </a:lnTo>
                  <a:cubicBezTo>
                    <a:pt x="4882" y="203"/>
                    <a:pt x="4906" y="132"/>
                    <a:pt x="4870" y="84"/>
                  </a:cubicBezTo>
                  <a:cubicBezTo>
                    <a:pt x="4846" y="25"/>
                    <a:pt x="4799" y="1"/>
                    <a:pt x="4727" y="1"/>
                  </a:cubicBezTo>
                  <a:cubicBezTo>
                    <a:pt x="4725" y="1"/>
                    <a:pt x="4721" y="1"/>
                    <a:pt x="47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01" name="Google Shape;12001;p81"/>
            <p:cNvSpPr/>
            <p:nvPr/>
          </p:nvSpPr>
          <p:spPr>
            <a:xfrm>
              <a:off x="8229645" y="2166034"/>
              <a:ext cx="19456" cy="15872"/>
            </a:xfrm>
            <a:custGeom>
              <a:avLst/>
              <a:gdLst/>
              <a:ahLst/>
              <a:cxnLst/>
              <a:rect l="l" t="t" r="r" b="b"/>
              <a:pathLst>
                <a:path w="608" h="496" extrusionOk="0">
                  <a:moveTo>
                    <a:pt x="436" y="0"/>
                  </a:moveTo>
                  <a:cubicBezTo>
                    <a:pt x="399" y="0"/>
                    <a:pt x="362" y="15"/>
                    <a:pt x="334" y="43"/>
                  </a:cubicBezTo>
                  <a:cubicBezTo>
                    <a:pt x="274" y="79"/>
                    <a:pt x="191" y="139"/>
                    <a:pt x="108" y="186"/>
                  </a:cubicBezTo>
                  <a:cubicBezTo>
                    <a:pt x="36" y="234"/>
                    <a:pt x="0" y="317"/>
                    <a:pt x="36" y="412"/>
                  </a:cubicBezTo>
                  <a:cubicBezTo>
                    <a:pt x="60" y="472"/>
                    <a:pt x="120" y="496"/>
                    <a:pt x="179" y="496"/>
                  </a:cubicBezTo>
                  <a:cubicBezTo>
                    <a:pt x="215" y="496"/>
                    <a:pt x="227" y="496"/>
                    <a:pt x="250" y="484"/>
                  </a:cubicBezTo>
                  <a:cubicBezTo>
                    <a:pt x="370" y="424"/>
                    <a:pt x="477" y="365"/>
                    <a:pt x="548" y="293"/>
                  </a:cubicBezTo>
                  <a:cubicBezTo>
                    <a:pt x="596" y="222"/>
                    <a:pt x="608" y="115"/>
                    <a:pt x="548" y="55"/>
                  </a:cubicBezTo>
                  <a:cubicBezTo>
                    <a:pt x="517" y="18"/>
                    <a:pt x="476" y="0"/>
                    <a:pt x="4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02" name="Google Shape;12002;p81"/>
          <p:cNvGrpSpPr/>
          <p:nvPr/>
        </p:nvGrpSpPr>
        <p:grpSpPr>
          <a:xfrm>
            <a:off x="3570352" y="1585562"/>
            <a:ext cx="348640" cy="330784"/>
            <a:chOff x="3598221" y="1509362"/>
            <a:chExt cx="348640" cy="330784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2003" name="Google Shape;12003;p81"/>
            <p:cNvSpPr/>
            <p:nvPr/>
          </p:nvSpPr>
          <p:spPr>
            <a:xfrm>
              <a:off x="3739181" y="1603538"/>
              <a:ext cx="43456" cy="48032"/>
            </a:xfrm>
            <a:custGeom>
              <a:avLst/>
              <a:gdLst/>
              <a:ahLst/>
              <a:cxnLst/>
              <a:rect l="l" t="t" r="r" b="b"/>
              <a:pathLst>
                <a:path w="1358" h="1501" extrusionOk="0">
                  <a:moveTo>
                    <a:pt x="667" y="0"/>
                  </a:moveTo>
                  <a:cubicBezTo>
                    <a:pt x="298" y="0"/>
                    <a:pt x="0" y="298"/>
                    <a:pt x="0" y="667"/>
                  </a:cubicBezTo>
                  <a:lnTo>
                    <a:pt x="0" y="834"/>
                  </a:lnTo>
                  <a:cubicBezTo>
                    <a:pt x="0" y="1203"/>
                    <a:pt x="298" y="1500"/>
                    <a:pt x="667" y="1500"/>
                  </a:cubicBezTo>
                  <a:cubicBezTo>
                    <a:pt x="1036" y="1500"/>
                    <a:pt x="1334" y="1203"/>
                    <a:pt x="1334" y="834"/>
                  </a:cubicBezTo>
                  <a:lnTo>
                    <a:pt x="1334" y="667"/>
                  </a:lnTo>
                  <a:cubicBezTo>
                    <a:pt x="1358" y="595"/>
                    <a:pt x="1274" y="512"/>
                    <a:pt x="1191" y="512"/>
                  </a:cubicBezTo>
                  <a:cubicBezTo>
                    <a:pt x="1096" y="512"/>
                    <a:pt x="1024" y="595"/>
                    <a:pt x="1024" y="679"/>
                  </a:cubicBezTo>
                  <a:lnTo>
                    <a:pt x="1024" y="845"/>
                  </a:lnTo>
                  <a:cubicBezTo>
                    <a:pt x="1024" y="1036"/>
                    <a:pt x="858" y="1203"/>
                    <a:pt x="667" y="1203"/>
                  </a:cubicBezTo>
                  <a:cubicBezTo>
                    <a:pt x="477" y="1203"/>
                    <a:pt x="310" y="1036"/>
                    <a:pt x="310" y="845"/>
                  </a:cubicBezTo>
                  <a:lnTo>
                    <a:pt x="310" y="679"/>
                  </a:lnTo>
                  <a:cubicBezTo>
                    <a:pt x="310" y="488"/>
                    <a:pt x="477" y="322"/>
                    <a:pt x="667" y="322"/>
                  </a:cubicBezTo>
                  <a:cubicBezTo>
                    <a:pt x="762" y="322"/>
                    <a:pt x="834" y="250"/>
                    <a:pt x="834" y="155"/>
                  </a:cubicBezTo>
                  <a:cubicBezTo>
                    <a:pt x="834" y="72"/>
                    <a:pt x="762" y="0"/>
                    <a:pt x="6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04" name="Google Shape;12004;p81"/>
            <p:cNvSpPr/>
            <p:nvPr/>
          </p:nvSpPr>
          <p:spPr>
            <a:xfrm>
              <a:off x="3619533" y="1709906"/>
              <a:ext cx="16416" cy="15584"/>
            </a:xfrm>
            <a:custGeom>
              <a:avLst/>
              <a:gdLst/>
              <a:ahLst/>
              <a:cxnLst/>
              <a:rect l="l" t="t" r="r" b="b"/>
              <a:pathLst>
                <a:path w="513" h="487" extrusionOk="0">
                  <a:moveTo>
                    <a:pt x="340" y="1"/>
                  </a:moveTo>
                  <a:cubicBezTo>
                    <a:pt x="298" y="1"/>
                    <a:pt x="257" y="16"/>
                    <a:pt x="227" y="46"/>
                  </a:cubicBezTo>
                  <a:lnTo>
                    <a:pt x="60" y="212"/>
                  </a:lnTo>
                  <a:cubicBezTo>
                    <a:pt x="1" y="272"/>
                    <a:pt x="1" y="379"/>
                    <a:pt x="60" y="438"/>
                  </a:cubicBezTo>
                  <a:cubicBezTo>
                    <a:pt x="96" y="462"/>
                    <a:pt x="132" y="486"/>
                    <a:pt x="179" y="486"/>
                  </a:cubicBezTo>
                  <a:cubicBezTo>
                    <a:pt x="227" y="486"/>
                    <a:pt x="251" y="462"/>
                    <a:pt x="298" y="438"/>
                  </a:cubicBezTo>
                  <a:lnTo>
                    <a:pt x="465" y="272"/>
                  </a:lnTo>
                  <a:cubicBezTo>
                    <a:pt x="513" y="212"/>
                    <a:pt x="513" y="105"/>
                    <a:pt x="453" y="46"/>
                  </a:cubicBezTo>
                  <a:cubicBezTo>
                    <a:pt x="423" y="16"/>
                    <a:pt x="382" y="1"/>
                    <a:pt x="3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05" name="Google Shape;12005;p81"/>
            <p:cNvSpPr/>
            <p:nvPr/>
          </p:nvSpPr>
          <p:spPr>
            <a:xfrm>
              <a:off x="3598221" y="1509362"/>
              <a:ext cx="348640" cy="330784"/>
            </a:xfrm>
            <a:custGeom>
              <a:avLst/>
              <a:gdLst/>
              <a:ahLst/>
              <a:cxnLst/>
              <a:rect l="l" t="t" r="r" b="b"/>
              <a:pathLst>
                <a:path w="10895" h="10337" extrusionOk="0">
                  <a:moveTo>
                    <a:pt x="5489" y="586"/>
                  </a:moveTo>
                  <a:lnTo>
                    <a:pt x="5489" y="586"/>
                  </a:lnTo>
                  <a:cubicBezTo>
                    <a:pt x="5429" y="955"/>
                    <a:pt x="5441" y="1288"/>
                    <a:pt x="5477" y="1538"/>
                  </a:cubicBezTo>
                  <a:cubicBezTo>
                    <a:pt x="5382" y="1550"/>
                    <a:pt x="5239" y="1610"/>
                    <a:pt x="5013" y="1729"/>
                  </a:cubicBezTo>
                  <a:lnTo>
                    <a:pt x="4465" y="883"/>
                  </a:lnTo>
                  <a:cubicBezTo>
                    <a:pt x="4655" y="800"/>
                    <a:pt x="5013" y="657"/>
                    <a:pt x="5489" y="586"/>
                  </a:cubicBezTo>
                  <a:close/>
                  <a:moveTo>
                    <a:pt x="6560" y="538"/>
                  </a:moveTo>
                  <a:lnTo>
                    <a:pt x="6560" y="538"/>
                  </a:lnTo>
                  <a:cubicBezTo>
                    <a:pt x="7108" y="598"/>
                    <a:pt x="7680" y="776"/>
                    <a:pt x="8215" y="1062"/>
                  </a:cubicBezTo>
                  <a:cubicBezTo>
                    <a:pt x="8382" y="1157"/>
                    <a:pt x="8537" y="1241"/>
                    <a:pt x="8704" y="1348"/>
                  </a:cubicBezTo>
                  <a:cubicBezTo>
                    <a:pt x="8715" y="1407"/>
                    <a:pt x="8858" y="1967"/>
                    <a:pt x="8882" y="2729"/>
                  </a:cubicBezTo>
                  <a:cubicBezTo>
                    <a:pt x="8620" y="2479"/>
                    <a:pt x="8358" y="2264"/>
                    <a:pt x="8144" y="2122"/>
                  </a:cubicBezTo>
                  <a:cubicBezTo>
                    <a:pt x="7549" y="1705"/>
                    <a:pt x="7084" y="1550"/>
                    <a:pt x="6906" y="1502"/>
                  </a:cubicBezTo>
                  <a:cubicBezTo>
                    <a:pt x="6834" y="1074"/>
                    <a:pt x="6715" y="764"/>
                    <a:pt x="6560" y="538"/>
                  </a:cubicBezTo>
                  <a:close/>
                  <a:moveTo>
                    <a:pt x="9073" y="1610"/>
                  </a:moveTo>
                  <a:cubicBezTo>
                    <a:pt x="9466" y="1907"/>
                    <a:pt x="9835" y="2253"/>
                    <a:pt x="10192" y="2669"/>
                  </a:cubicBezTo>
                  <a:cubicBezTo>
                    <a:pt x="10180" y="3146"/>
                    <a:pt x="10120" y="3610"/>
                    <a:pt x="10025" y="4038"/>
                  </a:cubicBezTo>
                  <a:cubicBezTo>
                    <a:pt x="9751" y="3646"/>
                    <a:pt x="9466" y="3324"/>
                    <a:pt x="9192" y="3038"/>
                  </a:cubicBezTo>
                  <a:cubicBezTo>
                    <a:pt x="9216" y="2443"/>
                    <a:pt x="9132" y="1943"/>
                    <a:pt x="9073" y="1610"/>
                  </a:cubicBezTo>
                  <a:close/>
                  <a:moveTo>
                    <a:pt x="2465" y="4205"/>
                  </a:moveTo>
                  <a:cubicBezTo>
                    <a:pt x="2608" y="4396"/>
                    <a:pt x="3024" y="4812"/>
                    <a:pt x="4179" y="4943"/>
                  </a:cubicBezTo>
                  <a:cubicBezTo>
                    <a:pt x="5644" y="5122"/>
                    <a:pt x="5846" y="6003"/>
                    <a:pt x="5858" y="6420"/>
                  </a:cubicBezTo>
                  <a:cubicBezTo>
                    <a:pt x="5679" y="6479"/>
                    <a:pt x="5489" y="6551"/>
                    <a:pt x="5286" y="6646"/>
                  </a:cubicBezTo>
                  <a:cubicBezTo>
                    <a:pt x="5251" y="6527"/>
                    <a:pt x="5191" y="6313"/>
                    <a:pt x="5060" y="6110"/>
                  </a:cubicBezTo>
                  <a:cubicBezTo>
                    <a:pt x="4667" y="5539"/>
                    <a:pt x="4012" y="5301"/>
                    <a:pt x="3524" y="5193"/>
                  </a:cubicBezTo>
                  <a:cubicBezTo>
                    <a:pt x="3405" y="5170"/>
                    <a:pt x="3286" y="5134"/>
                    <a:pt x="3167" y="5098"/>
                  </a:cubicBezTo>
                  <a:cubicBezTo>
                    <a:pt x="3148" y="5090"/>
                    <a:pt x="3128" y="5086"/>
                    <a:pt x="3109" y="5086"/>
                  </a:cubicBezTo>
                  <a:cubicBezTo>
                    <a:pt x="3044" y="5086"/>
                    <a:pt x="2983" y="5129"/>
                    <a:pt x="2965" y="5193"/>
                  </a:cubicBezTo>
                  <a:cubicBezTo>
                    <a:pt x="2929" y="5289"/>
                    <a:pt x="2977" y="5372"/>
                    <a:pt x="3060" y="5408"/>
                  </a:cubicBezTo>
                  <a:cubicBezTo>
                    <a:pt x="3179" y="5455"/>
                    <a:pt x="3322" y="5479"/>
                    <a:pt x="3453" y="5515"/>
                  </a:cubicBezTo>
                  <a:cubicBezTo>
                    <a:pt x="4774" y="5789"/>
                    <a:pt x="4953" y="6586"/>
                    <a:pt x="4989" y="6765"/>
                  </a:cubicBezTo>
                  <a:cubicBezTo>
                    <a:pt x="4774" y="6836"/>
                    <a:pt x="4572" y="6920"/>
                    <a:pt x="4358" y="7015"/>
                  </a:cubicBezTo>
                  <a:cubicBezTo>
                    <a:pt x="4274" y="6682"/>
                    <a:pt x="3917" y="6051"/>
                    <a:pt x="2560" y="5658"/>
                  </a:cubicBezTo>
                  <a:cubicBezTo>
                    <a:pt x="1869" y="5467"/>
                    <a:pt x="1715" y="5003"/>
                    <a:pt x="1679" y="4896"/>
                  </a:cubicBezTo>
                  <a:lnTo>
                    <a:pt x="2036" y="4586"/>
                  </a:lnTo>
                  <a:cubicBezTo>
                    <a:pt x="2096" y="4705"/>
                    <a:pt x="2203" y="4884"/>
                    <a:pt x="2405" y="5051"/>
                  </a:cubicBezTo>
                  <a:cubicBezTo>
                    <a:pt x="2441" y="5074"/>
                    <a:pt x="2465" y="5074"/>
                    <a:pt x="2512" y="5074"/>
                  </a:cubicBezTo>
                  <a:cubicBezTo>
                    <a:pt x="2560" y="5074"/>
                    <a:pt x="2608" y="5062"/>
                    <a:pt x="2631" y="5015"/>
                  </a:cubicBezTo>
                  <a:cubicBezTo>
                    <a:pt x="2691" y="4943"/>
                    <a:pt x="2679" y="4860"/>
                    <a:pt x="2619" y="4800"/>
                  </a:cubicBezTo>
                  <a:cubicBezTo>
                    <a:pt x="2369" y="4586"/>
                    <a:pt x="2310" y="4384"/>
                    <a:pt x="2286" y="4360"/>
                  </a:cubicBezTo>
                  <a:cubicBezTo>
                    <a:pt x="2346" y="4300"/>
                    <a:pt x="2405" y="4265"/>
                    <a:pt x="2465" y="4205"/>
                  </a:cubicBezTo>
                  <a:close/>
                  <a:moveTo>
                    <a:pt x="5882" y="312"/>
                  </a:moveTo>
                  <a:cubicBezTo>
                    <a:pt x="5965" y="359"/>
                    <a:pt x="6072" y="431"/>
                    <a:pt x="6191" y="550"/>
                  </a:cubicBezTo>
                  <a:cubicBezTo>
                    <a:pt x="6489" y="883"/>
                    <a:pt x="6632" y="1443"/>
                    <a:pt x="6632" y="2145"/>
                  </a:cubicBezTo>
                  <a:cubicBezTo>
                    <a:pt x="6632" y="2241"/>
                    <a:pt x="6715" y="2312"/>
                    <a:pt x="6799" y="2312"/>
                  </a:cubicBezTo>
                  <a:cubicBezTo>
                    <a:pt x="6894" y="2312"/>
                    <a:pt x="6965" y="2241"/>
                    <a:pt x="6965" y="2145"/>
                  </a:cubicBezTo>
                  <a:cubicBezTo>
                    <a:pt x="6965" y="2026"/>
                    <a:pt x="6965" y="1919"/>
                    <a:pt x="6953" y="1824"/>
                  </a:cubicBezTo>
                  <a:lnTo>
                    <a:pt x="6953" y="1824"/>
                  </a:lnTo>
                  <a:cubicBezTo>
                    <a:pt x="7156" y="1895"/>
                    <a:pt x="7525" y="2038"/>
                    <a:pt x="7989" y="2372"/>
                  </a:cubicBezTo>
                  <a:cubicBezTo>
                    <a:pt x="8323" y="2598"/>
                    <a:pt x="8620" y="2860"/>
                    <a:pt x="8894" y="3146"/>
                  </a:cubicBezTo>
                  <a:cubicBezTo>
                    <a:pt x="8882" y="3396"/>
                    <a:pt x="8870" y="3681"/>
                    <a:pt x="8811" y="3967"/>
                  </a:cubicBezTo>
                  <a:cubicBezTo>
                    <a:pt x="8799" y="4050"/>
                    <a:pt x="8858" y="4122"/>
                    <a:pt x="8942" y="4146"/>
                  </a:cubicBezTo>
                  <a:lnTo>
                    <a:pt x="8977" y="4146"/>
                  </a:lnTo>
                  <a:cubicBezTo>
                    <a:pt x="9049" y="4146"/>
                    <a:pt x="9120" y="4086"/>
                    <a:pt x="9132" y="4003"/>
                  </a:cubicBezTo>
                  <a:cubicBezTo>
                    <a:pt x="9168" y="3824"/>
                    <a:pt x="9192" y="3634"/>
                    <a:pt x="9216" y="3455"/>
                  </a:cubicBezTo>
                  <a:cubicBezTo>
                    <a:pt x="9489" y="3777"/>
                    <a:pt x="9727" y="4098"/>
                    <a:pt x="9954" y="4408"/>
                  </a:cubicBezTo>
                  <a:cubicBezTo>
                    <a:pt x="9847" y="4693"/>
                    <a:pt x="9763" y="4920"/>
                    <a:pt x="9656" y="5134"/>
                  </a:cubicBezTo>
                  <a:cubicBezTo>
                    <a:pt x="9394" y="5729"/>
                    <a:pt x="9037" y="6253"/>
                    <a:pt x="8584" y="6705"/>
                  </a:cubicBezTo>
                  <a:cubicBezTo>
                    <a:pt x="7977" y="7313"/>
                    <a:pt x="7382" y="7598"/>
                    <a:pt x="7156" y="7682"/>
                  </a:cubicBezTo>
                  <a:cubicBezTo>
                    <a:pt x="7072" y="7479"/>
                    <a:pt x="6989" y="7301"/>
                    <a:pt x="6918" y="7134"/>
                  </a:cubicBezTo>
                  <a:cubicBezTo>
                    <a:pt x="7906" y="6610"/>
                    <a:pt x="8573" y="5824"/>
                    <a:pt x="8918" y="4753"/>
                  </a:cubicBezTo>
                  <a:cubicBezTo>
                    <a:pt x="8942" y="4670"/>
                    <a:pt x="8894" y="4574"/>
                    <a:pt x="8811" y="4562"/>
                  </a:cubicBezTo>
                  <a:cubicBezTo>
                    <a:pt x="8789" y="4554"/>
                    <a:pt x="8768" y="4550"/>
                    <a:pt x="8749" y="4550"/>
                  </a:cubicBezTo>
                  <a:cubicBezTo>
                    <a:pt x="8682" y="4550"/>
                    <a:pt x="8629" y="4596"/>
                    <a:pt x="8620" y="4670"/>
                  </a:cubicBezTo>
                  <a:cubicBezTo>
                    <a:pt x="8299" y="5646"/>
                    <a:pt x="7680" y="6372"/>
                    <a:pt x="6799" y="6848"/>
                  </a:cubicBezTo>
                  <a:cubicBezTo>
                    <a:pt x="6727" y="6682"/>
                    <a:pt x="6679" y="6575"/>
                    <a:pt x="6632" y="6479"/>
                  </a:cubicBezTo>
                  <a:cubicBezTo>
                    <a:pt x="7120" y="6277"/>
                    <a:pt x="7453" y="5943"/>
                    <a:pt x="7584" y="5515"/>
                  </a:cubicBezTo>
                  <a:cubicBezTo>
                    <a:pt x="7953" y="4396"/>
                    <a:pt x="6941" y="2955"/>
                    <a:pt x="6906" y="2895"/>
                  </a:cubicBezTo>
                  <a:cubicBezTo>
                    <a:pt x="6876" y="2844"/>
                    <a:pt x="6825" y="2820"/>
                    <a:pt x="6772" y="2820"/>
                  </a:cubicBezTo>
                  <a:cubicBezTo>
                    <a:pt x="6740" y="2820"/>
                    <a:pt x="6707" y="2830"/>
                    <a:pt x="6679" y="2848"/>
                  </a:cubicBezTo>
                  <a:cubicBezTo>
                    <a:pt x="6608" y="2895"/>
                    <a:pt x="6584" y="2991"/>
                    <a:pt x="6632" y="3074"/>
                  </a:cubicBezTo>
                  <a:cubicBezTo>
                    <a:pt x="6644" y="3086"/>
                    <a:pt x="7584" y="4443"/>
                    <a:pt x="7275" y="5408"/>
                  </a:cubicBezTo>
                  <a:cubicBezTo>
                    <a:pt x="7215" y="5586"/>
                    <a:pt x="7108" y="5753"/>
                    <a:pt x="6977" y="5884"/>
                  </a:cubicBezTo>
                  <a:cubicBezTo>
                    <a:pt x="7060" y="5467"/>
                    <a:pt x="7060" y="4765"/>
                    <a:pt x="6620" y="3765"/>
                  </a:cubicBezTo>
                  <a:cubicBezTo>
                    <a:pt x="6594" y="3713"/>
                    <a:pt x="6538" y="3674"/>
                    <a:pt x="6477" y="3674"/>
                  </a:cubicBezTo>
                  <a:cubicBezTo>
                    <a:pt x="6453" y="3674"/>
                    <a:pt x="6429" y="3680"/>
                    <a:pt x="6406" y="3693"/>
                  </a:cubicBezTo>
                  <a:cubicBezTo>
                    <a:pt x="6334" y="3729"/>
                    <a:pt x="6287" y="3824"/>
                    <a:pt x="6334" y="3908"/>
                  </a:cubicBezTo>
                  <a:cubicBezTo>
                    <a:pt x="6549" y="4348"/>
                    <a:pt x="6763" y="5015"/>
                    <a:pt x="6703" y="5634"/>
                  </a:cubicBezTo>
                  <a:cubicBezTo>
                    <a:pt x="6668" y="5991"/>
                    <a:pt x="6549" y="6146"/>
                    <a:pt x="6549" y="6170"/>
                  </a:cubicBezTo>
                  <a:cubicBezTo>
                    <a:pt x="6489" y="6194"/>
                    <a:pt x="6227" y="6289"/>
                    <a:pt x="6191" y="6301"/>
                  </a:cubicBezTo>
                  <a:cubicBezTo>
                    <a:pt x="6156" y="6015"/>
                    <a:pt x="6072" y="5658"/>
                    <a:pt x="5775" y="5336"/>
                  </a:cubicBezTo>
                  <a:cubicBezTo>
                    <a:pt x="5429" y="4943"/>
                    <a:pt x="4905" y="4705"/>
                    <a:pt x="4227" y="4622"/>
                  </a:cubicBezTo>
                  <a:cubicBezTo>
                    <a:pt x="3060" y="4479"/>
                    <a:pt x="2762" y="4062"/>
                    <a:pt x="2715" y="3979"/>
                  </a:cubicBezTo>
                  <a:cubicBezTo>
                    <a:pt x="3477" y="3324"/>
                    <a:pt x="4191" y="2717"/>
                    <a:pt x="4501" y="2455"/>
                  </a:cubicBezTo>
                  <a:cubicBezTo>
                    <a:pt x="5096" y="1979"/>
                    <a:pt x="5429" y="1860"/>
                    <a:pt x="5548" y="1824"/>
                  </a:cubicBezTo>
                  <a:cubicBezTo>
                    <a:pt x="5584" y="1955"/>
                    <a:pt x="5608" y="2038"/>
                    <a:pt x="5620" y="2038"/>
                  </a:cubicBezTo>
                  <a:cubicBezTo>
                    <a:pt x="5648" y="2105"/>
                    <a:pt x="5707" y="2141"/>
                    <a:pt x="5778" y="2141"/>
                  </a:cubicBezTo>
                  <a:cubicBezTo>
                    <a:pt x="5796" y="2141"/>
                    <a:pt x="5815" y="2138"/>
                    <a:pt x="5834" y="2133"/>
                  </a:cubicBezTo>
                  <a:cubicBezTo>
                    <a:pt x="5906" y="2098"/>
                    <a:pt x="5953" y="2014"/>
                    <a:pt x="5917" y="1919"/>
                  </a:cubicBezTo>
                  <a:cubicBezTo>
                    <a:pt x="5917" y="1907"/>
                    <a:pt x="5644" y="1193"/>
                    <a:pt x="5882" y="312"/>
                  </a:cubicBezTo>
                  <a:close/>
                  <a:moveTo>
                    <a:pt x="1417" y="5098"/>
                  </a:moveTo>
                  <a:cubicBezTo>
                    <a:pt x="1512" y="5336"/>
                    <a:pt x="1786" y="5753"/>
                    <a:pt x="2453" y="5943"/>
                  </a:cubicBezTo>
                  <a:cubicBezTo>
                    <a:pt x="2917" y="6074"/>
                    <a:pt x="3536" y="6313"/>
                    <a:pt x="3870" y="6753"/>
                  </a:cubicBezTo>
                  <a:cubicBezTo>
                    <a:pt x="3989" y="6896"/>
                    <a:pt x="4036" y="7027"/>
                    <a:pt x="4048" y="7110"/>
                  </a:cubicBezTo>
                  <a:cubicBezTo>
                    <a:pt x="4048" y="7134"/>
                    <a:pt x="4036" y="7134"/>
                    <a:pt x="4036" y="7134"/>
                  </a:cubicBezTo>
                  <a:cubicBezTo>
                    <a:pt x="3381" y="7408"/>
                    <a:pt x="2750" y="7658"/>
                    <a:pt x="2346" y="7789"/>
                  </a:cubicBezTo>
                  <a:cubicBezTo>
                    <a:pt x="2324" y="7793"/>
                    <a:pt x="2302" y="7796"/>
                    <a:pt x="2281" y="7796"/>
                  </a:cubicBezTo>
                  <a:cubicBezTo>
                    <a:pt x="2246" y="7796"/>
                    <a:pt x="2213" y="7788"/>
                    <a:pt x="2191" y="7765"/>
                  </a:cubicBezTo>
                  <a:lnTo>
                    <a:pt x="1834" y="7503"/>
                  </a:lnTo>
                  <a:cubicBezTo>
                    <a:pt x="1917" y="7444"/>
                    <a:pt x="2036" y="7384"/>
                    <a:pt x="2155" y="7313"/>
                  </a:cubicBezTo>
                  <a:cubicBezTo>
                    <a:pt x="2488" y="7110"/>
                    <a:pt x="2786" y="6896"/>
                    <a:pt x="2798" y="6884"/>
                  </a:cubicBezTo>
                  <a:cubicBezTo>
                    <a:pt x="2869" y="6836"/>
                    <a:pt x="2881" y="6729"/>
                    <a:pt x="2822" y="6658"/>
                  </a:cubicBezTo>
                  <a:cubicBezTo>
                    <a:pt x="2802" y="6617"/>
                    <a:pt x="2758" y="6596"/>
                    <a:pt x="2712" y="6596"/>
                  </a:cubicBezTo>
                  <a:cubicBezTo>
                    <a:pt x="2676" y="6596"/>
                    <a:pt x="2638" y="6608"/>
                    <a:pt x="2608" y="6634"/>
                  </a:cubicBezTo>
                  <a:cubicBezTo>
                    <a:pt x="2072" y="7015"/>
                    <a:pt x="1393" y="7420"/>
                    <a:pt x="1250" y="7420"/>
                  </a:cubicBezTo>
                  <a:cubicBezTo>
                    <a:pt x="643" y="7360"/>
                    <a:pt x="357" y="6313"/>
                    <a:pt x="310" y="6194"/>
                  </a:cubicBezTo>
                  <a:cubicBezTo>
                    <a:pt x="298" y="6134"/>
                    <a:pt x="310" y="6063"/>
                    <a:pt x="369" y="6015"/>
                  </a:cubicBezTo>
                  <a:cubicBezTo>
                    <a:pt x="583" y="5836"/>
                    <a:pt x="953" y="5503"/>
                    <a:pt x="1417" y="5098"/>
                  </a:cubicBezTo>
                  <a:close/>
                  <a:moveTo>
                    <a:pt x="5797" y="0"/>
                  </a:moveTo>
                  <a:cubicBezTo>
                    <a:pt x="5725" y="0"/>
                    <a:pt x="5665" y="45"/>
                    <a:pt x="5644" y="109"/>
                  </a:cubicBezTo>
                  <a:cubicBezTo>
                    <a:pt x="5620" y="169"/>
                    <a:pt x="5608" y="217"/>
                    <a:pt x="5596" y="276"/>
                  </a:cubicBezTo>
                  <a:cubicBezTo>
                    <a:pt x="4751" y="371"/>
                    <a:pt x="4215" y="693"/>
                    <a:pt x="4179" y="705"/>
                  </a:cubicBezTo>
                  <a:cubicBezTo>
                    <a:pt x="4132" y="729"/>
                    <a:pt x="4120" y="764"/>
                    <a:pt x="4108" y="812"/>
                  </a:cubicBezTo>
                  <a:cubicBezTo>
                    <a:pt x="4096" y="848"/>
                    <a:pt x="4108" y="895"/>
                    <a:pt x="4132" y="931"/>
                  </a:cubicBezTo>
                  <a:lnTo>
                    <a:pt x="4786" y="1907"/>
                  </a:lnTo>
                  <a:cubicBezTo>
                    <a:pt x="4655" y="2003"/>
                    <a:pt x="4513" y="2098"/>
                    <a:pt x="4346" y="2241"/>
                  </a:cubicBezTo>
                  <a:cubicBezTo>
                    <a:pt x="3620" y="2812"/>
                    <a:pt x="893" y="5193"/>
                    <a:pt x="191" y="5813"/>
                  </a:cubicBezTo>
                  <a:cubicBezTo>
                    <a:pt x="60" y="5932"/>
                    <a:pt x="0" y="6122"/>
                    <a:pt x="48" y="6313"/>
                  </a:cubicBezTo>
                  <a:cubicBezTo>
                    <a:pt x="83" y="6467"/>
                    <a:pt x="191" y="6825"/>
                    <a:pt x="405" y="7146"/>
                  </a:cubicBezTo>
                  <a:cubicBezTo>
                    <a:pt x="643" y="7515"/>
                    <a:pt x="917" y="7729"/>
                    <a:pt x="1250" y="7753"/>
                  </a:cubicBezTo>
                  <a:lnTo>
                    <a:pt x="1274" y="7753"/>
                  </a:lnTo>
                  <a:cubicBezTo>
                    <a:pt x="1334" y="7753"/>
                    <a:pt x="1417" y="7741"/>
                    <a:pt x="1536" y="7694"/>
                  </a:cubicBezTo>
                  <a:lnTo>
                    <a:pt x="2024" y="8039"/>
                  </a:lnTo>
                  <a:cubicBezTo>
                    <a:pt x="2107" y="8099"/>
                    <a:pt x="2215" y="8134"/>
                    <a:pt x="2310" y="8134"/>
                  </a:cubicBezTo>
                  <a:cubicBezTo>
                    <a:pt x="2369" y="8134"/>
                    <a:pt x="2405" y="8110"/>
                    <a:pt x="2465" y="8099"/>
                  </a:cubicBezTo>
                  <a:cubicBezTo>
                    <a:pt x="2881" y="7956"/>
                    <a:pt x="3512" y="7694"/>
                    <a:pt x="4167" y="7432"/>
                  </a:cubicBezTo>
                  <a:cubicBezTo>
                    <a:pt x="4953" y="7122"/>
                    <a:pt x="5775" y="6777"/>
                    <a:pt x="6358" y="6586"/>
                  </a:cubicBezTo>
                  <a:cubicBezTo>
                    <a:pt x="6537" y="6979"/>
                    <a:pt x="7251" y="8610"/>
                    <a:pt x="7846" y="10230"/>
                  </a:cubicBezTo>
                  <a:cubicBezTo>
                    <a:pt x="7870" y="10289"/>
                    <a:pt x="7930" y="10337"/>
                    <a:pt x="7989" y="10337"/>
                  </a:cubicBezTo>
                  <a:cubicBezTo>
                    <a:pt x="8001" y="10337"/>
                    <a:pt x="8025" y="10337"/>
                    <a:pt x="8049" y="10313"/>
                  </a:cubicBezTo>
                  <a:cubicBezTo>
                    <a:pt x="8144" y="10289"/>
                    <a:pt x="8168" y="10194"/>
                    <a:pt x="8144" y="10111"/>
                  </a:cubicBezTo>
                  <a:lnTo>
                    <a:pt x="7965" y="9622"/>
                  </a:lnTo>
                  <a:cubicBezTo>
                    <a:pt x="8215" y="9480"/>
                    <a:pt x="9275" y="8944"/>
                    <a:pt x="10120" y="8170"/>
                  </a:cubicBezTo>
                  <a:cubicBezTo>
                    <a:pt x="10180" y="8110"/>
                    <a:pt x="10192" y="8015"/>
                    <a:pt x="10132" y="7956"/>
                  </a:cubicBezTo>
                  <a:cubicBezTo>
                    <a:pt x="10097" y="7920"/>
                    <a:pt x="10044" y="7897"/>
                    <a:pt x="9995" y="7897"/>
                  </a:cubicBezTo>
                  <a:cubicBezTo>
                    <a:pt x="9962" y="7897"/>
                    <a:pt x="9930" y="7908"/>
                    <a:pt x="9906" y="7932"/>
                  </a:cubicBezTo>
                  <a:cubicBezTo>
                    <a:pt x="9120" y="8646"/>
                    <a:pt x="8144" y="9170"/>
                    <a:pt x="7858" y="9301"/>
                  </a:cubicBezTo>
                  <a:cubicBezTo>
                    <a:pt x="7787" y="9122"/>
                    <a:pt x="7727" y="8944"/>
                    <a:pt x="7644" y="8765"/>
                  </a:cubicBezTo>
                  <a:cubicBezTo>
                    <a:pt x="8025" y="8587"/>
                    <a:pt x="9180" y="7991"/>
                    <a:pt x="10049" y="6944"/>
                  </a:cubicBezTo>
                  <a:cubicBezTo>
                    <a:pt x="10108" y="6860"/>
                    <a:pt x="10085" y="6777"/>
                    <a:pt x="10025" y="6717"/>
                  </a:cubicBezTo>
                  <a:cubicBezTo>
                    <a:pt x="9993" y="6691"/>
                    <a:pt x="9958" y="6678"/>
                    <a:pt x="9925" y="6678"/>
                  </a:cubicBezTo>
                  <a:cubicBezTo>
                    <a:pt x="9883" y="6678"/>
                    <a:pt x="9844" y="6697"/>
                    <a:pt x="9811" y="6729"/>
                  </a:cubicBezTo>
                  <a:cubicBezTo>
                    <a:pt x="9001" y="7718"/>
                    <a:pt x="7906" y="8289"/>
                    <a:pt x="7525" y="8468"/>
                  </a:cubicBezTo>
                  <a:cubicBezTo>
                    <a:pt x="7453" y="8289"/>
                    <a:pt x="7382" y="8110"/>
                    <a:pt x="7322" y="7956"/>
                  </a:cubicBezTo>
                  <a:cubicBezTo>
                    <a:pt x="7572" y="7848"/>
                    <a:pt x="8203" y="7551"/>
                    <a:pt x="8835" y="6908"/>
                  </a:cubicBezTo>
                  <a:cubicBezTo>
                    <a:pt x="9311" y="6432"/>
                    <a:pt x="9704" y="5884"/>
                    <a:pt x="9989" y="5253"/>
                  </a:cubicBezTo>
                  <a:cubicBezTo>
                    <a:pt x="10061" y="5098"/>
                    <a:pt x="10120" y="4931"/>
                    <a:pt x="10180" y="4765"/>
                  </a:cubicBezTo>
                  <a:cubicBezTo>
                    <a:pt x="10323" y="4991"/>
                    <a:pt x="10442" y="5193"/>
                    <a:pt x="10561" y="5408"/>
                  </a:cubicBezTo>
                  <a:cubicBezTo>
                    <a:pt x="10478" y="5658"/>
                    <a:pt x="10370" y="5908"/>
                    <a:pt x="10239" y="6146"/>
                  </a:cubicBezTo>
                  <a:cubicBezTo>
                    <a:pt x="10192" y="6229"/>
                    <a:pt x="10228" y="6324"/>
                    <a:pt x="10299" y="6372"/>
                  </a:cubicBezTo>
                  <a:cubicBezTo>
                    <a:pt x="10323" y="6384"/>
                    <a:pt x="10359" y="6384"/>
                    <a:pt x="10370" y="6384"/>
                  </a:cubicBezTo>
                  <a:cubicBezTo>
                    <a:pt x="10430" y="6384"/>
                    <a:pt x="10478" y="6360"/>
                    <a:pt x="10501" y="6313"/>
                  </a:cubicBezTo>
                  <a:cubicBezTo>
                    <a:pt x="10668" y="6027"/>
                    <a:pt x="10799" y="5729"/>
                    <a:pt x="10894" y="5455"/>
                  </a:cubicBezTo>
                  <a:lnTo>
                    <a:pt x="10894" y="5432"/>
                  </a:lnTo>
                  <a:lnTo>
                    <a:pt x="10894" y="5420"/>
                  </a:lnTo>
                  <a:lnTo>
                    <a:pt x="10859" y="5408"/>
                  </a:lnTo>
                  <a:lnTo>
                    <a:pt x="10859" y="5396"/>
                  </a:lnTo>
                  <a:lnTo>
                    <a:pt x="10859" y="5372"/>
                  </a:lnTo>
                  <a:lnTo>
                    <a:pt x="10859" y="5360"/>
                  </a:lnTo>
                  <a:lnTo>
                    <a:pt x="10859" y="5348"/>
                  </a:lnTo>
                  <a:cubicBezTo>
                    <a:pt x="10668" y="5003"/>
                    <a:pt x="10478" y="4693"/>
                    <a:pt x="10299" y="4408"/>
                  </a:cubicBezTo>
                  <a:cubicBezTo>
                    <a:pt x="10418" y="3979"/>
                    <a:pt x="10489" y="3527"/>
                    <a:pt x="10525" y="3050"/>
                  </a:cubicBezTo>
                  <a:cubicBezTo>
                    <a:pt x="10549" y="3086"/>
                    <a:pt x="10561" y="3110"/>
                    <a:pt x="10597" y="3157"/>
                  </a:cubicBezTo>
                  <a:cubicBezTo>
                    <a:pt x="10620" y="3205"/>
                    <a:pt x="10668" y="3217"/>
                    <a:pt x="10716" y="3217"/>
                  </a:cubicBezTo>
                  <a:cubicBezTo>
                    <a:pt x="10740" y="3217"/>
                    <a:pt x="10787" y="3205"/>
                    <a:pt x="10823" y="3193"/>
                  </a:cubicBezTo>
                  <a:cubicBezTo>
                    <a:pt x="10894" y="3134"/>
                    <a:pt x="10894" y="3038"/>
                    <a:pt x="10847" y="2967"/>
                  </a:cubicBezTo>
                  <a:cubicBezTo>
                    <a:pt x="10085" y="1979"/>
                    <a:pt x="9251" y="1264"/>
                    <a:pt x="8394" y="812"/>
                  </a:cubicBezTo>
                  <a:cubicBezTo>
                    <a:pt x="7703" y="455"/>
                    <a:pt x="6989" y="252"/>
                    <a:pt x="6275" y="240"/>
                  </a:cubicBezTo>
                  <a:cubicBezTo>
                    <a:pt x="6037" y="50"/>
                    <a:pt x="5834" y="14"/>
                    <a:pt x="5822" y="2"/>
                  </a:cubicBezTo>
                  <a:cubicBezTo>
                    <a:pt x="5814" y="1"/>
                    <a:pt x="5805" y="0"/>
                    <a:pt x="57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06" name="Google Shape;12006;p81"/>
            <p:cNvSpPr/>
            <p:nvPr/>
          </p:nvSpPr>
          <p:spPr>
            <a:xfrm>
              <a:off x="3927757" y="1737234"/>
              <a:ext cx="18720" cy="19104"/>
            </a:xfrm>
            <a:custGeom>
              <a:avLst/>
              <a:gdLst/>
              <a:ahLst/>
              <a:cxnLst/>
              <a:rect l="l" t="t" r="r" b="b"/>
              <a:pathLst>
                <a:path w="585" h="597" extrusionOk="0">
                  <a:moveTo>
                    <a:pt x="404" y="0"/>
                  </a:moveTo>
                  <a:cubicBezTo>
                    <a:pt x="349" y="0"/>
                    <a:pt x="294" y="26"/>
                    <a:pt x="263" y="73"/>
                  </a:cubicBezTo>
                  <a:cubicBezTo>
                    <a:pt x="203" y="168"/>
                    <a:pt x="132" y="251"/>
                    <a:pt x="61" y="346"/>
                  </a:cubicBezTo>
                  <a:cubicBezTo>
                    <a:pt x="1" y="418"/>
                    <a:pt x="13" y="501"/>
                    <a:pt x="72" y="561"/>
                  </a:cubicBezTo>
                  <a:cubicBezTo>
                    <a:pt x="108" y="597"/>
                    <a:pt x="132" y="597"/>
                    <a:pt x="180" y="597"/>
                  </a:cubicBezTo>
                  <a:cubicBezTo>
                    <a:pt x="227" y="597"/>
                    <a:pt x="263" y="573"/>
                    <a:pt x="299" y="537"/>
                  </a:cubicBezTo>
                  <a:cubicBezTo>
                    <a:pt x="382" y="430"/>
                    <a:pt x="465" y="346"/>
                    <a:pt x="525" y="239"/>
                  </a:cubicBezTo>
                  <a:cubicBezTo>
                    <a:pt x="584" y="180"/>
                    <a:pt x="561" y="73"/>
                    <a:pt x="489" y="25"/>
                  </a:cubicBezTo>
                  <a:cubicBezTo>
                    <a:pt x="464" y="8"/>
                    <a:pt x="434" y="0"/>
                    <a:pt x="4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07" name="Google Shape;12007;p81"/>
          <p:cNvGrpSpPr/>
          <p:nvPr/>
        </p:nvGrpSpPr>
        <p:grpSpPr>
          <a:xfrm>
            <a:off x="5218928" y="1576858"/>
            <a:ext cx="347872" cy="347488"/>
            <a:chOff x="5246797" y="1500658"/>
            <a:chExt cx="347872" cy="347488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2008" name="Google Shape;12008;p81"/>
            <p:cNvSpPr/>
            <p:nvPr/>
          </p:nvSpPr>
          <p:spPr>
            <a:xfrm>
              <a:off x="5246797" y="1500658"/>
              <a:ext cx="347872" cy="347488"/>
            </a:xfrm>
            <a:custGeom>
              <a:avLst/>
              <a:gdLst/>
              <a:ahLst/>
              <a:cxnLst/>
              <a:rect l="l" t="t" r="r" b="b"/>
              <a:pathLst>
                <a:path w="10871" h="10859" extrusionOk="0">
                  <a:moveTo>
                    <a:pt x="2024" y="989"/>
                  </a:moveTo>
                  <a:cubicBezTo>
                    <a:pt x="2441" y="989"/>
                    <a:pt x="2822" y="1251"/>
                    <a:pt x="2977" y="1620"/>
                  </a:cubicBezTo>
                  <a:cubicBezTo>
                    <a:pt x="2560" y="1834"/>
                    <a:pt x="2179" y="2120"/>
                    <a:pt x="1834" y="2453"/>
                  </a:cubicBezTo>
                  <a:cubicBezTo>
                    <a:pt x="1703" y="2584"/>
                    <a:pt x="1572" y="2715"/>
                    <a:pt x="1453" y="2870"/>
                  </a:cubicBezTo>
                  <a:cubicBezTo>
                    <a:pt x="1167" y="2679"/>
                    <a:pt x="1001" y="2358"/>
                    <a:pt x="1001" y="2024"/>
                  </a:cubicBezTo>
                  <a:cubicBezTo>
                    <a:pt x="1001" y="1453"/>
                    <a:pt x="1465" y="989"/>
                    <a:pt x="2024" y="989"/>
                  </a:cubicBezTo>
                  <a:close/>
                  <a:moveTo>
                    <a:pt x="2024" y="310"/>
                  </a:moveTo>
                  <a:cubicBezTo>
                    <a:pt x="2715" y="310"/>
                    <a:pt x="3322" y="715"/>
                    <a:pt x="3608" y="1334"/>
                  </a:cubicBezTo>
                  <a:cubicBezTo>
                    <a:pt x="3489" y="1382"/>
                    <a:pt x="3382" y="1429"/>
                    <a:pt x="3275" y="1465"/>
                  </a:cubicBezTo>
                  <a:cubicBezTo>
                    <a:pt x="3072" y="977"/>
                    <a:pt x="2572" y="667"/>
                    <a:pt x="2036" y="667"/>
                  </a:cubicBezTo>
                  <a:cubicBezTo>
                    <a:pt x="1298" y="667"/>
                    <a:pt x="691" y="1274"/>
                    <a:pt x="691" y="2013"/>
                  </a:cubicBezTo>
                  <a:cubicBezTo>
                    <a:pt x="691" y="2465"/>
                    <a:pt x="893" y="2870"/>
                    <a:pt x="1251" y="3120"/>
                  </a:cubicBezTo>
                  <a:cubicBezTo>
                    <a:pt x="1179" y="3227"/>
                    <a:pt x="1120" y="3310"/>
                    <a:pt x="1048" y="3418"/>
                  </a:cubicBezTo>
                  <a:cubicBezTo>
                    <a:pt x="596" y="3108"/>
                    <a:pt x="310" y="2584"/>
                    <a:pt x="310" y="2024"/>
                  </a:cubicBezTo>
                  <a:cubicBezTo>
                    <a:pt x="310" y="1084"/>
                    <a:pt x="1096" y="310"/>
                    <a:pt x="2024" y="310"/>
                  </a:cubicBezTo>
                  <a:close/>
                  <a:moveTo>
                    <a:pt x="8847" y="310"/>
                  </a:moveTo>
                  <a:cubicBezTo>
                    <a:pt x="9787" y="310"/>
                    <a:pt x="10561" y="1084"/>
                    <a:pt x="10561" y="2024"/>
                  </a:cubicBezTo>
                  <a:cubicBezTo>
                    <a:pt x="10561" y="2584"/>
                    <a:pt x="10276" y="3108"/>
                    <a:pt x="9823" y="3418"/>
                  </a:cubicBezTo>
                  <a:cubicBezTo>
                    <a:pt x="9764" y="3310"/>
                    <a:pt x="9692" y="3215"/>
                    <a:pt x="9621" y="3120"/>
                  </a:cubicBezTo>
                  <a:cubicBezTo>
                    <a:pt x="9978" y="2870"/>
                    <a:pt x="10180" y="2465"/>
                    <a:pt x="10180" y="2024"/>
                  </a:cubicBezTo>
                  <a:cubicBezTo>
                    <a:pt x="10180" y="1846"/>
                    <a:pt x="10156" y="1667"/>
                    <a:pt x="10073" y="1501"/>
                  </a:cubicBezTo>
                  <a:cubicBezTo>
                    <a:pt x="10054" y="1442"/>
                    <a:pt x="9977" y="1399"/>
                    <a:pt x="9911" y="1399"/>
                  </a:cubicBezTo>
                  <a:cubicBezTo>
                    <a:pt x="9897" y="1399"/>
                    <a:pt x="9883" y="1401"/>
                    <a:pt x="9871" y="1405"/>
                  </a:cubicBezTo>
                  <a:cubicBezTo>
                    <a:pt x="9799" y="1441"/>
                    <a:pt x="9752" y="1536"/>
                    <a:pt x="9775" y="1620"/>
                  </a:cubicBezTo>
                  <a:cubicBezTo>
                    <a:pt x="9835" y="1751"/>
                    <a:pt x="9859" y="1882"/>
                    <a:pt x="9859" y="2013"/>
                  </a:cubicBezTo>
                  <a:cubicBezTo>
                    <a:pt x="9859" y="2358"/>
                    <a:pt x="9692" y="2667"/>
                    <a:pt x="9406" y="2870"/>
                  </a:cubicBezTo>
                  <a:cubicBezTo>
                    <a:pt x="9287" y="2715"/>
                    <a:pt x="9156" y="2584"/>
                    <a:pt x="9025" y="2453"/>
                  </a:cubicBezTo>
                  <a:cubicBezTo>
                    <a:pt x="8680" y="2120"/>
                    <a:pt x="8287" y="1834"/>
                    <a:pt x="7870" y="1620"/>
                  </a:cubicBezTo>
                  <a:cubicBezTo>
                    <a:pt x="8037" y="1239"/>
                    <a:pt x="8406" y="989"/>
                    <a:pt x="8835" y="989"/>
                  </a:cubicBezTo>
                  <a:cubicBezTo>
                    <a:pt x="9013" y="989"/>
                    <a:pt x="9204" y="1036"/>
                    <a:pt x="9347" y="1143"/>
                  </a:cubicBezTo>
                  <a:cubicBezTo>
                    <a:pt x="9373" y="1154"/>
                    <a:pt x="9400" y="1160"/>
                    <a:pt x="9426" y="1160"/>
                  </a:cubicBezTo>
                  <a:cubicBezTo>
                    <a:pt x="9485" y="1160"/>
                    <a:pt x="9540" y="1133"/>
                    <a:pt x="9573" y="1084"/>
                  </a:cubicBezTo>
                  <a:cubicBezTo>
                    <a:pt x="9621" y="1001"/>
                    <a:pt x="9585" y="905"/>
                    <a:pt x="9514" y="858"/>
                  </a:cubicBezTo>
                  <a:cubicBezTo>
                    <a:pt x="9299" y="739"/>
                    <a:pt x="9061" y="667"/>
                    <a:pt x="8835" y="667"/>
                  </a:cubicBezTo>
                  <a:cubicBezTo>
                    <a:pt x="8299" y="667"/>
                    <a:pt x="7799" y="977"/>
                    <a:pt x="7597" y="1465"/>
                  </a:cubicBezTo>
                  <a:cubicBezTo>
                    <a:pt x="7489" y="1417"/>
                    <a:pt x="7370" y="1382"/>
                    <a:pt x="7263" y="1334"/>
                  </a:cubicBezTo>
                  <a:cubicBezTo>
                    <a:pt x="7537" y="727"/>
                    <a:pt x="8156" y="310"/>
                    <a:pt x="8847" y="310"/>
                  </a:cubicBezTo>
                  <a:close/>
                  <a:moveTo>
                    <a:pt x="5430" y="1322"/>
                  </a:moveTo>
                  <a:cubicBezTo>
                    <a:pt x="6716" y="1322"/>
                    <a:pt x="7906" y="1798"/>
                    <a:pt x="8811" y="2679"/>
                  </a:cubicBezTo>
                  <a:cubicBezTo>
                    <a:pt x="9704" y="3548"/>
                    <a:pt x="10216" y="4715"/>
                    <a:pt x="10216" y="5930"/>
                  </a:cubicBezTo>
                  <a:cubicBezTo>
                    <a:pt x="10216" y="7168"/>
                    <a:pt x="9728" y="8311"/>
                    <a:pt x="8811" y="9192"/>
                  </a:cubicBezTo>
                  <a:cubicBezTo>
                    <a:pt x="7906" y="10073"/>
                    <a:pt x="6716" y="10549"/>
                    <a:pt x="5430" y="10549"/>
                  </a:cubicBezTo>
                  <a:cubicBezTo>
                    <a:pt x="4156" y="10549"/>
                    <a:pt x="2965" y="10073"/>
                    <a:pt x="2060" y="9192"/>
                  </a:cubicBezTo>
                  <a:cubicBezTo>
                    <a:pt x="1167" y="8323"/>
                    <a:pt x="655" y="7168"/>
                    <a:pt x="655" y="5930"/>
                  </a:cubicBezTo>
                  <a:cubicBezTo>
                    <a:pt x="655" y="4703"/>
                    <a:pt x="1143" y="3548"/>
                    <a:pt x="2060" y="2679"/>
                  </a:cubicBezTo>
                  <a:cubicBezTo>
                    <a:pt x="2965" y="1798"/>
                    <a:pt x="4156" y="1322"/>
                    <a:pt x="5430" y="1322"/>
                  </a:cubicBezTo>
                  <a:close/>
                  <a:moveTo>
                    <a:pt x="2024" y="0"/>
                  </a:moveTo>
                  <a:cubicBezTo>
                    <a:pt x="917" y="0"/>
                    <a:pt x="0" y="905"/>
                    <a:pt x="0" y="2024"/>
                  </a:cubicBezTo>
                  <a:cubicBezTo>
                    <a:pt x="0" y="2691"/>
                    <a:pt x="346" y="3334"/>
                    <a:pt x="893" y="3703"/>
                  </a:cubicBezTo>
                  <a:cubicBezTo>
                    <a:pt x="536" y="4382"/>
                    <a:pt x="346" y="5144"/>
                    <a:pt x="346" y="5930"/>
                  </a:cubicBezTo>
                  <a:cubicBezTo>
                    <a:pt x="346" y="7239"/>
                    <a:pt x="881" y="8490"/>
                    <a:pt x="1834" y="9418"/>
                  </a:cubicBezTo>
                  <a:cubicBezTo>
                    <a:pt x="2798" y="10335"/>
                    <a:pt x="4072" y="10859"/>
                    <a:pt x="5442" y="10859"/>
                  </a:cubicBezTo>
                  <a:cubicBezTo>
                    <a:pt x="6811" y="10859"/>
                    <a:pt x="8073" y="10359"/>
                    <a:pt x="9037" y="9418"/>
                  </a:cubicBezTo>
                  <a:cubicBezTo>
                    <a:pt x="10002" y="8490"/>
                    <a:pt x="10526" y="7239"/>
                    <a:pt x="10526" y="5930"/>
                  </a:cubicBezTo>
                  <a:cubicBezTo>
                    <a:pt x="10526" y="5144"/>
                    <a:pt x="10335" y="4382"/>
                    <a:pt x="9978" y="3703"/>
                  </a:cubicBezTo>
                  <a:cubicBezTo>
                    <a:pt x="10526" y="3322"/>
                    <a:pt x="10871" y="2703"/>
                    <a:pt x="10871" y="2024"/>
                  </a:cubicBezTo>
                  <a:cubicBezTo>
                    <a:pt x="10871" y="905"/>
                    <a:pt x="9966" y="0"/>
                    <a:pt x="8847" y="0"/>
                  </a:cubicBezTo>
                  <a:cubicBezTo>
                    <a:pt x="8025" y="0"/>
                    <a:pt x="7287" y="489"/>
                    <a:pt x="6966" y="1251"/>
                  </a:cubicBezTo>
                  <a:cubicBezTo>
                    <a:pt x="6477" y="1096"/>
                    <a:pt x="5977" y="1024"/>
                    <a:pt x="5442" y="1024"/>
                  </a:cubicBezTo>
                  <a:cubicBezTo>
                    <a:pt x="4918" y="1024"/>
                    <a:pt x="4394" y="1096"/>
                    <a:pt x="3906" y="1251"/>
                  </a:cubicBezTo>
                  <a:cubicBezTo>
                    <a:pt x="3596" y="500"/>
                    <a:pt x="2846" y="0"/>
                    <a:pt x="20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09" name="Google Shape;12009;p81"/>
            <p:cNvSpPr/>
            <p:nvPr/>
          </p:nvSpPr>
          <p:spPr>
            <a:xfrm>
              <a:off x="5333677" y="1663346"/>
              <a:ext cx="43456" cy="48032"/>
            </a:xfrm>
            <a:custGeom>
              <a:avLst/>
              <a:gdLst/>
              <a:ahLst/>
              <a:cxnLst/>
              <a:rect l="l" t="t" r="r" b="b"/>
              <a:pathLst>
                <a:path w="1358" h="1501" extrusionOk="0">
                  <a:moveTo>
                    <a:pt x="667" y="0"/>
                  </a:moveTo>
                  <a:cubicBezTo>
                    <a:pt x="298" y="0"/>
                    <a:pt x="0" y="298"/>
                    <a:pt x="0" y="667"/>
                  </a:cubicBezTo>
                  <a:lnTo>
                    <a:pt x="0" y="834"/>
                  </a:lnTo>
                  <a:cubicBezTo>
                    <a:pt x="0" y="1203"/>
                    <a:pt x="298" y="1501"/>
                    <a:pt x="667" y="1501"/>
                  </a:cubicBezTo>
                  <a:cubicBezTo>
                    <a:pt x="1036" y="1501"/>
                    <a:pt x="1334" y="1203"/>
                    <a:pt x="1334" y="834"/>
                  </a:cubicBezTo>
                  <a:lnTo>
                    <a:pt x="1334" y="667"/>
                  </a:lnTo>
                  <a:cubicBezTo>
                    <a:pt x="1357" y="596"/>
                    <a:pt x="1274" y="524"/>
                    <a:pt x="1191" y="524"/>
                  </a:cubicBezTo>
                  <a:cubicBezTo>
                    <a:pt x="1095" y="524"/>
                    <a:pt x="1024" y="596"/>
                    <a:pt x="1024" y="691"/>
                  </a:cubicBezTo>
                  <a:lnTo>
                    <a:pt x="1024" y="846"/>
                  </a:lnTo>
                  <a:cubicBezTo>
                    <a:pt x="1024" y="1048"/>
                    <a:pt x="857" y="1203"/>
                    <a:pt x="667" y="1203"/>
                  </a:cubicBezTo>
                  <a:cubicBezTo>
                    <a:pt x="476" y="1203"/>
                    <a:pt x="310" y="1048"/>
                    <a:pt x="310" y="846"/>
                  </a:cubicBezTo>
                  <a:lnTo>
                    <a:pt x="310" y="691"/>
                  </a:lnTo>
                  <a:cubicBezTo>
                    <a:pt x="310" y="489"/>
                    <a:pt x="476" y="334"/>
                    <a:pt x="667" y="334"/>
                  </a:cubicBezTo>
                  <a:cubicBezTo>
                    <a:pt x="762" y="334"/>
                    <a:pt x="833" y="250"/>
                    <a:pt x="833" y="167"/>
                  </a:cubicBezTo>
                  <a:cubicBezTo>
                    <a:pt x="833" y="72"/>
                    <a:pt x="762" y="0"/>
                    <a:pt x="6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10" name="Google Shape;12010;p81"/>
            <p:cNvSpPr/>
            <p:nvPr/>
          </p:nvSpPr>
          <p:spPr>
            <a:xfrm>
              <a:off x="5463949" y="1663346"/>
              <a:ext cx="43488" cy="48032"/>
            </a:xfrm>
            <a:custGeom>
              <a:avLst/>
              <a:gdLst/>
              <a:ahLst/>
              <a:cxnLst/>
              <a:rect l="l" t="t" r="r" b="b"/>
              <a:pathLst>
                <a:path w="1359" h="1501" extrusionOk="0">
                  <a:moveTo>
                    <a:pt x="668" y="0"/>
                  </a:moveTo>
                  <a:cubicBezTo>
                    <a:pt x="299" y="0"/>
                    <a:pt x="1" y="298"/>
                    <a:pt x="1" y="667"/>
                  </a:cubicBezTo>
                  <a:lnTo>
                    <a:pt x="1" y="834"/>
                  </a:lnTo>
                  <a:cubicBezTo>
                    <a:pt x="1" y="1203"/>
                    <a:pt x="299" y="1501"/>
                    <a:pt x="668" y="1501"/>
                  </a:cubicBezTo>
                  <a:cubicBezTo>
                    <a:pt x="1049" y="1501"/>
                    <a:pt x="1346" y="1203"/>
                    <a:pt x="1346" y="834"/>
                  </a:cubicBezTo>
                  <a:lnTo>
                    <a:pt x="1346" y="667"/>
                  </a:lnTo>
                  <a:cubicBezTo>
                    <a:pt x="1358" y="596"/>
                    <a:pt x="1287" y="524"/>
                    <a:pt x="1192" y="524"/>
                  </a:cubicBezTo>
                  <a:cubicBezTo>
                    <a:pt x="1108" y="524"/>
                    <a:pt x="1037" y="596"/>
                    <a:pt x="1037" y="691"/>
                  </a:cubicBezTo>
                  <a:lnTo>
                    <a:pt x="1037" y="846"/>
                  </a:lnTo>
                  <a:cubicBezTo>
                    <a:pt x="1037" y="1048"/>
                    <a:pt x="870" y="1203"/>
                    <a:pt x="668" y="1203"/>
                  </a:cubicBezTo>
                  <a:cubicBezTo>
                    <a:pt x="477" y="1203"/>
                    <a:pt x="311" y="1048"/>
                    <a:pt x="311" y="846"/>
                  </a:cubicBezTo>
                  <a:lnTo>
                    <a:pt x="311" y="691"/>
                  </a:lnTo>
                  <a:cubicBezTo>
                    <a:pt x="311" y="489"/>
                    <a:pt x="477" y="334"/>
                    <a:pt x="668" y="334"/>
                  </a:cubicBezTo>
                  <a:cubicBezTo>
                    <a:pt x="763" y="334"/>
                    <a:pt x="834" y="250"/>
                    <a:pt x="834" y="167"/>
                  </a:cubicBezTo>
                  <a:cubicBezTo>
                    <a:pt x="834" y="72"/>
                    <a:pt x="763" y="0"/>
                    <a:pt x="6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11" name="Google Shape;12011;p81"/>
            <p:cNvSpPr/>
            <p:nvPr/>
          </p:nvSpPr>
          <p:spPr>
            <a:xfrm>
              <a:off x="5365677" y="1730002"/>
              <a:ext cx="109760" cy="96064"/>
            </a:xfrm>
            <a:custGeom>
              <a:avLst/>
              <a:gdLst/>
              <a:ahLst/>
              <a:cxnLst/>
              <a:rect l="l" t="t" r="r" b="b"/>
              <a:pathLst>
                <a:path w="3430" h="3002" extrusionOk="0">
                  <a:moveTo>
                    <a:pt x="1703" y="287"/>
                  </a:moveTo>
                  <a:cubicBezTo>
                    <a:pt x="2012" y="287"/>
                    <a:pt x="2393" y="430"/>
                    <a:pt x="2393" y="644"/>
                  </a:cubicBezTo>
                  <a:cubicBezTo>
                    <a:pt x="2393" y="823"/>
                    <a:pt x="2096" y="1168"/>
                    <a:pt x="1703" y="1168"/>
                  </a:cubicBezTo>
                  <a:cubicBezTo>
                    <a:pt x="1322" y="1168"/>
                    <a:pt x="1024" y="823"/>
                    <a:pt x="1024" y="644"/>
                  </a:cubicBezTo>
                  <a:cubicBezTo>
                    <a:pt x="1024" y="430"/>
                    <a:pt x="1393" y="287"/>
                    <a:pt x="1703" y="287"/>
                  </a:cubicBezTo>
                  <a:close/>
                  <a:moveTo>
                    <a:pt x="1727" y="2025"/>
                  </a:moveTo>
                  <a:cubicBezTo>
                    <a:pt x="1822" y="2025"/>
                    <a:pt x="1917" y="2025"/>
                    <a:pt x="2024" y="2037"/>
                  </a:cubicBezTo>
                  <a:cubicBezTo>
                    <a:pt x="2179" y="2061"/>
                    <a:pt x="2319" y="2073"/>
                    <a:pt x="2447" y="2073"/>
                  </a:cubicBezTo>
                  <a:cubicBezTo>
                    <a:pt x="2575" y="2073"/>
                    <a:pt x="2691" y="2061"/>
                    <a:pt x="2798" y="2037"/>
                  </a:cubicBezTo>
                  <a:lnTo>
                    <a:pt x="2798" y="2037"/>
                  </a:lnTo>
                  <a:cubicBezTo>
                    <a:pt x="2679" y="2406"/>
                    <a:pt x="2239" y="2692"/>
                    <a:pt x="1727" y="2692"/>
                  </a:cubicBezTo>
                  <a:cubicBezTo>
                    <a:pt x="1203" y="2692"/>
                    <a:pt x="762" y="2418"/>
                    <a:pt x="655" y="2037"/>
                  </a:cubicBezTo>
                  <a:lnTo>
                    <a:pt x="655" y="2037"/>
                  </a:lnTo>
                  <a:cubicBezTo>
                    <a:pt x="756" y="2061"/>
                    <a:pt x="869" y="2073"/>
                    <a:pt x="997" y="2073"/>
                  </a:cubicBezTo>
                  <a:cubicBezTo>
                    <a:pt x="1125" y="2073"/>
                    <a:pt x="1268" y="2061"/>
                    <a:pt x="1429" y="2037"/>
                  </a:cubicBezTo>
                  <a:cubicBezTo>
                    <a:pt x="1524" y="2025"/>
                    <a:pt x="1619" y="2025"/>
                    <a:pt x="1727" y="2025"/>
                  </a:cubicBezTo>
                  <a:close/>
                  <a:moveTo>
                    <a:pt x="1703" y="1"/>
                  </a:moveTo>
                  <a:cubicBezTo>
                    <a:pt x="1143" y="1"/>
                    <a:pt x="691" y="299"/>
                    <a:pt x="691" y="668"/>
                  </a:cubicBezTo>
                  <a:cubicBezTo>
                    <a:pt x="691" y="858"/>
                    <a:pt x="810" y="1073"/>
                    <a:pt x="988" y="1239"/>
                  </a:cubicBezTo>
                  <a:cubicBezTo>
                    <a:pt x="1155" y="1370"/>
                    <a:pt x="1334" y="1454"/>
                    <a:pt x="1548" y="1501"/>
                  </a:cubicBezTo>
                  <a:lnTo>
                    <a:pt x="1548" y="1739"/>
                  </a:lnTo>
                  <a:cubicBezTo>
                    <a:pt x="1488" y="1739"/>
                    <a:pt x="1429" y="1763"/>
                    <a:pt x="1369" y="1763"/>
                  </a:cubicBezTo>
                  <a:cubicBezTo>
                    <a:pt x="1243" y="1776"/>
                    <a:pt x="1126" y="1783"/>
                    <a:pt x="1019" y="1783"/>
                  </a:cubicBezTo>
                  <a:cubicBezTo>
                    <a:pt x="723" y="1783"/>
                    <a:pt x="507" y="1731"/>
                    <a:pt x="393" y="1608"/>
                  </a:cubicBezTo>
                  <a:cubicBezTo>
                    <a:pt x="298" y="1501"/>
                    <a:pt x="322" y="1382"/>
                    <a:pt x="322" y="1370"/>
                  </a:cubicBezTo>
                  <a:cubicBezTo>
                    <a:pt x="334" y="1275"/>
                    <a:pt x="274" y="1204"/>
                    <a:pt x="203" y="1180"/>
                  </a:cubicBezTo>
                  <a:cubicBezTo>
                    <a:pt x="190" y="1176"/>
                    <a:pt x="177" y="1174"/>
                    <a:pt x="165" y="1174"/>
                  </a:cubicBezTo>
                  <a:cubicBezTo>
                    <a:pt x="95" y="1174"/>
                    <a:pt x="32" y="1228"/>
                    <a:pt x="12" y="1299"/>
                  </a:cubicBezTo>
                  <a:cubicBezTo>
                    <a:pt x="0" y="1394"/>
                    <a:pt x="0" y="1620"/>
                    <a:pt x="155" y="1799"/>
                  </a:cubicBezTo>
                  <a:cubicBezTo>
                    <a:pt x="191" y="1835"/>
                    <a:pt x="238" y="1858"/>
                    <a:pt x="262" y="1894"/>
                  </a:cubicBezTo>
                  <a:cubicBezTo>
                    <a:pt x="310" y="2513"/>
                    <a:pt x="929" y="3001"/>
                    <a:pt x="1691" y="3001"/>
                  </a:cubicBezTo>
                  <a:cubicBezTo>
                    <a:pt x="2453" y="3001"/>
                    <a:pt x="3072" y="2513"/>
                    <a:pt x="3120" y="1894"/>
                  </a:cubicBezTo>
                  <a:cubicBezTo>
                    <a:pt x="3167" y="1858"/>
                    <a:pt x="3191" y="1835"/>
                    <a:pt x="3227" y="1799"/>
                  </a:cubicBezTo>
                  <a:cubicBezTo>
                    <a:pt x="3417" y="1620"/>
                    <a:pt x="3429" y="1406"/>
                    <a:pt x="3405" y="1299"/>
                  </a:cubicBezTo>
                  <a:cubicBezTo>
                    <a:pt x="3396" y="1223"/>
                    <a:pt x="3333" y="1169"/>
                    <a:pt x="3266" y="1169"/>
                  </a:cubicBezTo>
                  <a:cubicBezTo>
                    <a:pt x="3249" y="1169"/>
                    <a:pt x="3232" y="1173"/>
                    <a:pt x="3215" y="1180"/>
                  </a:cubicBezTo>
                  <a:cubicBezTo>
                    <a:pt x="3120" y="1192"/>
                    <a:pt x="3060" y="1275"/>
                    <a:pt x="3096" y="1370"/>
                  </a:cubicBezTo>
                  <a:cubicBezTo>
                    <a:pt x="3096" y="1370"/>
                    <a:pt x="3108" y="1501"/>
                    <a:pt x="3012" y="1608"/>
                  </a:cubicBezTo>
                  <a:cubicBezTo>
                    <a:pt x="2905" y="1725"/>
                    <a:pt x="2682" y="1781"/>
                    <a:pt x="2375" y="1781"/>
                  </a:cubicBezTo>
                  <a:cubicBezTo>
                    <a:pt x="2275" y="1781"/>
                    <a:pt x="2165" y="1775"/>
                    <a:pt x="2048" y="1763"/>
                  </a:cubicBezTo>
                  <a:cubicBezTo>
                    <a:pt x="1989" y="1739"/>
                    <a:pt x="1929" y="1739"/>
                    <a:pt x="1869" y="1739"/>
                  </a:cubicBezTo>
                  <a:lnTo>
                    <a:pt x="1869" y="1501"/>
                  </a:lnTo>
                  <a:cubicBezTo>
                    <a:pt x="2060" y="1477"/>
                    <a:pt x="2250" y="1382"/>
                    <a:pt x="2417" y="1239"/>
                  </a:cubicBezTo>
                  <a:cubicBezTo>
                    <a:pt x="2620" y="1073"/>
                    <a:pt x="2715" y="858"/>
                    <a:pt x="2715" y="668"/>
                  </a:cubicBezTo>
                  <a:cubicBezTo>
                    <a:pt x="2715" y="299"/>
                    <a:pt x="2274" y="1"/>
                    <a:pt x="17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12" name="Google Shape;12012;p81"/>
          <p:cNvGrpSpPr/>
          <p:nvPr/>
        </p:nvGrpSpPr>
        <p:grpSpPr>
          <a:xfrm>
            <a:off x="5768720" y="1576858"/>
            <a:ext cx="349024" cy="346752"/>
            <a:chOff x="5796589" y="1500658"/>
            <a:chExt cx="349024" cy="346752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2013" name="Google Shape;12013;p81"/>
            <p:cNvSpPr/>
            <p:nvPr/>
          </p:nvSpPr>
          <p:spPr>
            <a:xfrm>
              <a:off x="6089933" y="1500658"/>
              <a:ext cx="11104" cy="20992"/>
            </a:xfrm>
            <a:custGeom>
              <a:avLst/>
              <a:gdLst/>
              <a:ahLst/>
              <a:cxnLst/>
              <a:rect l="l" t="t" r="r" b="b"/>
              <a:pathLst>
                <a:path w="347" h="656" extrusionOk="0">
                  <a:moveTo>
                    <a:pt x="168" y="0"/>
                  </a:moveTo>
                  <a:cubicBezTo>
                    <a:pt x="72" y="0"/>
                    <a:pt x="1" y="72"/>
                    <a:pt x="1" y="155"/>
                  </a:cubicBezTo>
                  <a:cubicBezTo>
                    <a:pt x="1" y="155"/>
                    <a:pt x="1" y="310"/>
                    <a:pt x="13" y="500"/>
                  </a:cubicBezTo>
                  <a:cubicBezTo>
                    <a:pt x="13" y="596"/>
                    <a:pt x="84" y="655"/>
                    <a:pt x="180" y="655"/>
                  </a:cubicBezTo>
                  <a:lnTo>
                    <a:pt x="191" y="655"/>
                  </a:lnTo>
                  <a:cubicBezTo>
                    <a:pt x="287" y="655"/>
                    <a:pt x="346" y="572"/>
                    <a:pt x="346" y="489"/>
                  </a:cubicBezTo>
                  <a:cubicBezTo>
                    <a:pt x="322" y="298"/>
                    <a:pt x="322" y="155"/>
                    <a:pt x="322" y="155"/>
                  </a:cubicBezTo>
                  <a:cubicBezTo>
                    <a:pt x="322" y="72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grpSp>
          <p:nvGrpSpPr>
            <p:cNvPr id="12014" name="Google Shape;12014;p81"/>
            <p:cNvGrpSpPr/>
            <p:nvPr/>
          </p:nvGrpSpPr>
          <p:grpSpPr>
            <a:xfrm>
              <a:off x="5796589" y="1500658"/>
              <a:ext cx="349024" cy="346752"/>
              <a:chOff x="5796589" y="1500658"/>
              <a:chExt cx="349024" cy="346752"/>
            </a:xfrm>
            <a:grpFill/>
          </p:grpSpPr>
          <p:sp>
            <p:nvSpPr>
              <p:cNvPr id="12015" name="Google Shape;12015;p81"/>
              <p:cNvSpPr/>
              <p:nvPr/>
            </p:nvSpPr>
            <p:spPr>
              <a:xfrm>
                <a:off x="5893357" y="1544018"/>
                <a:ext cx="14496" cy="15328"/>
              </a:xfrm>
              <a:custGeom>
                <a:avLst/>
                <a:gdLst/>
                <a:ahLst/>
                <a:cxnLst/>
                <a:rect l="l" t="t" r="r" b="b"/>
                <a:pathLst>
                  <a:path w="453" h="479" extrusionOk="0">
                    <a:moveTo>
                      <a:pt x="271" y="1"/>
                    </a:moveTo>
                    <a:cubicBezTo>
                      <a:pt x="211" y="1"/>
                      <a:pt x="149" y="34"/>
                      <a:pt x="131" y="86"/>
                    </a:cubicBezTo>
                    <a:cubicBezTo>
                      <a:pt x="131" y="86"/>
                      <a:pt x="96" y="146"/>
                      <a:pt x="36" y="229"/>
                    </a:cubicBezTo>
                    <a:cubicBezTo>
                      <a:pt x="0" y="312"/>
                      <a:pt x="12" y="408"/>
                      <a:pt x="84" y="455"/>
                    </a:cubicBezTo>
                    <a:cubicBezTo>
                      <a:pt x="119" y="467"/>
                      <a:pt x="143" y="479"/>
                      <a:pt x="167" y="479"/>
                    </a:cubicBezTo>
                    <a:cubicBezTo>
                      <a:pt x="238" y="479"/>
                      <a:pt x="274" y="455"/>
                      <a:pt x="310" y="408"/>
                    </a:cubicBezTo>
                    <a:cubicBezTo>
                      <a:pt x="381" y="312"/>
                      <a:pt x="417" y="229"/>
                      <a:pt x="417" y="217"/>
                    </a:cubicBezTo>
                    <a:cubicBezTo>
                      <a:pt x="453" y="146"/>
                      <a:pt x="417" y="50"/>
                      <a:pt x="334" y="15"/>
                    </a:cubicBezTo>
                    <a:cubicBezTo>
                      <a:pt x="315" y="5"/>
                      <a:pt x="293" y="1"/>
                      <a:pt x="27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2016" name="Google Shape;12016;p81"/>
              <p:cNvSpPr/>
              <p:nvPr/>
            </p:nvSpPr>
            <p:spPr>
              <a:xfrm>
                <a:off x="5905165" y="1696114"/>
                <a:ext cx="32416" cy="37760"/>
              </a:xfrm>
              <a:custGeom>
                <a:avLst/>
                <a:gdLst/>
                <a:ahLst/>
                <a:cxnLst/>
                <a:rect l="l" t="t" r="r" b="b"/>
                <a:pathLst>
                  <a:path w="1013" h="1180" extrusionOk="0">
                    <a:moveTo>
                      <a:pt x="524" y="334"/>
                    </a:moveTo>
                    <a:cubicBezTo>
                      <a:pt x="620" y="334"/>
                      <a:pt x="703" y="405"/>
                      <a:pt x="703" y="512"/>
                    </a:cubicBezTo>
                    <a:lnTo>
                      <a:pt x="703" y="679"/>
                    </a:lnTo>
                    <a:cubicBezTo>
                      <a:pt x="703" y="774"/>
                      <a:pt x="620" y="858"/>
                      <a:pt x="524" y="858"/>
                    </a:cubicBezTo>
                    <a:cubicBezTo>
                      <a:pt x="417" y="858"/>
                      <a:pt x="346" y="774"/>
                      <a:pt x="346" y="679"/>
                    </a:cubicBezTo>
                    <a:lnTo>
                      <a:pt x="346" y="512"/>
                    </a:lnTo>
                    <a:cubicBezTo>
                      <a:pt x="346" y="405"/>
                      <a:pt x="417" y="334"/>
                      <a:pt x="524" y="334"/>
                    </a:cubicBezTo>
                    <a:close/>
                    <a:moveTo>
                      <a:pt x="500" y="0"/>
                    </a:moveTo>
                    <a:cubicBezTo>
                      <a:pt x="239" y="0"/>
                      <a:pt x="0" y="227"/>
                      <a:pt x="0" y="512"/>
                    </a:cubicBezTo>
                    <a:lnTo>
                      <a:pt x="0" y="679"/>
                    </a:lnTo>
                    <a:cubicBezTo>
                      <a:pt x="0" y="941"/>
                      <a:pt x="215" y="1179"/>
                      <a:pt x="500" y="1179"/>
                    </a:cubicBezTo>
                    <a:cubicBezTo>
                      <a:pt x="774" y="1179"/>
                      <a:pt x="1012" y="953"/>
                      <a:pt x="1012" y="679"/>
                    </a:cubicBezTo>
                    <a:lnTo>
                      <a:pt x="1012" y="512"/>
                    </a:lnTo>
                    <a:cubicBezTo>
                      <a:pt x="1012" y="227"/>
                      <a:pt x="786" y="0"/>
                      <a:pt x="50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2017" name="Google Shape;12017;p81"/>
              <p:cNvSpPr/>
              <p:nvPr/>
            </p:nvSpPr>
            <p:spPr>
              <a:xfrm>
                <a:off x="6003085" y="1696114"/>
                <a:ext cx="32416" cy="37760"/>
              </a:xfrm>
              <a:custGeom>
                <a:avLst/>
                <a:gdLst/>
                <a:ahLst/>
                <a:cxnLst/>
                <a:rect l="l" t="t" r="r" b="b"/>
                <a:pathLst>
                  <a:path w="1013" h="1180" extrusionOk="0">
                    <a:moveTo>
                      <a:pt x="512" y="334"/>
                    </a:moveTo>
                    <a:cubicBezTo>
                      <a:pt x="619" y="334"/>
                      <a:pt x="691" y="405"/>
                      <a:pt x="691" y="512"/>
                    </a:cubicBezTo>
                    <a:lnTo>
                      <a:pt x="691" y="679"/>
                    </a:lnTo>
                    <a:cubicBezTo>
                      <a:pt x="691" y="774"/>
                      <a:pt x="619" y="858"/>
                      <a:pt x="512" y="858"/>
                    </a:cubicBezTo>
                    <a:cubicBezTo>
                      <a:pt x="405" y="858"/>
                      <a:pt x="334" y="774"/>
                      <a:pt x="334" y="679"/>
                    </a:cubicBezTo>
                    <a:lnTo>
                      <a:pt x="334" y="512"/>
                    </a:lnTo>
                    <a:cubicBezTo>
                      <a:pt x="334" y="405"/>
                      <a:pt x="405" y="334"/>
                      <a:pt x="512" y="334"/>
                    </a:cubicBezTo>
                    <a:close/>
                    <a:moveTo>
                      <a:pt x="512" y="0"/>
                    </a:moveTo>
                    <a:cubicBezTo>
                      <a:pt x="238" y="0"/>
                      <a:pt x="0" y="227"/>
                      <a:pt x="0" y="512"/>
                    </a:cubicBezTo>
                    <a:lnTo>
                      <a:pt x="0" y="679"/>
                    </a:lnTo>
                    <a:cubicBezTo>
                      <a:pt x="0" y="941"/>
                      <a:pt x="227" y="1179"/>
                      <a:pt x="512" y="1179"/>
                    </a:cubicBezTo>
                    <a:cubicBezTo>
                      <a:pt x="798" y="1179"/>
                      <a:pt x="1012" y="953"/>
                      <a:pt x="1012" y="679"/>
                    </a:cubicBezTo>
                    <a:lnTo>
                      <a:pt x="1012" y="512"/>
                    </a:lnTo>
                    <a:cubicBezTo>
                      <a:pt x="1012" y="227"/>
                      <a:pt x="786" y="0"/>
                      <a:pt x="5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2018" name="Google Shape;12018;p81"/>
              <p:cNvSpPr/>
              <p:nvPr/>
            </p:nvSpPr>
            <p:spPr>
              <a:xfrm>
                <a:off x="5796589" y="1500658"/>
                <a:ext cx="349024" cy="346752"/>
              </a:xfrm>
              <a:custGeom>
                <a:avLst/>
                <a:gdLst/>
                <a:ahLst/>
                <a:cxnLst/>
                <a:rect l="l" t="t" r="r" b="b"/>
                <a:pathLst>
                  <a:path w="10907" h="10836" extrusionOk="0">
                    <a:moveTo>
                      <a:pt x="8215" y="4060"/>
                    </a:moveTo>
                    <a:lnTo>
                      <a:pt x="8215" y="4060"/>
                    </a:lnTo>
                    <a:cubicBezTo>
                      <a:pt x="7977" y="4227"/>
                      <a:pt x="7739" y="4430"/>
                      <a:pt x="7525" y="4668"/>
                    </a:cubicBezTo>
                    <a:cubicBezTo>
                      <a:pt x="7453" y="4596"/>
                      <a:pt x="7382" y="4525"/>
                      <a:pt x="7287" y="4441"/>
                    </a:cubicBezTo>
                    <a:cubicBezTo>
                      <a:pt x="7513" y="4358"/>
                      <a:pt x="7823" y="4203"/>
                      <a:pt x="8215" y="4060"/>
                    </a:cubicBezTo>
                    <a:close/>
                    <a:moveTo>
                      <a:pt x="2631" y="4072"/>
                    </a:moveTo>
                    <a:lnTo>
                      <a:pt x="2631" y="4072"/>
                    </a:lnTo>
                    <a:cubicBezTo>
                      <a:pt x="3036" y="4203"/>
                      <a:pt x="3358" y="4358"/>
                      <a:pt x="3560" y="4465"/>
                    </a:cubicBezTo>
                    <a:cubicBezTo>
                      <a:pt x="3465" y="4537"/>
                      <a:pt x="3393" y="4608"/>
                      <a:pt x="3322" y="4680"/>
                    </a:cubicBezTo>
                    <a:cubicBezTo>
                      <a:pt x="3108" y="4430"/>
                      <a:pt x="2870" y="4239"/>
                      <a:pt x="2631" y="4072"/>
                    </a:cubicBezTo>
                    <a:close/>
                    <a:moveTo>
                      <a:pt x="1357" y="3775"/>
                    </a:moveTo>
                    <a:lnTo>
                      <a:pt x="1357" y="3775"/>
                    </a:lnTo>
                    <a:cubicBezTo>
                      <a:pt x="1738" y="3906"/>
                      <a:pt x="2608" y="4263"/>
                      <a:pt x="3120" y="4953"/>
                    </a:cubicBezTo>
                    <a:cubicBezTo>
                      <a:pt x="3060" y="5049"/>
                      <a:pt x="3001" y="5168"/>
                      <a:pt x="2941" y="5287"/>
                    </a:cubicBezTo>
                    <a:cubicBezTo>
                      <a:pt x="1655" y="5192"/>
                      <a:pt x="1393" y="4215"/>
                      <a:pt x="1357" y="3775"/>
                    </a:cubicBezTo>
                    <a:close/>
                    <a:moveTo>
                      <a:pt x="9513" y="3775"/>
                    </a:moveTo>
                    <a:cubicBezTo>
                      <a:pt x="9466" y="4215"/>
                      <a:pt x="9216" y="5192"/>
                      <a:pt x="7918" y="5299"/>
                    </a:cubicBezTo>
                    <a:cubicBezTo>
                      <a:pt x="7870" y="5180"/>
                      <a:pt x="7811" y="5061"/>
                      <a:pt x="7739" y="4953"/>
                    </a:cubicBezTo>
                    <a:cubicBezTo>
                      <a:pt x="8275" y="4263"/>
                      <a:pt x="9120" y="3906"/>
                      <a:pt x="9513" y="3775"/>
                    </a:cubicBezTo>
                    <a:close/>
                    <a:moveTo>
                      <a:pt x="5429" y="8823"/>
                    </a:moveTo>
                    <a:cubicBezTo>
                      <a:pt x="5775" y="8823"/>
                      <a:pt x="5953" y="8966"/>
                      <a:pt x="5953" y="9025"/>
                    </a:cubicBezTo>
                    <a:cubicBezTo>
                      <a:pt x="5953" y="9132"/>
                      <a:pt x="5727" y="9359"/>
                      <a:pt x="5429" y="9359"/>
                    </a:cubicBezTo>
                    <a:cubicBezTo>
                      <a:pt x="5132" y="9347"/>
                      <a:pt x="4906" y="9121"/>
                      <a:pt x="4906" y="9025"/>
                    </a:cubicBezTo>
                    <a:cubicBezTo>
                      <a:pt x="4906" y="8966"/>
                      <a:pt x="5084" y="8823"/>
                      <a:pt x="5429" y="8823"/>
                    </a:cubicBezTo>
                    <a:close/>
                    <a:moveTo>
                      <a:pt x="5429" y="4251"/>
                    </a:moveTo>
                    <a:cubicBezTo>
                      <a:pt x="6287" y="4251"/>
                      <a:pt x="6930" y="4465"/>
                      <a:pt x="7322" y="4918"/>
                    </a:cubicBezTo>
                    <a:cubicBezTo>
                      <a:pt x="7644" y="5311"/>
                      <a:pt x="7811" y="5894"/>
                      <a:pt x="7811" y="6620"/>
                    </a:cubicBezTo>
                    <a:cubicBezTo>
                      <a:pt x="7811" y="7442"/>
                      <a:pt x="7644" y="7644"/>
                      <a:pt x="7215" y="8168"/>
                    </a:cubicBezTo>
                    <a:cubicBezTo>
                      <a:pt x="7132" y="8287"/>
                      <a:pt x="7001" y="8418"/>
                      <a:pt x="6882" y="8585"/>
                    </a:cubicBezTo>
                    <a:cubicBezTo>
                      <a:pt x="6870" y="8537"/>
                      <a:pt x="6858" y="8478"/>
                      <a:pt x="6822" y="8430"/>
                    </a:cubicBezTo>
                    <a:cubicBezTo>
                      <a:pt x="6797" y="8379"/>
                      <a:pt x="6740" y="8339"/>
                      <a:pt x="6684" y="8339"/>
                    </a:cubicBezTo>
                    <a:cubicBezTo>
                      <a:pt x="6662" y="8339"/>
                      <a:pt x="6640" y="8345"/>
                      <a:pt x="6620" y="8359"/>
                    </a:cubicBezTo>
                    <a:cubicBezTo>
                      <a:pt x="6549" y="8406"/>
                      <a:pt x="6501" y="8490"/>
                      <a:pt x="6549" y="8561"/>
                    </a:cubicBezTo>
                    <a:cubicBezTo>
                      <a:pt x="6608" y="8668"/>
                      <a:pt x="6620" y="8787"/>
                      <a:pt x="6620" y="8906"/>
                    </a:cubicBezTo>
                    <a:cubicBezTo>
                      <a:pt x="6620" y="9502"/>
                      <a:pt x="6275" y="9823"/>
                      <a:pt x="5572" y="9847"/>
                    </a:cubicBezTo>
                    <a:lnTo>
                      <a:pt x="5572" y="9644"/>
                    </a:lnTo>
                    <a:cubicBezTo>
                      <a:pt x="5965" y="9561"/>
                      <a:pt x="6263" y="9263"/>
                      <a:pt x="6263" y="9013"/>
                    </a:cubicBezTo>
                    <a:cubicBezTo>
                      <a:pt x="6263" y="8716"/>
                      <a:pt x="5906" y="8490"/>
                      <a:pt x="5429" y="8490"/>
                    </a:cubicBezTo>
                    <a:cubicBezTo>
                      <a:pt x="4953" y="8490"/>
                      <a:pt x="4596" y="8716"/>
                      <a:pt x="4596" y="9013"/>
                    </a:cubicBezTo>
                    <a:cubicBezTo>
                      <a:pt x="4596" y="9263"/>
                      <a:pt x="4894" y="9585"/>
                      <a:pt x="5275" y="9644"/>
                    </a:cubicBezTo>
                    <a:lnTo>
                      <a:pt x="5275" y="9847"/>
                    </a:lnTo>
                    <a:cubicBezTo>
                      <a:pt x="4584" y="9799"/>
                      <a:pt x="4239" y="9502"/>
                      <a:pt x="4239" y="8906"/>
                    </a:cubicBezTo>
                    <a:cubicBezTo>
                      <a:pt x="4239" y="8382"/>
                      <a:pt x="4775" y="7954"/>
                      <a:pt x="5441" y="7954"/>
                    </a:cubicBezTo>
                    <a:cubicBezTo>
                      <a:pt x="5679" y="7954"/>
                      <a:pt x="5906" y="8013"/>
                      <a:pt x="6108" y="8120"/>
                    </a:cubicBezTo>
                    <a:cubicBezTo>
                      <a:pt x="6134" y="8135"/>
                      <a:pt x="6162" y="8142"/>
                      <a:pt x="6188" y="8142"/>
                    </a:cubicBezTo>
                    <a:cubicBezTo>
                      <a:pt x="6245" y="8142"/>
                      <a:pt x="6298" y="8110"/>
                      <a:pt x="6322" y="8061"/>
                    </a:cubicBezTo>
                    <a:cubicBezTo>
                      <a:pt x="6370" y="7990"/>
                      <a:pt x="6334" y="7882"/>
                      <a:pt x="6263" y="7859"/>
                    </a:cubicBezTo>
                    <a:cubicBezTo>
                      <a:pt x="6025" y="7716"/>
                      <a:pt x="5739" y="7656"/>
                      <a:pt x="5441" y="7656"/>
                    </a:cubicBezTo>
                    <a:cubicBezTo>
                      <a:pt x="4739" y="7656"/>
                      <a:pt x="4144" y="8061"/>
                      <a:pt x="3965" y="8597"/>
                    </a:cubicBezTo>
                    <a:cubicBezTo>
                      <a:pt x="3846" y="8430"/>
                      <a:pt x="3727" y="8299"/>
                      <a:pt x="3643" y="8180"/>
                    </a:cubicBezTo>
                    <a:cubicBezTo>
                      <a:pt x="3215" y="7644"/>
                      <a:pt x="3048" y="7454"/>
                      <a:pt x="3048" y="6632"/>
                    </a:cubicBezTo>
                    <a:cubicBezTo>
                      <a:pt x="3048" y="5894"/>
                      <a:pt x="3215" y="5323"/>
                      <a:pt x="3536" y="4942"/>
                    </a:cubicBezTo>
                    <a:cubicBezTo>
                      <a:pt x="3929" y="4477"/>
                      <a:pt x="4560" y="4251"/>
                      <a:pt x="5429" y="4251"/>
                    </a:cubicBezTo>
                    <a:close/>
                    <a:moveTo>
                      <a:pt x="4596" y="10025"/>
                    </a:moveTo>
                    <a:cubicBezTo>
                      <a:pt x="4822" y="10121"/>
                      <a:pt x="5108" y="10180"/>
                      <a:pt x="5429" y="10180"/>
                    </a:cubicBezTo>
                    <a:cubicBezTo>
                      <a:pt x="5751" y="10180"/>
                      <a:pt x="6037" y="10133"/>
                      <a:pt x="6263" y="10025"/>
                    </a:cubicBezTo>
                    <a:lnTo>
                      <a:pt x="6263" y="10025"/>
                    </a:lnTo>
                    <a:cubicBezTo>
                      <a:pt x="6179" y="10383"/>
                      <a:pt x="5906" y="10537"/>
                      <a:pt x="5429" y="10537"/>
                    </a:cubicBezTo>
                    <a:cubicBezTo>
                      <a:pt x="4953" y="10537"/>
                      <a:pt x="4691" y="10371"/>
                      <a:pt x="4596" y="10025"/>
                    </a:cubicBezTo>
                    <a:close/>
                    <a:moveTo>
                      <a:pt x="1560" y="0"/>
                    </a:moveTo>
                    <a:cubicBezTo>
                      <a:pt x="1465" y="0"/>
                      <a:pt x="1393" y="72"/>
                      <a:pt x="1393" y="155"/>
                    </a:cubicBezTo>
                    <a:cubicBezTo>
                      <a:pt x="1393" y="512"/>
                      <a:pt x="1334" y="1524"/>
                      <a:pt x="1096" y="1917"/>
                    </a:cubicBezTo>
                    <a:cubicBezTo>
                      <a:pt x="834" y="1691"/>
                      <a:pt x="619" y="1441"/>
                      <a:pt x="500" y="1120"/>
                    </a:cubicBezTo>
                    <a:cubicBezTo>
                      <a:pt x="322" y="691"/>
                      <a:pt x="357" y="346"/>
                      <a:pt x="357" y="334"/>
                    </a:cubicBezTo>
                    <a:cubicBezTo>
                      <a:pt x="369" y="250"/>
                      <a:pt x="298" y="167"/>
                      <a:pt x="214" y="155"/>
                    </a:cubicBezTo>
                    <a:cubicBezTo>
                      <a:pt x="208" y="154"/>
                      <a:pt x="202" y="154"/>
                      <a:pt x="196" y="154"/>
                    </a:cubicBezTo>
                    <a:cubicBezTo>
                      <a:pt x="121" y="154"/>
                      <a:pt x="58" y="220"/>
                      <a:pt x="36" y="286"/>
                    </a:cubicBezTo>
                    <a:cubicBezTo>
                      <a:pt x="36" y="310"/>
                      <a:pt x="0" y="727"/>
                      <a:pt x="203" y="1215"/>
                    </a:cubicBezTo>
                    <a:cubicBezTo>
                      <a:pt x="393" y="1679"/>
                      <a:pt x="834" y="2286"/>
                      <a:pt x="1858" y="2656"/>
                    </a:cubicBezTo>
                    <a:cubicBezTo>
                      <a:pt x="3286" y="3179"/>
                      <a:pt x="4084" y="3775"/>
                      <a:pt x="4382" y="4025"/>
                    </a:cubicBezTo>
                    <a:cubicBezTo>
                      <a:pt x="4227" y="4084"/>
                      <a:pt x="4060" y="4144"/>
                      <a:pt x="3905" y="4215"/>
                    </a:cubicBezTo>
                    <a:cubicBezTo>
                      <a:pt x="3596" y="4060"/>
                      <a:pt x="2417" y="3465"/>
                      <a:pt x="1250" y="3370"/>
                    </a:cubicBezTo>
                    <a:cubicBezTo>
                      <a:pt x="1203" y="3370"/>
                      <a:pt x="1155" y="3394"/>
                      <a:pt x="1131" y="3418"/>
                    </a:cubicBezTo>
                    <a:cubicBezTo>
                      <a:pt x="1096" y="3453"/>
                      <a:pt x="1084" y="3489"/>
                      <a:pt x="1072" y="3537"/>
                    </a:cubicBezTo>
                    <a:cubicBezTo>
                      <a:pt x="1072" y="3548"/>
                      <a:pt x="1048" y="4025"/>
                      <a:pt x="1286" y="4537"/>
                    </a:cubicBezTo>
                    <a:cubicBezTo>
                      <a:pt x="1500" y="4965"/>
                      <a:pt x="1941" y="5501"/>
                      <a:pt x="2893" y="5596"/>
                    </a:cubicBezTo>
                    <a:cubicBezTo>
                      <a:pt x="2822" y="5894"/>
                      <a:pt x="2774" y="6227"/>
                      <a:pt x="2774" y="6608"/>
                    </a:cubicBezTo>
                    <a:cubicBezTo>
                      <a:pt x="2774" y="7537"/>
                      <a:pt x="2989" y="7799"/>
                      <a:pt x="3453" y="8359"/>
                    </a:cubicBezTo>
                    <a:cubicBezTo>
                      <a:pt x="3596" y="8537"/>
                      <a:pt x="3774" y="8763"/>
                      <a:pt x="3989" y="9049"/>
                    </a:cubicBezTo>
                    <a:cubicBezTo>
                      <a:pt x="4013" y="9359"/>
                      <a:pt x="4120" y="9609"/>
                      <a:pt x="4322" y="9787"/>
                    </a:cubicBezTo>
                    <a:cubicBezTo>
                      <a:pt x="4346" y="10454"/>
                      <a:pt x="4763" y="10835"/>
                      <a:pt x="5501" y="10835"/>
                    </a:cubicBezTo>
                    <a:cubicBezTo>
                      <a:pt x="6251" y="10835"/>
                      <a:pt x="6668" y="10454"/>
                      <a:pt x="6680" y="9787"/>
                    </a:cubicBezTo>
                    <a:cubicBezTo>
                      <a:pt x="6870" y="9597"/>
                      <a:pt x="6989" y="9347"/>
                      <a:pt x="7025" y="9049"/>
                    </a:cubicBezTo>
                    <a:cubicBezTo>
                      <a:pt x="7227" y="8763"/>
                      <a:pt x="7406" y="8537"/>
                      <a:pt x="7561" y="8359"/>
                    </a:cubicBezTo>
                    <a:cubicBezTo>
                      <a:pt x="8013" y="7799"/>
                      <a:pt x="8227" y="7537"/>
                      <a:pt x="8227" y="6608"/>
                    </a:cubicBezTo>
                    <a:cubicBezTo>
                      <a:pt x="8227" y="6227"/>
                      <a:pt x="8180" y="5894"/>
                      <a:pt x="8108" y="5596"/>
                    </a:cubicBezTo>
                    <a:cubicBezTo>
                      <a:pt x="9061" y="5489"/>
                      <a:pt x="9501" y="4965"/>
                      <a:pt x="9716" y="4537"/>
                    </a:cubicBezTo>
                    <a:cubicBezTo>
                      <a:pt x="9954" y="4049"/>
                      <a:pt x="9942" y="3572"/>
                      <a:pt x="9942" y="3537"/>
                    </a:cubicBezTo>
                    <a:cubicBezTo>
                      <a:pt x="9942" y="3489"/>
                      <a:pt x="9918" y="3453"/>
                      <a:pt x="9882" y="3418"/>
                    </a:cubicBezTo>
                    <a:cubicBezTo>
                      <a:pt x="9847" y="3394"/>
                      <a:pt x="9799" y="3370"/>
                      <a:pt x="9763" y="3370"/>
                    </a:cubicBezTo>
                    <a:cubicBezTo>
                      <a:pt x="8585" y="3477"/>
                      <a:pt x="7406" y="4060"/>
                      <a:pt x="7096" y="4215"/>
                    </a:cubicBezTo>
                    <a:cubicBezTo>
                      <a:pt x="6941" y="4144"/>
                      <a:pt x="6799" y="4072"/>
                      <a:pt x="6620" y="4025"/>
                    </a:cubicBezTo>
                    <a:cubicBezTo>
                      <a:pt x="6918" y="3775"/>
                      <a:pt x="7703" y="3179"/>
                      <a:pt x="9144" y="2656"/>
                    </a:cubicBezTo>
                    <a:cubicBezTo>
                      <a:pt x="10180" y="2286"/>
                      <a:pt x="10609" y="1667"/>
                      <a:pt x="10799" y="1215"/>
                    </a:cubicBezTo>
                    <a:cubicBezTo>
                      <a:pt x="10906" y="739"/>
                      <a:pt x="10859" y="322"/>
                      <a:pt x="10859" y="310"/>
                    </a:cubicBezTo>
                    <a:cubicBezTo>
                      <a:pt x="10849" y="229"/>
                      <a:pt x="10795" y="174"/>
                      <a:pt x="10721" y="174"/>
                    </a:cubicBezTo>
                    <a:cubicBezTo>
                      <a:pt x="10708" y="174"/>
                      <a:pt x="10694" y="175"/>
                      <a:pt x="10680" y="179"/>
                    </a:cubicBezTo>
                    <a:cubicBezTo>
                      <a:pt x="10597" y="191"/>
                      <a:pt x="10537" y="262"/>
                      <a:pt x="10549" y="346"/>
                    </a:cubicBezTo>
                    <a:cubicBezTo>
                      <a:pt x="10549" y="346"/>
                      <a:pt x="10585" y="715"/>
                      <a:pt x="10406" y="1143"/>
                    </a:cubicBezTo>
                    <a:cubicBezTo>
                      <a:pt x="10263" y="1453"/>
                      <a:pt x="10073" y="1703"/>
                      <a:pt x="9811" y="1929"/>
                    </a:cubicBezTo>
                    <a:cubicBezTo>
                      <a:pt x="9716" y="1786"/>
                      <a:pt x="9620" y="1513"/>
                      <a:pt x="9585" y="1167"/>
                    </a:cubicBezTo>
                    <a:cubicBezTo>
                      <a:pt x="9574" y="1091"/>
                      <a:pt x="9503" y="1035"/>
                      <a:pt x="9427" y="1035"/>
                    </a:cubicBezTo>
                    <a:cubicBezTo>
                      <a:pt x="9420" y="1035"/>
                      <a:pt x="9413" y="1035"/>
                      <a:pt x="9406" y="1036"/>
                    </a:cubicBezTo>
                    <a:cubicBezTo>
                      <a:pt x="9311" y="1048"/>
                      <a:pt x="9251" y="1132"/>
                      <a:pt x="9263" y="1215"/>
                    </a:cubicBezTo>
                    <a:cubicBezTo>
                      <a:pt x="9323" y="1620"/>
                      <a:pt x="9418" y="1929"/>
                      <a:pt x="9549" y="2120"/>
                    </a:cubicBezTo>
                    <a:cubicBezTo>
                      <a:pt x="9370" y="2227"/>
                      <a:pt x="9180" y="2334"/>
                      <a:pt x="8954" y="2405"/>
                    </a:cubicBezTo>
                    <a:cubicBezTo>
                      <a:pt x="8704" y="2501"/>
                      <a:pt x="8465" y="2596"/>
                      <a:pt x="8239" y="2691"/>
                    </a:cubicBezTo>
                    <a:cubicBezTo>
                      <a:pt x="8573" y="2191"/>
                      <a:pt x="8763" y="1739"/>
                      <a:pt x="8549" y="1060"/>
                    </a:cubicBezTo>
                    <a:cubicBezTo>
                      <a:pt x="8530" y="996"/>
                      <a:pt x="8470" y="953"/>
                      <a:pt x="8410" y="953"/>
                    </a:cubicBezTo>
                    <a:cubicBezTo>
                      <a:pt x="8392" y="953"/>
                      <a:pt x="8375" y="957"/>
                      <a:pt x="8358" y="965"/>
                    </a:cubicBezTo>
                    <a:cubicBezTo>
                      <a:pt x="8275" y="989"/>
                      <a:pt x="8227" y="1084"/>
                      <a:pt x="8251" y="1155"/>
                    </a:cubicBezTo>
                    <a:cubicBezTo>
                      <a:pt x="8358" y="1513"/>
                      <a:pt x="8346" y="1798"/>
                      <a:pt x="8239" y="2060"/>
                    </a:cubicBezTo>
                    <a:cubicBezTo>
                      <a:pt x="7918" y="1870"/>
                      <a:pt x="7739" y="1489"/>
                      <a:pt x="7739" y="1465"/>
                    </a:cubicBezTo>
                    <a:cubicBezTo>
                      <a:pt x="7713" y="1413"/>
                      <a:pt x="7651" y="1374"/>
                      <a:pt x="7591" y="1374"/>
                    </a:cubicBezTo>
                    <a:cubicBezTo>
                      <a:pt x="7568" y="1374"/>
                      <a:pt x="7545" y="1380"/>
                      <a:pt x="7525" y="1393"/>
                    </a:cubicBezTo>
                    <a:cubicBezTo>
                      <a:pt x="7453" y="1417"/>
                      <a:pt x="7406" y="1524"/>
                      <a:pt x="7453" y="1596"/>
                    </a:cubicBezTo>
                    <a:cubicBezTo>
                      <a:pt x="7465" y="1620"/>
                      <a:pt x="7692" y="2096"/>
                      <a:pt x="8108" y="2346"/>
                    </a:cubicBezTo>
                    <a:cubicBezTo>
                      <a:pt x="8001" y="2525"/>
                      <a:pt x="7858" y="2715"/>
                      <a:pt x="7703" y="2929"/>
                    </a:cubicBezTo>
                    <a:lnTo>
                      <a:pt x="7656" y="2989"/>
                    </a:lnTo>
                    <a:cubicBezTo>
                      <a:pt x="6703" y="3477"/>
                      <a:pt x="6263" y="3918"/>
                      <a:pt x="6191" y="3977"/>
                    </a:cubicBezTo>
                    <a:cubicBezTo>
                      <a:pt x="5965" y="3941"/>
                      <a:pt x="5727" y="3918"/>
                      <a:pt x="5453" y="3918"/>
                    </a:cubicBezTo>
                    <a:cubicBezTo>
                      <a:pt x="5191" y="3918"/>
                      <a:pt x="4953" y="3941"/>
                      <a:pt x="4727" y="3977"/>
                    </a:cubicBezTo>
                    <a:cubicBezTo>
                      <a:pt x="4667" y="3906"/>
                      <a:pt x="4203" y="3477"/>
                      <a:pt x="3251" y="2989"/>
                    </a:cubicBezTo>
                    <a:lnTo>
                      <a:pt x="3215" y="2929"/>
                    </a:lnTo>
                    <a:cubicBezTo>
                      <a:pt x="3048" y="2715"/>
                      <a:pt x="2917" y="2536"/>
                      <a:pt x="2810" y="2346"/>
                    </a:cubicBezTo>
                    <a:cubicBezTo>
                      <a:pt x="2834" y="2334"/>
                      <a:pt x="2870" y="2310"/>
                      <a:pt x="2893" y="2286"/>
                    </a:cubicBezTo>
                    <a:cubicBezTo>
                      <a:pt x="2977" y="2239"/>
                      <a:pt x="2989" y="2132"/>
                      <a:pt x="2941" y="2060"/>
                    </a:cubicBezTo>
                    <a:cubicBezTo>
                      <a:pt x="2910" y="2014"/>
                      <a:pt x="2860" y="1993"/>
                      <a:pt x="2806" y="1993"/>
                    </a:cubicBezTo>
                    <a:cubicBezTo>
                      <a:pt x="2776" y="1993"/>
                      <a:pt x="2745" y="2000"/>
                      <a:pt x="2715" y="2013"/>
                    </a:cubicBezTo>
                    <a:cubicBezTo>
                      <a:pt x="2703" y="2036"/>
                      <a:pt x="2691" y="2036"/>
                      <a:pt x="2679" y="2048"/>
                    </a:cubicBezTo>
                    <a:cubicBezTo>
                      <a:pt x="2572" y="1774"/>
                      <a:pt x="2536" y="1501"/>
                      <a:pt x="2655" y="1143"/>
                    </a:cubicBezTo>
                    <a:cubicBezTo>
                      <a:pt x="2691" y="1048"/>
                      <a:pt x="2643" y="965"/>
                      <a:pt x="2560" y="941"/>
                    </a:cubicBezTo>
                    <a:cubicBezTo>
                      <a:pt x="2543" y="937"/>
                      <a:pt x="2527" y="935"/>
                      <a:pt x="2512" y="935"/>
                    </a:cubicBezTo>
                    <a:cubicBezTo>
                      <a:pt x="2437" y="935"/>
                      <a:pt x="2377" y="979"/>
                      <a:pt x="2358" y="1048"/>
                    </a:cubicBezTo>
                    <a:cubicBezTo>
                      <a:pt x="2155" y="1739"/>
                      <a:pt x="2346" y="2191"/>
                      <a:pt x="2679" y="2667"/>
                    </a:cubicBezTo>
                    <a:cubicBezTo>
                      <a:pt x="2453" y="2584"/>
                      <a:pt x="2215" y="2477"/>
                      <a:pt x="1965" y="2394"/>
                    </a:cubicBezTo>
                    <a:cubicBezTo>
                      <a:pt x="1738" y="2310"/>
                      <a:pt x="1548" y="2215"/>
                      <a:pt x="1369" y="2108"/>
                    </a:cubicBezTo>
                    <a:cubicBezTo>
                      <a:pt x="1727" y="1560"/>
                      <a:pt x="1727" y="215"/>
                      <a:pt x="1727" y="155"/>
                    </a:cubicBezTo>
                    <a:cubicBezTo>
                      <a:pt x="1727" y="72"/>
                      <a:pt x="1643" y="0"/>
                      <a:pt x="15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12019" name="Google Shape;12019;p81"/>
          <p:cNvGrpSpPr/>
          <p:nvPr/>
        </p:nvGrpSpPr>
        <p:grpSpPr>
          <a:xfrm>
            <a:off x="6867504" y="1578778"/>
            <a:ext cx="348640" cy="343296"/>
            <a:chOff x="6895373" y="1502578"/>
            <a:chExt cx="348640" cy="343296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2020" name="Google Shape;12020;p81"/>
            <p:cNvSpPr/>
            <p:nvPr/>
          </p:nvSpPr>
          <p:spPr>
            <a:xfrm>
              <a:off x="6895373" y="1502578"/>
              <a:ext cx="348640" cy="343296"/>
            </a:xfrm>
            <a:custGeom>
              <a:avLst/>
              <a:gdLst/>
              <a:ahLst/>
              <a:cxnLst/>
              <a:rect l="l" t="t" r="r" b="b"/>
              <a:pathLst>
                <a:path w="10895" h="10728" extrusionOk="0">
                  <a:moveTo>
                    <a:pt x="1263" y="321"/>
                  </a:moveTo>
                  <a:cubicBezTo>
                    <a:pt x="1799" y="536"/>
                    <a:pt x="2834" y="1036"/>
                    <a:pt x="3823" y="2179"/>
                  </a:cubicBezTo>
                  <a:cubicBezTo>
                    <a:pt x="3596" y="2262"/>
                    <a:pt x="3370" y="2345"/>
                    <a:pt x="3168" y="2465"/>
                  </a:cubicBezTo>
                  <a:cubicBezTo>
                    <a:pt x="2334" y="1214"/>
                    <a:pt x="1501" y="548"/>
                    <a:pt x="1215" y="321"/>
                  </a:cubicBezTo>
                  <a:close/>
                  <a:moveTo>
                    <a:pt x="9681" y="310"/>
                  </a:moveTo>
                  <a:lnTo>
                    <a:pt x="9681" y="310"/>
                  </a:lnTo>
                  <a:cubicBezTo>
                    <a:pt x="9585" y="381"/>
                    <a:pt x="9419" y="512"/>
                    <a:pt x="9228" y="691"/>
                  </a:cubicBezTo>
                  <a:cubicBezTo>
                    <a:pt x="9169" y="750"/>
                    <a:pt x="9145" y="857"/>
                    <a:pt x="9204" y="917"/>
                  </a:cubicBezTo>
                  <a:cubicBezTo>
                    <a:pt x="9240" y="952"/>
                    <a:pt x="9288" y="964"/>
                    <a:pt x="9323" y="964"/>
                  </a:cubicBezTo>
                  <a:cubicBezTo>
                    <a:pt x="9371" y="964"/>
                    <a:pt x="9407" y="952"/>
                    <a:pt x="9431" y="917"/>
                  </a:cubicBezTo>
                  <a:cubicBezTo>
                    <a:pt x="9621" y="738"/>
                    <a:pt x="9788" y="619"/>
                    <a:pt x="9883" y="548"/>
                  </a:cubicBezTo>
                  <a:lnTo>
                    <a:pt x="9883" y="548"/>
                  </a:lnTo>
                  <a:cubicBezTo>
                    <a:pt x="9800" y="2036"/>
                    <a:pt x="9442" y="3238"/>
                    <a:pt x="9288" y="3667"/>
                  </a:cubicBezTo>
                  <a:cubicBezTo>
                    <a:pt x="9145" y="3524"/>
                    <a:pt x="9014" y="3393"/>
                    <a:pt x="8883" y="3250"/>
                  </a:cubicBezTo>
                  <a:cubicBezTo>
                    <a:pt x="8609" y="3000"/>
                    <a:pt x="8311" y="2774"/>
                    <a:pt x="8002" y="2596"/>
                  </a:cubicBezTo>
                  <a:cubicBezTo>
                    <a:pt x="8288" y="2179"/>
                    <a:pt x="8597" y="1798"/>
                    <a:pt x="8907" y="1441"/>
                  </a:cubicBezTo>
                  <a:cubicBezTo>
                    <a:pt x="8966" y="1381"/>
                    <a:pt x="8966" y="1274"/>
                    <a:pt x="8895" y="1214"/>
                  </a:cubicBezTo>
                  <a:cubicBezTo>
                    <a:pt x="8866" y="1186"/>
                    <a:pt x="8827" y="1171"/>
                    <a:pt x="8787" y="1171"/>
                  </a:cubicBezTo>
                  <a:cubicBezTo>
                    <a:pt x="8744" y="1171"/>
                    <a:pt x="8700" y="1189"/>
                    <a:pt x="8669" y="1226"/>
                  </a:cubicBezTo>
                  <a:cubicBezTo>
                    <a:pt x="8335" y="1607"/>
                    <a:pt x="8002" y="2024"/>
                    <a:pt x="7716" y="2453"/>
                  </a:cubicBezTo>
                  <a:cubicBezTo>
                    <a:pt x="7514" y="2345"/>
                    <a:pt x="7287" y="2238"/>
                    <a:pt x="7061" y="2167"/>
                  </a:cubicBezTo>
                  <a:cubicBezTo>
                    <a:pt x="8061" y="1048"/>
                    <a:pt x="9085" y="536"/>
                    <a:pt x="9645" y="321"/>
                  </a:cubicBezTo>
                  <a:cubicBezTo>
                    <a:pt x="9657" y="321"/>
                    <a:pt x="9669" y="310"/>
                    <a:pt x="9681" y="310"/>
                  </a:cubicBezTo>
                  <a:close/>
                  <a:moveTo>
                    <a:pt x="1025" y="571"/>
                  </a:moveTo>
                  <a:cubicBezTo>
                    <a:pt x="1287" y="774"/>
                    <a:pt x="2084" y="1429"/>
                    <a:pt x="2894" y="2631"/>
                  </a:cubicBezTo>
                  <a:cubicBezTo>
                    <a:pt x="2584" y="2810"/>
                    <a:pt x="2299" y="3036"/>
                    <a:pt x="2013" y="3286"/>
                  </a:cubicBezTo>
                  <a:cubicBezTo>
                    <a:pt x="1870" y="3417"/>
                    <a:pt x="1739" y="3548"/>
                    <a:pt x="1620" y="3703"/>
                  </a:cubicBezTo>
                  <a:cubicBezTo>
                    <a:pt x="1453" y="3250"/>
                    <a:pt x="1096" y="2060"/>
                    <a:pt x="1025" y="571"/>
                  </a:cubicBezTo>
                  <a:close/>
                  <a:moveTo>
                    <a:pt x="3291" y="4769"/>
                  </a:moveTo>
                  <a:cubicBezTo>
                    <a:pt x="3574" y="4769"/>
                    <a:pt x="3813" y="4862"/>
                    <a:pt x="4013" y="5024"/>
                  </a:cubicBezTo>
                  <a:cubicBezTo>
                    <a:pt x="4287" y="5251"/>
                    <a:pt x="4430" y="5608"/>
                    <a:pt x="4430" y="5989"/>
                  </a:cubicBezTo>
                  <a:cubicBezTo>
                    <a:pt x="4430" y="6465"/>
                    <a:pt x="4227" y="6989"/>
                    <a:pt x="4013" y="7477"/>
                  </a:cubicBezTo>
                  <a:cubicBezTo>
                    <a:pt x="3811" y="8001"/>
                    <a:pt x="3585" y="8525"/>
                    <a:pt x="3585" y="9061"/>
                  </a:cubicBezTo>
                  <a:lnTo>
                    <a:pt x="3585" y="9108"/>
                  </a:lnTo>
                  <a:cubicBezTo>
                    <a:pt x="2715" y="8668"/>
                    <a:pt x="1668" y="8334"/>
                    <a:pt x="1275" y="8191"/>
                  </a:cubicBezTo>
                  <a:lnTo>
                    <a:pt x="1430" y="7560"/>
                  </a:lnTo>
                  <a:cubicBezTo>
                    <a:pt x="1441" y="7477"/>
                    <a:pt x="1406" y="7406"/>
                    <a:pt x="1334" y="7382"/>
                  </a:cubicBezTo>
                  <a:cubicBezTo>
                    <a:pt x="1227" y="7334"/>
                    <a:pt x="715" y="7168"/>
                    <a:pt x="394" y="7084"/>
                  </a:cubicBezTo>
                  <a:cubicBezTo>
                    <a:pt x="953" y="6096"/>
                    <a:pt x="1846" y="4965"/>
                    <a:pt x="3073" y="4786"/>
                  </a:cubicBezTo>
                  <a:cubicBezTo>
                    <a:pt x="3148" y="4774"/>
                    <a:pt x="3221" y="4769"/>
                    <a:pt x="3291" y="4769"/>
                  </a:cubicBezTo>
                  <a:close/>
                  <a:moveTo>
                    <a:pt x="7599" y="4760"/>
                  </a:moveTo>
                  <a:cubicBezTo>
                    <a:pt x="7668" y="4760"/>
                    <a:pt x="7739" y="4765"/>
                    <a:pt x="7811" y="4774"/>
                  </a:cubicBezTo>
                  <a:cubicBezTo>
                    <a:pt x="9050" y="4953"/>
                    <a:pt x="9942" y="6084"/>
                    <a:pt x="10490" y="7060"/>
                  </a:cubicBezTo>
                  <a:cubicBezTo>
                    <a:pt x="10181" y="7168"/>
                    <a:pt x="9645" y="7334"/>
                    <a:pt x="9550" y="7382"/>
                  </a:cubicBezTo>
                  <a:cubicBezTo>
                    <a:pt x="9478" y="7406"/>
                    <a:pt x="9442" y="7477"/>
                    <a:pt x="9466" y="7560"/>
                  </a:cubicBezTo>
                  <a:lnTo>
                    <a:pt x="9609" y="8191"/>
                  </a:lnTo>
                  <a:cubicBezTo>
                    <a:pt x="9228" y="8311"/>
                    <a:pt x="8168" y="8668"/>
                    <a:pt x="7299" y="9108"/>
                  </a:cubicBezTo>
                  <a:lnTo>
                    <a:pt x="7299" y="9049"/>
                  </a:lnTo>
                  <a:cubicBezTo>
                    <a:pt x="7299" y="8525"/>
                    <a:pt x="7085" y="7989"/>
                    <a:pt x="6871" y="7465"/>
                  </a:cubicBezTo>
                  <a:cubicBezTo>
                    <a:pt x="6668" y="6977"/>
                    <a:pt x="6454" y="6453"/>
                    <a:pt x="6454" y="5977"/>
                  </a:cubicBezTo>
                  <a:cubicBezTo>
                    <a:pt x="6454" y="5596"/>
                    <a:pt x="6609" y="5239"/>
                    <a:pt x="6871" y="5012"/>
                  </a:cubicBezTo>
                  <a:cubicBezTo>
                    <a:pt x="7062" y="4840"/>
                    <a:pt x="7315" y="4760"/>
                    <a:pt x="7599" y="4760"/>
                  </a:cubicBezTo>
                  <a:close/>
                  <a:moveTo>
                    <a:pt x="5430" y="8358"/>
                  </a:moveTo>
                  <a:cubicBezTo>
                    <a:pt x="5799" y="8358"/>
                    <a:pt x="6132" y="8549"/>
                    <a:pt x="6132" y="8763"/>
                  </a:cubicBezTo>
                  <a:cubicBezTo>
                    <a:pt x="6132" y="8953"/>
                    <a:pt x="5835" y="9084"/>
                    <a:pt x="5609" y="9192"/>
                  </a:cubicBezTo>
                  <a:lnTo>
                    <a:pt x="5597" y="9192"/>
                  </a:lnTo>
                  <a:cubicBezTo>
                    <a:pt x="5549" y="9215"/>
                    <a:pt x="5493" y="9227"/>
                    <a:pt x="5434" y="9227"/>
                  </a:cubicBezTo>
                  <a:cubicBezTo>
                    <a:pt x="5376" y="9227"/>
                    <a:pt x="5317" y="9215"/>
                    <a:pt x="5263" y="9192"/>
                  </a:cubicBezTo>
                  <a:cubicBezTo>
                    <a:pt x="5037" y="9084"/>
                    <a:pt x="4728" y="8953"/>
                    <a:pt x="4728" y="8763"/>
                  </a:cubicBezTo>
                  <a:cubicBezTo>
                    <a:pt x="4728" y="8549"/>
                    <a:pt x="5061" y="8358"/>
                    <a:pt x="5430" y="8358"/>
                  </a:cubicBezTo>
                  <a:close/>
                  <a:moveTo>
                    <a:pt x="5430" y="2226"/>
                  </a:moveTo>
                  <a:cubicBezTo>
                    <a:pt x="6633" y="2226"/>
                    <a:pt x="7752" y="2667"/>
                    <a:pt x="8645" y="3500"/>
                  </a:cubicBezTo>
                  <a:cubicBezTo>
                    <a:pt x="9371" y="4179"/>
                    <a:pt x="9919" y="5096"/>
                    <a:pt x="10276" y="6179"/>
                  </a:cubicBezTo>
                  <a:cubicBezTo>
                    <a:pt x="9966" y="5751"/>
                    <a:pt x="9645" y="5393"/>
                    <a:pt x="9300" y="5132"/>
                  </a:cubicBezTo>
                  <a:cubicBezTo>
                    <a:pt x="8835" y="4751"/>
                    <a:pt x="8347" y="4536"/>
                    <a:pt x="7823" y="4453"/>
                  </a:cubicBezTo>
                  <a:cubicBezTo>
                    <a:pt x="7735" y="4439"/>
                    <a:pt x="7648" y="4433"/>
                    <a:pt x="7563" y="4433"/>
                  </a:cubicBezTo>
                  <a:cubicBezTo>
                    <a:pt x="7204" y="4433"/>
                    <a:pt x="6883" y="4553"/>
                    <a:pt x="6633" y="4774"/>
                  </a:cubicBezTo>
                  <a:cubicBezTo>
                    <a:pt x="6299" y="5048"/>
                    <a:pt x="6109" y="5501"/>
                    <a:pt x="6109" y="5977"/>
                  </a:cubicBezTo>
                  <a:cubicBezTo>
                    <a:pt x="6109" y="6525"/>
                    <a:pt x="6335" y="7060"/>
                    <a:pt x="6561" y="7584"/>
                  </a:cubicBezTo>
                  <a:cubicBezTo>
                    <a:pt x="6764" y="8084"/>
                    <a:pt x="6978" y="8572"/>
                    <a:pt x="6978" y="9049"/>
                  </a:cubicBezTo>
                  <a:cubicBezTo>
                    <a:pt x="6990" y="9239"/>
                    <a:pt x="6859" y="9501"/>
                    <a:pt x="6585" y="9680"/>
                  </a:cubicBezTo>
                  <a:cubicBezTo>
                    <a:pt x="6424" y="9783"/>
                    <a:pt x="6258" y="9823"/>
                    <a:pt x="6097" y="9823"/>
                  </a:cubicBezTo>
                  <a:cubicBezTo>
                    <a:pt x="5924" y="9823"/>
                    <a:pt x="5757" y="9777"/>
                    <a:pt x="5609" y="9715"/>
                  </a:cubicBezTo>
                  <a:lnTo>
                    <a:pt x="5609" y="9513"/>
                  </a:lnTo>
                  <a:lnTo>
                    <a:pt x="5740" y="9477"/>
                  </a:lnTo>
                  <a:lnTo>
                    <a:pt x="5751" y="9477"/>
                  </a:lnTo>
                  <a:cubicBezTo>
                    <a:pt x="6037" y="9358"/>
                    <a:pt x="6454" y="9156"/>
                    <a:pt x="6454" y="8763"/>
                  </a:cubicBezTo>
                  <a:cubicBezTo>
                    <a:pt x="6454" y="8358"/>
                    <a:pt x="6013" y="8025"/>
                    <a:pt x="5430" y="8025"/>
                  </a:cubicBezTo>
                  <a:cubicBezTo>
                    <a:pt x="4859" y="8025"/>
                    <a:pt x="4406" y="8346"/>
                    <a:pt x="4406" y="8763"/>
                  </a:cubicBezTo>
                  <a:cubicBezTo>
                    <a:pt x="4406" y="9156"/>
                    <a:pt x="4835" y="9358"/>
                    <a:pt x="5097" y="9477"/>
                  </a:cubicBezTo>
                  <a:lnTo>
                    <a:pt x="5120" y="9477"/>
                  </a:lnTo>
                  <a:cubicBezTo>
                    <a:pt x="5156" y="9489"/>
                    <a:pt x="5216" y="9513"/>
                    <a:pt x="5263" y="9513"/>
                  </a:cubicBezTo>
                  <a:lnTo>
                    <a:pt x="5263" y="9715"/>
                  </a:lnTo>
                  <a:cubicBezTo>
                    <a:pt x="5128" y="9777"/>
                    <a:pt x="4960" y="9823"/>
                    <a:pt x="4784" y="9823"/>
                  </a:cubicBezTo>
                  <a:cubicBezTo>
                    <a:pt x="4620" y="9823"/>
                    <a:pt x="4448" y="9783"/>
                    <a:pt x="4287" y="9680"/>
                  </a:cubicBezTo>
                  <a:cubicBezTo>
                    <a:pt x="4001" y="9501"/>
                    <a:pt x="3882" y="9239"/>
                    <a:pt x="3882" y="9049"/>
                  </a:cubicBezTo>
                  <a:cubicBezTo>
                    <a:pt x="3882" y="8584"/>
                    <a:pt x="4073" y="8096"/>
                    <a:pt x="4299" y="7584"/>
                  </a:cubicBezTo>
                  <a:cubicBezTo>
                    <a:pt x="4525" y="7060"/>
                    <a:pt x="4739" y="6525"/>
                    <a:pt x="4739" y="5977"/>
                  </a:cubicBezTo>
                  <a:cubicBezTo>
                    <a:pt x="4739" y="5501"/>
                    <a:pt x="4549" y="5048"/>
                    <a:pt x="4227" y="4774"/>
                  </a:cubicBezTo>
                  <a:cubicBezTo>
                    <a:pt x="3963" y="4549"/>
                    <a:pt x="3635" y="4437"/>
                    <a:pt x="3275" y="4437"/>
                  </a:cubicBezTo>
                  <a:cubicBezTo>
                    <a:pt x="3197" y="4437"/>
                    <a:pt x="3118" y="4442"/>
                    <a:pt x="3037" y="4453"/>
                  </a:cubicBezTo>
                  <a:cubicBezTo>
                    <a:pt x="2525" y="4536"/>
                    <a:pt x="2025" y="4751"/>
                    <a:pt x="1560" y="5132"/>
                  </a:cubicBezTo>
                  <a:cubicBezTo>
                    <a:pt x="1215" y="5393"/>
                    <a:pt x="894" y="5751"/>
                    <a:pt x="572" y="6179"/>
                  </a:cubicBezTo>
                  <a:cubicBezTo>
                    <a:pt x="929" y="5096"/>
                    <a:pt x="1489" y="4179"/>
                    <a:pt x="2215" y="3500"/>
                  </a:cubicBezTo>
                  <a:cubicBezTo>
                    <a:pt x="3108" y="2667"/>
                    <a:pt x="4227" y="2226"/>
                    <a:pt x="5430" y="2226"/>
                  </a:cubicBezTo>
                  <a:close/>
                  <a:moveTo>
                    <a:pt x="5454" y="10001"/>
                  </a:moveTo>
                  <a:cubicBezTo>
                    <a:pt x="5692" y="10096"/>
                    <a:pt x="5918" y="10144"/>
                    <a:pt x="6097" y="10144"/>
                  </a:cubicBezTo>
                  <a:cubicBezTo>
                    <a:pt x="6156" y="10144"/>
                    <a:pt x="6216" y="10144"/>
                    <a:pt x="6275" y="10132"/>
                  </a:cubicBezTo>
                  <a:lnTo>
                    <a:pt x="6275" y="10132"/>
                  </a:lnTo>
                  <a:cubicBezTo>
                    <a:pt x="6228" y="10180"/>
                    <a:pt x="6168" y="10239"/>
                    <a:pt x="6097" y="10275"/>
                  </a:cubicBezTo>
                  <a:cubicBezTo>
                    <a:pt x="5930" y="10370"/>
                    <a:pt x="5692" y="10430"/>
                    <a:pt x="5454" y="10430"/>
                  </a:cubicBezTo>
                  <a:cubicBezTo>
                    <a:pt x="5216" y="10430"/>
                    <a:pt x="4978" y="10370"/>
                    <a:pt x="4823" y="10275"/>
                  </a:cubicBezTo>
                  <a:cubicBezTo>
                    <a:pt x="4739" y="10239"/>
                    <a:pt x="4680" y="10192"/>
                    <a:pt x="4644" y="10132"/>
                  </a:cubicBezTo>
                  <a:lnTo>
                    <a:pt x="4644" y="10132"/>
                  </a:lnTo>
                  <a:cubicBezTo>
                    <a:pt x="4704" y="10144"/>
                    <a:pt x="4763" y="10144"/>
                    <a:pt x="4823" y="10144"/>
                  </a:cubicBezTo>
                  <a:cubicBezTo>
                    <a:pt x="5013" y="10144"/>
                    <a:pt x="5216" y="10096"/>
                    <a:pt x="5454" y="10001"/>
                  </a:cubicBezTo>
                  <a:close/>
                  <a:moveTo>
                    <a:pt x="1184" y="0"/>
                  </a:moveTo>
                  <a:cubicBezTo>
                    <a:pt x="1083" y="0"/>
                    <a:pt x="985" y="30"/>
                    <a:pt x="906" y="95"/>
                  </a:cubicBezTo>
                  <a:cubicBezTo>
                    <a:pt x="775" y="202"/>
                    <a:pt x="691" y="345"/>
                    <a:pt x="691" y="512"/>
                  </a:cubicBezTo>
                  <a:cubicBezTo>
                    <a:pt x="787" y="2417"/>
                    <a:pt x="1310" y="3822"/>
                    <a:pt x="1370" y="3977"/>
                  </a:cubicBezTo>
                  <a:cubicBezTo>
                    <a:pt x="727" y="4834"/>
                    <a:pt x="251" y="5905"/>
                    <a:pt x="13" y="7132"/>
                  </a:cubicBezTo>
                  <a:cubicBezTo>
                    <a:pt x="1" y="7215"/>
                    <a:pt x="36" y="7298"/>
                    <a:pt x="132" y="7310"/>
                  </a:cubicBezTo>
                  <a:cubicBezTo>
                    <a:pt x="501" y="7418"/>
                    <a:pt x="894" y="7537"/>
                    <a:pt x="1096" y="7596"/>
                  </a:cubicBezTo>
                  <a:lnTo>
                    <a:pt x="953" y="8251"/>
                  </a:lnTo>
                  <a:cubicBezTo>
                    <a:pt x="929" y="8322"/>
                    <a:pt x="977" y="8418"/>
                    <a:pt x="1049" y="8441"/>
                  </a:cubicBezTo>
                  <a:cubicBezTo>
                    <a:pt x="1072" y="8441"/>
                    <a:pt x="2703" y="8953"/>
                    <a:pt x="3727" y="9513"/>
                  </a:cubicBezTo>
                  <a:cubicBezTo>
                    <a:pt x="3835" y="9680"/>
                    <a:pt x="3966" y="9834"/>
                    <a:pt x="4144" y="9930"/>
                  </a:cubicBezTo>
                  <a:cubicBezTo>
                    <a:pt x="4180" y="9965"/>
                    <a:pt x="4227" y="9977"/>
                    <a:pt x="4287" y="10013"/>
                  </a:cubicBezTo>
                  <a:cubicBezTo>
                    <a:pt x="4299" y="10406"/>
                    <a:pt x="4799" y="10727"/>
                    <a:pt x="5454" y="10727"/>
                  </a:cubicBezTo>
                  <a:cubicBezTo>
                    <a:pt x="6109" y="10727"/>
                    <a:pt x="6621" y="10406"/>
                    <a:pt x="6633" y="10013"/>
                  </a:cubicBezTo>
                  <a:cubicBezTo>
                    <a:pt x="6680" y="9977"/>
                    <a:pt x="6728" y="9965"/>
                    <a:pt x="6764" y="9930"/>
                  </a:cubicBezTo>
                  <a:cubicBezTo>
                    <a:pt x="6942" y="9834"/>
                    <a:pt x="7085" y="9680"/>
                    <a:pt x="7180" y="9513"/>
                  </a:cubicBezTo>
                  <a:cubicBezTo>
                    <a:pt x="8228" y="8953"/>
                    <a:pt x="9847" y="8441"/>
                    <a:pt x="9859" y="8441"/>
                  </a:cubicBezTo>
                  <a:cubicBezTo>
                    <a:pt x="9942" y="8418"/>
                    <a:pt x="10002" y="8346"/>
                    <a:pt x="9966" y="8251"/>
                  </a:cubicBezTo>
                  <a:lnTo>
                    <a:pt x="9823" y="7596"/>
                  </a:lnTo>
                  <a:cubicBezTo>
                    <a:pt x="10014" y="7537"/>
                    <a:pt x="10419" y="7418"/>
                    <a:pt x="10788" y="7310"/>
                  </a:cubicBezTo>
                  <a:cubicBezTo>
                    <a:pt x="10847" y="7298"/>
                    <a:pt x="10895" y="7227"/>
                    <a:pt x="10871" y="7132"/>
                  </a:cubicBezTo>
                  <a:cubicBezTo>
                    <a:pt x="10633" y="5905"/>
                    <a:pt x="10181" y="4834"/>
                    <a:pt x="9526" y="3989"/>
                  </a:cubicBezTo>
                  <a:cubicBezTo>
                    <a:pt x="9585" y="3822"/>
                    <a:pt x="10121" y="2405"/>
                    <a:pt x="10193" y="512"/>
                  </a:cubicBezTo>
                  <a:cubicBezTo>
                    <a:pt x="10193" y="357"/>
                    <a:pt x="10121" y="190"/>
                    <a:pt x="9978" y="95"/>
                  </a:cubicBezTo>
                  <a:cubicBezTo>
                    <a:pt x="9898" y="30"/>
                    <a:pt x="9801" y="0"/>
                    <a:pt x="9699" y="0"/>
                  </a:cubicBezTo>
                  <a:cubicBezTo>
                    <a:pt x="9634" y="0"/>
                    <a:pt x="9567" y="12"/>
                    <a:pt x="9502" y="36"/>
                  </a:cubicBezTo>
                  <a:cubicBezTo>
                    <a:pt x="8930" y="262"/>
                    <a:pt x="7799" y="821"/>
                    <a:pt x="6740" y="2095"/>
                  </a:cubicBezTo>
                  <a:cubicBezTo>
                    <a:pt x="6323" y="1988"/>
                    <a:pt x="5894" y="1929"/>
                    <a:pt x="5442" y="1929"/>
                  </a:cubicBezTo>
                  <a:cubicBezTo>
                    <a:pt x="5001" y="1929"/>
                    <a:pt x="4561" y="1988"/>
                    <a:pt x="4144" y="2095"/>
                  </a:cubicBezTo>
                  <a:cubicBezTo>
                    <a:pt x="3096" y="821"/>
                    <a:pt x="1965" y="262"/>
                    <a:pt x="1382" y="36"/>
                  </a:cubicBezTo>
                  <a:cubicBezTo>
                    <a:pt x="1317" y="12"/>
                    <a:pt x="1250" y="0"/>
                    <a:pt x="11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21" name="Google Shape;12021;p81"/>
            <p:cNvSpPr/>
            <p:nvPr/>
          </p:nvSpPr>
          <p:spPr>
            <a:xfrm>
              <a:off x="6977677" y="1667154"/>
              <a:ext cx="48416" cy="59456"/>
            </a:xfrm>
            <a:custGeom>
              <a:avLst/>
              <a:gdLst/>
              <a:ahLst/>
              <a:cxnLst/>
              <a:rect l="l" t="t" r="r" b="b"/>
              <a:pathLst>
                <a:path w="1513" h="1858" extrusionOk="0">
                  <a:moveTo>
                    <a:pt x="751" y="0"/>
                  </a:moveTo>
                  <a:cubicBezTo>
                    <a:pt x="334" y="0"/>
                    <a:pt x="1" y="346"/>
                    <a:pt x="1" y="762"/>
                  </a:cubicBezTo>
                  <a:lnTo>
                    <a:pt x="1" y="1096"/>
                  </a:lnTo>
                  <a:cubicBezTo>
                    <a:pt x="1" y="1524"/>
                    <a:pt x="334" y="1858"/>
                    <a:pt x="751" y="1858"/>
                  </a:cubicBezTo>
                  <a:cubicBezTo>
                    <a:pt x="1167" y="1858"/>
                    <a:pt x="1513" y="1524"/>
                    <a:pt x="1513" y="1096"/>
                  </a:cubicBezTo>
                  <a:lnTo>
                    <a:pt x="1513" y="762"/>
                  </a:lnTo>
                  <a:cubicBezTo>
                    <a:pt x="1501" y="643"/>
                    <a:pt x="1489" y="536"/>
                    <a:pt x="1429" y="429"/>
                  </a:cubicBezTo>
                  <a:cubicBezTo>
                    <a:pt x="1395" y="378"/>
                    <a:pt x="1342" y="338"/>
                    <a:pt x="1284" y="338"/>
                  </a:cubicBezTo>
                  <a:cubicBezTo>
                    <a:pt x="1261" y="338"/>
                    <a:pt x="1238" y="344"/>
                    <a:pt x="1215" y="358"/>
                  </a:cubicBezTo>
                  <a:cubicBezTo>
                    <a:pt x="1144" y="405"/>
                    <a:pt x="1096" y="489"/>
                    <a:pt x="1144" y="560"/>
                  </a:cubicBezTo>
                  <a:cubicBezTo>
                    <a:pt x="1179" y="620"/>
                    <a:pt x="1191" y="679"/>
                    <a:pt x="1191" y="762"/>
                  </a:cubicBezTo>
                  <a:lnTo>
                    <a:pt x="1191" y="1096"/>
                  </a:lnTo>
                  <a:cubicBezTo>
                    <a:pt x="1191" y="1346"/>
                    <a:pt x="1001" y="1536"/>
                    <a:pt x="751" y="1536"/>
                  </a:cubicBezTo>
                  <a:cubicBezTo>
                    <a:pt x="524" y="1536"/>
                    <a:pt x="322" y="1334"/>
                    <a:pt x="322" y="1096"/>
                  </a:cubicBezTo>
                  <a:lnTo>
                    <a:pt x="322" y="762"/>
                  </a:lnTo>
                  <a:cubicBezTo>
                    <a:pt x="322" y="524"/>
                    <a:pt x="512" y="334"/>
                    <a:pt x="751" y="334"/>
                  </a:cubicBezTo>
                  <a:cubicBezTo>
                    <a:pt x="846" y="334"/>
                    <a:pt x="917" y="250"/>
                    <a:pt x="917" y="167"/>
                  </a:cubicBezTo>
                  <a:cubicBezTo>
                    <a:pt x="917" y="72"/>
                    <a:pt x="846" y="0"/>
                    <a:pt x="7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22" name="Google Shape;12022;p81"/>
            <p:cNvSpPr/>
            <p:nvPr/>
          </p:nvSpPr>
          <p:spPr>
            <a:xfrm>
              <a:off x="7113709" y="1667154"/>
              <a:ext cx="48800" cy="59456"/>
            </a:xfrm>
            <a:custGeom>
              <a:avLst/>
              <a:gdLst/>
              <a:ahLst/>
              <a:cxnLst/>
              <a:rect l="l" t="t" r="r" b="b"/>
              <a:pathLst>
                <a:path w="1525" h="1858" extrusionOk="0">
                  <a:moveTo>
                    <a:pt x="762" y="0"/>
                  </a:moveTo>
                  <a:cubicBezTo>
                    <a:pt x="345" y="0"/>
                    <a:pt x="0" y="346"/>
                    <a:pt x="0" y="762"/>
                  </a:cubicBezTo>
                  <a:lnTo>
                    <a:pt x="0" y="1096"/>
                  </a:lnTo>
                  <a:cubicBezTo>
                    <a:pt x="0" y="1524"/>
                    <a:pt x="345" y="1858"/>
                    <a:pt x="762" y="1858"/>
                  </a:cubicBezTo>
                  <a:cubicBezTo>
                    <a:pt x="1179" y="1858"/>
                    <a:pt x="1524" y="1524"/>
                    <a:pt x="1524" y="1096"/>
                  </a:cubicBezTo>
                  <a:lnTo>
                    <a:pt x="1524" y="762"/>
                  </a:lnTo>
                  <a:cubicBezTo>
                    <a:pt x="1512" y="643"/>
                    <a:pt x="1476" y="536"/>
                    <a:pt x="1429" y="429"/>
                  </a:cubicBezTo>
                  <a:cubicBezTo>
                    <a:pt x="1403" y="378"/>
                    <a:pt x="1346" y="338"/>
                    <a:pt x="1290" y="338"/>
                  </a:cubicBezTo>
                  <a:cubicBezTo>
                    <a:pt x="1268" y="338"/>
                    <a:pt x="1246" y="344"/>
                    <a:pt x="1226" y="358"/>
                  </a:cubicBezTo>
                  <a:cubicBezTo>
                    <a:pt x="1143" y="405"/>
                    <a:pt x="1107" y="489"/>
                    <a:pt x="1143" y="560"/>
                  </a:cubicBezTo>
                  <a:cubicBezTo>
                    <a:pt x="1179" y="620"/>
                    <a:pt x="1191" y="679"/>
                    <a:pt x="1191" y="762"/>
                  </a:cubicBezTo>
                  <a:lnTo>
                    <a:pt x="1191" y="1096"/>
                  </a:lnTo>
                  <a:cubicBezTo>
                    <a:pt x="1191" y="1346"/>
                    <a:pt x="1000" y="1536"/>
                    <a:pt x="762" y="1536"/>
                  </a:cubicBezTo>
                  <a:cubicBezTo>
                    <a:pt x="524" y="1536"/>
                    <a:pt x="333" y="1334"/>
                    <a:pt x="333" y="1096"/>
                  </a:cubicBezTo>
                  <a:lnTo>
                    <a:pt x="333" y="762"/>
                  </a:lnTo>
                  <a:cubicBezTo>
                    <a:pt x="333" y="524"/>
                    <a:pt x="524" y="334"/>
                    <a:pt x="762" y="334"/>
                  </a:cubicBezTo>
                  <a:cubicBezTo>
                    <a:pt x="845" y="334"/>
                    <a:pt x="929" y="250"/>
                    <a:pt x="929" y="167"/>
                  </a:cubicBezTo>
                  <a:cubicBezTo>
                    <a:pt x="929" y="72"/>
                    <a:pt x="845" y="0"/>
                    <a:pt x="7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23" name="Google Shape;12023;p81"/>
          <p:cNvGrpSpPr/>
          <p:nvPr/>
        </p:nvGrpSpPr>
        <p:grpSpPr>
          <a:xfrm>
            <a:off x="4119728" y="1581658"/>
            <a:ext cx="347904" cy="336992"/>
            <a:chOff x="4147597" y="1505458"/>
            <a:chExt cx="347904" cy="336992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2024" name="Google Shape;12024;p81"/>
            <p:cNvSpPr/>
            <p:nvPr/>
          </p:nvSpPr>
          <p:spPr>
            <a:xfrm>
              <a:off x="4293901" y="1707410"/>
              <a:ext cx="22528" cy="15392"/>
            </a:xfrm>
            <a:custGeom>
              <a:avLst/>
              <a:gdLst/>
              <a:ahLst/>
              <a:cxnLst/>
              <a:rect l="l" t="t" r="r" b="b"/>
              <a:pathLst>
                <a:path w="704" h="481" extrusionOk="0">
                  <a:moveTo>
                    <a:pt x="182" y="1"/>
                  </a:moveTo>
                  <a:cubicBezTo>
                    <a:pt x="124" y="1"/>
                    <a:pt x="65" y="32"/>
                    <a:pt x="49" y="100"/>
                  </a:cubicBezTo>
                  <a:cubicBezTo>
                    <a:pt x="1" y="171"/>
                    <a:pt x="37" y="278"/>
                    <a:pt x="120" y="302"/>
                  </a:cubicBezTo>
                  <a:lnTo>
                    <a:pt x="465" y="469"/>
                  </a:lnTo>
                  <a:cubicBezTo>
                    <a:pt x="489" y="481"/>
                    <a:pt x="513" y="481"/>
                    <a:pt x="537" y="481"/>
                  </a:cubicBezTo>
                  <a:cubicBezTo>
                    <a:pt x="596" y="481"/>
                    <a:pt x="656" y="457"/>
                    <a:pt x="691" y="397"/>
                  </a:cubicBezTo>
                  <a:cubicBezTo>
                    <a:pt x="703" y="326"/>
                    <a:pt x="668" y="219"/>
                    <a:pt x="596" y="183"/>
                  </a:cubicBezTo>
                  <a:lnTo>
                    <a:pt x="251" y="16"/>
                  </a:lnTo>
                  <a:cubicBezTo>
                    <a:pt x="230" y="6"/>
                    <a:pt x="206" y="1"/>
                    <a:pt x="1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25" name="Google Shape;12025;p81"/>
            <p:cNvSpPr/>
            <p:nvPr/>
          </p:nvSpPr>
          <p:spPr>
            <a:xfrm>
              <a:off x="4326669" y="1707250"/>
              <a:ext cx="22528" cy="15168"/>
            </a:xfrm>
            <a:custGeom>
              <a:avLst/>
              <a:gdLst/>
              <a:ahLst/>
              <a:cxnLst/>
              <a:rect l="l" t="t" r="r" b="b"/>
              <a:pathLst>
                <a:path w="704" h="474" extrusionOk="0">
                  <a:moveTo>
                    <a:pt x="508" y="1"/>
                  </a:moveTo>
                  <a:cubicBezTo>
                    <a:pt x="489" y="1"/>
                    <a:pt x="471" y="4"/>
                    <a:pt x="453" y="10"/>
                  </a:cubicBezTo>
                  <a:lnTo>
                    <a:pt x="108" y="176"/>
                  </a:lnTo>
                  <a:cubicBezTo>
                    <a:pt x="37" y="224"/>
                    <a:pt x="1" y="307"/>
                    <a:pt x="37" y="391"/>
                  </a:cubicBezTo>
                  <a:cubicBezTo>
                    <a:pt x="60" y="438"/>
                    <a:pt x="120" y="474"/>
                    <a:pt x="179" y="474"/>
                  </a:cubicBezTo>
                  <a:cubicBezTo>
                    <a:pt x="215" y="474"/>
                    <a:pt x="227" y="474"/>
                    <a:pt x="263" y="462"/>
                  </a:cubicBezTo>
                  <a:lnTo>
                    <a:pt x="596" y="295"/>
                  </a:lnTo>
                  <a:cubicBezTo>
                    <a:pt x="656" y="271"/>
                    <a:pt x="703" y="164"/>
                    <a:pt x="656" y="93"/>
                  </a:cubicBezTo>
                  <a:cubicBezTo>
                    <a:pt x="629" y="30"/>
                    <a:pt x="567" y="1"/>
                    <a:pt x="5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26" name="Google Shape;12026;p81"/>
            <p:cNvSpPr/>
            <p:nvPr/>
          </p:nvSpPr>
          <p:spPr>
            <a:xfrm>
              <a:off x="4147597" y="1505458"/>
              <a:ext cx="347904" cy="336992"/>
            </a:xfrm>
            <a:custGeom>
              <a:avLst/>
              <a:gdLst/>
              <a:ahLst/>
              <a:cxnLst/>
              <a:rect l="l" t="t" r="r" b="b"/>
              <a:pathLst>
                <a:path w="10872" h="10531" extrusionOk="0">
                  <a:moveTo>
                    <a:pt x="1525" y="3387"/>
                  </a:moveTo>
                  <a:cubicBezTo>
                    <a:pt x="1632" y="3387"/>
                    <a:pt x="1727" y="3398"/>
                    <a:pt x="1834" y="3434"/>
                  </a:cubicBezTo>
                  <a:cubicBezTo>
                    <a:pt x="1751" y="3756"/>
                    <a:pt x="1703" y="4089"/>
                    <a:pt x="1703" y="4422"/>
                  </a:cubicBezTo>
                  <a:cubicBezTo>
                    <a:pt x="1703" y="4720"/>
                    <a:pt x="1608" y="5042"/>
                    <a:pt x="1453" y="5315"/>
                  </a:cubicBezTo>
                  <a:cubicBezTo>
                    <a:pt x="1358" y="5470"/>
                    <a:pt x="1299" y="5613"/>
                    <a:pt x="1239" y="5768"/>
                  </a:cubicBezTo>
                  <a:cubicBezTo>
                    <a:pt x="703" y="5637"/>
                    <a:pt x="322" y="5161"/>
                    <a:pt x="322" y="4589"/>
                  </a:cubicBezTo>
                  <a:cubicBezTo>
                    <a:pt x="322" y="3922"/>
                    <a:pt x="858" y="3387"/>
                    <a:pt x="1525" y="3387"/>
                  </a:cubicBezTo>
                  <a:close/>
                  <a:moveTo>
                    <a:pt x="9347" y="3387"/>
                  </a:moveTo>
                  <a:cubicBezTo>
                    <a:pt x="10026" y="3387"/>
                    <a:pt x="10562" y="3922"/>
                    <a:pt x="10562" y="4589"/>
                  </a:cubicBezTo>
                  <a:cubicBezTo>
                    <a:pt x="10538" y="5161"/>
                    <a:pt x="10157" y="5637"/>
                    <a:pt x="9633" y="5768"/>
                  </a:cubicBezTo>
                  <a:cubicBezTo>
                    <a:pt x="9574" y="5625"/>
                    <a:pt x="9502" y="5470"/>
                    <a:pt x="9431" y="5327"/>
                  </a:cubicBezTo>
                  <a:cubicBezTo>
                    <a:pt x="9264" y="5042"/>
                    <a:pt x="9169" y="4732"/>
                    <a:pt x="9169" y="4434"/>
                  </a:cubicBezTo>
                  <a:cubicBezTo>
                    <a:pt x="9169" y="4089"/>
                    <a:pt x="9133" y="3756"/>
                    <a:pt x="9038" y="3434"/>
                  </a:cubicBezTo>
                  <a:cubicBezTo>
                    <a:pt x="9145" y="3398"/>
                    <a:pt x="9252" y="3387"/>
                    <a:pt x="9347" y="3387"/>
                  </a:cubicBezTo>
                  <a:close/>
                  <a:moveTo>
                    <a:pt x="5656" y="386"/>
                  </a:moveTo>
                  <a:lnTo>
                    <a:pt x="5775" y="886"/>
                  </a:lnTo>
                  <a:cubicBezTo>
                    <a:pt x="5799" y="934"/>
                    <a:pt x="5823" y="982"/>
                    <a:pt x="5871" y="993"/>
                  </a:cubicBezTo>
                  <a:cubicBezTo>
                    <a:pt x="5898" y="1000"/>
                    <a:pt x="5922" y="1007"/>
                    <a:pt x="5946" y="1007"/>
                  </a:cubicBezTo>
                  <a:cubicBezTo>
                    <a:pt x="5964" y="1007"/>
                    <a:pt x="5982" y="1003"/>
                    <a:pt x="6002" y="993"/>
                  </a:cubicBezTo>
                  <a:lnTo>
                    <a:pt x="6633" y="743"/>
                  </a:lnTo>
                  <a:lnTo>
                    <a:pt x="6633" y="1112"/>
                  </a:lnTo>
                  <a:cubicBezTo>
                    <a:pt x="6633" y="1172"/>
                    <a:pt x="6668" y="1232"/>
                    <a:pt x="6728" y="1255"/>
                  </a:cubicBezTo>
                  <a:cubicBezTo>
                    <a:pt x="8014" y="1791"/>
                    <a:pt x="8847" y="3029"/>
                    <a:pt x="8847" y="4411"/>
                  </a:cubicBezTo>
                  <a:cubicBezTo>
                    <a:pt x="8847" y="4768"/>
                    <a:pt x="8954" y="5137"/>
                    <a:pt x="9145" y="5470"/>
                  </a:cubicBezTo>
                  <a:cubicBezTo>
                    <a:pt x="9395" y="5923"/>
                    <a:pt x="9526" y="6399"/>
                    <a:pt x="9526" y="6887"/>
                  </a:cubicBezTo>
                  <a:cubicBezTo>
                    <a:pt x="9526" y="8732"/>
                    <a:pt x="7680" y="10221"/>
                    <a:pt x="5442" y="10221"/>
                  </a:cubicBezTo>
                  <a:cubicBezTo>
                    <a:pt x="3180" y="10221"/>
                    <a:pt x="1346" y="8732"/>
                    <a:pt x="1346" y="6887"/>
                  </a:cubicBezTo>
                  <a:cubicBezTo>
                    <a:pt x="1346" y="6399"/>
                    <a:pt x="1477" y="5923"/>
                    <a:pt x="1727" y="5470"/>
                  </a:cubicBezTo>
                  <a:cubicBezTo>
                    <a:pt x="1930" y="5149"/>
                    <a:pt x="2025" y="4768"/>
                    <a:pt x="2025" y="4411"/>
                  </a:cubicBezTo>
                  <a:cubicBezTo>
                    <a:pt x="2025" y="3637"/>
                    <a:pt x="2299" y="2863"/>
                    <a:pt x="2787" y="2267"/>
                  </a:cubicBezTo>
                  <a:cubicBezTo>
                    <a:pt x="3275" y="1672"/>
                    <a:pt x="3954" y="1255"/>
                    <a:pt x="4692" y="1101"/>
                  </a:cubicBezTo>
                  <a:cubicBezTo>
                    <a:pt x="4728" y="1101"/>
                    <a:pt x="4751" y="1065"/>
                    <a:pt x="4763" y="1053"/>
                  </a:cubicBezTo>
                  <a:cubicBezTo>
                    <a:pt x="5061" y="743"/>
                    <a:pt x="5359" y="517"/>
                    <a:pt x="5656" y="386"/>
                  </a:cubicBezTo>
                  <a:close/>
                  <a:moveTo>
                    <a:pt x="5754" y="1"/>
                  </a:moveTo>
                  <a:cubicBezTo>
                    <a:pt x="5741" y="1"/>
                    <a:pt x="5729" y="2"/>
                    <a:pt x="5716" y="5"/>
                  </a:cubicBezTo>
                  <a:cubicBezTo>
                    <a:pt x="5335" y="148"/>
                    <a:pt x="4930" y="398"/>
                    <a:pt x="4573" y="779"/>
                  </a:cubicBezTo>
                  <a:cubicBezTo>
                    <a:pt x="3775" y="982"/>
                    <a:pt x="3061" y="1422"/>
                    <a:pt x="2537" y="2065"/>
                  </a:cubicBezTo>
                  <a:cubicBezTo>
                    <a:pt x="2287" y="2375"/>
                    <a:pt x="2073" y="2732"/>
                    <a:pt x="1942" y="3125"/>
                  </a:cubicBezTo>
                  <a:cubicBezTo>
                    <a:pt x="1811" y="3077"/>
                    <a:pt x="1668" y="3065"/>
                    <a:pt x="1525" y="3065"/>
                  </a:cubicBezTo>
                  <a:cubicBezTo>
                    <a:pt x="691" y="3065"/>
                    <a:pt x="1" y="3744"/>
                    <a:pt x="1" y="4577"/>
                  </a:cubicBezTo>
                  <a:cubicBezTo>
                    <a:pt x="1" y="5280"/>
                    <a:pt x="477" y="5875"/>
                    <a:pt x="1132" y="6054"/>
                  </a:cubicBezTo>
                  <a:cubicBezTo>
                    <a:pt x="1061" y="6316"/>
                    <a:pt x="1013" y="6601"/>
                    <a:pt x="1013" y="6887"/>
                  </a:cubicBezTo>
                  <a:cubicBezTo>
                    <a:pt x="1013" y="7863"/>
                    <a:pt x="1477" y="8792"/>
                    <a:pt x="2323" y="9471"/>
                  </a:cubicBezTo>
                  <a:cubicBezTo>
                    <a:pt x="3156" y="10161"/>
                    <a:pt x="4263" y="10530"/>
                    <a:pt x="5442" y="10530"/>
                  </a:cubicBezTo>
                  <a:cubicBezTo>
                    <a:pt x="6609" y="10530"/>
                    <a:pt x="7716" y="10161"/>
                    <a:pt x="8550" y="9471"/>
                  </a:cubicBezTo>
                  <a:cubicBezTo>
                    <a:pt x="9383" y="8792"/>
                    <a:pt x="9859" y="7863"/>
                    <a:pt x="9859" y="6887"/>
                  </a:cubicBezTo>
                  <a:cubicBezTo>
                    <a:pt x="9859" y="6601"/>
                    <a:pt x="9812" y="6339"/>
                    <a:pt x="9740" y="6054"/>
                  </a:cubicBezTo>
                  <a:cubicBezTo>
                    <a:pt x="10395" y="5887"/>
                    <a:pt x="10871" y="5292"/>
                    <a:pt x="10871" y="4589"/>
                  </a:cubicBezTo>
                  <a:cubicBezTo>
                    <a:pt x="10871" y="3756"/>
                    <a:pt x="10181" y="3077"/>
                    <a:pt x="9347" y="3077"/>
                  </a:cubicBezTo>
                  <a:cubicBezTo>
                    <a:pt x="9216" y="3077"/>
                    <a:pt x="9073" y="3089"/>
                    <a:pt x="8931" y="3137"/>
                  </a:cubicBezTo>
                  <a:cubicBezTo>
                    <a:pt x="8835" y="2851"/>
                    <a:pt x="8692" y="2577"/>
                    <a:pt x="8514" y="2327"/>
                  </a:cubicBezTo>
                  <a:cubicBezTo>
                    <a:pt x="8133" y="1755"/>
                    <a:pt x="7585" y="1303"/>
                    <a:pt x="6954" y="1017"/>
                  </a:cubicBezTo>
                  <a:lnTo>
                    <a:pt x="6954" y="517"/>
                  </a:lnTo>
                  <a:cubicBezTo>
                    <a:pt x="6954" y="458"/>
                    <a:pt x="6930" y="410"/>
                    <a:pt x="6883" y="374"/>
                  </a:cubicBezTo>
                  <a:cubicBezTo>
                    <a:pt x="6855" y="360"/>
                    <a:pt x="6823" y="355"/>
                    <a:pt x="6792" y="355"/>
                  </a:cubicBezTo>
                  <a:cubicBezTo>
                    <a:pt x="6769" y="355"/>
                    <a:pt x="6748" y="357"/>
                    <a:pt x="6728" y="362"/>
                  </a:cubicBezTo>
                  <a:lnTo>
                    <a:pt x="6049" y="636"/>
                  </a:lnTo>
                  <a:lnTo>
                    <a:pt x="5930" y="124"/>
                  </a:lnTo>
                  <a:cubicBezTo>
                    <a:pt x="5918" y="77"/>
                    <a:pt x="5883" y="53"/>
                    <a:pt x="5859" y="29"/>
                  </a:cubicBezTo>
                  <a:cubicBezTo>
                    <a:pt x="5824" y="12"/>
                    <a:pt x="5789" y="1"/>
                    <a:pt x="57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27" name="Google Shape;12027;p81"/>
            <p:cNvSpPr/>
            <p:nvPr/>
          </p:nvSpPr>
          <p:spPr>
            <a:xfrm>
              <a:off x="4250477" y="1641618"/>
              <a:ext cx="43456" cy="48032"/>
            </a:xfrm>
            <a:custGeom>
              <a:avLst/>
              <a:gdLst/>
              <a:ahLst/>
              <a:cxnLst/>
              <a:rect l="l" t="t" r="r" b="b"/>
              <a:pathLst>
                <a:path w="1358" h="1501" extrusionOk="0">
                  <a:moveTo>
                    <a:pt x="679" y="1"/>
                  </a:moveTo>
                  <a:cubicBezTo>
                    <a:pt x="298" y="1"/>
                    <a:pt x="1" y="298"/>
                    <a:pt x="1" y="667"/>
                  </a:cubicBezTo>
                  <a:lnTo>
                    <a:pt x="1" y="834"/>
                  </a:lnTo>
                  <a:cubicBezTo>
                    <a:pt x="1" y="1203"/>
                    <a:pt x="298" y="1501"/>
                    <a:pt x="679" y="1501"/>
                  </a:cubicBezTo>
                  <a:cubicBezTo>
                    <a:pt x="1048" y="1501"/>
                    <a:pt x="1346" y="1203"/>
                    <a:pt x="1346" y="834"/>
                  </a:cubicBezTo>
                  <a:lnTo>
                    <a:pt x="1346" y="667"/>
                  </a:lnTo>
                  <a:cubicBezTo>
                    <a:pt x="1358" y="596"/>
                    <a:pt x="1286" y="513"/>
                    <a:pt x="1191" y="513"/>
                  </a:cubicBezTo>
                  <a:cubicBezTo>
                    <a:pt x="1108" y="513"/>
                    <a:pt x="1036" y="596"/>
                    <a:pt x="1036" y="679"/>
                  </a:cubicBezTo>
                  <a:lnTo>
                    <a:pt x="1036" y="846"/>
                  </a:lnTo>
                  <a:cubicBezTo>
                    <a:pt x="1036" y="1037"/>
                    <a:pt x="870" y="1203"/>
                    <a:pt x="679" y="1203"/>
                  </a:cubicBezTo>
                  <a:cubicBezTo>
                    <a:pt x="477" y="1203"/>
                    <a:pt x="322" y="1037"/>
                    <a:pt x="322" y="846"/>
                  </a:cubicBezTo>
                  <a:lnTo>
                    <a:pt x="322" y="679"/>
                  </a:lnTo>
                  <a:cubicBezTo>
                    <a:pt x="322" y="489"/>
                    <a:pt x="477" y="322"/>
                    <a:pt x="679" y="322"/>
                  </a:cubicBezTo>
                  <a:cubicBezTo>
                    <a:pt x="763" y="322"/>
                    <a:pt x="834" y="251"/>
                    <a:pt x="834" y="156"/>
                  </a:cubicBezTo>
                  <a:cubicBezTo>
                    <a:pt x="834" y="72"/>
                    <a:pt x="763" y="1"/>
                    <a:pt x="6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28" name="Google Shape;12028;p81"/>
            <p:cNvSpPr/>
            <p:nvPr/>
          </p:nvSpPr>
          <p:spPr>
            <a:xfrm>
              <a:off x="4348781" y="1641618"/>
              <a:ext cx="43456" cy="48032"/>
            </a:xfrm>
            <a:custGeom>
              <a:avLst/>
              <a:gdLst/>
              <a:ahLst/>
              <a:cxnLst/>
              <a:rect l="l" t="t" r="r" b="b"/>
              <a:pathLst>
                <a:path w="1358" h="1501" extrusionOk="0">
                  <a:moveTo>
                    <a:pt x="667" y="1"/>
                  </a:moveTo>
                  <a:cubicBezTo>
                    <a:pt x="298" y="1"/>
                    <a:pt x="0" y="298"/>
                    <a:pt x="0" y="667"/>
                  </a:cubicBezTo>
                  <a:lnTo>
                    <a:pt x="0" y="834"/>
                  </a:lnTo>
                  <a:cubicBezTo>
                    <a:pt x="0" y="1203"/>
                    <a:pt x="298" y="1501"/>
                    <a:pt x="667" y="1501"/>
                  </a:cubicBezTo>
                  <a:cubicBezTo>
                    <a:pt x="1036" y="1501"/>
                    <a:pt x="1334" y="1203"/>
                    <a:pt x="1334" y="834"/>
                  </a:cubicBezTo>
                  <a:lnTo>
                    <a:pt x="1334" y="667"/>
                  </a:lnTo>
                  <a:cubicBezTo>
                    <a:pt x="1358" y="596"/>
                    <a:pt x="1274" y="513"/>
                    <a:pt x="1191" y="513"/>
                  </a:cubicBezTo>
                  <a:cubicBezTo>
                    <a:pt x="1096" y="513"/>
                    <a:pt x="1024" y="596"/>
                    <a:pt x="1024" y="679"/>
                  </a:cubicBezTo>
                  <a:lnTo>
                    <a:pt x="1024" y="846"/>
                  </a:lnTo>
                  <a:cubicBezTo>
                    <a:pt x="1024" y="1037"/>
                    <a:pt x="858" y="1203"/>
                    <a:pt x="667" y="1203"/>
                  </a:cubicBezTo>
                  <a:cubicBezTo>
                    <a:pt x="477" y="1203"/>
                    <a:pt x="310" y="1037"/>
                    <a:pt x="310" y="846"/>
                  </a:cubicBezTo>
                  <a:lnTo>
                    <a:pt x="310" y="679"/>
                  </a:lnTo>
                  <a:cubicBezTo>
                    <a:pt x="310" y="489"/>
                    <a:pt x="477" y="322"/>
                    <a:pt x="667" y="322"/>
                  </a:cubicBezTo>
                  <a:cubicBezTo>
                    <a:pt x="762" y="322"/>
                    <a:pt x="834" y="251"/>
                    <a:pt x="834" y="156"/>
                  </a:cubicBezTo>
                  <a:cubicBezTo>
                    <a:pt x="834" y="72"/>
                    <a:pt x="762" y="1"/>
                    <a:pt x="6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29" name="Google Shape;12029;p81"/>
            <p:cNvSpPr/>
            <p:nvPr/>
          </p:nvSpPr>
          <p:spPr>
            <a:xfrm>
              <a:off x="4261517" y="1739922"/>
              <a:ext cx="119680" cy="59840"/>
            </a:xfrm>
            <a:custGeom>
              <a:avLst/>
              <a:gdLst/>
              <a:ahLst/>
              <a:cxnLst/>
              <a:rect l="l" t="t" r="r" b="b"/>
              <a:pathLst>
                <a:path w="3740" h="1870" extrusionOk="0">
                  <a:moveTo>
                    <a:pt x="3394" y="322"/>
                  </a:moveTo>
                  <a:cubicBezTo>
                    <a:pt x="3370" y="643"/>
                    <a:pt x="3192" y="941"/>
                    <a:pt x="2918" y="1167"/>
                  </a:cubicBezTo>
                  <a:cubicBezTo>
                    <a:pt x="2727" y="774"/>
                    <a:pt x="2323" y="513"/>
                    <a:pt x="1858" y="513"/>
                  </a:cubicBezTo>
                  <a:cubicBezTo>
                    <a:pt x="1418" y="513"/>
                    <a:pt x="1013" y="763"/>
                    <a:pt x="810" y="1167"/>
                  </a:cubicBezTo>
                  <a:cubicBezTo>
                    <a:pt x="549" y="941"/>
                    <a:pt x="370" y="655"/>
                    <a:pt x="334" y="322"/>
                  </a:cubicBezTo>
                  <a:close/>
                  <a:moveTo>
                    <a:pt x="1858" y="834"/>
                  </a:moveTo>
                  <a:cubicBezTo>
                    <a:pt x="2204" y="834"/>
                    <a:pt x="2513" y="1048"/>
                    <a:pt x="2644" y="1346"/>
                  </a:cubicBezTo>
                  <a:cubicBezTo>
                    <a:pt x="2477" y="1429"/>
                    <a:pt x="2263" y="1501"/>
                    <a:pt x="2025" y="1525"/>
                  </a:cubicBezTo>
                  <a:lnTo>
                    <a:pt x="2025" y="1346"/>
                  </a:lnTo>
                  <a:cubicBezTo>
                    <a:pt x="2025" y="1251"/>
                    <a:pt x="1953" y="1179"/>
                    <a:pt x="1858" y="1179"/>
                  </a:cubicBezTo>
                  <a:cubicBezTo>
                    <a:pt x="1775" y="1179"/>
                    <a:pt x="1703" y="1251"/>
                    <a:pt x="1703" y="1346"/>
                  </a:cubicBezTo>
                  <a:lnTo>
                    <a:pt x="1703" y="1525"/>
                  </a:lnTo>
                  <a:cubicBezTo>
                    <a:pt x="1477" y="1501"/>
                    <a:pt x="1251" y="1429"/>
                    <a:pt x="1072" y="1346"/>
                  </a:cubicBezTo>
                  <a:cubicBezTo>
                    <a:pt x="1203" y="1036"/>
                    <a:pt x="1525" y="834"/>
                    <a:pt x="1858" y="834"/>
                  </a:cubicBezTo>
                  <a:close/>
                  <a:moveTo>
                    <a:pt x="168" y="1"/>
                  </a:moveTo>
                  <a:cubicBezTo>
                    <a:pt x="72" y="1"/>
                    <a:pt x="1" y="84"/>
                    <a:pt x="1" y="167"/>
                  </a:cubicBezTo>
                  <a:cubicBezTo>
                    <a:pt x="1" y="1108"/>
                    <a:pt x="834" y="1870"/>
                    <a:pt x="1858" y="1870"/>
                  </a:cubicBezTo>
                  <a:cubicBezTo>
                    <a:pt x="2894" y="1870"/>
                    <a:pt x="3728" y="1108"/>
                    <a:pt x="3728" y="167"/>
                  </a:cubicBezTo>
                  <a:cubicBezTo>
                    <a:pt x="3739" y="84"/>
                    <a:pt x="3668" y="1"/>
                    <a:pt x="35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30" name="Google Shape;12030;p81"/>
            <p:cNvSpPr/>
            <p:nvPr/>
          </p:nvSpPr>
          <p:spPr>
            <a:xfrm>
              <a:off x="4221517" y="1614482"/>
              <a:ext cx="199296" cy="206624"/>
            </a:xfrm>
            <a:custGeom>
              <a:avLst/>
              <a:gdLst/>
              <a:ahLst/>
              <a:cxnLst/>
              <a:rect l="l" t="t" r="r" b="b"/>
              <a:pathLst>
                <a:path w="6228" h="6457" extrusionOk="0">
                  <a:moveTo>
                    <a:pt x="1764" y="1"/>
                  </a:moveTo>
                  <a:cubicBezTo>
                    <a:pt x="1669" y="1"/>
                    <a:pt x="1573" y="9"/>
                    <a:pt x="1477" y="27"/>
                  </a:cubicBezTo>
                  <a:cubicBezTo>
                    <a:pt x="763" y="134"/>
                    <a:pt x="191" y="706"/>
                    <a:pt x="72" y="1420"/>
                  </a:cubicBezTo>
                  <a:cubicBezTo>
                    <a:pt x="1" y="1920"/>
                    <a:pt x="132" y="2408"/>
                    <a:pt x="453" y="2778"/>
                  </a:cubicBezTo>
                  <a:cubicBezTo>
                    <a:pt x="632" y="2992"/>
                    <a:pt x="656" y="3266"/>
                    <a:pt x="548" y="3528"/>
                  </a:cubicBezTo>
                  <a:cubicBezTo>
                    <a:pt x="453" y="3766"/>
                    <a:pt x="406" y="4004"/>
                    <a:pt x="406" y="4254"/>
                  </a:cubicBezTo>
                  <a:cubicBezTo>
                    <a:pt x="406" y="5468"/>
                    <a:pt x="1620" y="6457"/>
                    <a:pt x="3108" y="6457"/>
                  </a:cubicBezTo>
                  <a:cubicBezTo>
                    <a:pt x="4597" y="6457"/>
                    <a:pt x="5823" y="5468"/>
                    <a:pt x="5823" y="4254"/>
                  </a:cubicBezTo>
                  <a:cubicBezTo>
                    <a:pt x="5823" y="4004"/>
                    <a:pt x="5775" y="3766"/>
                    <a:pt x="5668" y="3528"/>
                  </a:cubicBezTo>
                  <a:cubicBezTo>
                    <a:pt x="5573" y="3266"/>
                    <a:pt x="5609" y="2992"/>
                    <a:pt x="5775" y="2778"/>
                  </a:cubicBezTo>
                  <a:cubicBezTo>
                    <a:pt x="6085" y="2408"/>
                    <a:pt x="6228" y="1920"/>
                    <a:pt x="6144" y="1420"/>
                  </a:cubicBezTo>
                  <a:cubicBezTo>
                    <a:pt x="6109" y="1146"/>
                    <a:pt x="5990" y="861"/>
                    <a:pt x="5787" y="634"/>
                  </a:cubicBezTo>
                  <a:cubicBezTo>
                    <a:pt x="5754" y="595"/>
                    <a:pt x="5714" y="577"/>
                    <a:pt x="5673" y="577"/>
                  </a:cubicBezTo>
                  <a:cubicBezTo>
                    <a:pt x="5639" y="577"/>
                    <a:pt x="5605" y="589"/>
                    <a:pt x="5573" y="611"/>
                  </a:cubicBezTo>
                  <a:cubicBezTo>
                    <a:pt x="5489" y="658"/>
                    <a:pt x="5489" y="753"/>
                    <a:pt x="5537" y="825"/>
                  </a:cubicBezTo>
                  <a:cubicBezTo>
                    <a:pt x="5692" y="1027"/>
                    <a:pt x="5787" y="1230"/>
                    <a:pt x="5823" y="1468"/>
                  </a:cubicBezTo>
                  <a:cubicBezTo>
                    <a:pt x="5882" y="1873"/>
                    <a:pt x="5775" y="2254"/>
                    <a:pt x="5525" y="2575"/>
                  </a:cubicBezTo>
                  <a:cubicBezTo>
                    <a:pt x="5263" y="2873"/>
                    <a:pt x="5216" y="3290"/>
                    <a:pt x="5370" y="3635"/>
                  </a:cubicBezTo>
                  <a:cubicBezTo>
                    <a:pt x="5466" y="3837"/>
                    <a:pt x="5513" y="4040"/>
                    <a:pt x="5513" y="4254"/>
                  </a:cubicBezTo>
                  <a:cubicBezTo>
                    <a:pt x="5513" y="5290"/>
                    <a:pt x="4430" y="6123"/>
                    <a:pt x="3108" y="6123"/>
                  </a:cubicBezTo>
                  <a:cubicBezTo>
                    <a:pt x="1787" y="6123"/>
                    <a:pt x="715" y="5278"/>
                    <a:pt x="715" y="4254"/>
                  </a:cubicBezTo>
                  <a:cubicBezTo>
                    <a:pt x="715" y="4040"/>
                    <a:pt x="763" y="3837"/>
                    <a:pt x="846" y="3635"/>
                  </a:cubicBezTo>
                  <a:cubicBezTo>
                    <a:pt x="1013" y="3290"/>
                    <a:pt x="953" y="2873"/>
                    <a:pt x="703" y="2575"/>
                  </a:cubicBezTo>
                  <a:cubicBezTo>
                    <a:pt x="441" y="2254"/>
                    <a:pt x="346" y="1873"/>
                    <a:pt x="406" y="1468"/>
                  </a:cubicBezTo>
                  <a:cubicBezTo>
                    <a:pt x="489" y="884"/>
                    <a:pt x="953" y="432"/>
                    <a:pt x="1537" y="337"/>
                  </a:cubicBezTo>
                  <a:cubicBezTo>
                    <a:pt x="1606" y="327"/>
                    <a:pt x="1676" y="322"/>
                    <a:pt x="1746" y="322"/>
                  </a:cubicBezTo>
                  <a:cubicBezTo>
                    <a:pt x="2090" y="322"/>
                    <a:pt x="2422" y="444"/>
                    <a:pt x="2680" y="682"/>
                  </a:cubicBezTo>
                  <a:cubicBezTo>
                    <a:pt x="2805" y="795"/>
                    <a:pt x="2962" y="852"/>
                    <a:pt x="3120" y="852"/>
                  </a:cubicBezTo>
                  <a:cubicBezTo>
                    <a:pt x="3278" y="852"/>
                    <a:pt x="3436" y="795"/>
                    <a:pt x="3561" y="682"/>
                  </a:cubicBezTo>
                  <a:cubicBezTo>
                    <a:pt x="3818" y="444"/>
                    <a:pt x="4150" y="322"/>
                    <a:pt x="4495" y="322"/>
                  </a:cubicBezTo>
                  <a:cubicBezTo>
                    <a:pt x="4564" y="322"/>
                    <a:pt x="4634" y="327"/>
                    <a:pt x="4704" y="337"/>
                  </a:cubicBezTo>
                  <a:cubicBezTo>
                    <a:pt x="4835" y="349"/>
                    <a:pt x="4966" y="396"/>
                    <a:pt x="5097" y="456"/>
                  </a:cubicBezTo>
                  <a:cubicBezTo>
                    <a:pt x="5117" y="469"/>
                    <a:pt x="5139" y="475"/>
                    <a:pt x="5162" y="475"/>
                  </a:cubicBezTo>
                  <a:cubicBezTo>
                    <a:pt x="5221" y="475"/>
                    <a:pt x="5282" y="436"/>
                    <a:pt x="5299" y="384"/>
                  </a:cubicBezTo>
                  <a:cubicBezTo>
                    <a:pt x="5323" y="313"/>
                    <a:pt x="5299" y="206"/>
                    <a:pt x="5228" y="170"/>
                  </a:cubicBezTo>
                  <a:cubicBezTo>
                    <a:pt x="5073" y="99"/>
                    <a:pt x="4918" y="39"/>
                    <a:pt x="4751" y="27"/>
                  </a:cubicBezTo>
                  <a:cubicBezTo>
                    <a:pt x="4664" y="15"/>
                    <a:pt x="4577" y="9"/>
                    <a:pt x="4491" y="9"/>
                  </a:cubicBezTo>
                  <a:cubicBezTo>
                    <a:pt x="4063" y="9"/>
                    <a:pt x="3662" y="156"/>
                    <a:pt x="3334" y="444"/>
                  </a:cubicBezTo>
                  <a:cubicBezTo>
                    <a:pt x="3275" y="503"/>
                    <a:pt x="3192" y="533"/>
                    <a:pt x="3108" y="533"/>
                  </a:cubicBezTo>
                  <a:cubicBezTo>
                    <a:pt x="3025" y="533"/>
                    <a:pt x="2942" y="503"/>
                    <a:pt x="2882" y="444"/>
                  </a:cubicBezTo>
                  <a:cubicBezTo>
                    <a:pt x="2572" y="163"/>
                    <a:pt x="2176" y="1"/>
                    <a:pt x="17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31" name="Google Shape;12031;p81"/>
          <p:cNvGrpSpPr/>
          <p:nvPr/>
        </p:nvGrpSpPr>
        <p:grpSpPr>
          <a:xfrm>
            <a:off x="2471536" y="1576090"/>
            <a:ext cx="347488" cy="348256"/>
            <a:chOff x="2499405" y="1499890"/>
            <a:chExt cx="347488" cy="348256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2032" name="Google Shape;12032;p81"/>
            <p:cNvSpPr/>
            <p:nvPr/>
          </p:nvSpPr>
          <p:spPr>
            <a:xfrm>
              <a:off x="2634669" y="1725842"/>
              <a:ext cx="75840" cy="38496"/>
            </a:xfrm>
            <a:custGeom>
              <a:avLst/>
              <a:gdLst/>
              <a:ahLst/>
              <a:cxnLst/>
              <a:rect l="l" t="t" r="r" b="b"/>
              <a:pathLst>
                <a:path w="2370" h="1203" extrusionOk="0">
                  <a:moveTo>
                    <a:pt x="1965" y="310"/>
                  </a:moveTo>
                  <a:cubicBezTo>
                    <a:pt x="2012" y="310"/>
                    <a:pt x="2024" y="333"/>
                    <a:pt x="2024" y="357"/>
                  </a:cubicBezTo>
                  <a:cubicBezTo>
                    <a:pt x="2024" y="381"/>
                    <a:pt x="2024" y="417"/>
                    <a:pt x="2000" y="429"/>
                  </a:cubicBezTo>
                  <a:lnTo>
                    <a:pt x="1643" y="726"/>
                  </a:lnTo>
                  <a:cubicBezTo>
                    <a:pt x="1506" y="839"/>
                    <a:pt x="1346" y="896"/>
                    <a:pt x="1185" y="896"/>
                  </a:cubicBezTo>
                  <a:cubicBezTo>
                    <a:pt x="1024" y="896"/>
                    <a:pt x="863" y="839"/>
                    <a:pt x="726" y="726"/>
                  </a:cubicBezTo>
                  <a:lnTo>
                    <a:pt x="369" y="429"/>
                  </a:lnTo>
                  <a:cubicBezTo>
                    <a:pt x="345" y="405"/>
                    <a:pt x="345" y="369"/>
                    <a:pt x="357" y="357"/>
                  </a:cubicBezTo>
                  <a:cubicBezTo>
                    <a:pt x="357" y="333"/>
                    <a:pt x="369" y="310"/>
                    <a:pt x="417" y="310"/>
                  </a:cubicBezTo>
                  <a:close/>
                  <a:moveTo>
                    <a:pt x="417" y="0"/>
                  </a:moveTo>
                  <a:cubicBezTo>
                    <a:pt x="250" y="0"/>
                    <a:pt x="119" y="107"/>
                    <a:pt x="60" y="250"/>
                  </a:cubicBezTo>
                  <a:cubicBezTo>
                    <a:pt x="0" y="405"/>
                    <a:pt x="48" y="560"/>
                    <a:pt x="179" y="667"/>
                  </a:cubicBezTo>
                  <a:lnTo>
                    <a:pt x="536" y="964"/>
                  </a:lnTo>
                  <a:cubicBezTo>
                    <a:pt x="726" y="1131"/>
                    <a:pt x="965" y="1203"/>
                    <a:pt x="1191" y="1203"/>
                  </a:cubicBezTo>
                  <a:cubicBezTo>
                    <a:pt x="1429" y="1203"/>
                    <a:pt x="1655" y="1131"/>
                    <a:pt x="1846" y="964"/>
                  </a:cubicBezTo>
                  <a:lnTo>
                    <a:pt x="2203" y="667"/>
                  </a:lnTo>
                  <a:cubicBezTo>
                    <a:pt x="2322" y="583"/>
                    <a:pt x="2370" y="417"/>
                    <a:pt x="2322" y="250"/>
                  </a:cubicBezTo>
                  <a:cubicBezTo>
                    <a:pt x="2262" y="107"/>
                    <a:pt x="2131" y="0"/>
                    <a:pt x="19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33" name="Google Shape;12033;p81"/>
            <p:cNvSpPr/>
            <p:nvPr/>
          </p:nvSpPr>
          <p:spPr>
            <a:xfrm>
              <a:off x="2596173" y="1658002"/>
              <a:ext cx="43456" cy="48416"/>
            </a:xfrm>
            <a:custGeom>
              <a:avLst/>
              <a:gdLst/>
              <a:ahLst/>
              <a:cxnLst/>
              <a:rect l="l" t="t" r="r" b="b"/>
              <a:pathLst>
                <a:path w="1358" h="1513" extrusionOk="0">
                  <a:moveTo>
                    <a:pt x="667" y="1"/>
                  </a:moveTo>
                  <a:cubicBezTo>
                    <a:pt x="298" y="1"/>
                    <a:pt x="1" y="298"/>
                    <a:pt x="1" y="679"/>
                  </a:cubicBezTo>
                  <a:lnTo>
                    <a:pt x="1" y="834"/>
                  </a:lnTo>
                  <a:cubicBezTo>
                    <a:pt x="1" y="1215"/>
                    <a:pt x="298" y="1513"/>
                    <a:pt x="667" y="1513"/>
                  </a:cubicBezTo>
                  <a:cubicBezTo>
                    <a:pt x="1036" y="1513"/>
                    <a:pt x="1334" y="1215"/>
                    <a:pt x="1334" y="834"/>
                  </a:cubicBezTo>
                  <a:lnTo>
                    <a:pt x="1334" y="679"/>
                  </a:lnTo>
                  <a:cubicBezTo>
                    <a:pt x="1358" y="584"/>
                    <a:pt x="1275" y="525"/>
                    <a:pt x="1191" y="525"/>
                  </a:cubicBezTo>
                  <a:cubicBezTo>
                    <a:pt x="1096" y="525"/>
                    <a:pt x="1025" y="596"/>
                    <a:pt x="1025" y="691"/>
                  </a:cubicBezTo>
                  <a:lnTo>
                    <a:pt x="1025" y="858"/>
                  </a:lnTo>
                  <a:cubicBezTo>
                    <a:pt x="1025" y="1048"/>
                    <a:pt x="858" y="1215"/>
                    <a:pt x="667" y="1215"/>
                  </a:cubicBezTo>
                  <a:cubicBezTo>
                    <a:pt x="477" y="1215"/>
                    <a:pt x="310" y="1048"/>
                    <a:pt x="310" y="858"/>
                  </a:cubicBezTo>
                  <a:lnTo>
                    <a:pt x="310" y="691"/>
                  </a:lnTo>
                  <a:cubicBezTo>
                    <a:pt x="310" y="501"/>
                    <a:pt x="477" y="334"/>
                    <a:pt x="667" y="334"/>
                  </a:cubicBezTo>
                  <a:cubicBezTo>
                    <a:pt x="763" y="334"/>
                    <a:pt x="834" y="263"/>
                    <a:pt x="834" y="167"/>
                  </a:cubicBezTo>
                  <a:cubicBezTo>
                    <a:pt x="834" y="84"/>
                    <a:pt x="763" y="1"/>
                    <a:pt x="6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34" name="Google Shape;12034;p81"/>
            <p:cNvSpPr/>
            <p:nvPr/>
          </p:nvSpPr>
          <p:spPr>
            <a:xfrm>
              <a:off x="2705133" y="1658002"/>
              <a:ext cx="43488" cy="48416"/>
            </a:xfrm>
            <a:custGeom>
              <a:avLst/>
              <a:gdLst/>
              <a:ahLst/>
              <a:cxnLst/>
              <a:rect l="l" t="t" r="r" b="b"/>
              <a:pathLst>
                <a:path w="1359" h="1513" extrusionOk="0">
                  <a:moveTo>
                    <a:pt x="668" y="1"/>
                  </a:moveTo>
                  <a:cubicBezTo>
                    <a:pt x="298" y="1"/>
                    <a:pt x="1" y="298"/>
                    <a:pt x="1" y="679"/>
                  </a:cubicBezTo>
                  <a:lnTo>
                    <a:pt x="1" y="834"/>
                  </a:lnTo>
                  <a:cubicBezTo>
                    <a:pt x="1" y="1215"/>
                    <a:pt x="298" y="1513"/>
                    <a:pt x="668" y="1513"/>
                  </a:cubicBezTo>
                  <a:cubicBezTo>
                    <a:pt x="1037" y="1513"/>
                    <a:pt x="1334" y="1215"/>
                    <a:pt x="1334" y="834"/>
                  </a:cubicBezTo>
                  <a:lnTo>
                    <a:pt x="1334" y="679"/>
                  </a:lnTo>
                  <a:cubicBezTo>
                    <a:pt x="1358" y="584"/>
                    <a:pt x="1287" y="525"/>
                    <a:pt x="1191" y="525"/>
                  </a:cubicBezTo>
                  <a:cubicBezTo>
                    <a:pt x="1096" y="525"/>
                    <a:pt x="1025" y="596"/>
                    <a:pt x="1025" y="691"/>
                  </a:cubicBezTo>
                  <a:lnTo>
                    <a:pt x="1025" y="858"/>
                  </a:lnTo>
                  <a:cubicBezTo>
                    <a:pt x="1025" y="1048"/>
                    <a:pt x="858" y="1215"/>
                    <a:pt x="668" y="1215"/>
                  </a:cubicBezTo>
                  <a:cubicBezTo>
                    <a:pt x="477" y="1215"/>
                    <a:pt x="310" y="1048"/>
                    <a:pt x="310" y="858"/>
                  </a:cubicBezTo>
                  <a:lnTo>
                    <a:pt x="310" y="691"/>
                  </a:lnTo>
                  <a:cubicBezTo>
                    <a:pt x="310" y="501"/>
                    <a:pt x="477" y="334"/>
                    <a:pt x="668" y="334"/>
                  </a:cubicBezTo>
                  <a:cubicBezTo>
                    <a:pt x="763" y="334"/>
                    <a:pt x="834" y="263"/>
                    <a:pt x="834" y="167"/>
                  </a:cubicBezTo>
                  <a:cubicBezTo>
                    <a:pt x="834" y="84"/>
                    <a:pt x="763" y="1"/>
                    <a:pt x="6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35" name="Google Shape;12035;p81"/>
            <p:cNvSpPr/>
            <p:nvPr/>
          </p:nvSpPr>
          <p:spPr>
            <a:xfrm>
              <a:off x="2499405" y="1499890"/>
              <a:ext cx="347488" cy="348256"/>
            </a:xfrm>
            <a:custGeom>
              <a:avLst/>
              <a:gdLst/>
              <a:ahLst/>
              <a:cxnLst/>
              <a:rect l="l" t="t" r="r" b="b"/>
              <a:pathLst>
                <a:path w="10859" h="10883" extrusionOk="0">
                  <a:moveTo>
                    <a:pt x="2102" y="1361"/>
                  </a:moveTo>
                  <a:cubicBezTo>
                    <a:pt x="2136" y="1361"/>
                    <a:pt x="2169" y="1364"/>
                    <a:pt x="2203" y="1370"/>
                  </a:cubicBezTo>
                  <a:cubicBezTo>
                    <a:pt x="2382" y="1406"/>
                    <a:pt x="2917" y="1537"/>
                    <a:pt x="3549" y="1953"/>
                  </a:cubicBezTo>
                  <a:cubicBezTo>
                    <a:pt x="3441" y="1989"/>
                    <a:pt x="3346" y="2048"/>
                    <a:pt x="3263" y="2108"/>
                  </a:cubicBezTo>
                  <a:cubicBezTo>
                    <a:pt x="3227" y="2132"/>
                    <a:pt x="3191" y="2156"/>
                    <a:pt x="3144" y="2191"/>
                  </a:cubicBezTo>
                  <a:cubicBezTo>
                    <a:pt x="2715" y="1763"/>
                    <a:pt x="2239" y="1525"/>
                    <a:pt x="1965" y="1477"/>
                  </a:cubicBezTo>
                  <a:cubicBezTo>
                    <a:pt x="1905" y="1465"/>
                    <a:pt x="1846" y="1465"/>
                    <a:pt x="1798" y="1465"/>
                  </a:cubicBezTo>
                  <a:cubicBezTo>
                    <a:pt x="1889" y="1392"/>
                    <a:pt x="1994" y="1361"/>
                    <a:pt x="2102" y="1361"/>
                  </a:cubicBezTo>
                  <a:close/>
                  <a:moveTo>
                    <a:pt x="6442" y="346"/>
                  </a:moveTo>
                  <a:cubicBezTo>
                    <a:pt x="6906" y="346"/>
                    <a:pt x="7311" y="477"/>
                    <a:pt x="7525" y="572"/>
                  </a:cubicBezTo>
                  <a:lnTo>
                    <a:pt x="7347" y="751"/>
                  </a:lnTo>
                  <a:cubicBezTo>
                    <a:pt x="7311" y="798"/>
                    <a:pt x="7287" y="846"/>
                    <a:pt x="7311" y="894"/>
                  </a:cubicBezTo>
                  <a:cubicBezTo>
                    <a:pt x="7323" y="953"/>
                    <a:pt x="7370" y="1001"/>
                    <a:pt x="7430" y="1013"/>
                  </a:cubicBezTo>
                  <a:cubicBezTo>
                    <a:pt x="7632" y="1072"/>
                    <a:pt x="7847" y="1132"/>
                    <a:pt x="8025" y="1215"/>
                  </a:cubicBezTo>
                  <a:cubicBezTo>
                    <a:pt x="7692" y="1334"/>
                    <a:pt x="7263" y="1537"/>
                    <a:pt x="6811" y="1894"/>
                  </a:cubicBezTo>
                  <a:cubicBezTo>
                    <a:pt x="6608" y="1906"/>
                    <a:pt x="6382" y="1953"/>
                    <a:pt x="6144" y="2048"/>
                  </a:cubicBezTo>
                  <a:cubicBezTo>
                    <a:pt x="5835" y="2144"/>
                    <a:pt x="5561" y="2299"/>
                    <a:pt x="5430" y="2370"/>
                  </a:cubicBezTo>
                  <a:cubicBezTo>
                    <a:pt x="5299" y="2299"/>
                    <a:pt x="5025" y="2144"/>
                    <a:pt x="4715" y="2048"/>
                  </a:cubicBezTo>
                  <a:cubicBezTo>
                    <a:pt x="4465" y="1953"/>
                    <a:pt x="4239" y="1906"/>
                    <a:pt x="4049" y="1894"/>
                  </a:cubicBezTo>
                  <a:cubicBezTo>
                    <a:pt x="3596" y="1548"/>
                    <a:pt x="3168" y="1346"/>
                    <a:pt x="2846" y="1215"/>
                  </a:cubicBezTo>
                  <a:cubicBezTo>
                    <a:pt x="2989" y="1132"/>
                    <a:pt x="3203" y="1060"/>
                    <a:pt x="3406" y="1013"/>
                  </a:cubicBezTo>
                  <a:cubicBezTo>
                    <a:pt x="3465" y="1001"/>
                    <a:pt x="3513" y="953"/>
                    <a:pt x="3525" y="894"/>
                  </a:cubicBezTo>
                  <a:cubicBezTo>
                    <a:pt x="3537" y="834"/>
                    <a:pt x="3525" y="775"/>
                    <a:pt x="3489" y="751"/>
                  </a:cubicBezTo>
                  <a:lnTo>
                    <a:pt x="3298" y="572"/>
                  </a:lnTo>
                  <a:cubicBezTo>
                    <a:pt x="3525" y="477"/>
                    <a:pt x="3930" y="346"/>
                    <a:pt x="4394" y="346"/>
                  </a:cubicBezTo>
                  <a:cubicBezTo>
                    <a:pt x="4751" y="346"/>
                    <a:pt x="5013" y="453"/>
                    <a:pt x="5168" y="536"/>
                  </a:cubicBezTo>
                  <a:cubicBezTo>
                    <a:pt x="5239" y="584"/>
                    <a:pt x="5328" y="608"/>
                    <a:pt x="5418" y="608"/>
                  </a:cubicBezTo>
                  <a:cubicBezTo>
                    <a:pt x="5507" y="608"/>
                    <a:pt x="5596" y="584"/>
                    <a:pt x="5668" y="536"/>
                  </a:cubicBezTo>
                  <a:cubicBezTo>
                    <a:pt x="5823" y="453"/>
                    <a:pt x="6073" y="346"/>
                    <a:pt x="6442" y="346"/>
                  </a:cubicBezTo>
                  <a:close/>
                  <a:moveTo>
                    <a:pt x="1840" y="1782"/>
                  </a:moveTo>
                  <a:cubicBezTo>
                    <a:pt x="1869" y="1782"/>
                    <a:pt x="1902" y="1784"/>
                    <a:pt x="1941" y="1787"/>
                  </a:cubicBezTo>
                  <a:cubicBezTo>
                    <a:pt x="2120" y="1822"/>
                    <a:pt x="2513" y="2013"/>
                    <a:pt x="2929" y="2406"/>
                  </a:cubicBezTo>
                  <a:cubicBezTo>
                    <a:pt x="2727" y="2644"/>
                    <a:pt x="2489" y="2953"/>
                    <a:pt x="2275" y="3394"/>
                  </a:cubicBezTo>
                  <a:cubicBezTo>
                    <a:pt x="1917" y="2953"/>
                    <a:pt x="1727" y="2358"/>
                    <a:pt x="1667" y="1894"/>
                  </a:cubicBezTo>
                  <a:cubicBezTo>
                    <a:pt x="1667" y="1882"/>
                    <a:pt x="1667" y="1834"/>
                    <a:pt x="1679" y="1822"/>
                  </a:cubicBezTo>
                  <a:cubicBezTo>
                    <a:pt x="1706" y="1795"/>
                    <a:pt x="1753" y="1782"/>
                    <a:pt x="1840" y="1782"/>
                  </a:cubicBezTo>
                  <a:close/>
                  <a:moveTo>
                    <a:pt x="8691" y="1364"/>
                  </a:moveTo>
                  <a:cubicBezTo>
                    <a:pt x="8804" y="1364"/>
                    <a:pt x="8923" y="1408"/>
                    <a:pt x="9002" y="1477"/>
                  </a:cubicBezTo>
                  <a:cubicBezTo>
                    <a:pt x="8942" y="1477"/>
                    <a:pt x="8906" y="1477"/>
                    <a:pt x="8847" y="1489"/>
                  </a:cubicBezTo>
                  <a:cubicBezTo>
                    <a:pt x="8704" y="1513"/>
                    <a:pt x="8513" y="1584"/>
                    <a:pt x="8335" y="1703"/>
                  </a:cubicBezTo>
                  <a:cubicBezTo>
                    <a:pt x="8263" y="1751"/>
                    <a:pt x="8228" y="1834"/>
                    <a:pt x="8275" y="1929"/>
                  </a:cubicBezTo>
                  <a:cubicBezTo>
                    <a:pt x="8308" y="1979"/>
                    <a:pt x="8358" y="2005"/>
                    <a:pt x="8417" y="2005"/>
                  </a:cubicBezTo>
                  <a:cubicBezTo>
                    <a:pt x="8444" y="2005"/>
                    <a:pt x="8472" y="2000"/>
                    <a:pt x="8502" y="1989"/>
                  </a:cubicBezTo>
                  <a:cubicBezTo>
                    <a:pt x="8644" y="1894"/>
                    <a:pt x="8799" y="1834"/>
                    <a:pt x="8906" y="1822"/>
                  </a:cubicBezTo>
                  <a:cubicBezTo>
                    <a:pt x="8948" y="1815"/>
                    <a:pt x="8984" y="1812"/>
                    <a:pt x="9014" y="1812"/>
                  </a:cubicBezTo>
                  <a:cubicBezTo>
                    <a:pt x="9088" y="1812"/>
                    <a:pt x="9131" y="1829"/>
                    <a:pt x="9156" y="1846"/>
                  </a:cubicBezTo>
                  <a:cubicBezTo>
                    <a:pt x="9168" y="1858"/>
                    <a:pt x="9180" y="1906"/>
                    <a:pt x="9168" y="1941"/>
                  </a:cubicBezTo>
                  <a:cubicBezTo>
                    <a:pt x="9109" y="2382"/>
                    <a:pt x="8918" y="2977"/>
                    <a:pt x="8561" y="3442"/>
                  </a:cubicBezTo>
                  <a:cubicBezTo>
                    <a:pt x="8347" y="3013"/>
                    <a:pt x="8109" y="2680"/>
                    <a:pt x="7906" y="2441"/>
                  </a:cubicBezTo>
                  <a:cubicBezTo>
                    <a:pt x="7930" y="2418"/>
                    <a:pt x="7966" y="2406"/>
                    <a:pt x="7978" y="2370"/>
                  </a:cubicBezTo>
                  <a:cubicBezTo>
                    <a:pt x="8037" y="2310"/>
                    <a:pt x="8049" y="2203"/>
                    <a:pt x="7990" y="2144"/>
                  </a:cubicBezTo>
                  <a:cubicBezTo>
                    <a:pt x="7957" y="2111"/>
                    <a:pt x="7913" y="2093"/>
                    <a:pt x="7871" y="2093"/>
                  </a:cubicBezTo>
                  <a:cubicBezTo>
                    <a:pt x="7836" y="2093"/>
                    <a:pt x="7802" y="2105"/>
                    <a:pt x="7775" y="2132"/>
                  </a:cubicBezTo>
                  <a:lnTo>
                    <a:pt x="7680" y="2227"/>
                  </a:lnTo>
                  <a:cubicBezTo>
                    <a:pt x="7632" y="2191"/>
                    <a:pt x="7609" y="2168"/>
                    <a:pt x="7561" y="2132"/>
                  </a:cubicBezTo>
                  <a:cubicBezTo>
                    <a:pt x="7478" y="2072"/>
                    <a:pt x="7382" y="2013"/>
                    <a:pt x="7275" y="1989"/>
                  </a:cubicBezTo>
                  <a:cubicBezTo>
                    <a:pt x="7894" y="1537"/>
                    <a:pt x="8442" y="1406"/>
                    <a:pt x="8621" y="1370"/>
                  </a:cubicBezTo>
                  <a:cubicBezTo>
                    <a:pt x="8643" y="1366"/>
                    <a:pt x="8667" y="1364"/>
                    <a:pt x="8691" y="1364"/>
                  </a:cubicBezTo>
                  <a:close/>
                  <a:moveTo>
                    <a:pt x="6873" y="2207"/>
                  </a:moveTo>
                  <a:cubicBezTo>
                    <a:pt x="7051" y="2207"/>
                    <a:pt x="7212" y="2247"/>
                    <a:pt x="7335" y="2346"/>
                  </a:cubicBezTo>
                  <a:cubicBezTo>
                    <a:pt x="8168" y="3001"/>
                    <a:pt x="8585" y="4334"/>
                    <a:pt x="8763" y="5085"/>
                  </a:cubicBezTo>
                  <a:cubicBezTo>
                    <a:pt x="9013" y="6168"/>
                    <a:pt x="9049" y="7144"/>
                    <a:pt x="8978" y="7442"/>
                  </a:cubicBezTo>
                  <a:cubicBezTo>
                    <a:pt x="8930" y="7656"/>
                    <a:pt x="8632" y="7966"/>
                    <a:pt x="8240" y="8264"/>
                  </a:cubicBezTo>
                  <a:cubicBezTo>
                    <a:pt x="7859" y="8549"/>
                    <a:pt x="7430" y="8787"/>
                    <a:pt x="6978" y="8954"/>
                  </a:cubicBezTo>
                  <a:cubicBezTo>
                    <a:pt x="7323" y="8704"/>
                    <a:pt x="7549" y="8323"/>
                    <a:pt x="7549" y="7883"/>
                  </a:cubicBezTo>
                  <a:cubicBezTo>
                    <a:pt x="7561" y="7787"/>
                    <a:pt x="7489" y="7716"/>
                    <a:pt x="7394" y="7716"/>
                  </a:cubicBezTo>
                  <a:cubicBezTo>
                    <a:pt x="7311" y="7716"/>
                    <a:pt x="7228" y="7787"/>
                    <a:pt x="7228" y="7883"/>
                  </a:cubicBezTo>
                  <a:cubicBezTo>
                    <a:pt x="7228" y="8418"/>
                    <a:pt x="6799" y="8859"/>
                    <a:pt x="6263" y="8859"/>
                  </a:cubicBezTo>
                  <a:cubicBezTo>
                    <a:pt x="6037" y="8859"/>
                    <a:pt x="5835" y="8787"/>
                    <a:pt x="5656" y="8656"/>
                  </a:cubicBezTo>
                  <a:cubicBezTo>
                    <a:pt x="5579" y="8597"/>
                    <a:pt x="5486" y="8567"/>
                    <a:pt x="5394" y="8567"/>
                  </a:cubicBezTo>
                  <a:cubicBezTo>
                    <a:pt x="5302" y="8567"/>
                    <a:pt x="5209" y="8597"/>
                    <a:pt x="5132" y="8656"/>
                  </a:cubicBezTo>
                  <a:cubicBezTo>
                    <a:pt x="4953" y="8787"/>
                    <a:pt x="4751" y="8859"/>
                    <a:pt x="4525" y="8859"/>
                  </a:cubicBezTo>
                  <a:cubicBezTo>
                    <a:pt x="3989" y="8859"/>
                    <a:pt x="3560" y="8418"/>
                    <a:pt x="3560" y="7883"/>
                  </a:cubicBezTo>
                  <a:cubicBezTo>
                    <a:pt x="3560" y="7787"/>
                    <a:pt x="3477" y="7716"/>
                    <a:pt x="3394" y="7716"/>
                  </a:cubicBezTo>
                  <a:cubicBezTo>
                    <a:pt x="3298" y="7716"/>
                    <a:pt x="3227" y="7787"/>
                    <a:pt x="3227" y="7883"/>
                  </a:cubicBezTo>
                  <a:cubicBezTo>
                    <a:pt x="3227" y="8323"/>
                    <a:pt x="3453" y="8728"/>
                    <a:pt x="3799" y="8954"/>
                  </a:cubicBezTo>
                  <a:cubicBezTo>
                    <a:pt x="3346" y="8787"/>
                    <a:pt x="2917" y="8549"/>
                    <a:pt x="2525" y="8264"/>
                  </a:cubicBezTo>
                  <a:cubicBezTo>
                    <a:pt x="2144" y="7966"/>
                    <a:pt x="1846" y="7656"/>
                    <a:pt x="1798" y="7442"/>
                  </a:cubicBezTo>
                  <a:cubicBezTo>
                    <a:pt x="1727" y="7144"/>
                    <a:pt x="1751" y="6168"/>
                    <a:pt x="2013" y="5085"/>
                  </a:cubicBezTo>
                  <a:cubicBezTo>
                    <a:pt x="2191" y="4334"/>
                    <a:pt x="2608" y="3001"/>
                    <a:pt x="3441" y="2346"/>
                  </a:cubicBezTo>
                  <a:cubicBezTo>
                    <a:pt x="3562" y="2252"/>
                    <a:pt x="3719" y="2214"/>
                    <a:pt x="3893" y="2214"/>
                  </a:cubicBezTo>
                  <a:cubicBezTo>
                    <a:pt x="4356" y="2214"/>
                    <a:pt x="4933" y="2479"/>
                    <a:pt x="5227" y="2644"/>
                  </a:cubicBezTo>
                  <a:lnTo>
                    <a:pt x="5227" y="2894"/>
                  </a:lnTo>
                  <a:cubicBezTo>
                    <a:pt x="5227" y="2977"/>
                    <a:pt x="5299" y="3061"/>
                    <a:pt x="5382" y="3061"/>
                  </a:cubicBezTo>
                  <a:cubicBezTo>
                    <a:pt x="5477" y="3061"/>
                    <a:pt x="5549" y="2977"/>
                    <a:pt x="5549" y="2894"/>
                  </a:cubicBezTo>
                  <a:lnTo>
                    <a:pt x="5549" y="2644"/>
                  </a:lnTo>
                  <a:cubicBezTo>
                    <a:pt x="5841" y="2472"/>
                    <a:pt x="6412" y="2207"/>
                    <a:pt x="6873" y="2207"/>
                  </a:cubicBezTo>
                  <a:close/>
                  <a:moveTo>
                    <a:pt x="5401" y="8880"/>
                  </a:moveTo>
                  <a:cubicBezTo>
                    <a:pt x="5424" y="8880"/>
                    <a:pt x="5448" y="8889"/>
                    <a:pt x="5465" y="8906"/>
                  </a:cubicBezTo>
                  <a:cubicBezTo>
                    <a:pt x="5680" y="9085"/>
                    <a:pt x="5965" y="9192"/>
                    <a:pt x="6263" y="9192"/>
                  </a:cubicBezTo>
                  <a:cubicBezTo>
                    <a:pt x="6382" y="9168"/>
                    <a:pt x="6489" y="9156"/>
                    <a:pt x="6597" y="9145"/>
                  </a:cubicBezTo>
                  <a:lnTo>
                    <a:pt x="6597" y="9145"/>
                  </a:lnTo>
                  <a:cubicBezTo>
                    <a:pt x="6442" y="9490"/>
                    <a:pt x="6085" y="9728"/>
                    <a:pt x="5704" y="9728"/>
                  </a:cubicBezTo>
                  <a:lnTo>
                    <a:pt x="5120" y="9728"/>
                  </a:lnTo>
                  <a:cubicBezTo>
                    <a:pt x="4715" y="9728"/>
                    <a:pt x="4382" y="9478"/>
                    <a:pt x="4227" y="9145"/>
                  </a:cubicBezTo>
                  <a:lnTo>
                    <a:pt x="4227" y="9145"/>
                  </a:lnTo>
                  <a:cubicBezTo>
                    <a:pt x="4334" y="9168"/>
                    <a:pt x="4441" y="9192"/>
                    <a:pt x="4537" y="9192"/>
                  </a:cubicBezTo>
                  <a:cubicBezTo>
                    <a:pt x="4834" y="9192"/>
                    <a:pt x="5108" y="9085"/>
                    <a:pt x="5346" y="8906"/>
                  </a:cubicBezTo>
                  <a:cubicBezTo>
                    <a:pt x="5358" y="8889"/>
                    <a:pt x="5379" y="8880"/>
                    <a:pt x="5401" y="8880"/>
                  </a:cubicBezTo>
                  <a:close/>
                  <a:moveTo>
                    <a:pt x="9418" y="2144"/>
                  </a:moveTo>
                  <a:cubicBezTo>
                    <a:pt x="9918" y="2632"/>
                    <a:pt x="10168" y="3156"/>
                    <a:pt x="10276" y="3430"/>
                  </a:cubicBezTo>
                  <a:lnTo>
                    <a:pt x="9811" y="3430"/>
                  </a:lnTo>
                  <a:cubicBezTo>
                    <a:pt x="9752" y="3430"/>
                    <a:pt x="9704" y="3453"/>
                    <a:pt x="9680" y="3513"/>
                  </a:cubicBezTo>
                  <a:cubicBezTo>
                    <a:pt x="9645" y="3561"/>
                    <a:pt x="9645" y="3632"/>
                    <a:pt x="9680" y="3680"/>
                  </a:cubicBezTo>
                  <a:cubicBezTo>
                    <a:pt x="10311" y="4704"/>
                    <a:pt x="10466" y="6073"/>
                    <a:pt x="10490" y="6597"/>
                  </a:cubicBezTo>
                  <a:lnTo>
                    <a:pt x="10228" y="6490"/>
                  </a:lnTo>
                  <a:cubicBezTo>
                    <a:pt x="10210" y="6485"/>
                    <a:pt x="10191" y="6482"/>
                    <a:pt x="10172" y="6482"/>
                  </a:cubicBezTo>
                  <a:cubicBezTo>
                    <a:pt x="10138" y="6482"/>
                    <a:pt x="10103" y="6491"/>
                    <a:pt x="10073" y="6513"/>
                  </a:cubicBezTo>
                  <a:cubicBezTo>
                    <a:pt x="10037" y="6537"/>
                    <a:pt x="10014" y="6585"/>
                    <a:pt x="10014" y="6644"/>
                  </a:cubicBezTo>
                  <a:cubicBezTo>
                    <a:pt x="10014" y="6656"/>
                    <a:pt x="10014" y="8014"/>
                    <a:pt x="9454" y="8966"/>
                  </a:cubicBezTo>
                  <a:lnTo>
                    <a:pt x="9085" y="8716"/>
                  </a:lnTo>
                  <a:cubicBezTo>
                    <a:pt x="9049" y="8680"/>
                    <a:pt x="9002" y="8680"/>
                    <a:pt x="8966" y="8680"/>
                  </a:cubicBezTo>
                  <a:cubicBezTo>
                    <a:pt x="8918" y="8692"/>
                    <a:pt x="8883" y="8716"/>
                    <a:pt x="8859" y="8752"/>
                  </a:cubicBezTo>
                  <a:cubicBezTo>
                    <a:pt x="8859" y="8776"/>
                    <a:pt x="8394" y="9514"/>
                    <a:pt x="7656" y="9990"/>
                  </a:cubicBezTo>
                  <a:lnTo>
                    <a:pt x="7394" y="9740"/>
                  </a:lnTo>
                  <a:cubicBezTo>
                    <a:pt x="7363" y="9708"/>
                    <a:pt x="7325" y="9694"/>
                    <a:pt x="7287" y="9694"/>
                  </a:cubicBezTo>
                  <a:cubicBezTo>
                    <a:pt x="7253" y="9694"/>
                    <a:pt x="7220" y="9706"/>
                    <a:pt x="7192" y="9728"/>
                  </a:cubicBezTo>
                  <a:cubicBezTo>
                    <a:pt x="7168" y="9728"/>
                    <a:pt x="6370" y="10359"/>
                    <a:pt x="5418" y="10538"/>
                  </a:cubicBezTo>
                  <a:cubicBezTo>
                    <a:pt x="4465" y="10383"/>
                    <a:pt x="3644" y="9740"/>
                    <a:pt x="3644" y="9728"/>
                  </a:cubicBezTo>
                  <a:cubicBezTo>
                    <a:pt x="3616" y="9706"/>
                    <a:pt x="3582" y="9694"/>
                    <a:pt x="3549" y="9694"/>
                  </a:cubicBezTo>
                  <a:cubicBezTo>
                    <a:pt x="3511" y="9694"/>
                    <a:pt x="3473" y="9708"/>
                    <a:pt x="3441" y="9740"/>
                  </a:cubicBezTo>
                  <a:lnTo>
                    <a:pt x="3191" y="9990"/>
                  </a:lnTo>
                  <a:cubicBezTo>
                    <a:pt x="2441" y="9502"/>
                    <a:pt x="2001" y="8752"/>
                    <a:pt x="1977" y="8752"/>
                  </a:cubicBezTo>
                  <a:cubicBezTo>
                    <a:pt x="1953" y="8716"/>
                    <a:pt x="1917" y="8692"/>
                    <a:pt x="1870" y="8680"/>
                  </a:cubicBezTo>
                  <a:cubicBezTo>
                    <a:pt x="1861" y="8677"/>
                    <a:pt x="1851" y="8676"/>
                    <a:pt x="1841" y="8676"/>
                  </a:cubicBezTo>
                  <a:cubicBezTo>
                    <a:pt x="1812" y="8676"/>
                    <a:pt x="1780" y="8689"/>
                    <a:pt x="1763" y="8716"/>
                  </a:cubicBezTo>
                  <a:lnTo>
                    <a:pt x="1382" y="8966"/>
                  </a:lnTo>
                  <a:cubicBezTo>
                    <a:pt x="822" y="8002"/>
                    <a:pt x="822" y="6656"/>
                    <a:pt x="822" y="6644"/>
                  </a:cubicBezTo>
                  <a:cubicBezTo>
                    <a:pt x="822" y="6597"/>
                    <a:pt x="786" y="6537"/>
                    <a:pt x="762" y="6513"/>
                  </a:cubicBezTo>
                  <a:cubicBezTo>
                    <a:pt x="732" y="6490"/>
                    <a:pt x="701" y="6477"/>
                    <a:pt x="667" y="6477"/>
                  </a:cubicBezTo>
                  <a:cubicBezTo>
                    <a:pt x="648" y="6477"/>
                    <a:pt x="629" y="6481"/>
                    <a:pt x="608" y="6490"/>
                  </a:cubicBezTo>
                  <a:lnTo>
                    <a:pt x="310" y="6597"/>
                  </a:lnTo>
                  <a:cubicBezTo>
                    <a:pt x="346" y="6061"/>
                    <a:pt x="489" y="4704"/>
                    <a:pt x="1132" y="3680"/>
                  </a:cubicBezTo>
                  <a:cubicBezTo>
                    <a:pt x="1167" y="3632"/>
                    <a:pt x="1167" y="3572"/>
                    <a:pt x="1132" y="3513"/>
                  </a:cubicBezTo>
                  <a:cubicBezTo>
                    <a:pt x="1108" y="3465"/>
                    <a:pt x="1060" y="3430"/>
                    <a:pt x="1001" y="3430"/>
                  </a:cubicBezTo>
                  <a:lnTo>
                    <a:pt x="536" y="3430"/>
                  </a:lnTo>
                  <a:cubicBezTo>
                    <a:pt x="643" y="3156"/>
                    <a:pt x="893" y="2632"/>
                    <a:pt x="1382" y="2144"/>
                  </a:cubicBezTo>
                  <a:cubicBezTo>
                    <a:pt x="1489" y="2668"/>
                    <a:pt x="1727" y="3275"/>
                    <a:pt x="2132" y="3739"/>
                  </a:cubicBezTo>
                  <a:cubicBezTo>
                    <a:pt x="1977" y="4096"/>
                    <a:pt x="1846" y="4513"/>
                    <a:pt x="1727" y="5013"/>
                  </a:cubicBezTo>
                  <a:cubicBezTo>
                    <a:pt x="1477" y="6109"/>
                    <a:pt x="1417" y="7144"/>
                    <a:pt x="1524" y="7537"/>
                  </a:cubicBezTo>
                  <a:cubicBezTo>
                    <a:pt x="1596" y="7811"/>
                    <a:pt x="1905" y="8192"/>
                    <a:pt x="2370" y="8525"/>
                  </a:cubicBezTo>
                  <a:cubicBezTo>
                    <a:pt x="2846" y="8883"/>
                    <a:pt x="3429" y="9168"/>
                    <a:pt x="3977" y="9335"/>
                  </a:cubicBezTo>
                  <a:cubicBezTo>
                    <a:pt x="4203" y="9752"/>
                    <a:pt x="4632" y="10038"/>
                    <a:pt x="5120" y="10038"/>
                  </a:cubicBezTo>
                  <a:lnTo>
                    <a:pt x="5692" y="10038"/>
                  </a:lnTo>
                  <a:cubicBezTo>
                    <a:pt x="6180" y="10038"/>
                    <a:pt x="6620" y="9752"/>
                    <a:pt x="6835" y="9335"/>
                  </a:cubicBezTo>
                  <a:cubicBezTo>
                    <a:pt x="7382" y="9168"/>
                    <a:pt x="7966" y="8883"/>
                    <a:pt x="8442" y="8525"/>
                  </a:cubicBezTo>
                  <a:cubicBezTo>
                    <a:pt x="8918" y="8192"/>
                    <a:pt x="9216" y="7811"/>
                    <a:pt x="9287" y="7537"/>
                  </a:cubicBezTo>
                  <a:cubicBezTo>
                    <a:pt x="9383" y="7144"/>
                    <a:pt x="9335" y="6109"/>
                    <a:pt x="9085" y="5013"/>
                  </a:cubicBezTo>
                  <a:cubicBezTo>
                    <a:pt x="8966" y="4513"/>
                    <a:pt x="8823" y="4096"/>
                    <a:pt x="8680" y="3739"/>
                  </a:cubicBezTo>
                  <a:cubicBezTo>
                    <a:pt x="9085" y="3287"/>
                    <a:pt x="9335" y="2668"/>
                    <a:pt x="9418" y="2144"/>
                  </a:cubicBezTo>
                  <a:close/>
                  <a:moveTo>
                    <a:pt x="4406" y="1"/>
                  </a:moveTo>
                  <a:cubicBezTo>
                    <a:pt x="3596" y="1"/>
                    <a:pt x="2989" y="346"/>
                    <a:pt x="2965" y="358"/>
                  </a:cubicBezTo>
                  <a:cubicBezTo>
                    <a:pt x="2917" y="394"/>
                    <a:pt x="2882" y="441"/>
                    <a:pt x="2882" y="477"/>
                  </a:cubicBezTo>
                  <a:cubicBezTo>
                    <a:pt x="2882" y="524"/>
                    <a:pt x="2906" y="584"/>
                    <a:pt x="2929" y="620"/>
                  </a:cubicBezTo>
                  <a:lnTo>
                    <a:pt x="3084" y="763"/>
                  </a:lnTo>
                  <a:cubicBezTo>
                    <a:pt x="2822" y="834"/>
                    <a:pt x="2584" y="941"/>
                    <a:pt x="2370" y="1060"/>
                  </a:cubicBezTo>
                  <a:cubicBezTo>
                    <a:pt x="2334" y="1060"/>
                    <a:pt x="2310" y="1048"/>
                    <a:pt x="2286" y="1048"/>
                  </a:cubicBezTo>
                  <a:cubicBezTo>
                    <a:pt x="2234" y="1038"/>
                    <a:pt x="2181" y="1033"/>
                    <a:pt x="2129" y="1033"/>
                  </a:cubicBezTo>
                  <a:cubicBezTo>
                    <a:pt x="1942" y="1033"/>
                    <a:pt x="1759" y="1099"/>
                    <a:pt x="1620" y="1239"/>
                  </a:cubicBezTo>
                  <a:cubicBezTo>
                    <a:pt x="1477" y="1370"/>
                    <a:pt x="1382" y="1548"/>
                    <a:pt x="1370" y="1751"/>
                  </a:cubicBezTo>
                  <a:cubicBezTo>
                    <a:pt x="429" y="2584"/>
                    <a:pt x="191" y="3501"/>
                    <a:pt x="179" y="3549"/>
                  </a:cubicBezTo>
                  <a:cubicBezTo>
                    <a:pt x="167" y="3596"/>
                    <a:pt x="179" y="3656"/>
                    <a:pt x="203" y="3680"/>
                  </a:cubicBezTo>
                  <a:cubicBezTo>
                    <a:pt x="239" y="3727"/>
                    <a:pt x="286" y="3739"/>
                    <a:pt x="322" y="3739"/>
                  </a:cubicBezTo>
                  <a:lnTo>
                    <a:pt x="727" y="3739"/>
                  </a:lnTo>
                  <a:cubicBezTo>
                    <a:pt x="0" y="5096"/>
                    <a:pt x="0" y="6751"/>
                    <a:pt x="0" y="6811"/>
                  </a:cubicBezTo>
                  <a:cubicBezTo>
                    <a:pt x="0" y="6847"/>
                    <a:pt x="24" y="6906"/>
                    <a:pt x="60" y="6942"/>
                  </a:cubicBezTo>
                  <a:cubicBezTo>
                    <a:pt x="90" y="6957"/>
                    <a:pt x="115" y="6972"/>
                    <a:pt x="145" y="6972"/>
                  </a:cubicBezTo>
                  <a:cubicBezTo>
                    <a:pt x="162" y="6972"/>
                    <a:pt x="181" y="6967"/>
                    <a:pt x="203" y="6954"/>
                  </a:cubicBezTo>
                  <a:lnTo>
                    <a:pt x="524" y="6847"/>
                  </a:lnTo>
                  <a:cubicBezTo>
                    <a:pt x="548" y="7323"/>
                    <a:pt x="667" y="8442"/>
                    <a:pt x="1215" y="9276"/>
                  </a:cubicBezTo>
                  <a:cubicBezTo>
                    <a:pt x="1251" y="9311"/>
                    <a:pt x="1274" y="9335"/>
                    <a:pt x="1322" y="9347"/>
                  </a:cubicBezTo>
                  <a:cubicBezTo>
                    <a:pt x="1336" y="9354"/>
                    <a:pt x="1350" y="9357"/>
                    <a:pt x="1363" y="9357"/>
                  </a:cubicBezTo>
                  <a:cubicBezTo>
                    <a:pt x="1396" y="9357"/>
                    <a:pt x="1424" y="9340"/>
                    <a:pt x="1441" y="9323"/>
                  </a:cubicBezTo>
                  <a:lnTo>
                    <a:pt x="1810" y="9073"/>
                  </a:lnTo>
                  <a:cubicBezTo>
                    <a:pt x="2013" y="9335"/>
                    <a:pt x="2465" y="9942"/>
                    <a:pt x="3144" y="10347"/>
                  </a:cubicBezTo>
                  <a:cubicBezTo>
                    <a:pt x="3169" y="10367"/>
                    <a:pt x="3198" y="10377"/>
                    <a:pt x="3226" y="10377"/>
                  </a:cubicBezTo>
                  <a:cubicBezTo>
                    <a:pt x="3267" y="10377"/>
                    <a:pt x="3306" y="10358"/>
                    <a:pt x="3334" y="10323"/>
                  </a:cubicBezTo>
                  <a:lnTo>
                    <a:pt x="3572" y="10085"/>
                  </a:lnTo>
                  <a:cubicBezTo>
                    <a:pt x="3834" y="10276"/>
                    <a:pt x="4549" y="10740"/>
                    <a:pt x="5406" y="10883"/>
                  </a:cubicBezTo>
                  <a:lnTo>
                    <a:pt x="5465" y="10883"/>
                  </a:lnTo>
                  <a:cubicBezTo>
                    <a:pt x="6299" y="10752"/>
                    <a:pt x="7025" y="10276"/>
                    <a:pt x="7287" y="10085"/>
                  </a:cubicBezTo>
                  <a:lnTo>
                    <a:pt x="7525" y="10323"/>
                  </a:lnTo>
                  <a:cubicBezTo>
                    <a:pt x="7556" y="10347"/>
                    <a:pt x="7607" y="10365"/>
                    <a:pt x="7656" y="10365"/>
                  </a:cubicBezTo>
                  <a:cubicBezTo>
                    <a:pt x="7682" y="10365"/>
                    <a:pt x="7707" y="10360"/>
                    <a:pt x="7728" y="10347"/>
                  </a:cubicBezTo>
                  <a:cubicBezTo>
                    <a:pt x="8394" y="9942"/>
                    <a:pt x="8859" y="9335"/>
                    <a:pt x="9049" y="9073"/>
                  </a:cubicBezTo>
                  <a:lnTo>
                    <a:pt x="9418" y="9323"/>
                  </a:lnTo>
                  <a:cubicBezTo>
                    <a:pt x="9454" y="9347"/>
                    <a:pt x="9490" y="9347"/>
                    <a:pt x="9537" y="9347"/>
                  </a:cubicBezTo>
                  <a:cubicBezTo>
                    <a:pt x="9585" y="9335"/>
                    <a:pt x="9609" y="9323"/>
                    <a:pt x="9645" y="9276"/>
                  </a:cubicBezTo>
                  <a:cubicBezTo>
                    <a:pt x="10192" y="8442"/>
                    <a:pt x="10311" y="7323"/>
                    <a:pt x="10347" y="6847"/>
                  </a:cubicBezTo>
                  <a:lnTo>
                    <a:pt x="10657" y="6954"/>
                  </a:lnTo>
                  <a:cubicBezTo>
                    <a:pt x="10676" y="6959"/>
                    <a:pt x="10698" y="6962"/>
                    <a:pt x="10719" y="6962"/>
                  </a:cubicBezTo>
                  <a:cubicBezTo>
                    <a:pt x="10749" y="6962"/>
                    <a:pt x="10778" y="6956"/>
                    <a:pt x="10799" y="6942"/>
                  </a:cubicBezTo>
                  <a:cubicBezTo>
                    <a:pt x="10847" y="6906"/>
                    <a:pt x="10859" y="6871"/>
                    <a:pt x="10859" y="6811"/>
                  </a:cubicBezTo>
                  <a:cubicBezTo>
                    <a:pt x="10835" y="6728"/>
                    <a:pt x="10835" y="5096"/>
                    <a:pt x="10109" y="3739"/>
                  </a:cubicBezTo>
                  <a:lnTo>
                    <a:pt x="10514" y="3739"/>
                  </a:lnTo>
                  <a:cubicBezTo>
                    <a:pt x="10549" y="3739"/>
                    <a:pt x="10597" y="3715"/>
                    <a:pt x="10633" y="3680"/>
                  </a:cubicBezTo>
                  <a:cubicBezTo>
                    <a:pt x="10657" y="3632"/>
                    <a:pt x="10668" y="3596"/>
                    <a:pt x="10657" y="3549"/>
                  </a:cubicBezTo>
                  <a:cubicBezTo>
                    <a:pt x="10645" y="3501"/>
                    <a:pt x="10407" y="2584"/>
                    <a:pt x="9466" y="1751"/>
                  </a:cubicBezTo>
                  <a:cubicBezTo>
                    <a:pt x="9454" y="1548"/>
                    <a:pt x="9359" y="1370"/>
                    <a:pt x="9216" y="1239"/>
                  </a:cubicBezTo>
                  <a:cubicBezTo>
                    <a:pt x="9074" y="1106"/>
                    <a:pt x="8886" y="1034"/>
                    <a:pt x="8696" y="1034"/>
                  </a:cubicBezTo>
                  <a:cubicBezTo>
                    <a:pt x="8647" y="1034"/>
                    <a:pt x="8598" y="1039"/>
                    <a:pt x="8549" y="1048"/>
                  </a:cubicBezTo>
                  <a:cubicBezTo>
                    <a:pt x="8525" y="1048"/>
                    <a:pt x="8502" y="1060"/>
                    <a:pt x="8466" y="1060"/>
                  </a:cubicBezTo>
                  <a:cubicBezTo>
                    <a:pt x="8251" y="941"/>
                    <a:pt x="7990" y="858"/>
                    <a:pt x="7751" y="763"/>
                  </a:cubicBezTo>
                  <a:lnTo>
                    <a:pt x="7906" y="620"/>
                  </a:lnTo>
                  <a:cubicBezTo>
                    <a:pt x="7930" y="584"/>
                    <a:pt x="7954" y="524"/>
                    <a:pt x="7954" y="477"/>
                  </a:cubicBezTo>
                  <a:cubicBezTo>
                    <a:pt x="7954" y="441"/>
                    <a:pt x="7918" y="394"/>
                    <a:pt x="7870" y="358"/>
                  </a:cubicBezTo>
                  <a:cubicBezTo>
                    <a:pt x="7847" y="346"/>
                    <a:pt x="7239" y="1"/>
                    <a:pt x="6430" y="1"/>
                  </a:cubicBezTo>
                  <a:cubicBezTo>
                    <a:pt x="6001" y="1"/>
                    <a:pt x="5680" y="143"/>
                    <a:pt x="5501" y="239"/>
                  </a:cubicBezTo>
                  <a:cubicBezTo>
                    <a:pt x="5471" y="257"/>
                    <a:pt x="5442" y="266"/>
                    <a:pt x="5412" y="266"/>
                  </a:cubicBezTo>
                  <a:cubicBezTo>
                    <a:pt x="5382" y="266"/>
                    <a:pt x="5352" y="257"/>
                    <a:pt x="5323" y="239"/>
                  </a:cubicBezTo>
                  <a:cubicBezTo>
                    <a:pt x="5144" y="143"/>
                    <a:pt x="4834" y="1"/>
                    <a:pt x="44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36" name="Google Shape;12036;p81"/>
            <p:cNvSpPr/>
            <p:nvPr/>
          </p:nvSpPr>
          <p:spPr>
            <a:xfrm>
              <a:off x="2667053" y="1609618"/>
              <a:ext cx="10688" cy="37760"/>
            </a:xfrm>
            <a:custGeom>
              <a:avLst/>
              <a:gdLst/>
              <a:ahLst/>
              <a:cxnLst/>
              <a:rect l="l" t="t" r="r" b="b"/>
              <a:pathLst>
                <a:path w="334" h="1180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1013"/>
                  </a:lnTo>
                  <a:cubicBezTo>
                    <a:pt x="0" y="1096"/>
                    <a:pt x="72" y="1179"/>
                    <a:pt x="167" y="1179"/>
                  </a:cubicBezTo>
                  <a:cubicBezTo>
                    <a:pt x="250" y="1179"/>
                    <a:pt x="334" y="1096"/>
                    <a:pt x="334" y="1013"/>
                  </a:cubicBezTo>
                  <a:lnTo>
                    <a:pt x="334" y="167"/>
                  </a:lnTo>
                  <a:cubicBezTo>
                    <a:pt x="334" y="60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37" name="Google Shape;12037;p81"/>
          <p:cNvGrpSpPr/>
          <p:nvPr/>
        </p:nvGrpSpPr>
        <p:grpSpPr>
          <a:xfrm>
            <a:off x="1928976" y="1576698"/>
            <a:ext cx="331520" cy="348032"/>
            <a:chOff x="1956845" y="1500498"/>
            <a:chExt cx="331520" cy="348032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2038" name="Google Shape;12038;p81"/>
            <p:cNvSpPr/>
            <p:nvPr/>
          </p:nvSpPr>
          <p:spPr>
            <a:xfrm>
              <a:off x="2078413" y="1736882"/>
              <a:ext cx="88800" cy="44608"/>
            </a:xfrm>
            <a:custGeom>
              <a:avLst/>
              <a:gdLst/>
              <a:ahLst/>
              <a:cxnLst/>
              <a:rect l="l" t="t" r="r" b="b"/>
              <a:pathLst>
                <a:path w="2775" h="1394" extrusionOk="0">
                  <a:moveTo>
                    <a:pt x="2322" y="310"/>
                  </a:moveTo>
                  <a:cubicBezTo>
                    <a:pt x="2381" y="310"/>
                    <a:pt x="2417" y="357"/>
                    <a:pt x="2429" y="381"/>
                  </a:cubicBezTo>
                  <a:cubicBezTo>
                    <a:pt x="2429" y="405"/>
                    <a:pt x="2429" y="477"/>
                    <a:pt x="2381" y="500"/>
                  </a:cubicBezTo>
                  <a:lnTo>
                    <a:pt x="1953" y="858"/>
                  </a:lnTo>
                  <a:cubicBezTo>
                    <a:pt x="1786" y="994"/>
                    <a:pt x="1584" y="1063"/>
                    <a:pt x="1384" y="1063"/>
                  </a:cubicBezTo>
                  <a:cubicBezTo>
                    <a:pt x="1185" y="1063"/>
                    <a:pt x="988" y="994"/>
                    <a:pt x="833" y="858"/>
                  </a:cubicBezTo>
                  <a:lnTo>
                    <a:pt x="405" y="500"/>
                  </a:lnTo>
                  <a:cubicBezTo>
                    <a:pt x="345" y="453"/>
                    <a:pt x="357" y="393"/>
                    <a:pt x="369" y="381"/>
                  </a:cubicBezTo>
                  <a:cubicBezTo>
                    <a:pt x="393" y="369"/>
                    <a:pt x="405" y="310"/>
                    <a:pt x="476" y="310"/>
                  </a:cubicBezTo>
                  <a:close/>
                  <a:moveTo>
                    <a:pt x="464" y="0"/>
                  </a:moveTo>
                  <a:cubicBezTo>
                    <a:pt x="286" y="0"/>
                    <a:pt x="119" y="96"/>
                    <a:pt x="60" y="274"/>
                  </a:cubicBezTo>
                  <a:cubicBezTo>
                    <a:pt x="0" y="441"/>
                    <a:pt x="48" y="631"/>
                    <a:pt x="191" y="750"/>
                  </a:cubicBezTo>
                  <a:lnTo>
                    <a:pt x="631" y="1108"/>
                  </a:lnTo>
                  <a:cubicBezTo>
                    <a:pt x="845" y="1286"/>
                    <a:pt x="1119" y="1393"/>
                    <a:pt x="1381" y="1393"/>
                  </a:cubicBezTo>
                  <a:cubicBezTo>
                    <a:pt x="1655" y="1393"/>
                    <a:pt x="1941" y="1298"/>
                    <a:pt x="2143" y="1108"/>
                  </a:cubicBezTo>
                  <a:lnTo>
                    <a:pt x="2572" y="750"/>
                  </a:lnTo>
                  <a:cubicBezTo>
                    <a:pt x="2727" y="631"/>
                    <a:pt x="2774" y="453"/>
                    <a:pt x="2715" y="274"/>
                  </a:cubicBezTo>
                  <a:cubicBezTo>
                    <a:pt x="2655" y="107"/>
                    <a:pt x="2488" y="0"/>
                    <a:pt x="23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39" name="Google Shape;12039;p81"/>
            <p:cNvSpPr/>
            <p:nvPr/>
          </p:nvSpPr>
          <p:spPr>
            <a:xfrm>
              <a:off x="1956845" y="1500498"/>
              <a:ext cx="331520" cy="348032"/>
            </a:xfrm>
            <a:custGeom>
              <a:avLst/>
              <a:gdLst/>
              <a:ahLst/>
              <a:cxnLst/>
              <a:rect l="l" t="t" r="r" b="b"/>
              <a:pathLst>
                <a:path w="10360" h="10876" extrusionOk="0">
                  <a:moveTo>
                    <a:pt x="1205" y="326"/>
                  </a:moveTo>
                  <a:cubicBezTo>
                    <a:pt x="1252" y="326"/>
                    <a:pt x="1300" y="330"/>
                    <a:pt x="1346" y="339"/>
                  </a:cubicBezTo>
                  <a:cubicBezTo>
                    <a:pt x="1942" y="494"/>
                    <a:pt x="2525" y="791"/>
                    <a:pt x="3061" y="1232"/>
                  </a:cubicBezTo>
                  <a:cubicBezTo>
                    <a:pt x="2894" y="1315"/>
                    <a:pt x="2727" y="1387"/>
                    <a:pt x="2585" y="1458"/>
                  </a:cubicBezTo>
                  <a:cubicBezTo>
                    <a:pt x="2108" y="922"/>
                    <a:pt x="1489" y="565"/>
                    <a:pt x="1108" y="470"/>
                  </a:cubicBezTo>
                  <a:cubicBezTo>
                    <a:pt x="989" y="458"/>
                    <a:pt x="882" y="458"/>
                    <a:pt x="811" y="458"/>
                  </a:cubicBezTo>
                  <a:cubicBezTo>
                    <a:pt x="918" y="368"/>
                    <a:pt x="1060" y="326"/>
                    <a:pt x="1205" y="326"/>
                  </a:cubicBezTo>
                  <a:close/>
                  <a:moveTo>
                    <a:pt x="9179" y="326"/>
                  </a:moveTo>
                  <a:cubicBezTo>
                    <a:pt x="9324" y="326"/>
                    <a:pt x="9466" y="368"/>
                    <a:pt x="9574" y="458"/>
                  </a:cubicBezTo>
                  <a:lnTo>
                    <a:pt x="9585" y="482"/>
                  </a:lnTo>
                  <a:cubicBezTo>
                    <a:pt x="9548" y="471"/>
                    <a:pt x="9506" y="465"/>
                    <a:pt x="9459" y="465"/>
                  </a:cubicBezTo>
                  <a:cubicBezTo>
                    <a:pt x="9401" y="465"/>
                    <a:pt x="9336" y="474"/>
                    <a:pt x="9264" y="494"/>
                  </a:cubicBezTo>
                  <a:cubicBezTo>
                    <a:pt x="9085" y="541"/>
                    <a:pt x="8847" y="636"/>
                    <a:pt x="8609" y="779"/>
                  </a:cubicBezTo>
                  <a:cubicBezTo>
                    <a:pt x="8538" y="815"/>
                    <a:pt x="8502" y="922"/>
                    <a:pt x="8562" y="994"/>
                  </a:cubicBezTo>
                  <a:cubicBezTo>
                    <a:pt x="8591" y="1046"/>
                    <a:pt x="8644" y="1074"/>
                    <a:pt x="8697" y="1074"/>
                  </a:cubicBezTo>
                  <a:cubicBezTo>
                    <a:pt x="8729" y="1074"/>
                    <a:pt x="8761" y="1064"/>
                    <a:pt x="8788" y="1041"/>
                  </a:cubicBezTo>
                  <a:cubicBezTo>
                    <a:pt x="8990" y="922"/>
                    <a:pt x="9193" y="815"/>
                    <a:pt x="9335" y="791"/>
                  </a:cubicBezTo>
                  <a:cubicBezTo>
                    <a:pt x="9389" y="780"/>
                    <a:pt x="9439" y="774"/>
                    <a:pt x="9484" y="774"/>
                  </a:cubicBezTo>
                  <a:cubicBezTo>
                    <a:pt x="9580" y="774"/>
                    <a:pt x="9656" y="798"/>
                    <a:pt x="9705" y="839"/>
                  </a:cubicBezTo>
                  <a:cubicBezTo>
                    <a:pt x="9788" y="898"/>
                    <a:pt x="9800" y="994"/>
                    <a:pt x="9800" y="1053"/>
                  </a:cubicBezTo>
                  <a:cubicBezTo>
                    <a:pt x="9764" y="1577"/>
                    <a:pt x="9633" y="2244"/>
                    <a:pt x="9228" y="2756"/>
                  </a:cubicBezTo>
                  <a:cubicBezTo>
                    <a:pt x="9133" y="2601"/>
                    <a:pt x="9014" y="2446"/>
                    <a:pt x="8871" y="2303"/>
                  </a:cubicBezTo>
                  <a:cubicBezTo>
                    <a:pt x="8633" y="2041"/>
                    <a:pt x="8371" y="1815"/>
                    <a:pt x="8085" y="1625"/>
                  </a:cubicBezTo>
                  <a:cubicBezTo>
                    <a:pt x="8133" y="1565"/>
                    <a:pt x="8192" y="1518"/>
                    <a:pt x="8252" y="1458"/>
                  </a:cubicBezTo>
                  <a:cubicBezTo>
                    <a:pt x="8312" y="1398"/>
                    <a:pt x="8312" y="1291"/>
                    <a:pt x="8252" y="1232"/>
                  </a:cubicBezTo>
                  <a:cubicBezTo>
                    <a:pt x="8222" y="1202"/>
                    <a:pt x="8181" y="1187"/>
                    <a:pt x="8139" y="1187"/>
                  </a:cubicBezTo>
                  <a:cubicBezTo>
                    <a:pt x="8097" y="1187"/>
                    <a:pt x="8056" y="1202"/>
                    <a:pt x="8026" y="1232"/>
                  </a:cubicBezTo>
                  <a:lnTo>
                    <a:pt x="7800" y="1458"/>
                  </a:lnTo>
                  <a:cubicBezTo>
                    <a:pt x="7657" y="1375"/>
                    <a:pt x="7490" y="1291"/>
                    <a:pt x="7323" y="1232"/>
                  </a:cubicBezTo>
                  <a:cubicBezTo>
                    <a:pt x="7859" y="791"/>
                    <a:pt x="8442" y="494"/>
                    <a:pt x="9038" y="339"/>
                  </a:cubicBezTo>
                  <a:cubicBezTo>
                    <a:pt x="9084" y="330"/>
                    <a:pt x="9132" y="326"/>
                    <a:pt x="9179" y="326"/>
                  </a:cubicBezTo>
                  <a:close/>
                  <a:moveTo>
                    <a:pt x="902" y="792"/>
                  </a:moveTo>
                  <a:cubicBezTo>
                    <a:pt x="947" y="792"/>
                    <a:pt x="996" y="796"/>
                    <a:pt x="1049" y="803"/>
                  </a:cubicBezTo>
                  <a:cubicBezTo>
                    <a:pt x="1489" y="886"/>
                    <a:pt x="2013" y="1327"/>
                    <a:pt x="2299" y="1637"/>
                  </a:cubicBezTo>
                  <a:cubicBezTo>
                    <a:pt x="2013" y="1827"/>
                    <a:pt x="1751" y="2053"/>
                    <a:pt x="1513" y="2327"/>
                  </a:cubicBezTo>
                  <a:cubicBezTo>
                    <a:pt x="1370" y="2470"/>
                    <a:pt x="1251" y="2625"/>
                    <a:pt x="1156" y="2768"/>
                  </a:cubicBezTo>
                  <a:cubicBezTo>
                    <a:pt x="763" y="2244"/>
                    <a:pt x="632" y="1589"/>
                    <a:pt x="584" y="1077"/>
                  </a:cubicBezTo>
                  <a:cubicBezTo>
                    <a:pt x="584" y="994"/>
                    <a:pt x="596" y="910"/>
                    <a:pt x="680" y="851"/>
                  </a:cubicBezTo>
                  <a:cubicBezTo>
                    <a:pt x="728" y="810"/>
                    <a:pt x="805" y="792"/>
                    <a:pt x="902" y="792"/>
                  </a:cubicBezTo>
                  <a:close/>
                  <a:moveTo>
                    <a:pt x="5192" y="1160"/>
                  </a:moveTo>
                  <a:cubicBezTo>
                    <a:pt x="6668" y="1160"/>
                    <a:pt x="7811" y="1625"/>
                    <a:pt x="8633" y="2518"/>
                  </a:cubicBezTo>
                  <a:cubicBezTo>
                    <a:pt x="9478" y="3470"/>
                    <a:pt x="9812" y="4744"/>
                    <a:pt x="9931" y="5661"/>
                  </a:cubicBezTo>
                  <a:cubicBezTo>
                    <a:pt x="10002" y="6375"/>
                    <a:pt x="9990" y="6947"/>
                    <a:pt x="9978" y="7244"/>
                  </a:cubicBezTo>
                  <a:lnTo>
                    <a:pt x="9526" y="7078"/>
                  </a:lnTo>
                  <a:cubicBezTo>
                    <a:pt x="9513" y="7073"/>
                    <a:pt x="9497" y="7071"/>
                    <a:pt x="9479" y="7071"/>
                  </a:cubicBezTo>
                  <a:cubicBezTo>
                    <a:pt x="9448" y="7071"/>
                    <a:pt x="9413" y="7079"/>
                    <a:pt x="9383" y="7102"/>
                  </a:cubicBezTo>
                  <a:cubicBezTo>
                    <a:pt x="9335" y="7125"/>
                    <a:pt x="9312" y="7173"/>
                    <a:pt x="9312" y="7233"/>
                  </a:cubicBezTo>
                  <a:cubicBezTo>
                    <a:pt x="9312" y="7244"/>
                    <a:pt x="9276" y="8256"/>
                    <a:pt x="8871" y="9376"/>
                  </a:cubicBezTo>
                  <a:lnTo>
                    <a:pt x="8562" y="9007"/>
                  </a:lnTo>
                  <a:cubicBezTo>
                    <a:pt x="8538" y="8959"/>
                    <a:pt x="8478" y="8947"/>
                    <a:pt x="8431" y="8947"/>
                  </a:cubicBezTo>
                  <a:cubicBezTo>
                    <a:pt x="8371" y="8947"/>
                    <a:pt x="8323" y="8971"/>
                    <a:pt x="8312" y="9030"/>
                  </a:cubicBezTo>
                  <a:cubicBezTo>
                    <a:pt x="8061" y="9507"/>
                    <a:pt x="7645" y="9923"/>
                    <a:pt x="7430" y="10138"/>
                  </a:cubicBezTo>
                  <a:lnTo>
                    <a:pt x="7049" y="9614"/>
                  </a:lnTo>
                  <a:cubicBezTo>
                    <a:pt x="7466" y="9340"/>
                    <a:pt x="7740" y="8864"/>
                    <a:pt x="7740" y="8328"/>
                  </a:cubicBezTo>
                  <a:cubicBezTo>
                    <a:pt x="7740" y="8245"/>
                    <a:pt x="7669" y="8173"/>
                    <a:pt x="7585" y="8173"/>
                  </a:cubicBezTo>
                  <a:cubicBezTo>
                    <a:pt x="7490" y="8173"/>
                    <a:pt x="7419" y="8245"/>
                    <a:pt x="7419" y="8328"/>
                  </a:cubicBezTo>
                  <a:cubicBezTo>
                    <a:pt x="7419" y="9007"/>
                    <a:pt x="6883" y="9542"/>
                    <a:pt x="6228" y="9542"/>
                  </a:cubicBezTo>
                  <a:cubicBezTo>
                    <a:pt x="5954" y="9542"/>
                    <a:pt x="5704" y="9447"/>
                    <a:pt x="5478" y="9280"/>
                  </a:cubicBezTo>
                  <a:cubicBezTo>
                    <a:pt x="5389" y="9215"/>
                    <a:pt x="5284" y="9182"/>
                    <a:pt x="5183" y="9182"/>
                  </a:cubicBezTo>
                  <a:cubicBezTo>
                    <a:pt x="5082" y="9182"/>
                    <a:pt x="4984" y="9215"/>
                    <a:pt x="4906" y="9280"/>
                  </a:cubicBezTo>
                  <a:cubicBezTo>
                    <a:pt x="4692" y="9447"/>
                    <a:pt x="4442" y="9542"/>
                    <a:pt x="4156" y="9542"/>
                  </a:cubicBezTo>
                  <a:cubicBezTo>
                    <a:pt x="3501" y="9542"/>
                    <a:pt x="2966" y="9007"/>
                    <a:pt x="2966" y="8328"/>
                  </a:cubicBezTo>
                  <a:cubicBezTo>
                    <a:pt x="2966" y="8245"/>
                    <a:pt x="2894" y="8173"/>
                    <a:pt x="2799" y="8173"/>
                  </a:cubicBezTo>
                  <a:cubicBezTo>
                    <a:pt x="2716" y="8173"/>
                    <a:pt x="2632" y="8245"/>
                    <a:pt x="2632" y="8328"/>
                  </a:cubicBezTo>
                  <a:cubicBezTo>
                    <a:pt x="2632" y="8864"/>
                    <a:pt x="2918" y="9340"/>
                    <a:pt x="3335" y="9614"/>
                  </a:cubicBezTo>
                  <a:lnTo>
                    <a:pt x="2954" y="10138"/>
                  </a:lnTo>
                  <a:cubicBezTo>
                    <a:pt x="2739" y="9935"/>
                    <a:pt x="2323" y="9507"/>
                    <a:pt x="2073" y="9030"/>
                  </a:cubicBezTo>
                  <a:cubicBezTo>
                    <a:pt x="2037" y="8983"/>
                    <a:pt x="2001" y="8959"/>
                    <a:pt x="1954" y="8947"/>
                  </a:cubicBezTo>
                  <a:cubicBezTo>
                    <a:pt x="1894" y="8947"/>
                    <a:pt x="1846" y="8959"/>
                    <a:pt x="1823" y="9007"/>
                  </a:cubicBezTo>
                  <a:lnTo>
                    <a:pt x="1501" y="9376"/>
                  </a:lnTo>
                  <a:cubicBezTo>
                    <a:pt x="1108" y="8256"/>
                    <a:pt x="1073" y="7233"/>
                    <a:pt x="1073" y="7233"/>
                  </a:cubicBezTo>
                  <a:cubicBezTo>
                    <a:pt x="1073" y="7185"/>
                    <a:pt x="1049" y="7125"/>
                    <a:pt x="1001" y="7102"/>
                  </a:cubicBezTo>
                  <a:cubicBezTo>
                    <a:pt x="971" y="7079"/>
                    <a:pt x="941" y="7071"/>
                    <a:pt x="907" y="7071"/>
                  </a:cubicBezTo>
                  <a:cubicBezTo>
                    <a:pt x="888" y="7071"/>
                    <a:pt x="868" y="7073"/>
                    <a:pt x="846" y="7078"/>
                  </a:cubicBezTo>
                  <a:lnTo>
                    <a:pt x="406" y="7244"/>
                  </a:lnTo>
                  <a:cubicBezTo>
                    <a:pt x="394" y="6947"/>
                    <a:pt x="370" y="6375"/>
                    <a:pt x="465" y="5673"/>
                  </a:cubicBezTo>
                  <a:cubicBezTo>
                    <a:pt x="584" y="4756"/>
                    <a:pt x="894" y="3470"/>
                    <a:pt x="1763" y="2518"/>
                  </a:cubicBezTo>
                  <a:cubicBezTo>
                    <a:pt x="2561" y="1625"/>
                    <a:pt x="3728" y="1160"/>
                    <a:pt x="5192" y="1160"/>
                  </a:cubicBezTo>
                  <a:close/>
                  <a:moveTo>
                    <a:pt x="5192" y="9492"/>
                  </a:moveTo>
                  <a:cubicBezTo>
                    <a:pt x="5225" y="9492"/>
                    <a:pt x="5258" y="9501"/>
                    <a:pt x="5287" y="9518"/>
                  </a:cubicBezTo>
                  <a:cubicBezTo>
                    <a:pt x="5561" y="9745"/>
                    <a:pt x="5883" y="9852"/>
                    <a:pt x="6228" y="9852"/>
                  </a:cubicBezTo>
                  <a:cubicBezTo>
                    <a:pt x="6371" y="9852"/>
                    <a:pt x="6526" y="9840"/>
                    <a:pt x="6657" y="9792"/>
                  </a:cubicBezTo>
                  <a:lnTo>
                    <a:pt x="6657" y="9792"/>
                  </a:lnTo>
                  <a:cubicBezTo>
                    <a:pt x="6466" y="10245"/>
                    <a:pt x="6037" y="10554"/>
                    <a:pt x="5525" y="10554"/>
                  </a:cubicBezTo>
                  <a:lnTo>
                    <a:pt x="4847" y="10554"/>
                  </a:lnTo>
                  <a:cubicBezTo>
                    <a:pt x="4335" y="10554"/>
                    <a:pt x="3906" y="10233"/>
                    <a:pt x="3728" y="9792"/>
                  </a:cubicBezTo>
                  <a:lnTo>
                    <a:pt x="3728" y="9792"/>
                  </a:lnTo>
                  <a:cubicBezTo>
                    <a:pt x="3859" y="9840"/>
                    <a:pt x="4013" y="9852"/>
                    <a:pt x="4156" y="9852"/>
                  </a:cubicBezTo>
                  <a:cubicBezTo>
                    <a:pt x="4502" y="9852"/>
                    <a:pt x="4823" y="9733"/>
                    <a:pt x="5097" y="9518"/>
                  </a:cubicBezTo>
                  <a:cubicBezTo>
                    <a:pt x="5127" y="9501"/>
                    <a:pt x="5159" y="9492"/>
                    <a:pt x="5192" y="9492"/>
                  </a:cubicBezTo>
                  <a:close/>
                  <a:moveTo>
                    <a:pt x="9185" y="0"/>
                  </a:moveTo>
                  <a:cubicBezTo>
                    <a:pt x="9105" y="0"/>
                    <a:pt x="9024" y="10"/>
                    <a:pt x="8943" y="29"/>
                  </a:cubicBezTo>
                  <a:cubicBezTo>
                    <a:pt x="8252" y="208"/>
                    <a:pt x="7597" y="565"/>
                    <a:pt x="6966" y="1101"/>
                  </a:cubicBezTo>
                  <a:cubicBezTo>
                    <a:pt x="6430" y="934"/>
                    <a:pt x="5835" y="851"/>
                    <a:pt x="5180" y="851"/>
                  </a:cubicBezTo>
                  <a:cubicBezTo>
                    <a:pt x="4525" y="851"/>
                    <a:pt x="3930" y="934"/>
                    <a:pt x="3394" y="1101"/>
                  </a:cubicBezTo>
                  <a:cubicBezTo>
                    <a:pt x="2775" y="565"/>
                    <a:pt x="2096" y="196"/>
                    <a:pt x="1418" y="29"/>
                  </a:cubicBezTo>
                  <a:cubicBezTo>
                    <a:pt x="1344" y="11"/>
                    <a:pt x="1269" y="2"/>
                    <a:pt x="1195" y="2"/>
                  </a:cubicBezTo>
                  <a:cubicBezTo>
                    <a:pt x="982" y="2"/>
                    <a:pt x="773" y="75"/>
                    <a:pt x="596" y="208"/>
                  </a:cubicBezTo>
                  <a:cubicBezTo>
                    <a:pt x="370" y="386"/>
                    <a:pt x="239" y="672"/>
                    <a:pt x="251" y="946"/>
                  </a:cubicBezTo>
                  <a:cubicBezTo>
                    <a:pt x="287" y="1565"/>
                    <a:pt x="418" y="2410"/>
                    <a:pt x="965" y="3030"/>
                  </a:cubicBezTo>
                  <a:cubicBezTo>
                    <a:pt x="453" y="3911"/>
                    <a:pt x="227" y="4899"/>
                    <a:pt x="132" y="5637"/>
                  </a:cubicBezTo>
                  <a:cubicBezTo>
                    <a:pt x="1" y="6661"/>
                    <a:pt x="96" y="7459"/>
                    <a:pt x="96" y="7483"/>
                  </a:cubicBezTo>
                  <a:cubicBezTo>
                    <a:pt x="96" y="7530"/>
                    <a:pt x="120" y="7578"/>
                    <a:pt x="168" y="7602"/>
                  </a:cubicBezTo>
                  <a:cubicBezTo>
                    <a:pt x="198" y="7624"/>
                    <a:pt x="223" y="7633"/>
                    <a:pt x="250" y="7633"/>
                  </a:cubicBezTo>
                  <a:cubicBezTo>
                    <a:pt x="265" y="7633"/>
                    <a:pt x="281" y="7630"/>
                    <a:pt x="299" y="7625"/>
                  </a:cubicBezTo>
                  <a:lnTo>
                    <a:pt x="751" y="7459"/>
                  </a:lnTo>
                  <a:cubicBezTo>
                    <a:pt x="775" y="7852"/>
                    <a:pt x="894" y="8780"/>
                    <a:pt x="1299" y="9745"/>
                  </a:cubicBezTo>
                  <a:cubicBezTo>
                    <a:pt x="1311" y="9792"/>
                    <a:pt x="1370" y="9840"/>
                    <a:pt x="1418" y="9852"/>
                  </a:cubicBezTo>
                  <a:cubicBezTo>
                    <a:pt x="1428" y="9854"/>
                    <a:pt x="1438" y="9855"/>
                    <a:pt x="1447" y="9855"/>
                  </a:cubicBezTo>
                  <a:cubicBezTo>
                    <a:pt x="1493" y="9855"/>
                    <a:pt x="1531" y="9832"/>
                    <a:pt x="1561" y="9792"/>
                  </a:cubicBezTo>
                  <a:lnTo>
                    <a:pt x="1906" y="9388"/>
                  </a:lnTo>
                  <a:cubicBezTo>
                    <a:pt x="2299" y="10007"/>
                    <a:pt x="2847" y="10471"/>
                    <a:pt x="2870" y="10495"/>
                  </a:cubicBezTo>
                  <a:cubicBezTo>
                    <a:pt x="2896" y="10512"/>
                    <a:pt x="2929" y="10523"/>
                    <a:pt x="2959" y="10523"/>
                  </a:cubicBezTo>
                  <a:cubicBezTo>
                    <a:pt x="2969" y="10523"/>
                    <a:pt x="2980" y="10522"/>
                    <a:pt x="2989" y="10519"/>
                  </a:cubicBezTo>
                  <a:cubicBezTo>
                    <a:pt x="3037" y="10519"/>
                    <a:pt x="3085" y="10495"/>
                    <a:pt x="3097" y="10459"/>
                  </a:cubicBezTo>
                  <a:lnTo>
                    <a:pt x="3454" y="9983"/>
                  </a:lnTo>
                  <a:cubicBezTo>
                    <a:pt x="3549" y="10173"/>
                    <a:pt x="3680" y="10352"/>
                    <a:pt x="3847" y="10507"/>
                  </a:cubicBezTo>
                  <a:cubicBezTo>
                    <a:pt x="4109" y="10745"/>
                    <a:pt x="4466" y="10876"/>
                    <a:pt x="4823" y="10876"/>
                  </a:cubicBezTo>
                  <a:lnTo>
                    <a:pt x="5514" y="10876"/>
                  </a:lnTo>
                  <a:cubicBezTo>
                    <a:pt x="6121" y="10876"/>
                    <a:pt x="6657" y="10519"/>
                    <a:pt x="6895" y="9983"/>
                  </a:cubicBezTo>
                  <a:lnTo>
                    <a:pt x="7252" y="10459"/>
                  </a:lnTo>
                  <a:cubicBezTo>
                    <a:pt x="7276" y="10495"/>
                    <a:pt x="7311" y="10519"/>
                    <a:pt x="7359" y="10519"/>
                  </a:cubicBezTo>
                  <a:lnTo>
                    <a:pt x="7371" y="10519"/>
                  </a:lnTo>
                  <a:cubicBezTo>
                    <a:pt x="7419" y="10519"/>
                    <a:pt x="7442" y="10507"/>
                    <a:pt x="7478" y="10471"/>
                  </a:cubicBezTo>
                  <a:cubicBezTo>
                    <a:pt x="7502" y="10459"/>
                    <a:pt x="8050" y="9983"/>
                    <a:pt x="8442" y="9376"/>
                  </a:cubicBezTo>
                  <a:lnTo>
                    <a:pt x="8788" y="9780"/>
                  </a:lnTo>
                  <a:cubicBezTo>
                    <a:pt x="8812" y="9816"/>
                    <a:pt x="8871" y="9840"/>
                    <a:pt x="8931" y="9840"/>
                  </a:cubicBezTo>
                  <a:cubicBezTo>
                    <a:pt x="8990" y="9816"/>
                    <a:pt x="9038" y="9792"/>
                    <a:pt x="9050" y="9733"/>
                  </a:cubicBezTo>
                  <a:cubicBezTo>
                    <a:pt x="9443" y="8780"/>
                    <a:pt x="9562" y="7852"/>
                    <a:pt x="9597" y="7435"/>
                  </a:cubicBezTo>
                  <a:lnTo>
                    <a:pt x="10050" y="7602"/>
                  </a:lnTo>
                  <a:cubicBezTo>
                    <a:pt x="10071" y="7612"/>
                    <a:pt x="10095" y="7618"/>
                    <a:pt x="10117" y="7618"/>
                  </a:cubicBezTo>
                  <a:cubicBezTo>
                    <a:pt x="10144" y="7618"/>
                    <a:pt x="10168" y="7609"/>
                    <a:pt x="10181" y="7590"/>
                  </a:cubicBezTo>
                  <a:cubicBezTo>
                    <a:pt x="10228" y="7554"/>
                    <a:pt x="10252" y="7518"/>
                    <a:pt x="10252" y="7471"/>
                  </a:cubicBezTo>
                  <a:cubicBezTo>
                    <a:pt x="10276" y="7459"/>
                    <a:pt x="10359" y="6673"/>
                    <a:pt x="10228" y="5637"/>
                  </a:cubicBezTo>
                  <a:cubicBezTo>
                    <a:pt x="10133" y="4899"/>
                    <a:pt x="9919" y="3911"/>
                    <a:pt x="9395" y="3030"/>
                  </a:cubicBezTo>
                  <a:cubicBezTo>
                    <a:pt x="9943" y="2410"/>
                    <a:pt x="10097" y="1565"/>
                    <a:pt x="10109" y="946"/>
                  </a:cubicBezTo>
                  <a:cubicBezTo>
                    <a:pt x="10121" y="648"/>
                    <a:pt x="9990" y="386"/>
                    <a:pt x="9764" y="208"/>
                  </a:cubicBezTo>
                  <a:cubicBezTo>
                    <a:pt x="9600" y="69"/>
                    <a:pt x="9397" y="0"/>
                    <a:pt x="91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40" name="Google Shape;12040;p81"/>
            <p:cNvSpPr/>
            <p:nvPr/>
          </p:nvSpPr>
          <p:spPr>
            <a:xfrm>
              <a:off x="2030765" y="1652690"/>
              <a:ext cx="48800" cy="59840"/>
            </a:xfrm>
            <a:custGeom>
              <a:avLst/>
              <a:gdLst/>
              <a:ahLst/>
              <a:cxnLst/>
              <a:rect l="l" t="t" r="r" b="b"/>
              <a:pathLst>
                <a:path w="1525" h="1870" extrusionOk="0">
                  <a:moveTo>
                    <a:pt x="763" y="0"/>
                  </a:moveTo>
                  <a:cubicBezTo>
                    <a:pt x="346" y="0"/>
                    <a:pt x="1" y="345"/>
                    <a:pt x="1" y="762"/>
                  </a:cubicBezTo>
                  <a:lnTo>
                    <a:pt x="1" y="1107"/>
                  </a:lnTo>
                  <a:cubicBezTo>
                    <a:pt x="1" y="1524"/>
                    <a:pt x="346" y="1869"/>
                    <a:pt x="763" y="1869"/>
                  </a:cubicBezTo>
                  <a:cubicBezTo>
                    <a:pt x="1179" y="1869"/>
                    <a:pt x="1525" y="1524"/>
                    <a:pt x="1525" y="1107"/>
                  </a:cubicBezTo>
                  <a:lnTo>
                    <a:pt x="1525" y="762"/>
                  </a:lnTo>
                  <a:cubicBezTo>
                    <a:pt x="1501" y="643"/>
                    <a:pt x="1477" y="548"/>
                    <a:pt x="1430" y="441"/>
                  </a:cubicBezTo>
                  <a:cubicBezTo>
                    <a:pt x="1394" y="379"/>
                    <a:pt x="1340" y="343"/>
                    <a:pt x="1285" y="343"/>
                  </a:cubicBezTo>
                  <a:cubicBezTo>
                    <a:pt x="1265" y="343"/>
                    <a:pt x="1246" y="348"/>
                    <a:pt x="1227" y="357"/>
                  </a:cubicBezTo>
                  <a:cubicBezTo>
                    <a:pt x="1144" y="405"/>
                    <a:pt x="1108" y="500"/>
                    <a:pt x="1144" y="572"/>
                  </a:cubicBezTo>
                  <a:cubicBezTo>
                    <a:pt x="1179" y="631"/>
                    <a:pt x="1191" y="691"/>
                    <a:pt x="1191" y="762"/>
                  </a:cubicBezTo>
                  <a:lnTo>
                    <a:pt x="1191" y="1107"/>
                  </a:lnTo>
                  <a:cubicBezTo>
                    <a:pt x="1191" y="1345"/>
                    <a:pt x="1001" y="1536"/>
                    <a:pt x="763" y="1536"/>
                  </a:cubicBezTo>
                  <a:cubicBezTo>
                    <a:pt x="525" y="1536"/>
                    <a:pt x="334" y="1345"/>
                    <a:pt x="334" y="1107"/>
                  </a:cubicBezTo>
                  <a:lnTo>
                    <a:pt x="334" y="762"/>
                  </a:lnTo>
                  <a:cubicBezTo>
                    <a:pt x="334" y="524"/>
                    <a:pt x="525" y="333"/>
                    <a:pt x="763" y="333"/>
                  </a:cubicBezTo>
                  <a:cubicBezTo>
                    <a:pt x="846" y="333"/>
                    <a:pt x="929" y="262"/>
                    <a:pt x="929" y="167"/>
                  </a:cubicBezTo>
                  <a:cubicBezTo>
                    <a:pt x="929" y="83"/>
                    <a:pt x="846" y="0"/>
                    <a:pt x="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41" name="Google Shape;12041;p81"/>
            <p:cNvSpPr/>
            <p:nvPr/>
          </p:nvSpPr>
          <p:spPr>
            <a:xfrm>
              <a:off x="2167181" y="1652690"/>
              <a:ext cx="48416" cy="59840"/>
            </a:xfrm>
            <a:custGeom>
              <a:avLst/>
              <a:gdLst/>
              <a:ahLst/>
              <a:cxnLst/>
              <a:rect l="l" t="t" r="r" b="b"/>
              <a:pathLst>
                <a:path w="1513" h="1870" extrusionOk="0">
                  <a:moveTo>
                    <a:pt x="750" y="0"/>
                  </a:moveTo>
                  <a:cubicBezTo>
                    <a:pt x="334" y="0"/>
                    <a:pt x="0" y="345"/>
                    <a:pt x="0" y="762"/>
                  </a:cubicBezTo>
                  <a:lnTo>
                    <a:pt x="0" y="1107"/>
                  </a:lnTo>
                  <a:cubicBezTo>
                    <a:pt x="0" y="1524"/>
                    <a:pt x="334" y="1869"/>
                    <a:pt x="750" y="1869"/>
                  </a:cubicBezTo>
                  <a:cubicBezTo>
                    <a:pt x="1167" y="1869"/>
                    <a:pt x="1512" y="1524"/>
                    <a:pt x="1512" y="1107"/>
                  </a:cubicBezTo>
                  <a:lnTo>
                    <a:pt x="1512" y="762"/>
                  </a:lnTo>
                  <a:cubicBezTo>
                    <a:pt x="1500" y="643"/>
                    <a:pt x="1465" y="548"/>
                    <a:pt x="1429" y="441"/>
                  </a:cubicBezTo>
                  <a:cubicBezTo>
                    <a:pt x="1394" y="379"/>
                    <a:pt x="1333" y="343"/>
                    <a:pt x="1274" y="343"/>
                  </a:cubicBezTo>
                  <a:cubicBezTo>
                    <a:pt x="1254" y="343"/>
                    <a:pt x="1233" y="348"/>
                    <a:pt x="1215" y="357"/>
                  </a:cubicBezTo>
                  <a:cubicBezTo>
                    <a:pt x="1143" y="405"/>
                    <a:pt x="1096" y="500"/>
                    <a:pt x="1143" y="572"/>
                  </a:cubicBezTo>
                  <a:cubicBezTo>
                    <a:pt x="1167" y="631"/>
                    <a:pt x="1191" y="691"/>
                    <a:pt x="1191" y="762"/>
                  </a:cubicBezTo>
                  <a:lnTo>
                    <a:pt x="1191" y="1107"/>
                  </a:lnTo>
                  <a:cubicBezTo>
                    <a:pt x="1191" y="1345"/>
                    <a:pt x="988" y="1536"/>
                    <a:pt x="750" y="1536"/>
                  </a:cubicBezTo>
                  <a:cubicBezTo>
                    <a:pt x="512" y="1536"/>
                    <a:pt x="322" y="1345"/>
                    <a:pt x="322" y="1107"/>
                  </a:cubicBezTo>
                  <a:lnTo>
                    <a:pt x="322" y="762"/>
                  </a:lnTo>
                  <a:cubicBezTo>
                    <a:pt x="322" y="524"/>
                    <a:pt x="512" y="333"/>
                    <a:pt x="750" y="333"/>
                  </a:cubicBezTo>
                  <a:cubicBezTo>
                    <a:pt x="846" y="333"/>
                    <a:pt x="917" y="262"/>
                    <a:pt x="917" y="167"/>
                  </a:cubicBezTo>
                  <a:cubicBezTo>
                    <a:pt x="917" y="83"/>
                    <a:pt x="846" y="0"/>
                    <a:pt x="7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42" name="Google Shape;12042;p81"/>
            <p:cNvSpPr/>
            <p:nvPr/>
          </p:nvSpPr>
          <p:spPr>
            <a:xfrm>
              <a:off x="2020877" y="1729234"/>
              <a:ext cx="20608" cy="15680"/>
            </a:xfrm>
            <a:custGeom>
              <a:avLst/>
              <a:gdLst/>
              <a:ahLst/>
              <a:cxnLst/>
              <a:rect l="l" t="t" r="r" b="b"/>
              <a:pathLst>
                <a:path w="644" h="490" extrusionOk="0">
                  <a:moveTo>
                    <a:pt x="178" y="0"/>
                  </a:moveTo>
                  <a:cubicBezTo>
                    <a:pt x="124" y="0"/>
                    <a:pt x="71" y="26"/>
                    <a:pt x="48" y="73"/>
                  </a:cubicBezTo>
                  <a:cubicBezTo>
                    <a:pt x="0" y="144"/>
                    <a:pt x="12" y="251"/>
                    <a:pt x="84" y="299"/>
                  </a:cubicBezTo>
                  <a:cubicBezTo>
                    <a:pt x="191" y="346"/>
                    <a:pt x="298" y="430"/>
                    <a:pt x="405" y="477"/>
                  </a:cubicBezTo>
                  <a:cubicBezTo>
                    <a:pt x="429" y="489"/>
                    <a:pt x="441" y="489"/>
                    <a:pt x="476" y="489"/>
                  </a:cubicBezTo>
                  <a:cubicBezTo>
                    <a:pt x="536" y="489"/>
                    <a:pt x="596" y="454"/>
                    <a:pt x="619" y="394"/>
                  </a:cubicBezTo>
                  <a:cubicBezTo>
                    <a:pt x="643" y="323"/>
                    <a:pt x="607" y="215"/>
                    <a:pt x="536" y="192"/>
                  </a:cubicBezTo>
                  <a:cubicBezTo>
                    <a:pt x="441" y="144"/>
                    <a:pt x="357" y="85"/>
                    <a:pt x="262" y="25"/>
                  </a:cubicBezTo>
                  <a:cubicBezTo>
                    <a:pt x="237" y="8"/>
                    <a:pt x="207" y="0"/>
                    <a:pt x="1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43" name="Google Shape;12043;p81"/>
            <p:cNvSpPr/>
            <p:nvPr/>
          </p:nvSpPr>
          <p:spPr>
            <a:xfrm>
              <a:off x="1986189" y="1685426"/>
              <a:ext cx="27840" cy="38144"/>
            </a:xfrm>
            <a:custGeom>
              <a:avLst/>
              <a:gdLst/>
              <a:ahLst/>
              <a:cxnLst/>
              <a:rect l="l" t="t" r="r" b="b"/>
              <a:pathLst>
                <a:path w="870" h="1192" extrusionOk="0">
                  <a:moveTo>
                    <a:pt x="189" y="1"/>
                  </a:moveTo>
                  <a:cubicBezTo>
                    <a:pt x="170" y="1"/>
                    <a:pt x="150" y="5"/>
                    <a:pt x="132" y="13"/>
                  </a:cubicBezTo>
                  <a:cubicBezTo>
                    <a:pt x="36" y="37"/>
                    <a:pt x="1" y="132"/>
                    <a:pt x="25" y="215"/>
                  </a:cubicBezTo>
                  <a:cubicBezTo>
                    <a:pt x="25" y="239"/>
                    <a:pt x="179" y="680"/>
                    <a:pt x="560" y="1132"/>
                  </a:cubicBezTo>
                  <a:cubicBezTo>
                    <a:pt x="596" y="1156"/>
                    <a:pt x="632" y="1192"/>
                    <a:pt x="679" y="1192"/>
                  </a:cubicBezTo>
                  <a:cubicBezTo>
                    <a:pt x="715" y="1192"/>
                    <a:pt x="751" y="1168"/>
                    <a:pt x="787" y="1144"/>
                  </a:cubicBezTo>
                  <a:cubicBezTo>
                    <a:pt x="870" y="1084"/>
                    <a:pt x="870" y="977"/>
                    <a:pt x="810" y="918"/>
                  </a:cubicBezTo>
                  <a:cubicBezTo>
                    <a:pt x="477" y="513"/>
                    <a:pt x="334" y="120"/>
                    <a:pt x="334" y="120"/>
                  </a:cubicBezTo>
                  <a:cubicBezTo>
                    <a:pt x="316" y="46"/>
                    <a:pt x="254" y="1"/>
                    <a:pt x="1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44" name="Google Shape;12044;p81"/>
            <p:cNvSpPr/>
            <p:nvPr/>
          </p:nvSpPr>
          <p:spPr>
            <a:xfrm>
              <a:off x="2198797" y="1729234"/>
              <a:ext cx="20608" cy="15680"/>
            </a:xfrm>
            <a:custGeom>
              <a:avLst/>
              <a:gdLst/>
              <a:ahLst/>
              <a:cxnLst/>
              <a:rect l="l" t="t" r="r" b="b"/>
              <a:pathLst>
                <a:path w="644" h="490" extrusionOk="0">
                  <a:moveTo>
                    <a:pt x="466" y="0"/>
                  </a:moveTo>
                  <a:cubicBezTo>
                    <a:pt x="437" y="0"/>
                    <a:pt x="407" y="8"/>
                    <a:pt x="381" y="25"/>
                  </a:cubicBezTo>
                  <a:cubicBezTo>
                    <a:pt x="286" y="85"/>
                    <a:pt x="203" y="144"/>
                    <a:pt x="108" y="192"/>
                  </a:cubicBezTo>
                  <a:cubicBezTo>
                    <a:pt x="36" y="239"/>
                    <a:pt x="0" y="323"/>
                    <a:pt x="36" y="394"/>
                  </a:cubicBezTo>
                  <a:cubicBezTo>
                    <a:pt x="60" y="454"/>
                    <a:pt x="119" y="489"/>
                    <a:pt x="179" y="489"/>
                  </a:cubicBezTo>
                  <a:cubicBezTo>
                    <a:pt x="215" y="489"/>
                    <a:pt x="227" y="489"/>
                    <a:pt x="262" y="477"/>
                  </a:cubicBezTo>
                  <a:lnTo>
                    <a:pt x="572" y="299"/>
                  </a:lnTo>
                  <a:cubicBezTo>
                    <a:pt x="631" y="239"/>
                    <a:pt x="643" y="144"/>
                    <a:pt x="596" y="73"/>
                  </a:cubicBezTo>
                  <a:cubicBezTo>
                    <a:pt x="573" y="26"/>
                    <a:pt x="520" y="0"/>
                    <a:pt x="4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45" name="Google Shape;12045;p81"/>
            <p:cNvSpPr/>
            <p:nvPr/>
          </p:nvSpPr>
          <p:spPr>
            <a:xfrm>
              <a:off x="2225453" y="1685426"/>
              <a:ext cx="28224" cy="37760"/>
            </a:xfrm>
            <a:custGeom>
              <a:avLst/>
              <a:gdLst/>
              <a:ahLst/>
              <a:cxnLst/>
              <a:rect l="l" t="t" r="r" b="b"/>
              <a:pathLst>
                <a:path w="882" h="1180" extrusionOk="0">
                  <a:moveTo>
                    <a:pt x="688" y="1"/>
                  </a:moveTo>
                  <a:cubicBezTo>
                    <a:pt x="620" y="1"/>
                    <a:pt x="564" y="44"/>
                    <a:pt x="537" y="108"/>
                  </a:cubicBezTo>
                  <a:cubicBezTo>
                    <a:pt x="537" y="108"/>
                    <a:pt x="406" y="513"/>
                    <a:pt x="60" y="918"/>
                  </a:cubicBezTo>
                  <a:cubicBezTo>
                    <a:pt x="1" y="989"/>
                    <a:pt x="25" y="1084"/>
                    <a:pt x="84" y="1144"/>
                  </a:cubicBezTo>
                  <a:cubicBezTo>
                    <a:pt x="108" y="1168"/>
                    <a:pt x="144" y="1180"/>
                    <a:pt x="179" y="1180"/>
                  </a:cubicBezTo>
                  <a:cubicBezTo>
                    <a:pt x="227" y="1180"/>
                    <a:pt x="275" y="1168"/>
                    <a:pt x="299" y="1120"/>
                  </a:cubicBezTo>
                  <a:cubicBezTo>
                    <a:pt x="691" y="668"/>
                    <a:pt x="834" y="227"/>
                    <a:pt x="834" y="215"/>
                  </a:cubicBezTo>
                  <a:cubicBezTo>
                    <a:pt x="882" y="132"/>
                    <a:pt x="834" y="37"/>
                    <a:pt x="751" y="13"/>
                  </a:cubicBezTo>
                  <a:cubicBezTo>
                    <a:pt x="729" y="5"/>
                    <a:pt x="708" y="1"/>
                    <a:pt x="6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46" name="Google Shape;12046;p81"/>
            <p:cNvSpPr/>
            <p:nvPr/>
          </p:nvSpPr>
          <p:spPr>
            <a:xfrm>
              <a:off x="2046381" y="1573906"/>
              <a:ext cx="22528" cy="16320"/>
            </a:xfrm>
            <a:custGeom>
              <a:avLst/>
              <a:gdLst/>
              <a:ahLst/>
              <a:cxnLst/>
              <a:rect l="l" t="t" r="r" b="b"/>
              <a:pathLst>
                <a:path w="704" h="510" extrusionOk="0">
                  <a:moveTo>
                    <a:pt x="508" y="1"/>
                  </a:moveTo>
                  <a:cubicBezTo>
                    <a:pt x="489" y="1"/>
                    <a:pt x="471" y="4"/>
                    <a:pt x="453" y="9"/>
                  </a:cubicBezTo>
                  <a:cubicBezTo>
                    <a:pt x="334" y="69"/>
                    <a:pt x="215" y="140"/>
                    <a:pt x="96" y="212"/>
                  </a:cubicBezTo>
                  <a:cubicBezTo>
                    <a:pt x="25" y="247"/>
                    <a:pt x="1" y="355"/>
                    <a:pt x="49" y="426"/>
                  </a:cubicBezTo>
                  <a:cubicBezTo>
                    <a:pt x="84" y="474"/>
                    <a:pt x="120" y="509"/>
                    <a:pt x="180" y="509"/>
                  </a:cubicBezTo>
                  <a:cubicBezTo>
                    <a:pt x="215" y="509"/>
                    <a:pt x="239" y="486"/>
                    <a:pt x="275" y="474"/>
                  </a:cubicBezTo>
                  <a:cubicBezTo>
                    <a:pt x="382" y="414"/>
                    <a:pt x="477" y="343"/>
                    <a:pt x="596" y="295"/>
                  </a:cubicBezTo>
                  <a:cubicBezTo>
                    <a:pt x="656" y="271"/>
                    <a:pt x="703" y="176"/>
                    <a:pt x="656" y="93"/>
                  </a:cubicBezTo>
                  <a:cubicBezTo>
                    <a:pt x="629" y="30"/>
                    <a:pt x="568" y="1"/>
                    <a:pt x="5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47" name="Google Shape;12047;p81"/>
            <p:cNvSpPr/>
            <p:nvPr/>
          </p:nvSpPr>
          <p:spPr>
            <a:xfrm>
              <a:off x="2078765" y="1587538"/>
              <a:ext cx="87680" cy="18304"/>
            </a:xfrm>
            <a:custGeom>
              <a:avLst/>
              <a:gdLst/>
              <a:ahLst/>
              <a:cxnLst/>
              <a:rect l="l" t="t" r="r" b="b"/>
              <a:pathLst>
                <a:path w="2740" h="572" extrusionOk="0">
                  <a:moveTo>
                    <a:pt x="1370" y="0"/>
                  </a:moveTo>
                  <a:cubicBezTo>
                    <a:pt x="942" y="0"/>
                    <a:pt x="513" y="95"/>
                    <a:pt x="120" y="262"/>
                  </a:cubicBezTo>
                  <a:cubicBezTo>
                    <a:pt x="49" y="286"/>
                    <a:pt x="1" y="393"/>
                    <a:pt x="37" y="464"/>
                  </a:cubicBezTo>
                  <a:cubicBezTo>
                    <a:pt x="56" y="523"/>
                    <a:pt x="132" y="566"/>
                    <a:pt x="198" y="566"/>
                  </a:cubicBezTo>
                  <a:cubicBezTo>
                    <a:pt x="213" y="566"/>
                    <a:pt x="226" y="564"/>
                    <a:pt x="239" y="560"/>
                  </a:cubicBezTo>
                  <a:cubicBezTo>
                    <a:pt x="584" y="405"/>
                    <a:pt x="965" y="333"/>
                    <a:pt x="1370" y="333"/>
                  </a:cubicBezTo>
                  <a:cubicBezTo>
                    <a:pt x="1775" y="333"/>
                    <a:pt x="2168" y="405"/>
                    <a:pt x="2501" y="560"/>
                  </a:cubicBezTo>
                  <a:cubicBezTo>
                    <a:pt x="2525" y="572"/>
                    <a:pt x="2549" y="572"/>
                    <a:pt x="2561" y="572"/>
                  </a:cubicBezTo>
                  <a:cubicBezTo>
                    <a:pt x="2620" y="572"/>
                    <a:pt x="2680" y="536"/>
                    <a:pt x="2716" y="464"/>
                  </a:cubicBezTo>
                  <a:cubicBezTo>
                    <a:pt x="2739" y="381"/>
                    <a:pt x="2716" y="286"/>
                    <a:pt x="2620" y="262"/>
                  </a:cubicBezTo>
                  <a:cubicBezTo>
                    <a:pt x="2239" y="95"/>
                    <a:pt x="1811" y="0"/>
                    <a:pt x="13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48" name="Google Shape;12048;p81"/>
            <p:cNvSpPr/>
            <p:nvPr/>
          </p:nvSpPr>
          <p:spPr>
            <a:xfrm>
              <a:off x="2177069" y="1574130"/>
              <a:ext cx="22528" cy="16480"/>
            </a:xfrm>
            <a:custGeom>
              <a:avLst/>
              <a:gdLst/>
              <a:ahLst/>
              <a:cxnLst/>
              <a:rect l="l" t="t" r="r" b="b"/>
              <a:pathLst>
                <a:path w="704" h="515" extrusionOk="0">
                  <a:moveTo>
                    <a:pt x="190" y="0"/>
                  </a:moveTo>
                  <a:cubicBezTo>
                    <a:pt x="129" y="0"/>
                    <a:pt x="66" y="36"/>
                    <a:pt x="48" y="98"/>
                  </a:cubicBezTo>
                  <a:cubicBezTo>
                    <a:pt x="1" y="169"/>
                    <a:pt x="48" y="276"/>
                    <a:pt x="120" y="300"/>
                  </a:cubicBezTo>
                  <a:cubicBezTo>
                    <a:pt x="239" y="360"/>
                    <a:pt x="346" y="419"/>
                    <a:pt x="441" y="479"/>
                  </a:cubicBezTo>
                  <a:cubicBezTo>
                    <a:pt x="477" y="490"/>
                    <a:pt x="501" y="514"/>
                    <a:pt x="537" y="514"/>
                  </a:cubicBezTo>
                  <a:cubicBezTo>
                    <a:pt x="596" y="514"/>
                    <a:pt x="644" y="479"/>
                    <a:pt x="668" y="431"/>
                  </a:cubicBezTo>
                  <a:cubicBezTo>
                    <a:pt x="703" y="360"/>
                    <a:pt x="668" y="264"/>
                    <a:pt x="608" y="217"/>
                  </a:cubicBezTo>
                  <a:cubicBezTo>
                    <a:pt x="489" y="133"/>
                    <a:pt x="370" y="86"/>
                    <a:pt x="251" y="14"/>
                  </a:cubicBezTo>
                  <a:cubicBezTo>
                    <a:pt x="232" y="5"/>
                    <a:pt x="211" y="0"/>
                    <a:pt x="19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49" name="Google Shape;12049;p81"/>
            <p:cNvSpPr/>
            <p:nvPr/>
          </p:nvSpPr>
          <p:spPr>
            <a:xfrm>
              <a:off x="2078413" y="1560466"/>
              <a:ext cx="88800" cy="15648"/>
            </a:xfrm>
            <a:custGeom>
              <a:avLst/>
              <a:gdLst/>
              <a:ahLst/>
              <a:cxnLst/>
              <a:rect l="l" t="t" r="r" b="b"/>
              <a:pathLst>
                <a:path w="2775" h="489" extrusionOk="0">
                  <a:moveTo>
                    <a:pt x="1381" y="1"/>
                  </a:moveTo>
                  <a:cubicBezTo>
                    <a:pt x="953" y="1"/>
                    <a:pt x="536" y="60"/>
                    <a:pt x="131" y="179"/>
                  </a:cubicBezTo>
                  <a:cubicBezTo>
                    <a:pt x="48" y="215"/>
                    <a:pt x="0" y="298"/>
                    <a:pt x="36" y="370"/>
                  </a:cubicBezTo>
                  <a:cubicBezTo>
                    <a:pt x="54" y="444"/>
                    <a:pt x="116" y="489"/>
                    <a:pt x="175" y="489"/>
                  </a:cubicBezTo>
                  <a:cubicBezTo>
                    <a:pt x="193" y="489"/>
                    <a:pt x="210" y="485"/>
                    <a:pt x="226" y="477"/>
                  </a:cubicBezTo>
                  <a:cubicBezTo>
                    <a:pt x="595" y="370"/>
                    <a:pt x="988" y="310"/>
                    <a:pt x="1381" y="310"/>
                  </a:cubicBezTo>
                  <a:cubicBezTo>
                    <a:pt x="1786" y="310"/>
                    <a:pt x="2179" y="370"/>
                    <a:pt x="2548" y="477"/>
                  </a:cubicBezTo>
                  <a:lnTo>
                    <a:pt x="2596" y="477"/>
                  </a:lnTo>
                  <a:cubicBezTo>
                    <a:pt x="2667" y="477"/>
                    <a:pt x="2727" y="429"/>
                    <a:pt x="2738" y="358"/>
                  </a:cubicBezTo>
                  <a:cubicBezTo>
                    <a:pt x="2774" y="286"/>
                    <a:pt x="2727" y="191"/>
                    <a:pt x="2631" y="179"/>
                  </a:cubicBezTo>
                  <a:cubicBezTo>
                    <a:pt x="2238" y="60"/>
                    <a:pt x="1822" y="1"/>
                    <a:pt x="13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50" name="Google Shape;12050;p81"/>
          <p:cNvGrpSpPr/>
          <p:nvPr/>
        </p:nvGrpSpPr>
        <p:grpSpPr>
          <a:xfrm>
            <a:off x="6317744" y="1626074"/>
            <a:ext cx="348640" cy="250656"/>
            <a:chOff x="6345613" y="1549874"/>
            <a:chExt cx="348640" cy="250656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2051" name="Google Shape;12051;p81"/>
            <p:cNvSpPr/>
            <p:nvPr/>
          </p:nvSpPr>
          <p:spPr>
            <a:xfrm>
              <a:off x="6405805" y="1685810"/>
              <a:ext cx="32416" cy="32416"/>
            </a:xfrm>
            <a:custGeom>
              <a:avLst/>
              <a:gdLst/>
              <a:ahLst/>
              <a:cxnLst/>
              <a:rect l="l" t="t" r="r" b="b"/>
              <a:pathLst>
                <a:path w="1013" h="1013" extrusionOk="0">
                  <a:moveTo>
                    <a:pt x="500" y="310"/>
                  </a:moveTo>
                  <a:cubicBezTo>
                    <a:pt x="607" y="310"/>
                    <a:pt x="679" y="382"/>
                    <a:pt x="679" y="489"/>
                  </a:cubicBezTo>
                  <a:cubicBezTo>
                    <a:pt x="691" y="596"/>
                    <a:pt x="607" y="668"/>
                    <a:pt x="500" y="668"/>
                  </a:cubicBezTo>
                  <a:cubicBezTo>
                    <a:pt x="393" y="668"/>
                    <a:pt x="322" y="596"/>
                    <a:pt x="322" y="489"/>
                  </a:cubicBezTo>
                  <a:cubicBezTo>
                    <a:pt x="322" y="382"/>
                    <a:pt x="393" y="310"/>
                    <a:pt x="500" y="310"/>
                  </a:cubicBezTo>
                  <a:close/>
                  <a:moveTo>
                    <a:pt x="500" y="1"/>
                  </a:moveTo>
                  <a:cubicBezTo>
                    <a:pt x="215" y="1"/>
                    <a:pt x="0" y="215"/>
                    <a:pt x="0" y="501"/>
                  </a:cubicBezTo>
                  <a:cubicBezTo>
                    <a:pt x="0" y="787"/>
                    <a:pt x="215" y="1013"/>
                    <a:pt x="500" y="1013"/>
                  </a:cubicBezTo>
                  <a:cubicBezTo>
                    <a:pt x="786" y="1013"/>
                    <a:pt x="1012" y="787"/>
                    <a:pt x="1012" y="501"/>
                  </a:cubicBezTo>
                  <a:cubicBezTo>
                    <a:pt x="1012" y="215"/>
                    <a:pt x="786" y="1"/>
                    <a:pt x="5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52" name="Google Shape;12052;p81"/>
            <p:cNvSpPr/>
            <p:nvPr/>
          </p:nvSpPr>
          <p:spPr>
            <a:xfrm>
              <a:off x="6345613" y="1549874"/>
              <a:ext cx="348640" cy="250656"/>
            </a:xfrm>
            <a:custGeom>
              <a:avLst/>
              <a:gdLst/>
              <a:ahLst/>
              <a:cxnLst/>
              <a:rect l="l" t="t" r="r" b="b"/>
              <a:pathLst>
                <a:path w="10895" h="7833" extrusionOk="0">
                  <a:moveTo>
                    <a:pt x="691" y="4380"/>
                  </a:moveTo>
                  <a:lnTo>
                    <a:pt x="691" y="4380"/>
                  </a:lnTo>
                  <a:cubicBezTo>
                    <a:pt x="703" y="4511"/>
                    <a:pt x="655" y="4630"/>
                    <a:pt x="548" y="4737"/>
                  </a:cubicBezTo>
                  <a:cubicBezTo>
                    <a:pt x="512" y="4797"/>
                    <a:pt x="464" y="4832"/>
                    <a:pt x="429" y="4856"/>
                  </a:cubicBezTo>
                  <a:cubicBezTo>
                    <a:pt x="405" y="4808"/>
                    <a:pt x="369" y="4761"/>
                    <a:pt x="345" y="4713"/>
                  </a:cubicBezTo>
                  <a:cubicBezTo>
                    <a:pt x="345" y="4677"/>
                    <a:pt x="357" y="4630"/>
                    <a:pt x="393" y="4570"/>
                  </a:cubicBezTo>
                  <a:cubicBezTo>
                    <a:pt x="452" y="4475"/>
                    <a:pt x="548" y="4416"/>
                    <a:pt x="691" y="4380"/>
                  </a:cubicBezTo>
                  <a:close/>
                  <a:moveTo>
                    <a:pt x="5691" y="403"/>
                  </a:moveTo>
                  <a:lnTo>
                    <a:pt x="5536" y="903"/>
                  </a:lnTo>
                  <a:cubicBezTo>
                    <a:pt x="5525" y="963"/>
                    <a:pt x="5536" y="1022"/>
                    <a:pt x="5584" y="1058"/>
                  </a:cubicBezTo>
                  <a:cubicBezTo>
                    <a:pt x="5616" y="1090"/>
                    <a:pt x="5653" y="1106"/>
                    <a:pt x="5692" y="1106"/>
                  </a:cubicBezTo>
                  <a:cubicBezTo>
                    <a:pt x="5711" y="1106"/>
                    <a:pt x="5731" y="1102"/>
                    <a:pt x="5751" y="1094"/>
                  </a:cubicBezTo>
                  <a:cubicBezTo>
                    <a:pt x="6167" y="922"/>
                    <a:pt x="6580" y="867"/>
                    <a:pt x="6935" y="867"/>
                  </a:cubicBezTo>
                  <a:cubicBezTo>
                    <a:pt x="7270" y="867"/>
                    <a:pt x="7554" y="916"/>
                    <a:pt x="7739" y="963"/>
                  </a:cubicBezTo>
                  <a:lnTo>
                    <a:pt x="7370" y="1296"/>
                  </a:lnTo>
                  <a:cubicBezTo>
                    <a:pt x="7322" y="1344"/>
                    <a:pt x="7310" y="1415"/>
                    <a:pt x="7322" y="1475"/>
                  </a:cubicBezTo>
                  <a:cubicBezTo>
                    <a:pt x="7358" y="1534"/>
                    <a:pt x="7394" y="1582"/>
                    <a:pt x="7477" y="1582"/>
                  </a:cubicBezTo>
                  <a:cubicBezTo>
                    <a:pt x="8323" y="1618"/>
                    <a:pt x="9001" y="1856"/>
                    <a:pt x="9358" y="1999"/>
                  </a:cubicBezTo>
                  <a:lnTo>
                    <a:pt x="8989" y="2225"/>
                  </a:lnTo>
                  <a:cubicBezTo>
                    <a:pt x="8930" y="2249"/>
                    <a:pt x="8906" y="2332"/>
                    <a:pt x="8918" y="2391"/>
                  </a:cubicBezTo>
                  <a:cubicBezTo>
                    <a:pt x="8930" y="2451"/>
                    <a:pt x="8977" y="2511"/>
                    <a:pt x="9037" y="2522"/>
                  </a:cubicBezTo>
                  <a:cubicBezTo>
                    <a:pt x="9561" y="2653"/>
                    <a:pt x="10156" y="3058"/>
                    <a:pt x="10418" y="3249"/>
                  </a:cubicBezTo>
                  <a:lnTo>
                    <a:pt x="10037" y="3642"/>
                  </a:lnTo>
                  <a:cubicBezTo>
                    <a:pt x="9977" y="3701"/>
                    <a:pt x="9977" y="3785"/>
                    <a:pt x="10013" y="3844"/>
                  </a:cubicBezTo>
                  <a:cubicBezTo>
                    <a:pt x="10299" y="4249"/>
                    <a:pt x="10418" y="4713"/>
                    <a:pt x="10466" y="5023"/>
                  </a:cubicBezTo>
                  <a:cubicBezTo>
                    <a:pt x="10251" y="4808"/>
                    <a:pt x="9775" y="4570"/>
                    <a:pt x="9120" y="4392"/>
                  </a:cubicBezTo>
                  <a:cubicBezTo>
                    <a:pt x="9113" y="4390"/>
                    <a:pt x="9105" y="4390"/>
                    <a:pt x="9098" y="4390"/>
                  </a:cubicBezTo>
                  <a:cubicBezTo>
                    <a:pt x="9032" y="4390"/>
                    <a:pt x="8962" y="4435"/>
                    <a:pt x="8930" y="4499"/>
                  </a:cubicBezTo>
                  <a:lnTo>
                    <a:pt x="8787" y="4963"/>
                  </a:lnTo>
                  <a:cubicBezTo>
                    <a:pt x="7775" y="4344"/>
                    <a:pt x="7072" y="4082"/>
                    <a:pt x="7037" y="4070"/>
                  </a:cubicBezTo>
                  <a:cubicBezTo>
                    <a:pt x="7018" y="4061"/>
                    <a:pt x="6998" y="4056"/>
                    <a:pt x="6979" y="4056"/>
                  </a:cubicBezTo>
                  <a:cubicBezTo>
                    <a:pt x="6924" y="4056"/>
                    <a:pt x="6869" y="4092"/>
                    <a:pt x="6834" y="4154"/>
                  </a:cubicBezTo>
                  <a:lnTo>
                    <a:pt x="6537" y="4797"/>
                  </a:lnTo>
                  <a:cubicBezTo>
                    <a:pt x="6239" y="4594"/>
                    <a:pt x="5941" y="4416"/>
                    <a:pt x="5632" y="4249"/>
                  </a:cubicBezTo>
                  <a:cubicBezTo>
                    <a:pt x="5606" y="4234"/>
                    <a:pt x="5578" y="4227"/>
                    <a:pt x="5552" y="4227"/>
                  </a:cubicBezTo>
                  <a:cubicBezTo>
                    <a:pt x="5494" y="4227"/>
                    <a:pt x="5442" y="4259"/>
                    <a:pt x="5417" y="4308"/>
                  </a:cubicBezTo>
                  <a:cubicBezTo>
                    <a:pt x="5370" y="4380"/>
                    <a:pt x="5405" y="4487"/>
                    <a:pt x="5477" y="4511"/>
                  </a:cubicBezTo>
                  <a:cubicBezTo>
                    <a:pt x="5834" y="4713"/>
                    <a:pt x="6191" y="4928"/>
                    <a:pt x="6525" y="5154"/>
                  </a:cubicBezTo>
                  <a:cubicBezTo>
                    <a:pt x="6560" y="5189"/>
                    <a:pt x="6608" y="5189"/>
                    <a:pt x="6656" y="5189"/>
                  </a:cubicBezTo>
                  <a:cubicBezTo>
                    <a:pt x="6703" y="5166"/>
                    <a:pt x="6739" y="5142"/>
                    <a:pt x="6763" y="5094"/>
                  </a:cubicBezTo>
                  <a:lnTo>
                    <a:pt x="7072" y="4404"/>
                  </a:lnTo>
                  <a:cubicBezTo>
                    <a:pt x="7334" y="4523"/>
                    <a:pt x="7977" y="4808"/>
                    <a:pt x="8799" y="5320"/>
                  </a:cubicBezTo>
                  <a:cubicBezTo>
                    <a:pt x="8827" y="5334"/>
                    <a:pt x="8850" y="5340"/>
                    <a:pt x="8875" y="5340"/>
                  </a:cubicBezTo>
                  <a:cubicBezTo>
                    <a:pt x="8892" y="5340"/>
                    <a:pt x="8910" y="5337"/>
                    <a:pt x="8930" y="5332"/>
                  </a:cubicBezTo>
                  <a:cubicBezTo>
                    <a:pt x="8977" y="5320"/>
                    <a:pt x="9001" y="5273"/>
                    <a:pt x="9025" y="5225"/>
                  </a:cubicBezTo>
                  <a:lnTo>
                    <a:pt x="9180" y="4725"/>
                  </a:lnTo>
                  <a:cubicBezTo>
                    <a:pt x="9573" y="4832"/>
                    <a:pt x="9894" y="4975"/>
                    <a:pt x="10132" y="5106"/>
                  </a:cubicBezTo>
                  <a:cubicBezTo>
                    <a:pt x="9763" y="5630"/>
                    <a:pt x="9061" y="6047"/>
                    <a:pt x="8132" y="6297"/>
                  </a:cubicBezTo>
                  <a:cubicBezTo>
                    <a:pt x="7420" y="6505"/>
                    <a:pt x="6565" y="6601"/>
                    <a:pt x="5681" y="6601"/>
                  </a:cubicBezTo>
                  <a:cubicBezTo>
                    <a:pt x="5455" y="6601"/>
                    <a:pt x="5228" y="6595"/>
                    <a:pt x="5001" y="6582"/>
                  </a:cubicBezTo>
                  <a:cubicBezTo>
                    <a:pt x="4274" y="6535"/>
                    <a:pt x="3560" y="6416"/>
                    <a:pt x="2905" y="6261"/>
                  </a:cubicBezTo>
                  <a:cubicBezTo>
                    <a:pt x="3572" y="5785"/>
                    <a:pt x="3620" y="5130"/>
                    <a:pt x="3572" y="4749"/>
                  </a:cubicBezTo>
                  <a:cubicBezTo>
                    <a:pt x="3561" y="4673"/>
                    <a:pt x="3500" y="4616"/>
                    <a:pt x="3417" y="4616"/>
                  </a:cubicBezTo>
                  <a:cubicBezTo>
                    <a:pt x="3409" y="4616"/>
                    <a:pt x="3401" y="4617"/>
                    <a:pt x="3393" y="4618"/>
                  </a:cubicBezTo>
                  <a:cubicBezTo>
                    <a:pt x="3310" y="4630"/>
                    <a:pt x="3250" y="4713"/>
                    <a:pt x="3262" y="4797"/>
                  </a:cubicBezTo>
                  <a:cubicBezTo>
                    <a:pt x="3310" y="5213"/>
                    <a:pt x="3215" y="5785"/>
                    <a:pt x="2500" y="6142"/>
                  </a:cubicBezTo>
                  <a:cubicBezTo>
                    <a:pt x="2357" y="6094"/>
                    <a:pt x="2203" y="6035"/>
                    <a:pt x="2060" y="5975"/>
                  </a:cubicBezTo>
                  <a:cubicBezTo>
                    <a:pt x="1429" y="5725"/>
                    <a:pt x="941" y="5428"/>
                    <a:pt x="631" y="5082"/>
                  </a:cubicBezTo>
                  <a:cubicBezTo>
                    <a:pt x="822" y="4951"/>
                    <a:pt x="1024" y="4689"/>
                    <a:pt x="1000" y="4320"/>
                  </a:cubicBezTo>
                  <a:cubicBezTo>
                    <a:pt x="1441" y="4249"/>
                    <a:pt x="1786" y="4118"/>
                    <a:pt x="2119" y="3999"/>
                  </a:cubicBezTo>
                  <a:cubicBezTo>
                    <a:pt x="2460" y="3863"/>
                    <a:pt x="2746" y="3748"/>
                    <a:pt x="3051" y="3748"/>
                  </a:cubicBezTo>
                  <a:cubicBezTo>
                    <a:pt x="3066" y="3748"/>
                    <a:pt x="3081" y="3748"/>
                    <a:pt x="3096" y="3749"/>
                  </a:cubicBezTo>
                  <a:cubicBezTo>
                    <a:pt x="3084" y="3808"/>
                    <a:pt x="3072" y="3892"/>
                    <a:pt x="3072" y="3951"/>
                  </a:cubicBezTo>
                  <a:cubicBezTo>
                    <a:pt x="3072" y="4035"/>
                    <a:pt x="3084" y="4118"/>
                    <a:pt x="3108" y="4189"/>
                  </a:cubicBezTo>
                  <a:cubicBezTo>
                    <a:pt x="3137" y="4258"/>
                    <a:pt x="3199" y="4303"/>
                    <a:pt x="3267" y="4303"/>
                  </a:cubicBezTo>
                  <a:cubicBezTo>
                    <a:pt x="3281" y="4303"/>
                    <a:pt x="3295" y="4301"/>
                    <a:pt x="3310" y="4296"/>
                  </a:cubicBezTo>
                  <a:cubicBezTo>
                    <a:pt x="3393" y="4261"/>
                    <a:pt x="3441" y="4166"/>
                    <a:pt x="3405" y="4094"/>
                  </a:cubicBezTo>
                  <a:cubicBezTo>
                    <a:pt x="3393" y="4035"/>
                    <a:pt x="3381" y="4011"/>
                    <a:pt x="3381" y="3963"/>
                  </a:cubicBezTo>
                  <a:cubicBezTo>
                    <a:pt x="3381" y="3725"/>
                    <a:pt x="3572" y="3534"/>
                    <a:pt x="3810" y="3534"/>
                  </a:cubicBezTo>
                  <a:cubicBezTo>
                    <a:pt x="4048" y="3534"/>
                    <a:pt x="4239" y="3725"/>
                    <a:pt x="4239" y="3963"/>
                  </a:cubicBezTo>
                  <a:cubicBezTo>
                    <a:pt x="4239" y="4082"/>
                    <a:pt x="4203" y="4189"/>
                    <a:pt x="4108" y="4273"/>
                  </a:cubicBezTo>
                  <a:cubicBezTo>
                    <a:pt x="4048" y="4332"/>
                    <a:pt x="4048" y="4439"/>
                    <a:pt x="4108" y="4499"/>
                  </a:cubicBezTo>
                  <a:cubicBezTo>
                    <a:pt x="4143" y="4535"/>
                    <a:pt x="4179" y="4547"/>
                    <a:pt x="4227" y="4547"/>
                  </a:cubicBezTo>
                  <a:cubicBezTo>
                    <a:pt x="4274" y="4547"/>
                    <a:pt x="4298" y="4535"/>
                    <a:pt x="4334" y="4499"/>
                  </a:cubicBezTo>
                  <a:cubicBezTo>
                    <a:pt x="4453" y="4392"/>
                    <a:pt x="4513" y="4249"/>
                    <a:pt x="4536" y="4094"/>
                  </a:cubicBezTo>
                  <a:cubicBezTo>
                    <a:pt x="4632" y="4130"/>
                    <a:pt x="4739" y="4177"/>
                    <a:pt x="4858" y="4237"/>
                  </a:cubicBezTo>
                  <a:cubicBezTo>
                    <a:pt x="4870" y="4249"/>
                    <a:pt x="4894" y="4249"/>
                    <a:pt x="4917" y="4249"/>
                  </a:cubicBezTo>
                  <a:cubicBezTo>
                    <a:pt x="4977" y="4249"/>
                    <a:pt x="5036" y="4213"/>
                    <a:pt x="5060" y="4154"/>
                  </a:cubicBezTo>
                  <a:cubicBezTo>
                    <a:pt x="5096" y="4082"/>
                    <a:pt x="5060" y="3975"/>
                    <a:pt x="4989" y="3951"/>
                  </a:cubicBezTo>
                  <a:cubicBezTo>
                    <a:pt x="4774" y="3856"/>
                    <a:pt x="4620" y="3796"/>
                    <a:pt x="4524" y="3773"/>
                  </a:cubicBezTo>
                  <a:cubicBezTo>
                    <a:pt x="4441" y="3463"/>
                    <a:pt x="4143" y="3225"/>
                    <a:pt x="3798" y="3225"/>
                  </a:cubicBezTo>
                  <a:cubicBezTo>
                    <a:pt x="3572" y="3225"/>
                    <a:pt x="3381" y="3320"/>
                    <a:pt x="3227" y="3475"/>
                  </a:cubicBezTo>
                  <a:cubicBezTo>
                    <a:pt x="3162" y="3463"/>
                    <a:pt x="3098" y="3458"/>
                    <a:pt x="3034" y="3458"/>
                  </a:cubicBezTo>
                  <a:cubicBezTo>
                    <a:pt x="2897" y="3458"/>
                    <a:pt x="2757" y="3482"/>
                    <a:pt x="2596" y="3523"/>
                  </a:cubicBezTo>
                  <a:cubicBezTo>
                    <a:pt x="2488" y="3546"/>
                    <a:pt x="2369" y="3582"/>
                    <a:pt x="2262" y="3618"/>
                  </a:cubicBezTo>
                  <a:cubicBezTo>
                    <a:pt x="2155" y="2999"/>
                    <a:pt x="2322" y="2415"/>
                    <a:pt x="2738" y="1891"/>
                  </a:cubicBezTo>
                  <a:cubicBezTo>
                    <a:pt x="2953" y="1641"/>
                    <a:pt x="3167" y="1451"/>
                    <a:pt x="3322" y="1344"/>
                  </a:cubicBezTo>
                  <a:lnTo>
                    <a:pt x="3405" y="1594"/>
                  </a:lnTo>
                  <a:cubicBezTo>
                    <a:pt x="3429" y="1641"/>
                    <a:pt x="3465" y="1689"/>
                    <a:pt x="3524" y="1701"/>
                  </a:cubicBezTo>
                  <a:cubicBezTo>
                    <a:pt x="3538" y="1704"/>
                    <a:pt x="3552" y="1705"/>
                    <a:pt x="3565" y="1705"/>
                  </a:cubicBezTo>
                  <a:cubicBezTo>
                    <a:pt x="3606" y="1705"/>
                    <a:pt x="3643" y="1690"/>
                    <a:pt x="3679" y="1653"/>
                  </a:cubicBezTo>
                  <a:cubicBezTo>
                    <a:pt x="4393" y="927"/>
                    <a:pt x="5251" y="558"/>
                    <a:pt x="5691" y="403"/>
                  </a:cubicBezTo>
                  <a:close/>
                  <a:moveTo>
                    <a:pt x="3036" y="6642"/>
                  </a:moveTo>
                  <a:cubicBezTo>
                    <a:pt x="3262" y="6702"/>
                    <a:pt x="3500" y="6749"/>
                    <a:pt x="3739" y="6797"/>
                  </a:cubicBezTo>
                  <a:lnTo>
                    <a:pt x="3739" y="6928"/>
                  </a:lnTo>
                  <a:lnTo>
                    <a:pt x="3608" y="6940"/>
                  </a:lnTo>
                  <a:cubicBezTo>
                    <a:pt x="3393" y="6975"/>
                    <a:pt x="3227" y="7142"/>
                    <a:pt x="3227" y="7368"/>
                  </a:cubicBezTo>
                  <a:cubicBezTo>
                    <a:pt x="3250" y="7404"/>
                    <a:pt x="3262" y="7428"/>
                    <a:pt x="3262" y="7475"/>
                  </a:cubicBezTo>
                  <a:lnTo>
                    <a:pt x="2655" y="7475"/>
                  </a:lnTo>
                  <a:cubicBezTo>
                    <a:pt x="2596" y="7475"/>
                    <a:pt x="2536" y="7428"/>
                    <a:pt x="2536" y="7356"/>
                  </a:cubicBezTo>
                  <a:cubicBezTo>
                    <a:pt x="2536" y="7297"/>
                    <a:pt x="2572" y="7249"/>
                    <a:pt x="2631" y="7249"/>
                  </a:cubicBezTo>
                  <a:lnTo>
                    <a:pt x="2905" y="7225"/>
                  </a:lnTo>
                  <a:cubicBezTo>
                    <a:pt x="2977" y="7214"/>
                    <a:pt x="3036" y="7154"/>
                    <a:pt x="3036" y="7059"/>
                  </a:cubicBezTo>
                  <a:lnTo>
                    <a:pt x="3036" y="6642"/>
                  </a:lnTo>
                  <a:close/>
                  <a:moveTo>
                    <a:pt x="4084" y="6833"/>
                  </a:moveTo>
                  <a:cubicBezTo>
                    <a:pt x="4262" y="6868"/>
                    <a:pt x="4441" y="6880"/>
                    <a:pt x="4620" y="6892"/>
                  </a:cubicBezTo>
                  <a:lnTo>
                    <a:pt x="4620" y="7297"/>
                  </a:lnTo>
                  <a:cubicBezTo>
                    <a:pt x="4620" y="7404"/>
                    <a:pt x="4536" y="7475"/>
                    <a:pt x="4441" y="7475"/>
                  </a:cubicBezTo>
                  <a:lnTo>
                    <a:pt x="3691" y="7475"/>
                  </a:lnTo>
                  <a:cubicBezTo>
                    <a:pt x="3631" y="7475"/>
                    <a:pt x="3572" y="7428"/>
                    <a:pt x="3572" y="7356"/>
                  </a:cubicBezTo>
                  <a:cubicBezTo>
                    <a:pt x="3572" y="7297"/>
                    <a:pt x="3620" y="7249"/>
                    <a:pt x="3679" y="7249"/>
                  </a:cubicBezTo>
                  <a:lnTo>
                    <a:pt x="3941" y="7225"/>
                  </a:lnTo>
                  <a:cubicBezTo>
                    <a:pt x="4024" y="7202"/>
                    <a:pt x="4084" y="7142"/>
                    <a:pt x="4084" y="7059"/>
                  </a:cubicBezTo>
                  <a:lnTo>
                    <a:pt x="4084" y="6833"/>
                  </a:lnTo>
                  <a:close/>
                  <a:moveTo>
                    <a:pt x="7489" y="6809"/>
                  </a:moveTo>
                  <a:lnTo>
                    <a:pt x="7489" y="6928"/>
                  </a:lnTo>
                  <a:lnTo>
                    <a:pt x="7358" y="6940"/>
                  </a:lnTo>
                  <a:cubicBezTo>
                    <a:pt x="7144" y="6975"/>
                    <a:pt x="6977" y="7142"/>
                    <a:pt x="6977" y="7368"/>
                  </a:cubicBezTo>
                  <a:cubicBezTo>
                    <a:pt x="7001" y="7404"/>
                    <a:pt x="7001" y="7428"/>
                    <a:pt x="7013" y="7475"/>
                  </a:cubicBezTo>
                  <a:lnTo>
                    <a:pt x="6406" y="7475"/>
                  </a:lnTo>
                  <a:cubicBezTo>
                    <a:pt x="6346" y="7475"/>
                    <a:pt x="6287" y="7428"/>
                    <a:pt x="6287" y="7356"/>
                  </a:cubicBezTo>
                  <a:cubicBezTo>
                    <a:pt x="6287" y="7297"/>
                    <a:pt x="6322" y="7249"/>
                    <a:pt x="6382" y="7249"/>
                  </a:cubicBezTo>
                  <a:lnTo>
                    <a:pt x="6656" y="7225"/>
                  </a:lnTo>
                  <a:cubicBezTo>
                    <a:pt x="6727" y="7214"/>
                    <a:pt x="6787" y="7154"/>
                    <a:pt x="6787" y="7059"/>
                  </a:cubicBezTo>
                  <a:lnTo>
                    <a:pt x="6787" y="6892"/>
                  </a:lnTo>
                  <a:cubicBezTo>
                    <a:pt x="7025" y="6868"/>
                    <a:pt x="7263" y="6833"/>
                    <a:pt x="7489" y="6809"/>
                  </a:cubicBezTo>
                  <a:close/>
                  <a:moveTo>
                    <a:pt x="8525" y="6547"/>
                  </a:moveTo>
                  <a:lnTo>
                    <a:pt x="8525" y="7297"/>
                  </a:lnTo>
                  <a:cubicBezTo>
                    <a:pt x="8525" y="7392"/>
                    <a:pt x="8442" y="7475"/>
                    <a:pt x="8346" y="7475"/>
                  </a:cubicBezTo>
                  <a:lnTo>
                    <a:pt x="7430" y="7475"/>
                  </a:lnTo>
                  <a:cubicBezTo>
                    <a:pt x="7370" y="7475"/>
                    <a:pt x="7310" y="7428"/>
                    <a:pt x="7310" y="7356"/>
                  </a:cubicBezTo>
                  <a:cubicBezTo>
                    <a:pt x="7310" y="7297"/>
                    <a:pt x="7358" y="7249"/>
                    <a:pt x="7418" y="7249"/>
                  </a:cubicBezTo>
                  <a:lnTo>
                    <a:pt x="7680" y="7225"/>
                  </a:lnTo>
                  <a:cubicBezTo>
                    <a:pt x="7751" y="7214"/>
                    <a:pt x="7811" y="7154"/>
                    <a:pt x="7811" y="7059"/>
                  </a:cubicBezTo>
                  <a:lnTo>
                    <a:pt x="7811" y="6737"/>
                  </a:lnTo>
                  <a:lnTo>
                    <a:pt x="8215" y="6642"/>
                  </a:lnTo>
                  <a:lnTo>
                    <a:pt x="8525" y="6547"/>
                  </a:lnTo>
                  <a:close/>
                  <a:moveTo>
                    <a:pt x="5948" y="1"/>
                  </a:moveTo>
                  <a:cubicBezTo>
                    <a:pt x="5933" y="1"/>
                    <a:pt x="5919" y="4"/>
                    <a:pt x="5906" y="10"/>
                  </a:cubicBezTo>
                  <a:cubicBezTo>
                    <a:pt x="5846" y="22"/>
                    <a:pt x="4691" y="308"/>
                    <a:pt x="3667" y="1260"/>
                  </a:cubicBezTo>
                  <a:lnTo>
                    <a:pt x="3584" y="1046"/>
                  </a:lnTo>
                  <a:cubicBezTo>
                    <a:pt x="3572" y="998"/>
                    <a:pt x="3548" y="975"/>
                    <a:pt x="3500" y="963"/>
                  </a:cubicBezTo>
                  <a:cubicBezTo>
                    <a:pt x="3479" y="952"/>
                    <a:pt x="3458" y="946"/>
                    <a:pt x="3437" y="946"/>
                  </a:cubicBezTo>
                  <a:cubicBezTo>
                    <a:pt x="3412" y="946"/>
                    <a:pt x="3389" y="955"/>
                    <a:pt x="3370" y="975"/>
                  </a:cubicBezTo>
                  <a:cubicBezTo>
                    <a:pt x="3346" y="987"/>
                    <a:pt x="2917" y="1225"/>
                    <a:pt x="2536" y="1701"/>
                  </a:cubicBezTo>
                  <a:cubicBezTo>
                    <a:pt x="2036" y="2308"/>
                    <a:pt x="1846" y="3023"/>
                    <a:pt x="2000" y="3761"/>
                  </a:cubicBezTo>
                  <a:cubicBezTo>
                    <a:pt x="1619" y="3892"/>
                    <a:pt x="1203" y="4058"/>
                    <a:pt x="655" y="4118"/>
                  </a:cubicBezTo>
                  <a:cubicBezTo>
                    <a:pt x="333" y="4142"/>
                    <a:pt x="167" y="4320"/>
                    <a:pt x="95" y="4463"/>
                  </a:cubicBezTo>
                  <a:cubicBezTo>
                    <a:pt x="12" y="4618"/>
                    <a:pt x="0" y="4761"/>
                    <a:pt x="0" y="4785"/>
                  </a:cubicBezTo>
                  <a:cubicBezTo>
                    <a:pt x="0" y="4808"/>
                    <a:pt x="0" y="4832"/>
                    <a:pt x="12" y="4856"/>
                  </a:cubicBezTo>
                  <a:cubicBezTo>
                    <a:pt x="310" y="5451"/>
                    <a:pt x="964" y="5951"/>
                    <a:pt x="1917" y="6332"/>
                  </a:cubicBezTo>
                  <a:cubicBezTo>
                    <a:pt x="2179" y="6428"/>
                    <a:pt x="2441" y="6523"/>
                    <a:pt x="2727" y="6594"/>
                  </a:cubicBezTo>
                  <a:lnTo>
                    <a:pt x="2727" y="6952"/>
                  </a:lnTo>
                  <a:lnTo>
                    <a:pt x="2596" y="6975"/>
                  </a:lnTo>
                  <a:cubicBezTo>
                    <a:pt x="2381" y="6999"/>
                    <a:pt x="2215" y="7178"/>
                    <a:pt x="2215" y="7404"/>
                  </a:cubicBezTo>
                  <a:cubicBezTo>
                    <a:pt x="2215" y="7642"/>
                    <a:pt x="2417" y="7833"/>
                    <a:pt x="2655" y="7833"/>
                  </a:cubicBezTo>
                  <a:lnTo>
                    <a:pt x="4417" y="7833"/>
                  </a:lnTo>
                  <a:cubicBezTo>
                    <a:pt x="4703" y="7833"/>
                    <a:pt x="4929" y="7606"/>
                    <a:pt x="4929" y="7321"/>
                  </a:cubicBezTo>
                  <a:lnTo>
                    <a:pt x="4929" y="6952"/>
                  </a:lnTo>
                  <a:lnTo>
                    <a:pt x="4989" y="6952"/>
                  </a:lnTo>
                  <a:cubicBezTo>
                    <a:pt x="5227" y="6975"/>
                    <a:pt x="5465" y="6975"/>
                    <a:pt x="5703" y="6975"/>
                  </a:cubicBezTo>
                  <a:cubicBezTo>
                    <a:pt x="5965" y="6975"/>
                    <a:pt x="6227" y="6952"/>
                    <a:pt x="6489" y="6940"/>
                  </a:cubicBezTo>
                  <a:lnTo>
                    <a:pt x="6489" y="6940"/>
                  </a:lnTo>
                  <a:lnTo>
                    <a:pt x="6358" y="6952"/>
                  </a:lnTo>
                  <a:cubicBezTo>
                    <a:pt x="6144" y="6987"/>
                    <a:pt x="5989" y="7166"/>
                    <a:pt x="5989" y="7392"/>
                  </a:cubicBezTo>
                  <a:cubicBezTo>
                    <a:pt x="5989" y="7630"/>
                    <a:pt x="6179" y="7821"/>
                    <a:pt x="6418" y="7821"/>
                  </a:cubicBezTo>
                  <a:lnTo>
                    <a:pt x="8346" y="7821"/>
                  </a:lnTo>
                  <a:cubicBezTo>
                    <a:pt x="8632" y="7821"/>
                    <a:pt x="8858" y="7594"/>
                    <a:pt x="8858" y="7309"/>
                  </a:cubicBezTo>
                  <a:lnTo>
                    <a:pt x="8858" y="6452"/>
                  </a:lnTo>
                  <a:cubicBezTo>
                    <a:pt x="9573" y="6166"/>
                    <a:pt x="10108" y="5785"/>
                    <a:pt x="10430" y="5320"/>
                  </a:cubicBezTo>
                  <a:cubicBezTo>
                    <a:pt x="10525" y="5380"/>
                    <a:pt x="10585" y="5416"/>
                    <a:pt x="10644" y="5463"/>
                  </a:cubicBezTo>
                  <a:cubicBezTo>
                    <a:pt x="10668" y="5499"/>
                    <a:pt x="10704" y="5511"/>
                    <a:pt x="10751" y="5511"/>
                  </a:cubicBezTo>
                  <a:cubicBezTo>
                    <a:pt x="10775" y="5511"/>
                    <a:pt x="10787" y="5511"/>
                    <a:pt x="10811" y="5499"/>
                  </a:cubicBezTo>
                  <a:cubicBezTo>
                    <a:pt x="10870" y="5463"/>
                    <a:pt x="10894" y="5404"/>
                    <a:pt x="10894" y="5344"/>
                  </a:cubicBezTo>
                  <a:cubicBezTo>
                    <a:pt x="10882" y="5285"/>
                    <a:pt x="10882" y="4439"/>
                    <a:pt x="10418" y="3737"/>
                  </a:cubicBezTo>
                  <a:lnTo>
                    <a:pt x="10835" y="3320"/>
                  </a:lnTo>
                  <a:cubicBezTo>
                    <a:pt x="10870" y="3296"/>
                    <a:pt x="10882" y="3249"/>
                    <a:pt x="10882" y="3201"/>
                  </a:cubicBezTo>
                  <a:cubicBezTo>
                    <a:pt x="10882" y="3153"/>
                    <a:pt x="10847" y="3118"/>
                    <a:pt x="10823" y="3082"/>
                  </a:cubicBezTo>
                  <a:cubicBezTo>
                    <a:pt x="10787" y="3058"/>
                    <a:pt x="10156" y="2558"/>
                    <a:pt x="9489" y="2308"/>
                  </a:cubicBezTo>
                  <a:lnTo>
                    <a:pt x="9823" y="2106"/>
                  </a:lnTo>
                  <a:cubicBezTo>
                    <a:pt x="9870" y="2070"/>
                    <a:pt x="9894" y="2010"/>
                    <a:pt x="9894" y="1975"/>
                  </a:cubicBezTo>
                  <a:cubicBezTo>
                    <a:pt x="9894" y="1915"/>
                    <a:pt x="9870" y="1868"/>
                    <a:pt x="9823" y="1832"/>
                  </a:cubicBezTo>
                  <a:cubicBezTo>
                    <a:pt x="9787" y="1820"/>
                    <a:pt x="9037" y="1391"/>
                    <a:pt x="7918" y="1272"/>
                  </a:cubicBezTo>
                  <a:lnTo>
                    <a:pt x="8215" y="987"/>
                  </a:lnTo>
                  <a:cubicBezTo>
                    <a:pt x="8263" y="939"/>
                    <a:pt x="8275" y="903"/>
                    <a:pt x="8263" y="844"/>
                  </a:cubicBezTo>
                  <a:cubicBezTo>
                    <a:pt x="8251" y="784"/>
                    <a:pt x="8215" y="737"/>
                    <a:pt x="8156" y="725"/>
                  </a:cubicBezTo>
                  <a:cubicBezTo>
                    <a:pt x="8123" y="708"/>
                    <a:pt x="7644" y="530"/>
                    <a:pt x="6979" y="530"/>
                  </a:cubicBezTo>
                  <a:cubicBezTo>
                    <a:pt x="6672" y="530"/>
                    <a:pt x="6326" y="568"/>
                    <a:pt x="5965" y="677"/>
                  </a:cubicBezTo>
                  <a:lnTo>
                    <a:pt x="6096" y="201"/>
                  </a:lnTo>
                  <a:cubicBezTo>
                    <a:pt x="6120" y="141"/>
                    <a:pt x="6096" y="82"/>
                    <a:pt x="6060" y="46"/>
                  </a:cubicBezTo>
                  <a:cubicBezTo>
                    <a:pt x="6026" y="20"/>
                    <a:pt x="5985" y="1"/>
                    <a:pt x="59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53" name="Google Shape;12053;p81"/>
            <p:cNvSpPr/>
            <p:nvPr/>
          </p:nvSpPr>
          <p:spPr>
            <a:xfrm>
              <a:off x="6472845" y="1588626"/>
              <a:ext cx="41952" cy="38944"/>
            </a:xfrm>
            <a:custGeom>
              <a:avLst/>
              <a:gdLst/>
              <a:ahLst/>
              <a:cxnLst/>
              <a:rect l="l" t="t" r="r" b="b"/>
              <a:pathLst>
                <a:path w="1311" h="1217" extrusionOk="0">
                  <a:moveTo>
                    <a:pt x="1110" y="1"/>
                  </a:moveTo>
                  <a:cubicBezTo>
                    <a:pt x="1080" y="1"/>
                    <a:pt x="1050" y="9"/>
                    <a:pt x="1025" y="26"/>
                  </a:cubicBezTo>
                  <a:cubicBezTo>
                    <a:pt x="596" y="323"/>
                    <a:pt x="251" y="704"/>
                    <a:pt x="60" y="966"/>
                  </a:cubicBezTo>
                  <a:cubicBezTo>
                    <a:pt x="1" y="1038"/>
                    <a:pt x="13" y="1133"/>
                    <a:pt x="84" y="1192"/>
                  </a:cubicBezTo>
                  <a:cubicBezTo>
                    <a:pt x="120" y="1204"/>
                    <a:pt x="144" y="1216"/>
                    <a:pt x="179" y="1216"/>
                  </a:cubicBezTo>
                  <a:cubicBezTo>
                    <a:pt x="227" y="1216"/>
                    <a:pt x="263" y="1204"/>
                    <a:pt x="310" y="1157"/>
                  </a:cubicBezTo>
                  <a:cubicBezTo>
                    <a:pt x="501" y="907"/>
                    <a:pt x="798" y="561"/>
                    <a:pt x="1203" y="299"/>
                  </a:cubicBezTo>
                  <a:cubicBezTo>
                    <a:pt x="1275" y="240"/>
                    <a:pt x="1310" y="133"/>
                    <a:pt x="1251" y="73"/>
                  </a:cubicBezTo>
                  <a:cubicBezTo>
                    <a:pt x="1220" y="27"/>
                    <a:pt x="1165" y="1"/>
                    <a:pt x="11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54" name="Google Shape;12054;p81"/>
            <p:cNvSpPr/>
            <p:nvPr/>
          </p:nvSpPr>
          <p:spPr>
            <a:xfrm>
              <a:off x="6528109" y="1592402"/>
              <a:ext cx="40800" cy="23360"/>
            </a:xfrm>
            <a:custGeom>
              <a:avLst/>
              <a:gdLst/>
              <a:ahLst/>
              <a:cxnLst/>
              <a:rect l="l" t="t" r="r" b="b"/>
              <a:pathLst>
                <a:path w="1275" h="730" extrusionOk="0">
                  <a:moveTo>
                    <a:pt x="1103" y="1"/>
                  </a:moveTo>
                  <a:cubicBezTo>
                    <a:pt x="1092" y="1"/>
                    <a:pt x="1082" y="1"/>
                    <a:pt x="1072" y="3"/>
                  </a:cubicBezTo>
                  <a:cubicBezTo>
                    <a:pt x="643" y="110"/>
                    <a:pt x="298" y="300"/>
                    <a:pt x="83" y="431"/>
                  </a:cubicBezTo>
                  <a:cubicBezTo>
                    <a:pt x="12" y="479"/>
                    <a:pt x="0" y="586"/>
                    <a:pt x="48" y="658"/>
                  </a:cubicBezTo>
                  <a:cubicBezTo>
                    <a:pt x="72" y="705"/>
                    <a:pt x="119" y="729"/>
                    <a:pt x="179" y="729"/>
                  </a:cubicBezTo>
                  <a:cubicBezTo>
                    <a:pt x="203" y="729"/>
                    <a:pt x="238" y="717"/>
                    <a:pt x="262" y="705"/>
                  </a:cubicBezTo>
                  <a:cubicBezTo>
                    <a:pt x="441" y="586"/>
                    <a:pt x="738" y="408"/>
                    <a:pt x="1131" y="312"/>
                  </a:cubicBezTo>
                  <a:cubicBezTo>
                    <a:pt x="1238" y="289"/>
                    <a:pt x="1274" y="193"/>
                    <a:pt x="1262" y="122"/>
                  </a:cubicBezTo>
                  <a:cubicBezTo>
                    <a:pt x="1252" y="38"/>
                    <a:pt x="1177" y="1"/>
                    <a:pt x="11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55" name="Google Shape;12055;p81"/>
            <p:cNvSpPr/>
            <p:nvPr/>
          </p:nvSpPr>
          <p:spPr>
            <a:xfrm>
              <a:off x="6581453" y="1614994"/>
              <a:ext cx="38496" cy="11040"/>
            </a:xfrm>
            <a:custGeom>
              <a:avLst/>
              <a:gdLst/>
              <a:ahLst/>
              <a:cxnLst/>
              <a:rect l="l" t="t" r="r" b="b"/>
              <a:pathLst>
                <a:path w="1203" h="345" extrusionOk="0">
                  <a:moveTo>
                    <a:pt x="713" y="1"/>
                  </a:moveTo>
                  <a:cubicBezTo>
                    <a:pt x="555" y="1"/>
                    <a:pt x="354" y="8"/>
                    <a:pt x="143" y="35"/>
                  </a:cubicBezTo>
                  <a:cubicBezTo>
                    <a:pt x="60" y="59"/>
                    <a:pt x="0" y="130"/>
                    <a:pt x="12" y="214"/>
                  </a:cubicBezTo>
                  <a:cubicBezTo>
                    <a:pt x="24" y="297"/>
                    <a:pt x="83" y="345"/>
                    <a:pt x="179" y="345"/>
                  </a:cubicBezTo>
                  <a:lnTo>
                    <a:pt x="191" y="345"/>
                  </a:lnTo>
                  <a:cubicBezTo>
                    <a:pt x="405" y="321"/>
                    <a:pt x="613" y="315"/>
                    <a:pt x="768" y="315"/>
                  </a:cubicBezTo>
                  <a:cubicBezTo>
                    <a:pt x="923" y="315"/>
                    <a:pt x="1024" y="321"/>
                    <a:pt x="1024" y="321"/>
                  </a:cubicBezTo>
                  <a:cubicBezTo>
                    <a:pt x="1107" y="321"/>
                    <a:pt x="1191" y="261"/>
                    <a:pt x="1203" y="178"/>
                  </a:cubicBezTo>
                  <a:cubicBezTo>
                    <a:pt x="1191" y="95"/>
                    <a:pt x="1131" y="11"/>
                    <a:pt x="1036" y="11"/>
                  </a:cubicBezTo>
                  <a:cubicBezTo>
                    <a:pt x="1029" y="11"/>
                    <a:pt x="902" y="1"/>
                    <a:pt x="7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56" name="Google Shape;12056;p81"/>
            <p:cNvSpPr/>
            <p:nvPr/>
          </p:nvSpPr>
          <p:spPr>
            <a:xfrm>
              <a:off x="6634765" y="1648274"/>
              <a:ext cx="25184" cy="16992"/>
            </a:xfrm>
            <a:custGeom>
              <a:avLst/>
              <a:gdLst/>
              <a:ahLst/>
              <a:cxnLst/>
              <a:rect l="l" t="t" r="r" b="b"/>
              <a:pathLst>
                <a:path w="787" h="531" extrusionOk="0">
                  <a:moveTo>
                    <a:pt x="190" y="1"/>
                  </a:moveTo>
                  <a:cubicBezTo>
                    <a:pt x="116" y="1"/>
                    <a:pt x="54" y="44"/>
                    <a:pt x="25" y="102"/>
                  </a:cubicBezTo>
                  <a:cubicBezTo>
                    <a:pt x="1" y="186"/>
                    <a:pt x="37" y="281"/>
                    <a:pt x="120" y="305"/>
                  </a:cubicBezTo>
                  <a:cubicBezTo>
                    <a:pt x="334" y="400"/>
                    <a:pt x="501" y="507"/>
                    <a:pt x="501" y="507"/>
                  </a:cubicBezTo>
                  <a:cubicBezTo>
                    <a:pt x="537" y="519"/>
                    <a:pt x="560" y="531"/>
                    <a:pt x="596" y="531"/>
                  </a:cubicBezTo>
                  <a:cubicBezTo>
                    <a:pt x="632" y="531"/>
                    <a:pt x="691" y="507"/>
                    <a:pt x="727" y="459"/>
                  </a:cubicBezTo>
                  <a:cubicBezTo>
                    <a:pt x="787" y="388"/>
                    <a:pt x="775" y="281"/>
                    <a:pt x="703" y="233"/>
                  </a:cubicBezTo>
                  <a:cubicBezTo>
                    <a:pt x="680" y="233"/>
                    <a:pt x="525" y="102"/>
                    <a:pt x="239" y="7"/>
                  </a:cubicBezTo>
                  <a:cubicBezTo>
                    <a:pt x="222" y="3"/>
                    <a:pt x="206" y="1"/>
                    <a:pt x="19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57" name="Google Shape;12057;p81"/>
          <p:cNvGrpSpPr/>
          <p:nvPr/>
        </p:nvGrpSpPr>
        <p:grpSpPr>
          <a:xfrm>
            <a:off x="7416912" y="1583226"/>
            <a:ext cx="348640" cy="334272"/>
            <a:chOff x="7444781" y="1507026"/>
            <a:chExt cx="348640" cy="334272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2058" name="Google Shape;12058;p81"/>
            <p:cNvSpPr/>
            <p:nvPr/>
          </p:nvSpPr>
          <p:spPr>
            <a:xfrm>
              <a:off x="7575469" y="1750066"/>
              <a:ext cx="40032" cy="39424"/>
            </a:xfrm>
            <a:custGeom>
              <a:avLst/>
              <a:gdLst/>
              <a:ahLst/>
              <a:cxnLst/>
              <a:rect l="l" t="t" r="r" b="b"/>
              <a:pathLst>
                <a:path w="1251" h="1232" extrusionOk="0">
                  <a:moveTo>
                    <a:pt x="691" y="291"/>
                  </a:moveTo>
                  <a:cubicBezTo>
                    <a:pt x="727" y="291"/>
                    <a:pt x="739" y="291"/>
                    <a:pt x="774" y="315"/>
                  </a:cubicBezTo>
                  <a:cubicBezTo>
                    <a:pt x="858" y="386"/>
                    <a:pt x="870" y="565"/>
                    <a:pt x="798" y="719"/>
                  </a:cubicBezTo>
                  <a:cubicBezTo>
                    <a:pt x="751" y="803"/>
                    <a:pt x="679" y="862"/>
                    <a:pt x="608" y="886"/>
                  </a:cubicBezTo>
                  <a:cubicBezTo>
                    <a:pt x="586" y="897"/>
                    <a:pt x="565" y="903"/>
                    <a:pt x="546" y="903"/>
                  </a:cubicBezTo>
                  <a:cubicBezTo>
                    <a:pt x="522" y="903"/>
                    <a:pt x="502" y="894"/>
                    <a:pt x="489" y="874"/>
                  </a:cubicBezTo>
                  <a:cubicBezTo>
                    <a:pt x="381" y="815"/>
                    <a:pt x="370" y="636"/>
                    <a:pt x="441" y="493"/>
                  </a:cubicBezTo>
                  <a:cubicBezTo>
                    <a:pt x="489" y="398"/>
                    <a:pt x="560" y="338"/>
                    <a:pt x="631" y="315"/>
                  </a:cubicBezTo>
                  <a:cubicBezTo>
                    <a:pt x="655" y="315"/>
                    <a:pt x="667" y="291"/>
                    <a:pt x="691" y="291"/>
                  </a:cubicBezTo>
                  <a:close/>
                  <a:moveTo>
                    <a:pt x="673" y="0"/>
                  </a:moveTo>
                  <a:cubicBezTo>
                    <a:pt x="632" y="0"/>
                    <a:pt x="590" y="5"/>
                    <a:pt x="548" y="17"/>
                  </a:cubicBezTo>
                  <a:cubicBezTo>
                    <a:pt x="381" y="65"/>
                    <a:pt x="250" y="196"/>
                    <a:pt x="155" y="362"/>
                  </a:cubicBezTo>
                  <a:cubicBezTo>
                    <a:pt x="0" y="672"/>
                    <a:pt x="72" y="1029"/>
                    <a:pt x="334" y="1172"/>
                  </a:cubicBezTo>
                  <a:cubicBezTo>
                    <a:pt x="417" y="1219"/>
                    <a:pt x="489" y="1231"/>
                    <a:pt x="560" y="1231"/>
                  </a:cubicBezTo>
                  <a:cubicBezTo>
                    <a:pt x="608" y="1231"/>
                    <a:pt x="655" y="1231"/>
                    <a:pt x="715" y="1219"/>
                  </a:cubicBezTo>
                  <a:cubicBezTo>
                    <a:pt x="870" y="1172"/>
                    <a:pt x="1012" y="1041"/>
                    <a:pt x="1096" y="874"/>
                  </a:cubicBezTo>
                  <a:cubicBezTo>
                    <a:pt x="1251" y="553"/>
                    <a:pt x="1167" y="196"/>
                    <a:pt x="917" y="65"/>
                  </a:cubicBezTo>
                  <a:cubicBezTo>
                    <a:pt x="844" y="24"/>
                    <a:pt x="761" y="0"/>
                    <a:pt x="6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59" name="Google Shape;12059;p81"/>
            <p:cNvSpPr/>
            <p:nvPr/>
          </p:nvSpPr>
          <p:spPr>
            <a:xfrm>
              <a:off x="7623469" y="1749714"/>
              <a:ext cx="40032" cy="39776"/>
            </a:xfrm>
            <a:custGeom>
              <a:avLst/>
              <a:gdLst/>
              <a:ahLst/>
              <a:cxnLst/>
              <a:rect l="l" t="t" r="r" b="b"/>
              <a:pathLst>
                <a:path w="1251" h="1243" extrusionOk="0">
                  <a:moveTo>
                    <a:pt x="560" y="337"/>
                  </a:moveTo>
                  <a:cubicBezTo>
                    <a:pt x="584" y="337"/>
                    <a:pt x="596" y="337"/>
                    <a:pt x="620" y="349"/>
                  </a:cubicBezTo>
                  <a:cubicBezTo>
                    <a:pt x="703" y="385"/>
                    <a:pt x="775" y="445"/>
                    <a:pt x="822" y="528"/>
                  </a:cubicBezTo>
                  <a:cubicBezTo>
                    <a:pt x="882" y="671"/>
                    <a:pt x="858" y="849"/>
                    <a:pt x="763" y="897"/>
                  </a:cubicBezTo>
                  <a:cubicBezTo>
                    <a:pt x="736" y="914"/>
                    <a:pt x="704" y="926"/>
                    <a:pt x="674" y="926"/>
                  </a:cubicBezTo>
                  <a:cubicBezTo>
                    <a:pt x="664" y="926"/>
                    <a:pt x="653" y="924"/>
                    <a:pt x="644" y="921"/>
                  </a:cubicBezTo>
                  <a:cubicBezTo>
                    <a:pt x="560" y="885"/>
                    <a:pt x="489" y="826"/>
                    <a:pt x="441" y="742"/>
                  </a:cubicBezTo>
                  <a:cubicBezTo>
                    <a:pt x="370" y="588"/>
                    <a:pt x="382" y="409"/>
                    <a:pt x="489" y="349"/>
                  </a:cubicBezTo>
                  <a:cubicBezTo>
                    <a:pt x="501" y="337"/>
                    <a:pt x="536" y="337"/>
                    <a:pt x="560" y="337"/>
                  </a:cubicBezTo>
                  <a:close/>
                  <a:moveTo>
                    <a:pt x="547" y="0"/>
                  </a:moveTo>
                  <a:cubicBezTo>
                    <a:pt x="468" y="0"/>
                    <a:pt x="395" y="24"/>
                    <a:pt x="322" y="76"/>
                  </a:cubicBezTo>
                  <a:cubicBezTo>
                    <a:pt x="72" y="218"/>
                    <a:pt x="1" y="576"/>
                    <a:pt x="143" y="885"/>
                  </a:cubicBezTo>
                  <a:cubicBezTo>
                    <a:pt x="239" y="1052"/>
                    <a:pt x="370" y="1183"/>
                    <a:pt x="536" y="1230"/>
                  </a:cubicBezTo>
                  <a:cubicBezTo>
                    <a:pt x="584" y="1242"/>
                    <a:pt x="620" y="1242"/>
                    <a:pt x="679" y="1242"/>
                  </a:cubicBezTo>
                  <a:cubicBezTo>
                    <a:pt x="763" y="1242"/>
                    <a:pt x="846" y="1230"/>
                    <a:pt x="905" y="1183"/>
                  </a:cubicBezTo>
                  <a:cubicBezTo>
                    <a:pt x="1179" y="1040"/>
                    <a:pt x="1251" y="683"/>
                    <a:pt x="1084" y="373"/>
                  </a:cubicBezTo>
                  <a:cubicBezTo>
                    <a:pt x="1001" y="207"/>
                    <a:pt x="858" y="76"/>
                    <a:pt x="703" y="28"/>
                  </a:cubicBezTo>
                  <a:cubicBezTo>
                    <a:pt x="648" y="10"/>
                    <a:pt x="597" y="0"/>
                    <a:pt x="5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60" name="Google Shape;12060;p81"/>
            <p:cNvSpPr/>
            <p:nvPr/>
          </p:nvSpPr>
          <p:spPr>
            <a:xfrm>
              <a:off x="7537741" y="1640498"/>
              <a:ext cx="43456" cy="48032"/>
            </a:xfrm>
            <a:custGeom>
              <a:avLst/>
              <a:gdLst/>
              <a:ahLst/>
              <a:cxnLst/>
              <a:rect l="l" t="t" r="r" b="b"/>
              <a:pathLst>
                <a:path w="1358" h="1501" extrusionOk="0">
                  <a:moveTo>
                    <a:pt x="667" y="0"/>
                  </a:moveTo>
                  <a:cubicBezTo>
                    <a:pt x="298" y="0"/>
                    <a:pt x="1" y="298"/>
                    <a:pt x="1" y="667"/>
                  </a:cubicBezTo>
                  <a:lnTo>
                    <a:pt x="1" y="833"/>
                  </a:lnTo>
                  <a:cubicBezTo>
                    <a:pt x="1" y="1203"/>
                    <a:pt x="298" y="1500"/>
                    <a:pt x="667" y="1500"/>
                  </a:cubicBezTo>
                  <a:cubicBezTo>
                    <a:pt x="1037" y="1500"/>
                    <a:pt x="1334" y="1203"/>
                    <a:pt x="1334" y="833"/>
                  </a:cubicBezTo>
                  <a:lnTo>
                    <a:pt x="1334" y="691"/>
                  </a:lnTo>
                  <a:cubicBezTo>
                    <a:pt x="1358" y="595"/>
                    <a:pt x="1275" y="524"/>
                    <a:pt x="1191" y="524"/>
                  </a:cubicBezTo>
                  <a:cubicBezTo>
                    <a:pt x="1096" y="524"/>
                    <a:pt x="1025" y="595"/>
                    <a:pt x="1025" y="691"/>
                  </a:cubicBezTo>
                  <a:lnTo>
                    <a:pt x="1025" y="845"/>
                  </a:lnTo>
                  <a:cubicBezTo>
                    <a:pt x="1025" y="1048"/>
                    <a:pt x="858" y="1203"/>
                    <a:pt x="667" y="1203"/>
                  </a:cubicBezTo>
                  <a:cubicBezTo>
                    <a:pt x="477" y="1203"/>
                    <a:pt x="310" y="1036"/>
                    <a:pt x="310" y="845"/>
                  </a:cubicBezTo>
                  <a:lnTo>
                    <a:pt x="310" y="691"/>
                  </a:lnTo>
                  <a:cubicBezTo>
                    <a:pt x="310" y="488"/>
                    <a:pt x="477" y="333"/>
                    <a:pt x="667" y="333"/>
                  </a:cubicBezTo>
                  <a:cubicBezTo>
                    <a:pt x="763" y="333"/>
                    <a:pt x="834" y="250"/>
                    <a:pt x="834" y="167"/>
                  </a:cubicBezTo>
                  <a:cubicBezTo>
                    <a:pt x="834" y="71"/>
                    <a:pt x="763" y="0"/>
                    <a:pt x="6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61" name="Google Shape;12061;p81"/>
            <p:cNvSpPr/>
            <p:nvPr/>
          </p:nvSpPr>
          <p:spPr>
            <a:xfrm>
              <a:off x="7657389" y="1640498"/>
              <a:ext cx="43072" cy="48032"/>
            </a:xfrm>
            <a:custGeom>
              <a:avLst/>
              <a:gdLst/>
              <a:ahLst/>
              <a:cxnLst/>
              <a:rect l="l" t="t" r="r" b="b"/>
              <a:pathLst>
                <a:path w="1346" h="1501" extrusionOk="0">
                  <a:moveTo>
                    <a:pt x="667" y="0"/>
                  </a:moveTo>
                  <a:cubicBezTo>
                    <a:pt x="298" y="0"/>
                    <a:pt x="0" y="298"/>
                    <a:pt x="0" y="667"/>
                  </a:cubicBezTo>
                  <a:lnTo>
                    <a:pt x="0" y="833"/>
                  </a:lnTo>
                  <a:cubicBezTo>
                    <a:pt x="0" y="1203"/>
                    <a:pt x="298" y="1500"/>
                    <a:pt x="667" y="1500"/>
                  </a:cubicBezTo>
                  <a:cubicBezTo>
                    <a:pt x="1036" y="1500"/>
                    <a:pt x="1334" y="1203"/>
                    <a:pt x="1334" y="833"/>
                  </a:cubicBezTo>
                  <a:lnTo>
                    <a:pt x="1334" y="691"/>
                  </a:lnTo>
                  <a:cubicBezTo>
                    <a:pt x="1346" y="595"/>
                    <a:pt x="1274" y="524"/>
                    <a:pt x="1191" y="524"/>
                  </a:cubicBezTo>
                  <a:cubicBezTo>
                    <a:pt x="1096" y="524"/>
                    <a:pt x="1024" y="595"/>
                    <a:pt x="1024" y="691"/>
                  </a:cubicBezTo>
                  <a:lnTo>
                    <a:pt x="1024" y="845"/>
                  </a:lnTo>
                  <a:cubicBezTo>
                    <a:pt x="1024" y="1048"/>
                    <a:pt x="858" y="1203"/>
                    <a:pt x="667" y="1203"/>
                  </a:cubicBezTo>
                  <a:cubicBezTo>
                    <a:pt x="465" y="1203"/>
                    <a:pt x="310" y="1036"/>
                    <a:pt x="310" y="845"/>
                  </a:cubicBezTo>
                  <a:lnTo>
                    <a:pt x="310" y="691"/>
                  </a:lnTo>
                  <a:cubicBezTo>
                    <a:pt x="310" y="488"/>
                    <a:pt x="465" y="333"/>
                    <a:pt x="667" y="333"/>
                  </a:cubicBezTo>
                  <a:cubicBezTo>
                    <a:pt x="750" y="333"/>
                    <a:pt x="822" y="250"/>
                    <a:pt x="822" y="167"/>
                  </a:cubicBezTo>
                  <a:cubicBezTo>
                    <a:pt x="822" y="71"/>
                    <a:pt x="750" y="0"/>
                    <a:pt x="6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62" name="Google Shape;12062;p81"/>
            <p:cNvSpPr/>
            <p:nvPr/>
          </p:nvSpPr>
          <p:spPr>
            <a:xfrm>
              <a:off x="7444781" y="1507026"/>
              <a:ext cx="348640" cy="334272"/>
            </a:xfrm>
            <a:custGeom>
              <a:avLst/>
              <a:gdLst/>
              <a:ahLst/>
              <a:cxnLst/>
              <a:rect l="l" t="t" r="r" b="b"/>
              <a:pathLst>
                <a:path w="10895" h="10446" extrusionOk="0">
                  <a:moveTo>
                    <a:pt x="1203" y="349"/>
                  </a:moveTo>
                  <a:lnTo>
                    <a:pt x="1203" y="349"/>
                  </a:lnTo>
                  <a:cubicBezTo>
                    <a:pt x="1596" y="432"/>
                    <a:pt x="2001" y="575"/>
                    <a:pt x="2382" y="778"/>
                  </a:cubicBezTo>
                  <a:cubicBezTo>
                    <a:pt x="2894" y="1052"/>
                    <a:pt x="3263" y="1385"/>
                    <a:pt x="3501" y="1611"/>
                  </a:cubicBezTo>
                  <a:cubicBezTo>
                    <a:pt x="3263" y="1778"/>
                    <a:pt x="3037" y="1968"/>
                    <a:pt x="2810" y="2183"/>
                  </a:cubicBezTo>
                  <a:cubicBezTo>
                    <a:pt x="2549" y="1564"/>
                    <a:pt x="2179" y="1063"/>
                    <a:pt x="1703" y="671"/>
                  </a:cubicBezTo>
                  <a:cubicBezTo>
                    <a:pt x="1536" y="540"/>
                    <a:pt x="1370" y="432"/>
                    <a:pt x="1203" y="349"/>
                  </a:cubicBezTo>
                  <a:close/>
                  <a:moveTo>
                    <a:pt x="9740" y="361"/>
                  </a:moveTo>
                  <a:lnTo>
                    <a:pt x="9740" y="361"/>
                  </a:lnTo>
                  <a:cubicBezTo>
                    <a:pt x="9407" y="540"/>
                    <a:pt x="9061" y="790"/>
                    <a:pt x="8740" y="1194"/>
                  </a:cubicBezTo>
                  <a:cubicBezTo>
                    <a:pt x="8680" y="1266"/>
                    <a:pt x="8692" y="1361"/>
                    <a:pt x="8752" y="1421"/>
                  </a:cubicBezTo>
                  <a:cubicBezTo>
                    <a:pt x="8775" y="1444"/>
                    <a:pt x="8811" y="1444"/>
                    <a:pt x="8859" y="1444"/>
                  </a:cubicBezTo>
                  <a:cubicBezTo>
                    <a:pt x="8895" y="1444"/>
                    <a:pt x="8942" y="1433"/>
                    <a:pt x="8978" y="1385"/>
                  </a:cubicBezTo>
                  <a:cubicBezTo>
                    <a:pt x="9454" y="825"/>
                    <a:pt x="9966" y="552"/>
                    <a:pt x="10371" y="432"/>
                  </a:cubicBezTo>
                  <a:lnTo>
                    <a:pt x="10371" y="432"/>
                  </a:lnTo>
                  <a:cubicBezTo>
                    <a:pt x="10252" y="647"/>
                    <a:pt x="10169" y="956"/>
                    <a:pt x="10216" y="1373"/>
                  </a:cubicBezTo>
                  <a:cubicBezTo>
                    <a:pt x="10276" y="1945"/>
                    <a:pt x="10228" y="2361"/>
                    <a:pt x="10073" y="2718"/>
                  </a:cubicBezTo>
                  <a:cubicBezTo>
                    <a:pt x="9918" y="3076"/>
                    <a:pt x="9645" y="3385"/>
                    <a:pt x="9228" y="3683"/>
                  </a:cubicBezTo>
                  <a:cubicBezTo>
                    <a:pt x="9037" y="3326"/>
                    <a:pt x="8799" y="2980"/>
                    <a:pt x="8549" y="2671"/>
                  </a:cubicBezTo>
                  <a:cubicBezTo>
                    <a:pt x="8478" y="2599"/>
                    <a:pt x="8406" y="2504"/>
                    <a:pt x="8347" y="2433"/>
                  </a:cubicBezTo>
                  <a:cubicBezTo>
                    <a:pt x="8406" y="2278"/>
                    <a:pt x="8466" y="2147"/>
                    <a:pt x="8549" y="2016"/>
                  </a:cubicBezTo>
                  <a:cubicBezTo>
                    <a:pt x="8585" y="1933"/>
                    <a:pt x="8561" y="1837"/>
                    <a:pt x="8478" y="1802"/>
                  </a:cubicBezTo>
                  <a:cubicBezTo>
                    <a:pt x="8456" y="1791"/>
                    <a:pt x="8430" y="1785"/>
                    <a:pt x="8405" y="1785"/>
                  </a:cubicBezTo>
                  <a:cubicBezTo>
                    <a:pt x="8348" y="1785"/>
                    <a:pt x="8292" y="1812"/>
                    <a:pt x="8275" y="1861"/>
                  </a:cubicBezTo>
                  <a:cubicBezTo>
                    <a:pt x="8216" y="1968"/>
                    <a:pt x="8168" y="2076"/>
                    <a:pt x="8121" y="2183"/>
                  </a:cubicBezTo>
                  <a:cubicBezTo>
                    <a:pt x="7906" y="1956"/>
                    <a:pt x="7680" y="1778"/>
                    <a:pt x="7442" y="1611"/>
                  </a:cubicBezTo>
                  <a:cubicBezTo>
                    <a:pt x="7668" y="1385"/>
                    <a:pt x="8049" y="1040"/>
                    <a:pt x="8561" y="778"/>
                  </a:cubicBezTo>
                  <a:cubicBezTo>
                    <a:pt x="8942" y="575"/>
                    <a:pt x="9347" y="421"/>
                    <a:pt x="9740" y="361"/>
                  </a:cubicBezTo>
                  <a:close/>
                  <a:moveTo>
                    <a:pt x="560" y="456"/>
                  </a:moveTo>
                  <a:lnTo>
                    <a:pt x="560" y="456"/>
                  </a:lnTo>
                  <a:cubicBezTo>
                    <a:pt x="1132" y="635"/>
                    <a:pt x="2037" y="1135"/>
                    <a:pt x="2572" y="2445"/>
                  </a:cubicBezTo>
                  <a:cubicBezTo>
                    <a:pt x="2501" y="2516"/>
                    <a:pt x="2441" y="2599"/>
                    <a:pt x="2382" y="2683"/>
                  </a:cubicBezTo>
                  <a:cubicBezTo>
                    <a:pt x="2132" y="2992"/>
                    <a:pt x="1894" y="3338"/>
                    <a:pt x="1703" y="3695"/>
                  </a:cubicBezTo>
                  <a:cubicBezTo>
                    <a:pt x="1263" y="3385"/>
                    <a:pt x="1001" y="3088"/>
                    <a:pt x="834" y="2718"/>
                  </a:cubicBezTo>
                  <a:cubicBezTo>
                    <a:pt x="691" y="2361"/>
                    <a:pt x="644" y="1921"/>
                    <a:pt x="703" y="1373"/>
                  </a:cubicBezTo>
                  <a:cubicBezTo>
                    <a:pt x="739" y="956"/>
                    <a:pt x="667" y="659"/>
                    <a:pt x="560" y="456"/>
                  </a:cubicBezTo>
                  <a:close/>
                  <a:moveTo>
                    <a:pt x="882" y="6207"/>
                  </a:moveTo>
                  <a:lnTo>
                    <a:pt x="882" y="6207"/>
                  </a:lnTo>
                  <a:cubicBezTo>
                    <a:pt x="1239" y="6612"/>
                    <a:pt x="1727" y="6945"/>
                    <a:pt x="2298" y="7195"/>
                  </a:cubicBezTo>
                  <a:cubicBezTo>
                    <a:pt x="2727" y="7386"/>
                    <a:pt x="3096" y="7481"/>
                    <a:pt x="3263" y="7517"/>
                  </a:cubicBezTo>
                  <a:cubicBezTo>
                    <a:pt x="3144" y="7802"/>
                    <a:pt x="3072" y="8112"/>
                    <a:pt x="3072" y="8457"/>
                  </a:cubicBezTo>
                  <a:lnTo>
                    <a:pt x="3072" y="8469"/>
                  </a:lnTo>
                  <a:cubicBezTo>
                    <a:pt x="2120" y="8255"/>
                    <a:pt x="1441" y="7695"/>
                    <a:pt x="1084" y="6909"/>
                  </a:cubicBezTo>
                  <a:cubicBezTo>
                    <a:pt x="989" y="6659"/>
                    <a:pt x="905" y="6421"/>
                    <a:pt x="882" y="6207"/>
                  </a:cubicBezTo>
                  <a:close/>
                  <a:moveTo>
                    <a:pt x="5466" y="1302"/>
                  </a:moveTo>
                  <a:cubicBezTo>
                    <a:pt x="6442" y="1302"/>
                    <a:pt x="7454" y="1861"/>
                    <a:pt x="8311" y="2909"/>
                  </a:cubicBezTo>
                  <a:cubicBezTo>
                    <a:pt x="9061" y="3814"/>
                    <a:pt x="9585" y="5016"/>
                    <a:pt x="9692" y="6100"/>
                  </a:cubicBezTo>
                  <a:cubicBezTo>
                    <a:pt x="9287" y="6505"/>
                    <a:pt x="8811" y="6755"/>
                    <a:pt x="8442" y="6945"/>
                  </a:cubicBezTo>
                  <a:cubicBezTo>
                    <a:pt x="8359" y="6969"/>
                    <a:pt x="8323" y="7076"/>
                    <a:pt x="8347" y="7148"/>
                  </a:cubicBezTo>
                  <a:cubicBezTo>
                    <a:pt x="8376" y="7206"/>
                    <a:pt x="8454" y="7249"/>
                    <a:pt x="8520" y="7249"/>
                  </a:cubicBezTo>
                  <a:cubicBezTo>
                    <a:pt x="8535" y="7249"/>
                    <a:pt x="8549" y="7247"/>
                    <a:pt x="8561" y="7243"/>
                  </a:cubicBezTo>
                  <a:cubicBezTo>
                    <a:pt x="9240" y="6945"/>
                    <a:pt x="9704" y="6564"/>
                    <a:pt x="10014" y="6243"/>
                  </a:cubicBezTo>
                  <a:lnTo>
                    <a:pt x="10014" y="6243"/>
                  </a:lnTo>
                  <a:cubicBezTo>
                    <a:pt x="9990" y="6433"/>
                    <a:pt x="9930" y="6671"/>
                    <a:pt x="9811" y="6921"/>
                  </a:cubicBezTo>
                  <a:cubicBezTo>
                    <a:pt x="9466" y="7719"/>
                    <a:pt x="8775" y="8267"/>
                    <a:pt x="7811" y="8517"/>
                  </a:cubicBezTo>
                  <a:lnTo>
                    <a:pt x="7811" y="8505"/>
                  </a:lnTo>
                  <a:cubicBezTo>
                    <a:pt x="7811" y="8172"/>
                    <a:pt x="7752" y="7850"/>
                    <a:pt x="7621" y="7564"/>
                  </a:cubicBezTo>
                  <a:cubicBezTo>
                    <a:pt x="7692" y="7552"/>
                    <a:pt x="7787" y="7517"/>
                    <a:pt x="7906" y="7493"/>
                  </a:cubicBezTo>
                  <a:cubicBezTo>
                    <a:pt x="7990" y="7457"/>
                    <a:pt x="8037" y="7374"/>
                    <a:pt x="8013" y="7290"/>
                  </a:cubicBezTo>
                  <a:cubicBezTo>
                    <a:pt x="7986" y="7226"/>
                    <a:pt x="7930" y="7183"/>
                    <a:pt x="7868" y="7183"/>
                  </a:cubicBezTo>
                  <a:cubicBezTo>
                    <a:pt x="7849" y="7183"/>
                    <a:pt x="7830" y="7187"/>
                    <a:pt x="7811" y="7195"/>
                  </a:cubicBezTo>
                  <a:cubicBezTo>
                    <a:pt x="7632" y="7255"/>
                    <a:pt x="7502" y="7267"/>
                    <a:pt x="7478" y="7279"/>
                  </a:cubicBezTo>
                  <a:cubicBezTo>
                    <a:pt x="7371" y="7136"/>
                    <a:pt x="7263" y="6981"/>
                    <a:pt x="7132" y="6862"/>
                  </a:cubicBezTo>
                  <a:cubicBezTo>
                    <a:pt x="6704" y="6445"/>
                    <a:pt x="6108" y="6231"/>
                    <a:pt x="5466" y="6231"/>
                  </a:cubicBezTo>
                  <a:cubicBezTo>
                    <a:pt x="4584" y="6231"/>
                    <a:pt x="3858" y="6648"/>
                    <a:pt x="3441" y="7279"/>
                  </a:cubicBezTo>
                  <a:cubicBezTo>
                    <a:pt x="3334" y="7267"/>
                    <a:pt x="2072" y="7005"/>
                    <a:pt x="1227" y="6136"/>
                  </a:cubicBezTo>
                  <a:cubicBezTo>
                    <a:pt x="1346" y="5052"/>
                    <a:pt x="1858" y="3850"/>
                    <a:pt x="2620" y="2909"/>
                  </a:cubicBezTo>
                  <a:cubicBezTo>
                    <a:pt x="3465" y="1861"/>
                    <a:pt x="4477" y="1302"/>
                    <a:pt x="5466" y="1302"/>
                  </a:cubicBezTo>
                  <a:close/>
                  <a:moveTo>
                    <a:pt x="5466" y="6493"/>
                  </a:moveTo>
                  <a:cubicBezTo>
                    <a:pt x="6644" y="6493"/>
                    <a:pt x="7513" y="7338"/>
                    <a:pt x="7513" y="8469"/>
                  </a:cubicBezTo>
                  <a:cubicBezTo>
                    <a:pt x="7513" y="8707"/>
                    <a:pt x="7454" y="8874"/>
                    <a:pt x="7323" y="8993"/>
                  </a:cubicBezTo>
                  <a:cubicBezTo>
                    <a:pt x="7144" y="9164"/>
                    <a:pt x="6837" y="9212"/>
                    <a:pt x="6517" y="9212"/>
                  </a:cubicBezTo>
                  <a:cubicBezTo>
                    <a:pt x="6304" y="9212"/>
                    <a:pt x="6085" y="9191"/>
                    <a:pt x="5894" y="9172"/>
                  </a:cubicBezTo>
                  <a:cubicBezTo>
                    <a:pt x="5727" y="9160"/>
                    <a:pt x="5585" y="9148"/>
                    <a:pt x="5466" y="9148"/>
                  </a:cubicBezTo>
                  <a:cubicBezTo>
                    <a:pt x="5346" y="9148"/>
                    <a:pt x="5192" y="9160"/>
                    <a:pt x="5049" y="9172"/>
                  </a:cubicBezTo>
                  <a:cubicBezTo>
                    <a:pt x="4869" y="9190"/>
                    <a:pt x="4663" y="9208"/>
                    <a:pt x="4461" y="9208"/>
                  </a:cubicBezTo>
                  <a:cubicBezTo>
                    <a:pt x="4127" y="9208"/>
                    <a:pt x="3801" y="9159"/>
                    <a:pt x="3608" y="8981"/>
                  </a:cubicBezTo>
                  <a:cubicBezTo>
                    <a:pt x="3465" y="8874"/>
                    <a:pt x="3406" y="8707"/>
                    <a:pt x="3406" y="8469"/>
                  </a:cubicBezTo>
                  <a:cubicBezTo>
                    <a:pt x="3406" y="7921"/>
                    <a:pt x="3620" y="7421"/>
                    <a:pt x="4001" y="7040"/>
                  </a:cubicBezTo>
                  <a:cubicBezTo>
                    <a:pt x="4382" y="6683"/>
                    <a:pt x="4894" y="6493"/>
                    <a:pt x="5466" y="6493"/>
                  </a:cubicBezTo>
                  <a:close/>
                  <a:moveTo>
                    <a:pt x="1941" y="8338"/>
                  </a:moveTo>
                  <a:lnTo>
                    <a:pt x="1941" y="8338"/>
                  </a:lnTo>
                  <a:cubicBezTo>
                    <a:pt x="2263" y="8541"/>
                    <a:pt x="2668" y="8731"/>
                    <a:pt x="3156" y="8826"/>
                  </a:cubicBezTo>
                  <a:cubicBezTo>
                    <a:pt x="3203" y="8993"/>
                    <a:pt x="3287" y="9124"/>
                    <a:pt x="3394" y="9231"/>
                  </a:cubicBezTo>
                  <a:cubicBezTo>
                    <a:pt x="3662" y="9475"/>
                    <a:pt x="4075" y="9532"/>
                    <a:pt x="4480" y="9532"/>
                  </a:cubicBezTo>
                  <a:cubicBezTo>
                    <a:pt x="4687" y="9532"/>
                    <a:pt x="4891" y="9517"/>
                    <a:pt x="5073" y="9505"/>
                  </a:cubicBezTo>
                  <a:cubicBezTo>
                    <a:pt x="5227" y="9481"/>
                    <a:pt x="5358" y="9469"/>
                    <a:pt x="5466" y="9469"/>
                  </a:cubicBezTo>
                  <a:cubicBezTo>
                    <a:pt x="5573" y="9469"/>
                    <a:pt x="5716" y="9481"/>
                    <a:pt x="5870" y="9505"/>
                  </a:cubicBezTo>
                  <a:cubicBezTo>
                    <a:pt x="6061" y="9517"/>
                    <a:pt x="6275" y="9529"/>
                    <a:pt x="6489" y="9529"/>
                  </a:cubicBezTo>
                  <a:cubicBezTo>
                    <a:pt x="6894" y="9529"/>
                    <a:pt x="7275" y="9469"/>
                    <a:pt x="7537" y="9231"/>
                  </a:cubicBezTo>
                  <a:cubicBezTo>
                    <a:pt x="7656" y="9124"/>
                    <a:pt x="7728" y="8993"/>
                    <a:pt x="7763" y="8826"/>
                  </a:cubicBezTo>
                  <a:cubicBezTo>
                    <a:pt x="8264" y="8731"/>
                    <a:pt x="8656" y="8553"/>
                    <a:pt x="8990" y="8338"/>
                  </a:cubicBezTo>
                  <a:lnTo>
                    <a:pt x="8990" y="8338"/>
                  </a:lnTo>
                  <a:cubicBezTo>
                    <a:pt x="8752" y="8767"/>
                    <a:pt x="8371" y="9160"/>
                    <a:pt x="7871" y="9469"/>
                  </a:cubicBezTo>
                  <a:cubicBezTo>
                    <a:pt x="7180" y="9898"/>
                    <a:pt x="6323" y="10136"/>
                    <a:pt x="5466" y="10136"/>
                  </a:cubicBezTo>
                  <a:cubicBezTo>
                    <a:pt x="4596" y="10136"/>
                    <a:pt x="3739" y="9898"/>
                    <a:pt x="3049" y="9469"/>
                  </a:cubicBezTo>
                  <a:cubicBezTo>
                    <a:pt x="2560" y="9160"/>
                    <a:pt x="2179" y="8767"/>
                    <a:pt x="1941" y="8338"/>
                  </a:cubicBezTo>
                  <a:close/>
                  <a:moveTo>
                    <a:pt x="602" y="1"/>
                  </a:moveTo>
                  <a:cubicBezTo>
                    <a:pt x="450" y="1"/>
                    <a:pt x="297" y="10"/>
                    <a:pt x="143" y="28"/>
                  </a:cubicBezTo>
                  <a:cubicBezTo>
                    <a:pt x="84" y="51"/>
                    <a:pt x="24" y="87"/>
                    <a:pt x="12" y="147"/>
                  </a:cubicBezTo>
                  <a:cubicBezTo>
                    <a:pt x="1" y="218"/>
                    <a:pt x="24" y="290"/>
                    <a:pt x="72" y="313"/>
                  </a:cubicBezTo>
                  <a:cubicBezTo>
                    <a:pt x="84" y="325"/>
                    <a:pt x="441" y="599"/>
                    <a:pt x="370" y="1337"/>
                  </a:cubicBezTo>
                  <a:cubicBezTo>
                    <a:pt x="310" y="1956"/>
                    <a:pt x="358" y="2433"/>
                    <a:pt x="536" y="2849"/>
                  </a:cubicBezTo>
                  <a:cubicBezTo>
                    <a:pt x="715" y="3278"/>
                    <a:pt x="1036" y="3635"/>
                    <a:pt x="1536" y="3981"/>
                  </a:cubicBezTo>
                  <a:cubicBezTo>
                    <a:pt x="1239" y="4576"/>
                    <a:pt x="1025" y="5195"/>
                    <a:pt x="941" y="5790"/>
                  </a:cubicBezTo>
                  <a:cubicBezTo>
                    <a:pt x="894" y="5731"/>
                    <a:pt x="858" y="5695"/>
                    <a:pt x="834" y="5635"/>
                  </a:cubicBezTo>
                  <a:cubicBezTo>
                    <a:pt x="803" y="5584"/>
                    <a:pt x="745" y="5550"/>
                    <a:pt x="683" y="5550"/>
                  </a:cubicBezTo>
                  <a:cubicBezTo>
                    <a:pt x="674" y="5550"/>
                    <a:pt x="665" y="5551"/>
                    <a:pt x="655" y="5552"/>
                  </a:cubicBezTo>
                  <a:cubicBezTo>
                    <a:pt x="596" y="5576"/>
                    <a:pt x="536" y="5635"/>
                    <a:pt x="536" y="5707"/>
                  </a:cubicBezTo>
                  <a:cubicBezTo>
                    <a:pt x="536" y="5731"/>
                    <a:pt x="489" y="6350"/>
                    <a:pt x="798" y="7040"/>
                  </a:cubicBezTo>
                  <a:cubicBezTo>
                    <a:pt x="917" y="7326"/>
                    <a:pt x="1120" y="7636"/>
                    <a:pt x="1394" y="7921"/>
                  </a:cubicBezTo>
                  <a:cubicBezTo>
                    <a:pt x="1608" y="8636"/>
                    <a:pt x="2132" y="9279"/>
                    <a:pt x="2870" y="9731"/>
                  </a:cubicBezTo>
                  <a:cubicBezTo>
                    <a:pt x="3620" y="10196"/>
                    <a:pt x="4537" y="10446"/>
                    <a:pt x="5466" y="10446"/>
                  </a:cubicBezTo>
                  <a:cubicBezTo>
                    <a:pt x="6382" y="10446"/>
                    <a:pt x="7311" y="10196"/>
                    <a:pt x="8049" y="9731"/>
                  </a:cubicBezTo>
                  <a:cubicBezTo>
                    <a:pt x="8799" y="9279"/>
                    <a:pt x="9311" y="8624"/>
                    <a:pt x="9526" y="7921"/>
                  </a:cubicBezTo>
                  <a:cubicBezTo>
                    <a:pt x="9811" y="7624"/>
                    <a:pt x="10002" y="7314"/>
                    <a:pt x="10121" y="7040"/>
                  </a:cubicBezTo>
                  <a:cubicBezTo>
                    <a:pt x="10419" y="6350"/>
                    <a:pt x="10383" y="5731"/>
                    <a:pt x="10383" y="5707"/>
                  </a:cubicBezTo>
                  <a:cubicBezTo>
                    <a:pt x="10383" y="5635"/>
                    <a:pt x="10323" y="5588"/>
                    <a:pt x="10264" y="5552"/>
                  </a:cubicBezTo>
                  <a:cubicBezTo>
                    <a:pt x="10256" y="5551"/>
                    <a:pt x="10248" y="5550"/>
                    <a:pt x="10240" y="5550"/>
                  </a:cubicBezTo>
                  <a:cubicBezTo>
                    <a:pt x="10186" y="5550"/>
                    <a:pt x="10127" y="5584"/>
                    <a:pt x="10085" y="5635"/>
                  </a:cubicBezTo>
                  <a:cubicBezTo>
                    <a:pt x="10061" y="5683"/>
                    <a:pt x="10014" y="5731"/>
                    <a:pt x="9990" y="5790"/>
                  </a:cubicBezTo>
                  <a:cubicBezTo>
                    <a:pt x="9883" y="5183"/>
                    <a:pt x="9668" y="4576"/>
                    <a:pt x="9395" y="3981"/>
                  </a:cubicBezTo>
                  <a:cubicBezTo>
                    <a:pt x="9883" y="3647"/>
                    <a:pt x="10204" y="3278"/>
                    <a:pt x="10383" y="2849"/>
                  </a:cubicBezTo>
                  <a:cubicBezTo>
                    <a:pt x="10561" y="2433"/>
                    <a:pt x="10609" y="1956"/>
                    <a:pt x="10550" y="1337"/>
                  </a:cubicBezTo>
                  <a:cubicBezTo>
                    <a:pt x="10478" y="611"/>
                    <a:pt x="10835" y="325"/>
                    <a:pt x="10835" y="313"/>
                  </a:cubicBezTo>
                  <a:cubicBezTo>
                    <a:pt x="10883" y="278"/>
                    <a:pt x="10895" y="218"/>
                    <a:pt x="10883" y="159"/>
                  </a:cubicBezTo>
                  <a:cubicBezTo>
                    <a:pt x="10871" y="99"/>
                    <a:pt x="10811" y="51"/>
                    <a:pt x="10740" y="40"/>
                  </a:cubicBezTo>
                  <a:cubicBezTo>
                    <a:pt x="10583" y="18"/>
                    <a:pt x="10426" y="8"/>
                    <a:pt x="10269" y="8"/>
                  </a:cubicBezTo>
                  <a:cubicBezTo>
                    <a:pt x="9633" y="8"/>
                    <a:pt x="9004" y="181"/>
                    <a:pt x="8383" y="516"/>
                  </a:cubicBezTo>
                  <a:cubicBezTo>
                    <a:pt x="7811" y="825"/>
                    <a:pt x="7382" y="1206"/>
                    <a:pt x="7144" y="1444"/>
                  </a:cubicBezTo>
                  <a:cubicBezTo>
                    <a:pt x="6597" y="1123"/>
                    <a:pt x="6025" y="956"/>
                    <a:pt x="5442" y="956"/>
                  </a:cubicBezTo>
                  <a:cubicBezTo>
                    <a:pt x="4882" y="956"/>
                    <a:pt x="4299" y="1123"/>
                    <a:pt x="3751" y="1444"/>
                  </a:cubicBezTo>
                  <a:cubicBezTo>
                    <a:pt x="3513" y="1206"/>
                    <a:pt x="3096" y="825"/>
                    <a:pt x="2513" y="504"/>
                  </a:cubicBezTo>
                  <a:cubicBezTo>
                    <a:pt x="1886" y="166"/>
                    <a:pt x="1251" y="1"/>
                    <a:pt x="60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63" name="Google Shape;12063;p81"/>
          <p:cNvGrpSpPr/>
          <p:nvPr/>
        </p:nvGrpSpPr>
        <p:grpSpPr>
          <a:xfrm>
            <a:off x="7967472" y="1582938"/>
            <a:ext cx="347872" cy="334944"/>
            <a:chOff x="7995341" y="1506738"/>
            <a:chExt cx="347872" cy="334944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2064" name="Google Shape;12064;p81"/>
            <p:cNvSpPr/>
            <p:nvPr/>
          </p:nvSpPr>
          <p:spPr>
            <a:xfrm>
              <a:off x="8129837" y="1722674"/>
              <a:ext cx="33536" cy="35936"/>
            </a:xfrm>
            <a:custGeom>
              <a:avLst/>
              <a:gdLst/>
              <a:ahLst/>
              <a:cxnLst/>
              <a:rect l="l" t="t" r="r" b="b"/>
              <a:pathLst>
                <a:path w="1048" h="1123" extrusionOk="0">
                  <a:moveTo>
                    <a:pt x="572" y="301"/>
                  </a:moveTo>
                  <a:cubicBezTo>
                    <a:pt x="595" y="301"/>
                    <a:pt x="619" y="301"/>
                    <a:pt x="631" y="325"/>
                  </a:cubicBezTo>
                  <a:cubicBezTo>
                    <a:pt x="679" y="349"/>
                    <a:pt x="714" y="409"/>
                    <a:pt x="714" y="444"/>
                  </a:cubicBezTo>
                  <a:cubicBezTo>
                    <a:pt x="738" y="516"/>
                    <a:pt x="726" y="587"/>
                    <a:pt x="679" y="647"/>
                  </a:cubicBezTo>
                  <a:cubicBezTo>
                    <a:pt x="620" y="745"/>
                    <a:pt x="528" y="811"/>
                    <a:pt x="445" y="811"/>
                  </a:cubicBezTo>
                  <a:cubicBezTo>
                    <a:pt x="427" y="811"/>
                    <a:pt x="410" y="808"/>
                    <a:pt x="393" y="801"/>
                  </a:cubicBezTo>
                  <a:cubicBezTo>
                    <a:pt x="357" y="766"/>
                    <a:pt x="321" y="706"/>
                    <a:pt x="321" y="682"/>
                  </a:cubicBezTo>
                  <a:cubicBezTo>
                    <a:pt x="310" y="623"/>
                    <a:pt x="321" y="540"/>
                    <a:pt x="357" y="468"/>
                  </a:cubicBezTo>
                  <a:cubicBezTo>
                    <a:pt x="381" y="409"/>
                    <a:pt x="441" y="349"/>
                    <a:pt x="500" y="325"/>
                  </a:cubicBezTo>
                  <a:cubicBezTo>
                    <a:pt x="512" y="325"/>
                    <a:pt x="548" y="301"/>
                    <a:pt x="572" y="301"/>
                  </a:cubicBezTo>
                  <a:close/>
                  <a:moveTo>
                    <a:pt x="584" y="0"/>
                  </a:moveTo>
                  <a:cubicBezTo>
                    <a:pt x="522" y="0"/>
                    <a:pt x="457" y="13"/>
                    <a:pt x="393" y="39"/>
                  </a:cubicBezTo>
                  <a:cubicBezTo>
                    <a:pt x="262" y="99"/>
                    <a:pt x="155" y="182"/>
                    <a:pt x="83" y="313"/>
                  </a:cubicBezTo>
                  <a:cubicBezTo>
                    <a:pt x="12" y="456"/>
                    <a:pt x="0" y="599"/>
                    <a:pt x="12" y="730"/>
                  </a:cubicBezTo>
                  <a:cubicBezTo>
                    <a:pt x="36" y="885"/>
                    <a:pt x="131" y="1004"/>
                    <a:pt x="250" y="1063"/>
                  </a:cubicBezTo>
                  <a:cubicBezTo>
                    <a:pt x="310" y="1087"/>
                    <a:pt x="381" y="1123"/>
                    <a:pt x="452" y="1123"/>
                  </a:cubicBezTo>
                  <a:cubicBezTo>
                    <a:pt x="655" y="1123"/>
                    <a:pt x="857" y="1004"/>
                    <a:pt x="964" y="790"/>
                  </a:cubicBezTo>
                  <a:cubicBezTo>
                    <a:pt x="1036" y="659"/>
                    <a:pt x="1048" y="516"/>
                    <a:pt x="1036" y="385"/>
                  </a:cubicBezTo>
                  <a:cubicBezTo>
                    <a:pt x="1012" y="230"/>
                    <a:pt x="917" y="111"/>
                    <a:pt x="798" y="51"/>
                  </a:cubicBezTo>
                  <a:cubicBezTo>
                    <a:pt x="732" y="19"/>
                    <a:pt x="660" y="0"/>
                    <a:pt x="5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65" name="Google Shape;12065;p81"/>
            <p:cNvSpPr/>
            <p:nvPr/>
          </p:nvSpPr>
          <p:spPr>
            <a:xfrm>
              <a:off x="8172877" y="1722610"/>
              <a:ext cx="35840" cy="36000"/>
            </a:xfrm>
            <a:custGeom>
              <a:avLst/>
              <a:gdLst/>
              <a:ahLst/>
              <a:cxnLst/>
              <a:rect l="l" t="t" r="r" b="b"/>
              <a:pathLst>
                <a:path w="1120" h="1125" extrusionOk="0">
                  <a:moveTo>
                    <a:pt x="530" y="323"/>
                  </a:moveTo>
                  <a:cubicBezTo>
                    <a:pt x="610" y="323"/>
                    <a:pt x="705" y="381"/>
                    <a:pt x="751" y="482"/>
                  </a:cubicBezTo>
                  <a:cubicBezTo>
                    <a:pt x="774" y="542"/>
                    <a:pt x="798" y="625"/>
                    <a:pt x="774" y="684"/>
                  </a:cubicBezTo>
                  <a:cubicBezTo>
                    <a:pt x="774" y="708"/>
                    <a:pt x="751" y="768"/>
                    <a:pt x="703" y="803"/>
                  </a:cubicBezTo>
                  <a:cubicBezTo>
                    <a:pt x="687" y="810"/>
                    <a:pt x="669" y="814"/>
                    <a:pt x="649" y="814"/>
                  </a:cubicBezTo>
                  <a:cubicBezTo>
                    <a:pt x="568" y="814"/>
                    <a:pt x="465" y="754"/>
                    <a:pt x="417" y="649"/>
                  </a:cubicBezTo>
                  <a:cubicBezTo>
                    <a:pt x="346" y="530"/>
                    <a:pt x="381" y="387"/>
                    <a:pt x="465" y="339"/>
                  </a:cubicBezTo>
                  <a:cubicBezTo>
                    <a:pt x="484" y="328"/>
                    <a:pt x="506" y="323"/>
                    <a:pt x="530" y="323"/>
                  </a:cubicBezTo>
                  <a:close/>
                  <a:moveTo>
                    <a:pt x="532" y="0"/>
                  </a:moveTo>
                  <a:cubicBezTo>
                    <a:pt x="459" y="0"/>
                    <a:pt x="387" y="17"/>
                    <a:pt x="322" y="53"/>
                  </a:cubicBezTo>
                  <a:cubicBezTo>
                    <a:pt x="84" y="184"/>
                    <a:pt x="0" y="518"/>
                    <a:pt x="155" y="803"/>
                  </a:cubicBezTo>
                  <a:cubicBezTo>
                    <a:pt x="262" y="1006"/>
                    <a:pt x="465" y="1125"/>
                    <a:pt x="655" y="1125"/>
                  </a:cubicBezTo>
                  <a:cubicBezTo>
                    <a:pt x="739" y="1125"/>
                    <a:pt x="810" y="1113"/>
                    <a:pt x="870" y="1065"/>
                  </a:cubicBezTo>
                  <a:cubicBezTo>
                    <a:pt x="989" y="1006"/>
                    <a:pt x="1072" y="875"/>
                    <a:pt x="1108" y="744"/>
                  </a:cubicBezTo>
                  <a:cubicBezTo>
                    <a:pt x="1120" y="601"/>
                    <a:pt x="1096" y="458"/>
                    <a:pt x="1036" y="327"/>
                  </a:cubicBezTo>
                  <a:cubicBezTo>
                    <a:pt x="924" y="120"/>
                    <a:pt x="724" y="0"/>
                    <a:pt x="5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66" name="Google Shape;12066;p81"/>
            <p:cNvSpPr/>
            <p:nvPr/>
          </p:nvSpPr>
          <p:spPr>
            <a:xfrm>
              <a:off x="7995341" y="1506738"/>
              <a:ext cx="347872" cy="334944"/>
            </a:xfrm>
            <a:custGeom>
              <a:avLst/>
              <a:gdLst/>
              <a:ahLst/>
              <a:cxnLst/>
              <a:rect l="l" t="t" r="r" b="b"/>
              <a:pathLst>
                <a:path w="10871" h="10467" extrusionOk="0">
                  <a:moveTo>
                    <a:pt x="1548" y="489"/>
                  </a:moveTo>
                  <a:cubicBezTo>
                    <a:pt x="2500" y="799"/>
                    <a:pt x="3262" y="1477"/>
                    <a:pt x="3620" y="1834"/>
                  </a:cubicBezTo>
                  <a:cubicBezTo>
                    <a:pt x="3453" y="1930"/>
                    <a:pt x="3286" y="2037"/>
                    <a:pt x="3143" y="2156"/>
                  </a:cubicBezTo>
                  <a:cubicBezTo>
                    <a:pt x="2870" y="1537"/>
                    <a:pt x="2429" y="1025"/>
                    <a:pt x="1822" y="644"/>
                  </a:cubicBezTo>
                  <a:cubicBezTo>
                    <a:pt x="1727" y="584"/>
                    <a:pt x="1643" y="537"/>
                    <a:pt x="1548" y="489"/>
                  </a:cubicBezTo>
                  <a:close/>
                  <a:moveTo>
                    <a:pt x="333" y="382"/>
                  </a:moveTo>
                  <a:lnTo>
                    <a:pt x="333" y="382"/>
                  </a:lnTo>
                  <a:cubicBezTo>
                    <a:pt x="905" y="501"/>
                    <a:pt x="2310" y="942"/>
                    <a:pt x="2893" y="2382"/>
                  </a:cubicBezTo>
                  <a:cubicBezTo>
                    <a:pt x="2679" y="2573"/>
                    <a:pt x="2489" y="2787"/>
                    <a:pt x="2298" y="3025"/>
                  </a:cubicBezTo>
                  <a:cubicBezTo>
                    <a:pt x="2203" y="3144"/>
                    <a:pt x="2119" y="3263"/>
                    <a:pt x="2024" y="3394"/>
                  </a:cubicBezTo>
                  <a:cubicBezTo>
                    <a:pt x="667" y="2977"/>
                    <a:pt x="393" y="1025"/>
                    <a:pt x="333" y="382"/>
                  </a:cubicBezTo>
                  <a:close/>
                  <a:moveTo>
                    <a:pt x="10525" y="382"/>
                  </a:moveTo>
                  <a:lnTo>
                    <a:pt x="10525" y="382"/>
                  </a:lnTo>
                  <a:cubicBezTo>
                    <a:pt x="10466" y="1025"/>
                    <a:pt x="10180" y="2977"/>
                    <a:pt x="8823" y="3394"/>
                  </a:cubicBezTo>
                  <a:cubicBezTo>
                    <a:pt x="8739" y="3263"/>
                    <a:pt x="8644" y="3144"/>
                    <a:pt x="8561" y="3025"/>
                  </a:cubicBezTo>
                  <a:cubicBezTo>
                    <a:pt x="8382" y="2787"/>
                    <a:pt x="8168" y="2573"/>
                    <a:pt x="7965" y="2382"/>
                  </a:cubicBezTo>
                  <a:cubicBezTo>
                    <a:pt x="8013" y="2275"/>
                    <a:pt x="8049" y="2168"/>
                    <a:pt x="8108" y="2073"/>
                  </a:cubicBezTo>
                  <a:cubicBezTo>
                    <a:pt x="8156" y="1989"/>
                    <a:pt x="8132" y="1894"/>
                    <a:pt x="8049" y="1846"/>
                  </a:cubicBezTo>
                  <a:cubicBezTo>
                    <a:pt x="8024" y="1830"/>
                    <a:pt x="7996" y="1822"/>
                    <a:pt x="7967" y="1822"/>
                  </a:cubicBezTo>
                  <a:cubicBezTo>
                    <a:pt x="7912" y="1822"/>
                    <a:pt x="7858" y="1851"/>
                    <a:pt x="7834" y="1906"/>
                  </a:cubicBezTo>
                  <a:cubicBezTo>
                    <a:pt x="7787" y="1989"/>
                    <a:pt x="7739" y="2073"/>
                    <a:pt x="7715" y="2156"/>
                  </a:cubicBezTo>
                  <a:cubicBezTo>
                    <a:pt x="7561" y="2037"/>
                    <a:pt x="7394" y="1918"/>
                    <a:pt x="7239" y="1823"/>
                  </a:cubicBezTo>
                  <a:cubicBezTo>
                    <a:pt x="7596" y="1477"/>
                    <a:pt x="8346" y="799"/>
                    <a:pt x="9299" y="489"/>
                  </a:cubicBezTo>
                  <a:lnTo>
                    <a:pt x="9299" y="489"/>
                  </a:lnTo>
                  <a:cubicBezTo>
                    <a:pt x="8942" y="680"/>
                    <a:pt x="8573" y="930"/>
                    <a:pt x="8263" y="1311"/>
                  </a:cubicBezTo>
                  <a:cubicBezTo>
                    <a:pt x="8204" y="1370"/>
                    <a:pt x="8215" y="1477"/>
                    <a:pt x="8275" y="1525"/>
                  </a:cubicBezTo>
                  <a:cubicBezTo>
                    <a:pt x="8311" y="1561"/>
                    <a:pt x="8346" y="1573"/>
                    <a:pt x="8382" y="1573"/>
                  </a:cubicBezTo>
                  <a:cubicBezTo>
                    <a:pt x="8430" y="1573"/>
                    <a:pt x="8465" y="1561"/>
                    <a:pt x="8501" y="1513"/>
                  </a:cubicBezTo>
                  <a:cubicBezTo>
                    <a:pt x="9168" y="763"/>
                    <a:pt x="10073" y="477"/>
                    <a:pt x="10525" y="382"/>
                  </a:cubicBezTo>
                  <a:close/>
                  <a:moveTo>
                    <a:pt x="5429" y="1608"/>
                  </a:moveTo>
                  <a:cubicBezTo>
                    <a:pt x="5965" y="1608"/>
                    <a:pt x="6501" y="1751"/>
                    <a:pt x="7013" y="2049"/>
                  </a:cubicBezTo>
                  <a:cubicBezTo>
                    <a:pt x="7489" y="2335"/>
                    <a:pt x="7930" y="2716"/>
                    <a:pt x="8323" y="3216"/>
                  </a:cubicBezTo>
                  <a:cubicBezTo>
                    <a:pt x="9061" y="4180"/>
                    <a:pt x="9525" y="5430"/>
                    <a:pt x="9525" y="6561"/>
                  </a:cubicBezTo>
                  <a:cubicBezTo>
                    <a:pt x="9525" y="8538"/>
                    <a:pt x="7692" y="10145"/>
                    <a:pt x="5429" y="10145"/>
                  </a:cubicBezTo>
                  <a:cubicBezTo>
                    <a:pt x="3167" y="10145"/>
                    <a:pt x="1346" y="8538"/>
                    <a:pt x="1346" y="6561"/>
                  </a:cubicBezTo>
                  <a:cubicBezTo>
                    <a:pt x="1346" y="5430"/>
                    <a:pt x="1786" y="4180"/>
                    <a:pt x="2548" y="3216"/>
                  </a:cubicBezTo>
                  <a:cubicBezTo>
                    <a:pt x="2929" y="2716"/>
                    <a:pt x="3381" y="2335"/>
                    <a:pt x="3858" y="2049"/>
                  </a:cubicBezTo>
                  <a:cubicBezTo>
                    <a:pt x="4358" y="1751"/>
                    <a:pt x="4894" y="1608"/>
                    <a:pt x="5429" y="1608"/>
                  </a:cubicBezTo>
                  <a:close/>
                  <a:moveTo>
                    <a:pt x="535" y="1"/>
                  </a:moveTo>
                  <a:cubicBezTo>
                    <a:pt x="400" y="1"/>
                    <a:pt x="266" y="9"/>
                    <a:pt x="131" y="25"/>
                  </a:cubicBezTo>
                  <a:cubicBezTo>
                    <a:pt x="60" y="49"/>
                    <a:pt x="0" y="108"/>
                    <a:pt x="0" y="191"/>
                  </a:cubicBezTo>
                  <a:cubicBezTo>
                    <a:pt x="0" y="227"/>
                    <a:pt x="24" y="953"/>
                    <a:pt x="286" y="1751"/>
                  </a:cubicBezTo>
                  <a:cubicBezTo>
                    <a:pt x="595" y="2751"/>
                    <a:pt x="1143" y="3406"/>
                    <a:pt x="1857" y="3656"/>
                  </a:cubicBezTo>
                  <a:cubicBezTo>
                    <a:pt x="1322" y="4549"/>
                    <a:pt x="1024" y="5597"/>
                    <a:pt x="1024" y="6561"/>
                  </a:cubicBezTo>
                  <a:cubicBezTo>
                    <a:pt x="1024" y="7609"/>
                    <a:pt x="1488" y="8585"/>
                    <a:pt x="2322" y="9335"/>
                  </a:cubicBezTo>
                  <a:cubicBezTo>
                    <a:pt x="3155" y="10062"/>
                    <a:pt x="4251" y="10466"/>
                    <a:pt x="5429" y="10466"/>
                  </a:cubicBezTo>
                  <a:cubicBezTo>
                    <a:pt x="6608" y="10466"/>
                    <a:pt x="7715" y="10062"/>
                    <a:pt x="8549" y="9335"/>
                  </a:cubicBezTo>
                  <a:cubicBezTo>
                    <a:pt x="9382" y="8585"/>
                    <a:pt x="9835" y="7609"/>
                    <a:pt x="9835" y="6561"/>
                  </a:cubicBezTo>
                  <a:cubicBezTo>
                    <a:pt x="9835" y="5609"/>
                    <a:pt x="9525" y="4573"/>
                    <a:pt x="9001" y="3656"/>
                  </a:cubicBezTo>
                  <a:cubicBezTo>
                    <a:pt x="9716" y="3418"/>
                    <a:pt x="10251" y="2751"/>
                    <a:pt x="10585" y="1751"/>
                  </a:cubicBezTo>
                  <a:cubicBezTo>
                    <a:pt x="10835" y="953"/>
                    <a:pt x="10871" y="227"/>
                    <a:pt x="10871" y="191"/>
                  </a:cubicBezTo>
                  <a:cubicBezTo>
                    <a:pt x="10871" y="120"/>
                    <a:pt x="10811" y="49"/>
                    <a:pt x="10728" y="25"/>
                  </a:cubicBezTo>
                  <a:cubicBezTo>
                    <a:pt x="10595" y="9"/>
                    <a:pt x="10462" y="1"/>
                    <a:pt x="10328" y="1"/>
                  </a:cubicBezTo>
                  <a:cubicBezTo>
                    <a:pt x="9657" y="1"/>
                    <a:pt x="8970" y="201"/>
                    <a:pt x="8275" y="608"/>
                  </a:cubicBezTo>
                  <a:cubicBezTo>
                    <a:pt x="7668" y="965"/>
                    <a:pt x="7203" y="1394"/>
                    <a:pt x="6953" y="1668"/>
                  </a:cubicBezTo>
                  <a:cubicBezTo>
                    <a:pt x="6465" y="1418"/>
                    <a:pt x="5941" y="1299"/>
                    <a:pt x="5429" y="1299"/>
                  </a:cubicBezTo>
                  <a:cubicBezTo>
                    <a:pt x="4917" y="1299"/>
                    <a:pt x="4405" y="1418"/>
                    <a:pt x="3917" y="1668"/>
                  </a:cubicBezTo>
                  <a:cubicBezTo>
                    <a:pt x="3655" y="1394"/>
                    <a:pt x="3203" y="965"/>
                    <a:pt x="2584" y="608"/>
                  </a:cubicBezTo>
                  <a:cubicBezTo>
                    <a:pt x="1899" y="201"/>
                    <a:pt x="1214" y="1"/>
                    <a:pt x="5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67" name="Google Shape;12067;p81"/>
            <p:cNvSpPr/>
            <p:nvPr/>
          </p:nvSpPr>
          <p:spPr>
            <a:xfrm>
              <a:off x="8103149" y="1685426"/>
              <a:ext cx="132256" cy="123104"/>
            </a:xfrm>
            <a:custGeom>
              <a:avLst/>
              <a:gdLst/>
              <a:ahLst/>
              <a:cxnLst/>
              <a:rect l="l" t="t" r="r" b="b"/>
              <a:pathLst>
                <a:path w="4133" h="3847" extrusionOk="0">
                  <a:moveTo>
                    <a:pt x="2037" y="311"/>
                  </a:moveTo>
                  <a:cubicBezTo>
                    <a:pt x="2513" y="311"/>
                    <a:pt x="2953" y="489"/>
                    <a:pt x="3275" y="799"/>
                  </a:cubicBezTo>
                  <a:cubicBezTo>
                    <a:pt x="3596" y="1108"/>
                    <a:pt x="3775" y="1561"/>
                    <a:pt x="3775" y="2049"/>
                  </a:cubicBezTo>
                  <a:cubicBezTo>
                    <a:pt x="3811" y="2263"/>
                    <a:pt x="3763" y="2406"/>
                    <a:pt x="3644" y="2513"/>
                  </a:cubicBezTo>
                  <a:cubicBezTo>
                    <a:pt x="3496" y="2654"/>
                    <a:pt x="3235" y="2695"/>
                    <a:pt x="2963" y="2695"/>
                  </a:cubicBezTo>
                  <a:cubicBezTo>
                    <a:pt x="2776" y="2695"/>
                    <a:pt x="2583" y="2675"/>
                    <a:pt x="2418" y="2656"/>
                  </a:cubicBezTo>
                  <a:cubicBezTo>
                    <a:pt x="2287" y="2644"/>
                    <a:pt x="2156" y="2632"/>
                    <a:pt x="2048" y="2632"/>
                  </a:cubicBezTo>
                  <a:cubicBezTo>
                    <a:pt x="1941" y="2632"/>
                    <a:pt x="1810" y="2644"/>
                    <a:pt x="1679" y="2656"/>
                  </a:cubicBezTo>
                  <a:cubicBezTo>
                    <a:pt x="1511" y="2671"/>
                    <a:pt x="1316" y="2690"/>
                    <a:pt x="1127" y="2690"/>
                  </a:cubicBezTo>
                  <a:cubicBezTo>
                    <a:pt x="861" y="2690"/>
                    <a:pt x="606" y="2652"/>
                    <a:pt x="453" y="2513"/>
                  </a:cubicBezTo>
                  <a:cubicBezTo>
                    <a:pt x="358" y="2406"/>
                    <a:pt x="298" y="2263"/>
                    <a:pt x="298" y="2049"/>
                  </a:cubicBezTo>
                  <a:cubicBezTo>
                    <a:pt x="298" y="1561"/>
                    <a:pt x="477" y="1108"/>
                    <a:pt x="798" y="799"/>
                  </a:cubicBezTo>
                  <a:cubicBezTo>
                    <a:pt x="1132" y="489"/>
                    <a:pt x="1560" y="311"/>
                    <a:pt x="2037" y="311"/>
                  </a:cubicBezTo>
                  <a:close/>
                  <a:moveTo>
                    <a:pt x="2060" y="2954"/>
                  </a:moveTo>
                  <a:cubicBezTo>
                    <a:pt x="2156" y="2954"/>
                    <a:pt x="2287" y="2978"/>
                    <a:pt x="2406" y="2978"/>
                  </a:cubicBezTo>
                  <a:cubicBezTo>
                    <a:pt x="2584" y="2989"/>
                    <a:pt x="2763" y="3001"/>
                    <a:pt x="2953" y="3001"/>
                  </a:cubicBezTo>
                  <a:cubicBezTo>
                    <a:pt x="3060" y="3001"/>
                    <a:pt x="3156" y="3001"/>
                    <a:pt x="3239" y="2989"/>
                  </a:cubicBezTo>
                  <a:lnTo>
                    <a:pt x="3239" y="2989"/>
                  </a:lnTo>
                  <a:cubicBezTo>
                    <a:pt x="3037" y="3335"/>
                    <a:pt x="2644" y="3537"/>
                    <a:pt x="2239" y="3537"/>
                  </a:cubicBezTo>
                  <a:lnTo>
                    <a:pt x="1882" y="3537"/>
                  </a:lnTo>
                  <a:cubicBezTo>
                    <a:pt x="1465" y="3537"/>
                    <a:pt x="1096" y="3335"/>
                    <a:pt x="870" y="2989"/>
                  </a:cubicBezTo>
                  <a:lnTo>
                    <a:pt x="870" y="2989"/>
                  </a:lnTo>
                  <a:cubicBezTo>
                    <a:pt x="979" y="2999"/>
                    <a:pt x="1092" y="3002"/>
                    <a:pt x="1204" y="3002"/>
                  </a:cubicBezTo>
                  <a:cubicBezTo>
                    <a:pt x="1385" y="3002"/>
                    <a:pt x="1565" y="2992"/>
                    <a:pt x="1727" y="2978"/>
                  </a:cubicBezTo>
                  <a:cubicBezTo>
                    <a:pt x="1858" y="2954"/>
                    <a:pt x="1977" y="2954"/>
                    <a:pt x="2060" y="2954"/>
                  </a:cubicBezTo>
                  <a:close/>
                  <a:moveTo>
                    <a:pt x="2060" y="1"/>
                  </a:moveTo>
                  <a:cubicBezTo>
                    <a:pt x="894" y="1"/>
                    <a:pt x="1" y="870"/>
                    <a:pt x="1" y="2049"/>
                  </a:cubicBezTo>
                  <a:cubicBezTo>
                    <a:pt x="1" y="2346"/>
                    <a:pt x="84" y="2573"/>
                    <a:pt x="263" y="2739"/>
                  </a:cubicBezTo>
                  <a:cubicBezTo>
                    <a:pt x="322" y="2799"/>
                    <a:pt x="393" y="2835"/>
                    <a:pt x="477" y="2870"/>
                  </a:cubicBezTo>
                  <a:cubicBezTo>
                    <a:pt x="691" y="3466"/>
                    <a:pt x="1263" y="3847"/>
                    <a:pt x="1882" y="3847"/>
                  </a:cubicBezTo>
                  <a:lnTo>
                    <a:pt x="2239" y="3847"/>
                  </a:lnTo>
                  <a:cubicBezTo>
                    <a:pt x="2870" y="3847"/>
                    <a:pt x="3430" y="3466"/>
                    <a:pt x="3656" y="2870"/>
                  </a:cubicBezTo>
                  <a:cubicBezTo>
                    <a:pt x="3727" y="2835"/>
                    <a:pt x="3811" y="2775"/>
                    <a:pt x="3870" y="2716"/>
                  </a:cubicBezTo>
                  <a:cubicBezTo>
                    <a:pt x="4049" y="2561"/>
                    <a:pt x="4132" y="2335"/>
                    <a:pt x="4132" y="2037"/>
                  </a:cubicBezTo>
                  <a:cubicBezTo>
                    <a:pt x="4132" y="1489"/>
                    <a:pt x="3906" y="953"/>
                    <a:pt x="3525" y="572"/>
                  </a:cubicBezTo>
                  <a:cubicBezTo>
                    <a:pt x="3132" y="203"/>
                    <a:pt x="2620" y="1"/>
                    <a:pt x="2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68" name="Google Shape;12068;p81"/>
            <p:cNvSpPr/>
            <p:nvPr/>
          </p:nvSpPr>
          <p:spPr>
            <a:xfrm>
              <a:off x="8087149" y="1640498"/>
              <a:ext cx="43456" cy="48032"/>
            </a:xfrm>
            <a:custGeom>
              <a:avLst/>
              <a:gdLst/>
              <a:ahLst/>
              <a:cxnLst/>
              <a:rect l="l" t="t" r="r" b="b"/>
              <a:pathLst>
                <a:path w="1358" h="1501" extrusionOk="0">
                  <a:moveTo>
                    <a:pt x="679" y="0"/>
                  </a:moveTo>
                  <a:cubicBezTo>
                    <a:pt x="298" y="0"/>
                    <a:pt x="1" y="298"/>
                    <a:pt x="1" y="667"/>
                  </a:cubicBezTo>
                  <a:lnTo>
                    <a:pt x="1" y="833"/>
                  </a:lnTo>
                  <a:cubicBezTo>
                    <a:pt x="1" y="1203"/>
                    <a:pt x="298" y="1500"/>
                    <a:pt x="679" y="1500"/>
                  </a:cubicBezTo>
                  <a:cubicBezTo>
                    <a:pt x="1048" y="1500"/>
                    <a:pt x="1346" y="1203"/>
                    <a:pt x="1346" y="833"/>
                  </a:cubicBezTo>
                  <a:lnTo>
                    <a:pt x="1346" y="691"/>
                  </a:lnTo>
                  <a:cubicBezTo>
                    <a:pt x="1358" y="595"/>
                    <a:pt x="1286" y="524"/>
                    <a:pt x="1191" y="524"/>
                  </a:cubicBezTo>
                  <a:cubicBezTo>
                    <a:pt x="1108" y="524"/>
                    <a:pt x="1036" y="595"/>
                    <a:pt x="1036" y="691"/>
                  </a:cubicBezTo>
                  <a:lnTo>
                    <a:pt x="1036" y="845"/>
                  </a:lnTo>
                  <a:cubicBezTo>
                    <a:pt x="1036" y="1048"/>
                    <a:pt x="870" y="1203"/>
                    <a:pt x="679" y="1203"/>
                  </a:cubicBezTo>
                  <a:cubicBezTo>
                    <a:pt x="477" y="1203"/>
                    <a:pt x="322" y="1036"/>
                    <a:pt x="322" y="845"/>
                  </a:cubicBezTo>
                  <a:lnTo>
                    <a:pt x="322" y="691"/>
                  </a:lnTo>
                  <a:cubicBezTo>
                    <a:pt x="322" y="488"/>
                    <a:pt x="477" y="333"/>
                    <a:pt x="679" y="333"/>
                  </a:cubicBezTo>
                  <a:cubicBezTo>
                    <a:pt x="763" y="333"/>
                    <a:pt x="834" y="250"/>
                    <a:pt x="834" y="167"/>
                  </a:cubicBezTo>
                  <a:cubicBezTo>
                    <a:pt x="834" y="71"/>
                    <a:pt x="763" y="0"/>
                    <a:pt x="6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69" name="Google Shape;12069;p81"/>
            <p:cNvSpPr/>
            <p:nvPr/>
          </p:nvSpPr>
          <p:spPr>
            <a:xfrm>
              <a:off x="8207149" y="1640498"/>
              <a:ext cx="43104" cy="48032"/>
            </a:xfrm>
            <a:custGeom>
              <a:avLst/>
              <a:gdLst/>
              <a:ahLst/>
              <a:cxnLst/>
              <a:rect l="l" t="t" r="r" b="b"/>
              <a:pathLst>
                <a:path w="1347" h="1501" extrusionOk="0">
                  <a:moveTo>
                    <a:pt x="680" y="0"/>
                  </a:moveTo>
                  <a:cubicBezTo>
                    <a:pt x="299" y="0"/>
                    <a:pt x="1" y="298"/>
                    <a:pt x="1" y="667"/>
                  </a:cubicBezTo>
                  <a:lnTo>
                    <a:pt x="1" y="833"/>
                  </a:lnTo>
                  <a:cubicBezTo>
                    <a:pt x="1" y="1203"/>
                    <a:pt x="299" y="1500"/>
                    <a:pt x="680" y="1500"/>
                  </a:cubicBezTo>
                  <a:cubicBezTo>
                    <a:pt x="1049" y="1500"/>
                    <a:pt x="1346" y="1203"/>
                    <a:pt x="1346" y="833"/>
                  </a:cubicBezTo>
                  <a:lnTo>
                    <a:pt x="1346" y="691"/>
                  </a:lnTo>
                  <a:cubicBezTo>
                    <a:pt x="1346" y="595"/>
                    <a:pt x="1287" y="524"/>
                    <a:pt x="1192" y="524"/>
                  </a:cubicBezTo>
                  <a:cubicBezTo>
                    <a:pt x="1108" y="524"/>
                    <a:pt x="1037" y="595"/>
                    <a:pt x="1037" y="691"/>
                  </a:cubicBezTo>
                  <a:lnTo>
                    <a:pt x="1037" y="845"/>
                  </a:lnTo>
                  <a:cubicBezTo>
                    <a:pt x="1037" y="1048"/>
                    <a:pt x="870" y="1203"/>
                    <a:pt x="680" y="1203"/>
                  </a:cubicBezTo>
                  <a:cubicBezTo>
                    <a:pt x="477" y="1203"/>
                    <a:pt x="311" y="1036"/>
                    <a:pt x="311" y="845"/>
                  </a:cubicBezTo>
                  <a:lnTo>
                    <a:pt x="311" y="691"/>
                  </a:lnTo>
                  <a:cubicBezTo>
                    <a:pt x="311" y="488"/>
                    <a:pt x="477" y="333"/>
                    <a:pt x="680" y="333"/>
                  </a:cubicBezTo>
                  <a:cubicBezTo>
                    <a:pt x="763" y="333"/>
                    <a:pt x="834" y="250"/>
                    <a:pt x="834" y="167"/>
                  </a:cubicBezTo>
                  <a:cubicBezTo>
                    <a:pt x="834" y="71"/>
                    <a:pt x="763" y="0"/>
                    <a:pt x="6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70" name="Google Shape;12070;p81"/>
          <p:cNvGrpSpPr/>
          <p:nvPr/>
        </p:nvGrpSpPr>
        <p:grpSpPr>
          <a:xfrm>
            <a:off x="3020176" y="1599130"/>
            <a:ext cx="347872" cy="303904"/>
            <a:chOff x="3048045" y="1522930"/>
            <a:chExt cx="347872" cy="303904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2071" name="Google Shape;12071;p81"/>
            <p:cNvSpPr/>
            <p:nvPr/>
          </p:nvSpPr>
          <p:spPr>
            <a:xfrm>
              <a:off x="3137965" y="1548658"/>
              <a:ext cx="10688" cy="13760"/>
            </a:xfrm>
            <a:custGeom>
              <a:avLst/>
              <a:gdLst/>
              <a:ahLst/>
              <a:cxnLst/>
              <a:rect l="l" t="t" r="r" b="b"/>
              <a:pathLst>
                <a:path w="334" h="430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263"/>
                  </a:lnTo>
                  <a:cubicBezTo>
                    <a:pt x="0" y="358"/>
                    <a:pt x="72" y="429"/>
                    <a:pt x="167" y="429"/>
                  </a:cubicBezTo>
                  <a:cubicBezTo>
                    <a:pt x="262" y="429"/>
                    <a:pt x="334" y="358"/>
                    <a:pt x="334" y="263"/>
                  </a:cubicBezTo>
                  <a:lnTo>
                    <a:pt x="334" y="167"/>
                  </a:lnTo>
                  <a:cubicBezTo>
                    <a:pt x="310" y="60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grpSp>
          <p:nvGrpSpPr>
            <p:cNvPr id="12072" name="Google Shape;12072;p81"/>
            <p:cNvGrpSpPr/>
            <p:nvPr/>
          </p:nvGrpSpPr>
          <p:grpSpPr>
            <a:xfrm>
              <a:off x="3048045" y="1522930"/>
              <a:ext cx="347872" cy="303904"/>
              <a:chOff x="3048045" y="1522930"/>
              <a:chExt cx="347872" cy="303904"/>
            </a:xfrm>
            <a:grpFill/>
          </p:grpSpPr>
          <p:sp>
            <p:nvSpPr>
              <p:cNvPr id="12073" name="Google Shape;12073;p81"/>
              <p:cNvSpPr/>
              <p:nvPr/>
            </p:nvSpPr>
            <p:spPr>
              <a:xfrm>
                <a:off x="3048045" y="1522930"/>
                <a:ext cx="347872" cy="303904"/>
              </a:xfrm>
              <a:custGeom>
                <a:avLst/>
                <a:gdLst/>
                <a:ahLst/>
                <a:cxnLst/>
                <a:rect l="l" t="t" r="r" b="b"/>
                <a:pathLst>
                  <a:path w="10871" h="9497" extrusionOk="0">
                    <a:moveTo>
                      <a:pt x="5752" y="4495"/>
                    </a:moveTo>
                    <a:cubicBezTo>
                      <a:pt x="6093" y="4495"/>
                      <a:pt x="6440" y="4510"/>
                      <a:pt x="6775" y="4543"/>
                    </a:cubicBezTo>
                    <a:cubicBezTo>
                      <a:pt x="6680" y="4674"/>
                      <a:pt x="6597" y="4817"/>
                      <a:pt x="6513" y="4972"/>
                    </a:cubicBezTo>
                    <a:cubicBezTo>
                      <a:pt x="6229" y="4945"/>
                      <a:pt x="5949" y="4933"/>
                      <a:pt x="5681" y="4933"/>
                    </a:cubicBezTo>
                    <a:cubicBezTo>
                      <a:pt x="5354" y="4933"/>
                      <a:pt x="5044" y="4951"/>
                      <a:pt x="4763" y="4984"/>
                    </a:cubicBezTo>
                    <a:cubicBezTo>
                      <a:pt x="4834" y="4841"/>
                      <a:pt x="4918" y="4674"/>
                      <a:pt x="4977" y="4519"/>
                    </a:cubicBezTo>
                    <a:cubicBezTo>
                      <a:pt x="5227" y="4504"/>
                      <a:pt x="5488" y="4495"/>
                      <a:pt x="5752" y="4495"/>
                    </a:cubicBezTo>
                    <a:close/>
                    <a:moveTo>
                      <a:pt x="5644" y="5242"/>
                    </a:moveTo>
                    <a:cubicBezTo>
                      <a:pt x="5874" y="5242"/>
                      <a:pt x="6115" y="5252"/>
                      <a:pt x="6358" y="5269"/>
                    </a:cubicBezTo>
                    <a:lnTo>
                      <a:pt x="6085" y="5853"/>
                    </a:lnTo>
                    <a:cubicBezTo>
                      <a:pt x="5751" y="6579"/>
                      <a:pt x="5418" y="7282"/>
                      <a:pt x="4930" y="7639"/>
                    </a:cubicBezTo>
                    <a:cubicBezTo>
                      <a:pt x="4811" y="7722"/>
                      <a:pt x="4680" y="7794"/>
                      <a:pt x="4561" y="7877"/>
                    </a:cubicBezTo>
                    <a:cubicBezTo>
                      <a:pt x="4525" y="7853"/>
                      <a:pt x="4501" y="7841"/>
                      <a:pt x="4477" y="7829"/>
                    </a:cubicBezTo>
                    <a:cubicBezTo>
                      <a:pt x="4120" y="7555"/>
                      <a:pt x="3989" y="7246"/>
                      <a:pt x="4049" y="6805"/>
                    </a:cubicBezTo>
                    <a:cubicBezTo>
                      <a:pt x="4108" y="6389"/>
                      <a:pt x="4334" y="5889"/>
                      <a:pt x="4596" y="5329"/>
                    </a:cubicBezTo>
                    <a:cubicBezTo>
                      <a:pt x="4895" y="5269"/>
                      <a:pt x="5255" y="5242"/>
                      <a:pt x="5644" y="5242"/>
                    </a:cubicBezTo>
                    <a:close/>
                    <a:moveTo>
                      <a:pt x="2060" y="6412"/>
                    </a:moveTo>
                    <a:lnTo>
                      <a:pt x="2060" y="6412"/>
                    </a:lnTo>
                    <a:cubicBezTo>
                      <a:pt x="2036" y="6948"/>
                      <a:pt x="2096" y="7460"/>
                      <a:pt x="2322" y="7936"/>
                    </a:cubicBezTo>
                    <a:cubicBezTo>
                      <a:pt x="2132" y="7794"/>
                      <a:pt x="1977" y="7615"/>
                      <a:pt x="1905" y="7413"/>
                    </a:cubicBezTo>
                    <a:cubicBezTo>
                      <a:pt x="1763" y="6984"/>
                      <a:pt x="1858" y="6662"/>
                      <a:pt x="2060" y="6412"/>
                    </a:cubicBezTo>
                    <a:close/>
                    <a:moveTo>
                      <a:pt x="7370" y="5400"/>
                    </a:moveTo>
                    <a:cubicBezTo>
                      <a:pt x="8251" y="5579"/>
                      <a:pt x="8918" y="5900"/>
                      <a:pt x="9121" y="6281"/>
                    </a:cubicBezTo>
                    <a:cubicBezTo>
                      <a:pt x="9192" y="6424"/>
                      <a:pt x="9216" y="6555"/>
                      <a:pt x="9156" y="6710"/>
                    </a:cubicBezTo>
                    <a:cubicBezTo>
                      <a:pt x="9025" y="7067"/>
                      <a:pt x="8561" y="7389"/>
                      <a:pt x="7859" y="7663"/>
                    </a:cubicBezTo>
                    <a:cubicBezTo>
                      <a:pt x="7335" y="7853"/>
                      <a:pt x="6727" y="7984"/>
                      <a:pt x="6144" y="8032"/>
                    </a:cubicBezTo>
                    <a:cubicBezTo>
                      <a:pt x="6704" y="7377"/>
                      <a:pt x="6954" y="6615"/>
                      <a:pt x="7192" y="5924"/>
                    </a:cubicBezTo>
                    <a:cubicBezTo>
                      <a:pt x="7251" y="5746"/>
                      <a:pt x="7311" y="5567"/>
                      <a:pt x="7370" y="5400"/>
                    </a:cubicBezTo>
                    <a:close/>
                    <a:moveTo>
                      <a:pt x="3407" y="319"/>
                    </a:moveTo>
                    <a:cubicBezTo>
                      <a:pt x="3697" y="319"/>
                      <a:pt x="3980" y="376"/>
                      <a:pt x="4239" y="495"/>
                    </a:cubicBezTo>
                    <a:cubicBezTo>
                      <a:pt x="4989" y="828"/>
                      <a:pt x="5346" y="1590"/>
                      <a:pt x="5203" y="2591"/>
                    </a:cubicBezTo>
                    <a:cubicBezTo>
                      <a:pt x="5084" y="3543"/>
                      <a:pt x="4692" y="4388"/>
                      <a:pt x="4334" y="5150"/>
                    </a:cubicBezTo>
                    <a:cubicBezTo>
                      <a:pt x="4049" y="5746"/>
                      <a:pt x="3810" y="6270"/>
                      <a:pt x="3739" y="6746"/>
                    </a:cubicBezTo>
                    <a:cubicBezTo>
                      <a:pt x="3656" y="7258"/>
                      <a:pt x="3822" y="7675"/>
                      <a:pt x="4227" y="8008"/>
                    </a:cubicBezTo>
                    <a:cubicBezTo>
                      <a:pt x="4060" y="8067"/>
                      <a:pt x="3894" y="8127"/>
                      <a:pt x="3739" y="8151"/>
                    </a:cubicBezTo>
                    <a:cubicBezTo>
                      <a:pt x="3644" y="8032"/>
                      <a:pt x="3584" y="7913"/>
                      <a:pt x="3525" y="7817"/>
                    </a:cubicBezTo>
                    <a:cubicBezTo>
                      <a:pt x="3498" y="7754"/>
                      <a:pt x="3436" y="7725"/>
                      <a:pt x="3377" y="7725"/>
                    </a:cubicBezTo>
                    <a:cubicBezTo>
                      <a:pt x="3358" y="7725"/>
                      <a:pt x="3340" y="7728"/>
                      <a:pt x="3322" y="7734"/>
                    </a:cubicBezTo>
                    <a:cubicBezTo>
                      <a:pt x="3239" y="7782"/>
                      <a:pt x="3215" y="7865"/>
                      <a:pt x="3239" y="7948"/>
                    </a:cubicBezTo>
                    <a:cubicBezTo>
                      <a:pt x="3287" y="8032"/>
                      <a:pt x="3334" y="8115"/>
                      <a:pt x="3382" y="8186"/>
                    </a:cubicBezTo>
                    <a:cubicBezTo>
                      <a:pt x="3179" y="8186"/>
                      <a:pt x="2989" y="8163"/>
                      <a:pt x="2810" y="8127"/>
                    </a:cubicBezTo>
                    <a:cubicBezTo>
                      <a:pt x="2025" y="6984"/>
                      <a:pt x="2453" y="5353"/>
                      <a:pt x="2846" y="3912"/>
                    </a:cubicBezTo>
                    <a:cubicBezTo>
                      <a:pt x="2977" y="3412"/>
                      <a:pt x="3108" y="2924"/>
                      <a:pt x="3179" y="2483"/>
                    </a:cubicBezTo>
                    <a:cubicBezTo>
                      <a:pt x="3572" y="2412"/>
                      <a:pt x="3918" y="2305"/>
                      <a:pt x="4120" y="2233"/>
                    </a:cubicBezTo>
                    <a:lnTo>
                      <a:pt x="4120" y="2555"/>
                    </a:lnTo>
                    <a:cubicBezTo>
                      <a:pt x="4120" y="2650"/>
                      <a:pt x="4180" y="2722"/>
                      <a:pt x="4275" y="2722"/>
                    </a:cubicBezTo>
                    <a:cubicBezTo>
                      <a:pt x="4358" y="2722"/>
                      <a:pt x="4418" y="2650"/>
                      <a:pt x="4430" y="2579"/>
                    </a:cubicBezTo>
                    <a:cubicBezTo>
                      <a:pt x="4453" y="2376"/>
                      <a:pt x="4430" y="2186"/>
                      <a:pt x="4418" y="1995"/>
                    </a:cubicBezTo>
                    <a:cubicBezTo>
                      <a:pt x="4418" y="1948"/>
                      <a:pt x="4394" y="1900"/>
                      <a:pt x="4346" y="1876"/>
                    </a:cubicBezTo>
                    <a:cubicBezTo>
                      <a:pt x="4320" y="1857"/>
                      <a:pt x="4294" y="1848"/>
                      <a:pt x="4270" y="1848"/>
                    </a:cubicBezTo>
                    <a:cubicBezTo>
                      <a:pt x="4250" y="1848"/>
                      <a:pt x="4231" y="1854"/>
                      <a:pt x="4215" y="1864"/>
                    </a:cubicBezTo>
                    <a:cubicBezTo>
                      <a:pt x="4215" y="1864"/>
                      <a:pt x="3656" y="2079"/>
                      <a:pt x="3084" y="2174"/>
                    </a:cubicBezTo>
                    <a:cubicBezTo>
                      <a:pt x="2919" y="2202"/>
                      <a:pt x="2741" y="2221"/>
                      <a:pt x="2569" y="2221"/>
                    </a:cubicBezTo>
                    <a:cubicBezTo>
                      <a:pt x="2307" y="2221"/>
                      <a:pt x="2059" y="2177"/>
                      <a:pt x="1894" y="2055"/>
                    </a:cubicBezTo>
                    <a:lnTo>
                      <a:pt x="1953" y="2055"/>
                    </a:lnTo>
                    <a:cubicBezTo>
                      <a:pt x="1973" y="2055"/>
                      <a:pt x="1992" y="2056"/>
                      <a:pt x="2012" y="2056"/>
                    </a:cubicBezTo>
                    <a:cubicBezTo>
                      <a:pt x="2431" y="2056"/>
                      <a:pt x="2946" y="1937"/>
                      <a:pt x="3537" y="1709"/>
                    </a:cubicBezTo>
                    <a:cubicBezTo>
                      <a:pt x="3620" y="1686"/>
                      <a:pt x="3656" y="1590"/>
                      <a:pt x="3632" y="1507"/>
                    </a:cubicBezTo>
                    <a:cubicBezTo>
                      <a:pt x="3614" y="1434"/>
                      <a:pt x="3554" y="1403"/>
                      <a:pt x="3489" y="1403"/>
                    </a:cubicBezTo>
                    <a:cubicBezTo>
                      <a:pt x="3469" y="1403"/>
                      <a:pt x="3449" y="1406"/>
                      <a:pt x="3429" y="1412"/>
                    </a:cubicBezTo>
                    <a:cubicBezTo>
                      <a:pt x="2837" y="1644"/>
                      <a:pt x="2361" y="1735"/>
                      <a:pt x="2013" y="1735"/>
                    </a:cubicBezTo>
                    <a:cubicBezTo>
                      <a:pt x="1683" y="1735"/>
                      <a:pt x="1469" y="1653"/>
                      <a:pt x="1382" y="1531"/>
                    </a:cubicBezTo>
                    <a:cubicBezTo>
                      <a:pt x="1298" y="1412"/>
                      <a:pt x="1382" y="1293"/>
                      <a:pt x="1429" y="1245"/>
                    </a:cubicBezTo>
                    <a:cubicBezTo>
                      <a:pt x="1975" y="648"/>
                      <a:pt x="2712" y="319"/>
                      <a:pt x="3407" y="319"/>
                    </a:cubicBezTo>
                    <a:close/>
                    <a:moveTo>
                      <a:pt x="7716" y="4674"/>
                    </a:moveTo>
                    <a:cubicBezTo>
                      <a:pt x="8549" y="4817"/>
                      <a:pt x="9240" y="5055"/>
                      <a:pt x="9752" y="5353"/>
                    </a:cubicBezTo>
                    <a:cubicBezTo>
                      <a:pt x="10121" y="5567"/>
                      <a:pt x="10549" y="5924"/>
                      <a:pt x="10549" y="6412"/>
                    </a:cubicBezTo>
                    <a:cubicBezTo>
                      <a:pt x="10549" y="6889"/>
                      <a:pt x="10287" y="7365"/>
                      <a:pt x="9775" y="7782"/>
                    </a:cubicBezTo>
                    <a:cubicBezTo>
                      <a:pt x="9168" y="8270"/>
                      <a:pt x="8263" y="8663"/>
                      <a:pt x="7204" y="8877"/>
                    </a:cubicBezTo>
                    <a:cubicBezTo>
                      <a:pt x="6612" y="8997"/>
                      <a:pt x="6014" y="9062"/>
                      <a:pt x="5455" y="9062"/>
                    </a:cubicBezTo>
                    <a:cubicBezTo>
                      <a:pt x="5237" y="9062"/>
                      <a:pt x="5026" y="9052"/>
                      <a:pt x="4822" y="9032"/>
                    </a:cubicBezTo>
                    <a:cubicBezTo>
                      <a:pt x="4894" y="9008"/>
                      <a:pt x="4977" y="8960"/>
                      <a:pt x="5049" y="8925"/>
                    </a:cubicBezTo>
                    <a:cubicBezTo>
                      <a:pt x="5358" y="8758"/>
                      <a:pt x="5608" y="8579"/>
                      <a:pt x="5835" y="8389"/>
                    </a:cubicBezTo>
                    <a:cubicBezTo>
                      <a:pt x="6549" y="8365"/>
                      <a:pt x="7335" y="8210"/>
                      <a:pt x="7990" y="7972"/>
                    </a:cubicBezTo>
                    <a:cubicBezTo>
                      <a:pt x="8549" y="7770"/>
                      <a:pt x="9264" y="7413"/>
                      <a:pt x="9466" y="6841"/>
                    </a:cubicBezTo>
                    <a:cubicBezTo>
                      <a:pt x="9561" y="6603"/>
                      <a:pt x="9537" y="6365"/>
                      <a:pt x="9406" y="6139"/>
                    </a:cubicBezTo>
                    <a:cubicBezTo>
                      <a:pt x="9156" y="5698"/>
                      <a:pt x="8442" y="5305"/>
                      <a:pt x="7489" y="5115"/>
                    </a:cubicBezTo>
                    <a:cubicBezTo>
                      <a:pt x="7549" y="4972"/>
                      <a:pt x="7620" y="4817"/>
                      <a:pt x="7716" y="4674"/>
                    </a:cubicBezTo>
                    <a:close/>
                    <a:moveTo>
                      <a:pt x="7870" y="3888"/>
                    </a:moveTo>
                    <a:lnTo>
                      <a:pt x="7870" y="3888"/>
                    </a:lnTo>
                    <a:cubicBezTo>
                      <a:pt x="7335" y="4365"/>
                      <a:pt x="7120" y="5055"/>
                      <a:pt x="6858" y="5805"/>
                    </a:cubicBezTo>
                    <a:cubicBezTo>
                      <a:pt x="6501" y="6865"/>
                      <a:pt x="6144" y="7948"/>
                      <a:pt x="4858" y="8615"/>
                    </a:cubicBezTo>
                    <a:cubicBezTo>
                      <a:pt x="4221" y="8982"/>
                      <a:pt x="3593" y="9144"/>
                      <a:pt x="3002" y="9144"/>
                    </a:cubicBezTo>
                    <a:cubicBezTo>
                      <a:pt x="2941" y="9144"/>
                      <a:pt x="2882" y="9142"/>
                      <a:pt x="2822" y="9139"/>
                    </a:cubicBezTo>
                    <a:cubicBezTo>
                      <a:pt x="2286" y="9091"/>
                      <a:pt x="1822" y="8901"/>
                      <a:pt x="1441" y="8556"/>
                    </a:cubicBezTo>
                    <a:cubicBezTo>
                      <a:pt x="1143" y="8270"/>
                      <a:pt x="953" y="7913"/>
                      <a:pt x="870" y="7532"/>
                    </a:cubicBezTo>
                    <a:cubicBezTo>
                      <a:pt x="774" y="7127"/>
                      <a:pt x="822" y="6722"/>
                      <a:pt x="989" y="6341"/>
                    </a:cubicBezTo>
                    <a:cubicBezTo>
                      <a:pt x="1179" y="5912"/>
                      <a:pt x="1632" y="5460"/>
                      <a:pt x="2203" y="5162"/>
                    </a:cubicBezTo>
                    <a:lnTo>
                      <a:pt x="2203" y="5162"/>
                    </a:lnTo>
                    <a:cubicBezTo>
                      <a:pt x="2155" y="5400"/>
                      <a:pt x="2120" y="5639"/>
                      <a:pt x="2084" y="5877"/>
                    </a:cubicBezTo>
                    <a:cubicBezTo>
                      <a:pt x="1739" y="6210"/>
                      <a:pt x="1346" y="6722"/>
                      <a:pt x="1596" y="7496"/>
                    </a:cubicBezTo>
                    <a:cubicBezTo>
                      <a:pt x="1727" y="7913"/>
                      <a:pt x="2096" y="8246"/>
                      <a:pt x="2596" y="8413"/>
                    </a:cubicBezTo>
                    <a:cubicBezTo>
                      <a:pt x="2810" y="8484"/>
                      <a:pt x="3037" y="8508"/>
                      <a:pt x="3275" y="8508"/>
                    </a:cubicBezTo>
                    <a:cubicBezTo>
                      <a:pt x="3870" y="8508"/>
                      <a:pt x="4525" y="8294"/>
                      <a:pt x="5096" y="7877"/>
                    </a:cubicBezTo>
                    <a:cubicBezTo>
                      <a:pt x="5656" y="7460"/>
                      <a:pt x="6013" y="6698"/>
                      <a:pt x="6358" y="5948"/>
                    </a:cubicBezTo>
                    <a:cubicBezTo>
                      <a:pt x="6775" y="5079"/>
                      <a:pt x="7156" y="4222"/>
                      <a:pt x="7870" y="3888"/>
                    </a:cubicBezTo>
                    <a:close/>
                    <a:moveTo>
                      <a:pt x="3412" y="0"/>
                    </a:moveTo>
                    <a:cubicBezTo>
                      <a:pt x="3196" y="0"/>
                      <a:pt x="2974" y="30"/>
                      <a:pt x="2751" y="90"/>
                    </a:cubicBezTo>
                    <a:cubicBezTo>
                      <a:pt x="2155" y="233"/>
                      <a:pt x="1620" y="566"/>
                      <a:pt x="1179" y="1043"/>
                    </a:cubicBezTo>
                    <a:cubicBezTo>
                      <a:pt x="989" y="1245"/>
                      <a:pt x="953" y="1519"/>
                      <a:pt x="1108" y="1721"/>
                    </a:cubicBezTo>
                    <a:cubicBezTo>
                      <a:pt x="1143" y="1781"/>
                      <a:pt x="1191" y="1840"/>
                      <a:pt x="1263" y="1888"/>
                    </a:cubicBezTo>
                    <a:lnTo>
                      <a:pt x="631" y="2352"/>
                    </a:lnTo>
                    <a:lnTo>
                      <a:pt x="167" y="2352"/>
                    </a:lnTo>
                    <a:cubicBezTo>
                      <a:pt x="72" y="2352"/>
                      <a:pt x="0" y="2424"/>
                      <a:pt x="0" y="2519"/>
                    </a:cubicBezTo>
                    <a:cubicBezTo>
                      <a:pt x="0" y="2602"/>
                      <a:pt x="72" y="2674"/>
                      <a:pt x="167" y="2674"/>
                    </a:cubicBezTo>
                    <a:lnTo>
                      <a:pt x="453" y="2674"/>
                    </a:lnTo>
                    <a:lnTo>
                      <a:pt x="346" y="2972"/>
                    </a:lnTo>
                    <a:cubicBezTo>
                      <a:pt x="310" y="3067"/>
                      <a:pt x="358" y="3150"/>
                      <a:pt x="453" y="3186"/>
                    </a:cubicBezTo>
                    <a:cubicBezTo>
                      <a:pt x="465" y="3186"/>
                      <a:pt x="477" y="3198"/>
                      <a:pt x="489" y="3198"/>
                    </a:cubicBezTo>
                    <a:cubicBezTo>
                      <a:pt x="548" y="3198"/>
                      <a:pt x="631" y="3150"/>
                      <a:pt x="643" y="3091"/>
                    </a:cubicBezTo>
                    <a:lnTo>
                      <a:pt x="786" y="2638"/>
                    </a:lnTo>
                    <a:lnTo>
                      <a:pt x="1477" y="2138"/>
                    </a:lnTo>
                    <a:cubicBezTo>
                      <a:pt x="1710" y="2468"/>
                      <a:pt x="2125" y="2569"/>
                      <a:pt x="2548" y="2569"/>
                    </a:cubicBezTo>
                    <a:cubicBezTo>
                      <a:pt x="2644" y="2569"/>
                      <a:pt x="2740" y="2564"/>
                      <a:pt x="2834" y="2555"/>
                    </a:cubicBezTo>
                    <a:lnTo>
                      <a:pt x="2834" y="2555"/>
                    </a:lnTo>
                    <a:cubicBezTo>
                      <a:pt x="2751" y="2960"/>
                      <a:pt x="2632" y="3412"/>
                      <a:pt x="2513" y="3865"/>
                    </a:cubicBezTo>
                    <a:cubicBezTo>
                      <a:pt x="2441" y="4186"/>
                      <a:pt x="2358" y="4496"/>
                      <a:pt x="2275" y="4805"/>
                    </a:cubicBezTo>
                    <a:cubicBezTo>
                      <a:pt x="1548" y="5138"/>
                      <a:pt x="929" y="5686"/>
                      <a:pt x="691" y="6246"/>
                    </a:cubicBezTo>
                    <a:cubicBezTo>
                      <a:pt x="489" y="6686"/>
                      <a:pt x="441" y="7174"/>
                      <a:pt x="548" y="7639"/>
                    </a:cubicBezTo>
                    <a:cubicBezTo>
                      <a:pt x="655" y="8091"/>
                      <a:pt x="882" y="8508"/>
                      <a:pt x="1227" y="8829"/>
                    </a:cubicBezTo>
                    <a:cubicBezTo>
                      <a:pt x="1632" y="9210"/>
                      <a:pt x="2179" y="9437"/>
                      <a:pt x="2798" y="9484"/>
                    </a:cubicBezTo>
                    <a:cubicBezTo>
                      <a:pt x="2870" y="9484"/>
                      <a:pt x="2953" y="9496"/>
                      <a:pt x="3025" y="9496"/>
                    </a:cubicBezTo>
                    <a:cubicBezTo>
                      <a:pt x="3406" y="9496"/>
                      <a:pt x="3799" y="9425"/>
                      <a:pt x="4215" y="9282"/>
                    </a:cubicBezTo>
                    <a:cubicBezTo>
                      <a:pt x="4596" y="9365"/>
                      <a:pt x="5037" y="9401"/>
                      <a:pt x="5489" y="9401"/>
                    </a:cubicBezTo>
                    <a:cubicBezTo>
                      <a:pt x="6061" y="9401"/>
                      <a:pt x="6668" y="9341"/>
                      <a:pt x="7251" y="9222"/>
                    </a:cubicBezTo>
                    <a:cubicBezTo>
                      <a:pt x="8371" y="9008"/>
                      <a:pt x="9323" y="8591"/>
                      <a:pt x="9978" y="8067"/>
                    </a:cubicBezTo>
                    <a:cubicBezTo>
                      <a:pt x="10573" y="7591"/>
                      <a:pt x="10871" y="7008"/>
                      <a:pt x="10871" y="6412"/>
                    </a:cubicBezTo>
                    <a:cubicBezTo>
                      <a:pt x="10871" y="5472"/>
                      <a:pt x="9764" y="4734"/>
                      <a:pt x="7906" y="4376"/>
                    </a:cubicBezTo>
                    <a:cubicBezTo>
                      <a:pt x="8109" y="4103"/>
                      <a:pt x="8394" y="3900"/>
                      <a:pt x="8787" y="3769"/>
                    </a:cubicBezTo>
                    <a:cubicBezTo>
                      <a:pt x="8871" y="3734"/>
                      <a:pt x="8918" y="3650"/>
                      <a:pt x="8883" y="3555"/>
                    </a:cubicBezTo>
                    <a:cubicBezTo>
                      <a:pt x="8871" y="3495"/>
                      <a:pt x="8811" y="3448"/>
                      <a:pt x="8740" y="3448"/>
                    </a:cubicBezTo>
                    <a:cubicBezTo>
                      <a:pt x="8698" y="3446"/>
                      <a:pt x="8657" y="3444"/>
                      <a:pt x="8616" y="3444"/>
                    </a:cubicBezTo>
                    <a:cubicBezTo>
                      <a:pt x="8002" y="3444"/>
                      <a:pt x="7472" y="3695"/>
                      <a:pt x="7037" y="4186"/>
                    </a:cubicBezTo>
                    <a:cubicBezTo>
                      <a:pt x="7025" y="4198"/>
                      <a:pt x="7013" y="4210"/>
                      <a:pt x="7001" y="4246"/>
                    </a:cubicBezTo>
                    <a:cubicBezTo>
                      <a:pt x="6574" y="4205"/>
                      <a:pt x="6141" y="4176"/>
                      <a:pt x="5714" y="4176"/>
                    </a:cubicBezTo>
                    <a:cubicBezTo>
                      <a:pt x="5511" y="4176"/>
                      <a:pt x="5308" y="4183"/>
                      <a:pt x="5108" y="4198"/>
                    </a:cubicBezTo>
                    <a:cubicBezTo>
                      <a:pt x="5299" y="3698"/>
                      <a:pt x="5454" y="3198"/>
                      <a:pt x="5525" y="2626"/>
                    </a:cubicBezTo>
                    <a:cubicBezTo>
                      <a:pt x="5596" y="2031"/>
                      <a:pt x="5525" y="1531"/>
                      <a:pt x="5299" y="1102"/>
                    </a:cubicBezTo>
                    <a:cubicBezTo>
                      <a:pt x="5096" y="697"/>
                      <a:pt x="4775" y="400"/>
                      <a:pt x="4358" y="209"/>
                    </a:cubicBezTo>
                    <a:cubicBezTo>
                      <a:pt x="4068" y="72"/>
                      <a:pt x="3748" y="0"/>
                      <a:pt x="34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2074" name="Google Shape;12074;p81"/>
              <p:cNvSpPr/>
              <p:nvPr/>
            </p:nvSpPr>
            <p:spPr>
              <a:xfrm>
                <a:off x="3139117" y="1621010"/>
                <a:ext cx="49152" cy="137600"/>
              </a:xfrm>
              <a:custGeom>
                <a:avLst/>
                <a:gdLst/>
                <a:ahLst/>
                <a:cxnLst/>
                <a:rect l="l" t="t" r="r" b="b"/>
                <a:pathLst>
                  <a:path w="1536" h="4300" extrusionOk="0">
                    <a:moveTo>
                      <a:pt x="1360" y="0"/>
                    </a:moveTo>
                    <a:cubicBezTo>
                      <a:pt x="1284" y="0"/>
                      <a:pt x="1212" y="56"/>
                      <a:pt x="1191" y="121"/>
                    </a:cubicBezTo>
                    <a:cubicBezTo>
                      <a:pt x="1072" y="669"/>
                      <a:pt x="857" y="1192"/>
                      <a:pt x="655" y="1692"/>
                    </a:cubicBezTo>
                    <a:cubicBezTo>
                      <a:pt x="310" y="2526"/>
                      <a:pt x="0" y="3336"/>
                      <a:pt x="119" y="4169"/>
                    </a:cubicBezTo>
                    <a:cubicBezTo>
                      <a:pt x="131" y="4240"/>
                      <a:pt x="191" y="4300"/>
                      <a:pt x="286" y="4300"/>
                    </a:cubicBezTo>
                    <a:lnTo>
                      <a:pt x="310" y="4300"/>
                    </a:lnTo>
                    <a:cubicBezTo>
                      <a:pt x="405" y="4288"/>
                      <a:pt x="464" y="4217"/>
                      <a:pt x="441" y="4121"/>
                    </a:cubicBezTo>
                    <a:cubicBezTo>
                      <a:pt x="322" y="3383"/>
                      <a:pt x="643" y="2621"/>
                      <a:pt x="953" y="1835"/>
                    </a:cubicBezTo>
                    <a:cubicBezTo>
                      <a:pt x="1155" y="1311"/>
                      <a:pt x="1381" y="776"/>
                      <a:pt x="1500" y="192"/>
                    </a:cubicBezTo>
                    <a:cubicBezTo>
                      <a:pt x="1536" y="109"/>
                      <a:pt x="1476" y="14"/>
                      <a:pt x="1381" y="2"/>
                    </a:cubicBezTo>
                    <a:cubicBezTo>
                      <a:pt x="1374" y="1"/>
                      <a:pt x="1367" y="0"/>
                      <a:pt x="13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12075" name="Google Shape;12075;p81"/>
          <p:cNvGrpSpPr/>
          <p:nvPr/>
        </p:nvGrpSpPr>
        <p:grpSpPr>
          <a:xfrm>
            <a:off x="1105264" y="3428122"/>
            <a:ext cx="313984" cy="358560"/>
            <a:chOff x="1133133" y="3351922"/>
            <a:chExt cx="313984" cy="358560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2076" name="Google Shape;12076;p81"/>
            <p:cNvSpPr/>
            <p:nvPr/>
          </p:nvSpPr>
          <p:spPr>
            <a:xfrm>
              <a:off x="1133133" y="3351922"/>
              <a:ext cx="313984" cy="358560"/>
            </a:xfrm>
            <a:custGeom>
              <a:avLst/>
              <a:gdLst/>
              <a:ahLst/>
              <a:cxnLst/>
              <a:rect l="l" t="t" r="r" b="b"/>
              <a:pathLst>
                <a:path w="9812" h="11205" extrusionOk="0">
                  <a:moveTo>
                    <a:pt x="1251" y="4025"/>
                  </a:moveTo>
                  <a:cubicBezTo>
                    <a:pt x="1548" y="4025"/>
                    <a:pt x="1787" y="4263"/>
                    <a:pt x="1787" y="4561"/>
                  </a:cubicBezTo>
                  <a:lnTo>
                    <a:pt x="1787" y="7704"/>
                  </a:lnTo>
                  <a:cubicBezTo>
                    <a:pt x="1787" y="7990"/>
                    <a:pt x="2013" y="8204"/>
                    <a:pt x="2287" y="8204"/>
                  </a:cubicBezTo>
                  <a:lnTo>
                    <a:pt x="3001" y="8204"/>
                  </a:lnTo>
                  <a:lnTo>
                    <a:pt x="3001" y="9300"/>
                  </a:lnTo>
                  <a:lnTo>
                    <a:pt x="1775" y="9300"/>
                  </a:lnTo>
                  <a:cubicBezTo>
                    <a:pt x="1191" y="9300"/>
                    <a:pt x="715" y="8823"/>
                    <a:pt x="715" y="8240"/>
                  </a:cubicBezTo>
                  <a:lnTo>
                    <a:pt x="715" y="4561"/>
                  </a:lnTo>
                  <a:cubicBezTo>
                    <a:pt x="715" y="4263"/>
                    <a:pt x="953" y="4025"/>
                    <a:pt x="1251" y="4025"/>
                  </a:cubicBezTo>
                  <a:close/>
                  <a:moveTo>
                    <a:pt x="4906" y="1"/>
                  </a:moveTo>
                  <a:cubicBezTo>
                    <a:pt x="4823" y="1"/>
                    <a:pt x="4739" y="84"/>
                    <a:pt x="4739" y="167"/>
                  </a:cubicBezTo>
                  <a:lnTo>
                    <a:pt x="4739" y="548"/>
                  </a:lnTo>
                  <a:cubicBezTo>
                    <a:pt x="4346" y="572"/>
                    <a:pt x="3965" y="739"/>
                    <a:pt x="3668" y="989"/>
                  </a:cubicBezTo>
                  <a:lnTo>
                    <a:pt x="3406" y="727"/>
                  </a:lnTo>
                  <a:cubicBezTo>
                    <a:pt x="3376" y="697"/>
                    <a:pt x="3334" y="682"/>
                    <a:pt x="3291" y="682"/>
                  </a:cubicBezTo>
                  <a:cubicBezTo>
                    <a:pt x="3248" y="682"/>
                    <a:pt x="3203" y="697"/>
                    <a:pt x="3168" y="727"/>
                  </a:cubicBezTo>
                  <a:cubicBezTo>
                    <a:pt x="3108" y="787"/>
                    <a:pt x="3108" y="882"/>
                    <a:pt x="3168" y="965"/>
                  </a:cubicBezTo>
                  <a:lnTo>
                    <a:pt x="3430" y="1227"/>
                  </a:lnTo>
                  <a:cubicBezTo>
                    <a:pt x="3180" y="1525"/>
                    <a:pt x="3037" y="1882"/>
                    <a:pt x="2989" y="2299"/>
                  </a:cubicBezTo>
                  <a:lnTo>
                    <a:pt x="2620" y="2299"/>
                  </a:lnTo>
                  <a:cubicBezTo>
                    <a:pt x="2525" y="2299"/>
                    <a:pt x="2453" y="2370"/>
                    <a:pt x="2453" y="2465"/>
                  </a:cubicBezTo>
                  <a:cubicBezTo>
                    <a:pt x="2453" y="2549"/>
                    <a:pt x="2525" y="2632"/>
                    <a:pt x="2620" y="2632"/>
                  </a:cubicBezTo>
                  <a:lnTo>
                    <a:pt x="2977" y="2632"/>
                  </a:lnTo>
                  <a:lnTo>
                    <a:pt x="2977" y="3704"/>
                  </a:lnTo>
                  <a:lnTo>
                    <a:pt x="2620" y="3704"/>
                  </a:lnTo>
                  <a:cubicBezTo>
                    <a:pt x="2525" y="3704"/>
                    <a:pt x="2453" y="3775"/>
                    <a:pt x="2453" y="3858"/>
                  </a:cubicBezTo>
                  <a:cubicBezTo>
                    <a:pt x="2453" y="3954"/>
                    <a:pt x="2525" y="4025"/>
                    <a:pt x="2620" y="4025"/>
                  </a:cubicBezTo>
                  <a:lnTo>
                    <a:pt x="2977" y="4025"/>
                  </a:lnTo>
                  <a:lnTo>
                    <a:pt x="2977" y="5097"/>
                  </a:lnTo>
                  <a:lnTo>
                    <a:pt x="2620" y="5097"/>
                  </a:lnTo>
                  <a:cubicBezTo>
                    <a:pt x="2525" y="5097"/>
                    <a:pt x="2453" y="5168"/>
                    <a:pt x="2453" y="5263"/>
                  </a:cubicBezTo>
                  <a:cubicBezTo>
                    <a:pt x="2453" y="5347"/>
                    <a:pt x="2525" y="5430"/>
                    <a:pt x="2620" y="5430"/>
                  </a:cubicBezTo>
                  <a:lnTo>
                    <a:pt x="2977" y="5430"/>
                  </a:lnTo>
                  <a:lnTo>
                    <a:pt x="2977" y="6502"/>
                  </a:lnTo>
                  <a:lnTo>
                    <a:pt x="2620" y="6502"/>
                  </a:lnTo>
                  <a:cubicBezTo>
                    <a:pt x="2525" y="6502"/>
                    <a:pt x="2453" y="6573"/>
                    <a:pt x="2453" y="6656"/>
                  </a:cubicBezTo>
                  <a:cubicBezTo>
                    <a:pt x="2453" y="6752"/>
                    <a:pt x="2525" y="6823"/>
                    <a:pt x="2620" y="6823"/>
                  </a:cubicBezTo>
                  <a:lnTo>
                    <a:pt x="2977" y="6823"/>
                  </a:lnTo>
                  <a:lnTo>
                    <a:pt x="2977" y="7895"/>
                  </a:lnTo>
                  <a:lnTo>
                    <a:pt x="2263" y="7895"/>
                  </a:lnTo>
                  <a:cubicBezTo>
                    <a:pt x="2156" y="7895"/>
                    <a:pt x="2084" y="7811"/>
                    <a:pt x="2084" y="7716"/>
                  </a:cubicBezTo>
                  <a:lnTo>
                    <a:pt x="2084" y="7359"/>
                  </a:lnTo>
                  <a:lnTo>
                    <a:pt x="2263" y="7359"/>
                  </a:lnTo>
                  <a:cubicBezTo>
                    <a:pt x="2346" y="7359"/>
                    <a:pt x="2418" y="7287"/>
                    <a:pt x="2418" y="7192"/>
                  </a:cubicBezTo>
                  <a:cubicBezTo>
                    <a:pt x="2418" y="7109"/>
                    <a:pt x="2346" y="7037"/>
                    <a:pt x="2263" y="7037"/>
                  </a:cubicBezTo>
                  <a:lnTo>
                    <a:pt x="2084" y="7037"/>
                  </a:lnTo>
                  <a:lnTo>
                    <a:pt x="2084" y="6144"/>
                  </a:lnTo>
                  <a:lnTo>
                    <a:pt x="2263" y="6144"/>
                  </a:lnTo>
                  <a:cubicBezTo>
                    <a:pt x="2346" y="6144"/>
                    <a:pt x="2418" y="6061"/>
                    <a:pt x="2418" y="5978"/>
                  </a:cubicBezTo>
                  <a:cubicBezTo>
                    <a:pt x="2418" y="5882"/>
                    <a:pt x="2346" y="5811"/>
                    <a:pt x="2263" y="5811"/>
                  </a:cubicBezTo>
                  <a:lnTo>
                    <a:pt x="2084" y="5811"/>
                  </a:lnTo>
                  <a:lnTo>
                    <a:pt x="2084" y="4918"/>
                  </a:lnTo>
                  <a:lnTo>
                    <a:pt x="2263" y="4918"/>
                  </a:lnTo>
                  <a:cubicBezTo>
                    <a:pt x="2346" y="4918"/>
                    <a:pt x="2418" y="4847"/>
                    <a:pt x="2418" y="4751"/>
                  </a:cubicBezTo>
                  <a:cubicBezTo>
                    <a:pt x="2418" y="4668"/>
                    <a:pt x="2346" y="4597"/>
                    <a:pt x="2263" y="4597"/>
                  </a:cubicBezTo>
                  <a:lnTo>
                    <a:pt x="2084" y="4597"/>
                  </a:lnTo>
                  <a:lnTo>
                    <a:pt x="2084" y="4573"/>
                  </a:lnTo>
                  <a:cubicBezTo>
                    <a:pt x="2084" y="4156"/>
                    <a:pt x="1787" y="3799"/>
                    <a:pt x="1382" y="3727"/>
                  </a:cubicBezTo>
                  <a:lnTo>
                    <a:pt x="1382" y="3525"/>
                  </a:lnTo>
                  <a:cubicBezTo>
                    <a:pt x="1382" y="3430"/>
                    <a:pt x="1310" y="3358"/>
                    <a:pt x="1215" y="3358"/>
                  </a:cubicBezTo>
                  <a:cubicBezTo>
                    <a:pt x="1132" y="3358"/>
                    <a:pt x="1048" y="3430"/>
                    <a:pt x="1048" y="3525"/>
                  </a:cubicBezTo>
                  <a:lnTo>
                    <a:pt x="1048" y="3727"/>
                  </a:lnTo>
                  <a:cubicBezTo>
                    <a:pt x="655" y="3799"/>
                    <a:pt x="358" y="4156"/>
                    <a:pt x="358" y="4573"/>
                  </a:cubicBezTo>
                  <a:lnTo>
                    <a:pt x="358" y="4597"/>
                  </a:lnTo>
                  <a:lnTo>
                    <a:pt x="179" y="4597"/>
                  </a:lnTo>
                  <a:cubicBezTo>
                    <a:pt x="84" y="4597"/>
                    <a:pt x="13" y="4668"/>
                    <a:pt x="13" y="4751"/>
                  </a:cubicBezTo>
                  <a:cubicBezTo>
                    <a:pt x="13" y="4847"/>
                    <a:pt x="84" y="4918"/>
                    <a:pt x="179" y="4918"/>
                  </a:cubicBezTo>
                  <a:lnTo>
                    <a:pt x="358" y="4918"/>
                  </a:lnTo>
                  <a:lnTo>
                    <a:pt x="358" y="5811"/>
                  </a:lnTo>
                  <a:lnTo>
                    <a:pt x="179" y="5811"/>
                  </a:lnTo>
                  <a:cubicBezTo>
                    <a:pt x="84" y="5811"/>
                    <a:pt x="13" y="5882"/>
                    <a:pt x="13" y="5978"/>
                  </a:cubicBezTo>
                  <a:cubicBezTo>
                    <a:pt x="13" y="6061"/>
                    <a:pt x="84" y="6144"/>
                    <a:pt x="179" y="6144"/>
                  </a:cubicBezTo>
                  <a:lnTo>
                    <a:pt x="358" y="6144"/>
                  </a:lnTo>
                  <a:lnTo>
                    <a:pt x="358" y="7037"/>
                  </a:lnTo>
                  <a:lnTo>
                    <a:pt x="179" y="7037"/>
                  </a:lnTo>
                  <a:cubicBezTo>
                    <a:pt x="84" y="7037"/>
                    <a:pt x="13" y="7109"/>
                    <a:pt x="13" y="7192"/>
                  </a:cubicBezTo>
                  <a:cubicBezTo>
                    <a:pt x="13" y="7287"/>
                    <a:pt x="84" y="7359"/>
                    <a:pt x="179" y="7359"/>
                  </a:cubicBezTo>
                  <a:lnTo>
                    <a:pt x="358" y="7359"/>
                  </a:lnTo>
                  <a:lnTo>
                    <a:pt x="358" y="8240"/>
                  </a:lnTo>
                  <a:lnTo>
                    <a:pt x="358" y="8252"/>
                  </a:lnTo>
                  <a:lnTo>
                    <a:pt x="155" y="8252"/>
                  </a:lnTo>
                  <a:cubicBezTo>
                    <a:pt x="72" y="8252"/>
                    <a:pt x="1" y="8323"/>
                    <a:pt x="1" y="8418"/>
                  </a:cubicBezTo>
                  <a:cubicBezTo>
                    <a:pt x="1" y="8502"/>
                    <a:pt x="72" y="8585"/>
                    <a:pt x="155" y="8585"/>
                  </a:cubicBezTo>
                  <a:lnTo>
                    <a:pt x="382" y="8585"/>
                  </a:lnTo>
                  <a:cubicBezTo>
                    <a:pt x="536" y="9180"/>
                    <a:pt x="1084" y="9621"/>
                    <a:pt x="1727" y="9621"/>
                  </a:cubicBezTo>
                  <a:lnTo>
                    <a:pt x="2953" y="9621"/>
                  </a:lnTo>
                  <a:lnTo>
                    <a:pt x="2953" y="11038"/>
                  </a:lnTo>
                  <a:cubicBezTo>
                    <a:pt x="2953" y="11121"/>
                    <a:pt x="3037" y="11205"/>
                    <a:pt x="3120" y="11205"/>
                  </a:cubicBezTo>
                  <a:cubicBezTo>
                    <a:pt x="3215" y="11205"/>
                    <a:pt x="3287" y="11121"/>
                    <a:pt x="3287" y="11038"/>
                  </a:cubicBezTo>
                  <a:lnTo>
                    <a:pt x="3287" y="2477"/>
                  </a:lnTo>
                  <a:cubicBezTo>
                    <a:pt x="3287" y="1596"/>
                    <a:pt x="4001" y="906"/>
                    <a:pt x="4858" y="906"/>
                  </a:cubicBezTo>
                  <a:cubicBezTo>
                    <a:pt x="5728" y="906"/>
                    <a:pt x="6442" y="1620"/>
                    <a:pt x="6442" y="2477"/>
                  </a:cubicBezTo>
                  <a:lnTo>
                    <a:pt x="6442" y="5454"/>
                  </a:lnTo>
                  <a:cubicBezTo>
                    <a:pt x="6442" y="5549"/>
                    <a:pt x="6513" y="5621"/>
                    <a:pt x="6609" y="5621"/>
                  </a:cubicBezTo>
                  <a:cubicBezTo>
                    <a:pt x="6692" y="5621"/>
                    <a:pt x="6775" y="5549"/>
                    <a:pt x="6775" y="5454"/>
                  </a:cubicBezTo>
                  <a:lnTo>
                    <a:pt x="6775" y="5442"/>
                  </a:lnTo>
                  <a:lnTo>
                    <a:pt x="7490" y="5442"/>
                  </a:lnTo>
                  <a:cubicBezTo>
                    <a:pt x="7764" y="5442"/>
                    <a:pt x="7990" y="5216"/>
                    <a:pt x="7990" y="4930"/>
                  </a:cubicBezTo>
                  <a:lnTo>
                    <a:pt x="7990" y="3192"/>
                  </a:lnTo>
                  <a:cubicBezTo>
                    <a:pt x="7990" y="2894"/>
                    <a:pt x="8228" y="2656"/>
                    <a:pt x="8526" y="2656"/>
                  </a:cubicBezTo>
                  <a:cubicBezTo>
                    <a:pt x="8823" y="2656"/>
                    <a:pt x="9061" y="2894"/>
                    <a:pt x="9061" y="3192"/>
                  </a:cubicBezTo>
                  <a:lnTo>
                    <a:pt x="9061" y="5466"/>
                  </a:lnTo>
                  <a:cubicBezTo>
                    <a:pt x="9061" y="6049"/>
                    <a:pt x="8585" y="6525"/>
                    <a:pt x="8002" y="6525"/>
                  </a:cubicBezTo>
                  <a:lnTo>
                    <a:pt x="6775" y="6525"/>
                  </a:lnTo>
                  <a:lnTo>
                    <a:pt x="6775" y="6144"/>
                  </a:lnTo>
                  <a:cubicBezTo>
                    <a:pt x="6775" y="6049"/>
                    <a:pt x="6692" y="5978"/>
                    <a:pt x="6609" y="5978"/>
                  </a:cubicBezTo>
                  <a:cubicBezTo>
                    <a:pt x="6513" y="5978"/>
                    <a:pt x="6442" y="6049"/>
                    <a:pt x="6442" y="6144"/>
                  </a:cubicBezTo>
                  <a:lnTo>
                    <a:pt x="6442" y="11038"/>
                  </a:lnTo>
                  <a:cubicBezTo>
                    <a:pt x="6442" y="11121"/>
                    <a:pt x="6513" y="11205"/>
                    <a:pt x="6609" y="11205"/>
                  </a:cubicBezTo>
                  <a:cubicBezTo>
                    <a:pt x="6692" y="11205"/>
                    <a:pt x="6775" y="11121"/>
                    <a:pt x="6775" y="11038"/>
                  </a:cubicBezTo>
                  <a:lnTo>
                    <a:pt x="6775" y="9621"/>
                  </a:lnTo>
                  <a:lnTo>
                    <a:pt x="7132" y="9621"/>
                  </a:lnTo>
                  <a:cubicBezTo>
                    <a:pt x="7216" y="9621"/>
                    <a:pt x="7287" y="9550"/>
                    <a:pt x="7287" y="9454"/>
                  </a:cubicBezTo>
                  <a:cubicBezTo>
                    <a:pt x="7287" y="9371"/>
                    <a:pt x="7216" y="9300"/>
                    <a:pt x="7132" y="9300"/>
                  </a:cubicBezTo>
                  <a:lnTo>
                    <a:pt x="6775" y="9300"/>
                  </a:lnTo>
                  <a:lnTo>
                    <a:pt x="6775" y="8228"/>
                  </a:lnTo>
                  <a:lnTo>
                    <a:pt x="7132" y="8228"/>
                  </a:lnTo>
                  <a:cubicBezTo>
                    <a:pt x="7216" y="8228"/>
                    <a:pt x="7287" y="8145"/>
                    <a:pt x="7287" y="8061"/>
                  </a:cubicBezTo>
                  <a:cubicBezTo>
                    <a:pt x="7287" y="7966"/>
                    <a:pt x="7216" y="7895"/>
                    <a:pt x="7132" y="7895"/>
                  </a:cubicBezTo>
                  <a:lnTo>
                    <a:pt x="6775" y="7895"/>
                  </a:lnTo>
                  <a:lnTo>
                    <a:pt x="6775" y="6823"/>
                  </a:lnTo>
                  <a:lnTo>
                    <a:pt x="8002" y="6823"/>
                  </a:lnTo>
                  <a:cubicBezTo>
                    <a:pt x="8585" y="6823"/>
                    <a:pt x="9097" y="6466"/>
                    <a:pt x="9299" y="5942"/>
                  </a:cubicBezTo>
                  <a:lnTo>
                    <a:pt x="9585" y="5942"/>
                  </a:lnTo>
                  <a:cubicBezTo>
                    <a:pt x="9669" y="5942"/>
                    <a:pt x="9752" y="5871"/>
                    <a:pt x="9752" y="5775"/>
                  </a:cubicBezTo>
                  <a:cubicBezTo>
                    <a:pt x="9811" y="5704"/>
                    <a:pt x="9728" y="5632"/>
                    <a:pt x="9645" y="5632"/>
                  </a:cubicBezTo>
                  <a:lnTo>
                    <a:pt x="9454" y="5632"/>
                  </a:lnTo>
                  <a:cubicBezTo>
                    <a:pt x="9466" y="5573"/>
                    <a:pt x="9466" y="5513"/>
                    <a:pt x="9466" y="5454"/>
                  </a:cubicBezTo>
                  <a:lnTo>
                    <a:pt x="9466" y="4739"/>
                  </a:lnTo>
                  <a:lnTo>
                    <a:pt x="9645" y="4739"/>
                  </a:lnTo>
                  <a:cubicBezTo>
                    <a:pt x="9728" y="4739"/>
                    <a:pt x="9811" y="4668"/>
                    <a:pt x="9811" y="4573"/>
                  </a:cubicBezTo>
                  <a:cubicBezTo>
                    <a:pt x="9811" y="4489"/>
                    <a:pt x="9728" y="4418"/>
                    <a:pt x="9645" y="4418"/>
                  </a:cubicBezTo>
                  <a:lnTo>
                    <a:pt x="9466" y="4418"/>
                  </a:lnTo>
                  <a:lnTo>
                    <a:pt x="9466" y="3525"/>
                  </a:lnTo>
                  <a:lnTo>
                    <a:pt x="9645" y="3525"/>
                  </a:lnTo>
                  <a:cubicBezTo>
                    <a:pt x="9728" y="3525"/>
                    <a:pt x="9811" y="3442"/>
                    <a:pt x="9811" y="3358"/>
                  </a:cubicBezTo>
                  <a:cubicBezTo>
                    <a:pt x="9811" y="3263"/>
                    <a:pt x="9728" y="3192"/>
                    <a:pt x="9645" y="3192"/>
                  </a:cubicBezTo>
                  <a:lnTo>
                    <a:pt x="9466" y="3192"/>
                  </a:lnTo>
                  <a:lnTo>
                    <a:pt x="9466" y="3180"/>
                  </a:lnTo>
                  <a:cubicBezTo>
                    <a:pt x="9466" y="2763"/>
                    <a:pt x="9168" y="2406"/>
                    <a:pt x="8764" y="2322"/>
                  </a:cubicBezTo>
                  <a:lnTo>
                    <a:pt x="8764" y="2120"/>
                  </a:lnTo>
                  <a:cubicBezTo>
                    <a:pt x="8764" y="2037"/>
                    <a:pt x="8692" y="1953"/>
                    <a:pt x="8597" y="1953"/>
                  </a:cubicBezTo>
                  <a:cubicBezTo>
                    <a:pt x="8514" y="1953"/>
                    <a:pt x="8430" y="2037"/>
                    <a:pt x="8430" y="2120"/>
                  </a:cubicBezTo>
                  <a:lnTo>
                    <a:pt x="8430" y="2334"/>
                  </a:lnTo>
                  <a:cubicBezTo>
                    <a:pt x="8037" y="2406"/>
                    <a:pt x="7740" y="2763"/>
                    <a:pt x="7740" y="3180"/>
                  </a:cubicBezTo>
                  <a:lnTo>
                    <a:pt x="7740" y="3192"/>
                  </a:lnTo>
                  <a:lnTo>
                    <a:pt x="7561" y="3192"/>
                  </a:lnTo>
                  <a:cubicBezTo>
                    <a:pt x="7466" y="3192"/>
                    <a:pt x="7394" y="3263"/>
                    <a:pt x="7394" y="3358"/>
                  </a:cubicBezTo>
                  <a:cubicBezTo>
                    <a:pt x="7394" y="3442"/>
                    <a:pt x="7466" y="3525"/>
                    <a:pt x="7561" y="3525"/>
                  </a:cubicBezTo>
                  <a:lnTo>
                    <a:pt x="7740" y="3525"/>
                  </a:lnTo>
                  <a:lnTo>
                    <a:pt x="7740" y="4418"/>
                  </a:lnTo>
                  <a:lnTo>
                    <a:pt x="7561" y="4418"/>
                  </a:lnTo>
                  <a:cubicBezTo>
                    <a:pt x="7466" y="4418"/>
                    <a:pt x="7394" y="4489"/>
                    <a:pt x="7394" y="4573"/>
                  </a:cubicBezTo>
                  <a:cubicBezTo>
                    <a:pt x="7394" y="4668"/>
                    <a:pt x="7466" y="4739"/>
                    <a:pt x="7561" y="4739"/>
                  </a:cubicBezTo>
                  <a:lnTo>
                    <a:pt x="7740" y="4739"/>
                  </a:lnTo>
                  <a:lnTo>
                    <a:pt x="7740" y="4918"/>
                  </a:lnTo>
                  <a:cubicBezTo>
                    <a:pt x="7740" y="5025"/>
                    <a:pt x="7644" y="5097"/>
                    <a:pt x="7561" y="5097"/>
                  </a:cubicBezTo>
                  <a:lnTo>
                    <a:pt x="6847" y="5097"/>
                  </a:lnTo>
                  <a:lnTo>
                    <a:pt x="6847" y="4025"/>
                  </a:lnTo>
                  <a:lnTo>
                    <a:pt x="7204" y="4025"/>
                  </a:lnTo>
                  <a:cubicBezTo>
                    <a:pt x="7287" y="4025"/>
                    <a:pt x="7371" y="3954"/>
                    <a:pt x="7371" y="3858"/>
                  </a:cubicBezTo>
                  <a:cubicBezTo>
                    <a:pt x="7371" y="3775"/>
                    <a:pt x="7287" y="3704"/>
                    <a:pt x="7204" y="3704"/>
                  </a:cubicBezTo>
                  <a:lnTo>
                    <a:pt x="6847" y="3704"/>
                  </a:lnTo>
                  <a:lnTo>
                    <a:pt x="6847" y="2632"/>
                  </a:lnTo>
                  <a:lnTo>
                    <a:pt x="7204" y="2632"/>
                  </a:lnTo>
                  <a:cubicBezTo>
                    <a:pt x="7287" y="2632"/>
                    <a:pt x="7371" y="2549"/>
                    <a:pt x="7371" y="2465"/>
                  </a:cubicBezTo>
                  <a:cubicBezTo>
                    <a:pt x="7371" y="2370"/>
                    <a:pt x="7287" y="2299"/>
                    <a:pt x="7204" y="2299"/>
                  </a:cubicBezTo>
                  <a:lnTo>
                    <a:pt x="6823" y="2299"/>
                  </a:lnTo>
                  <a:cubicBezTo>
                    <a:pt x="6799" y="1894"/>
                    <a:pt x="6632" y="1525"/>
                    <a:pt x="6382" y="1227"/>
                  </a:cubicBezTo>
                  <a:lnTo>
                    <a:pt x="6644" y="965"/>
                  </a:lnTo>
                  <a:cubicBezTo>
                    <a:pt x="6704" y="906"/>
                    <a:pt x="6704" y="798"/>
                    <a:pt x="6644" y="727"/>
                  </a:cubicBezTo>
                  <a:cubicBezTo>
                    <a:pt x="6621" y="697"/>
                    <a:pt x="6582" y="682"/>
                    <a:pt x="6539" y="682"/>
                  </a:cubicBezTo>
                  <a:cubicBezTo>
                    <a:pt x="6495" y="682"/>
                    <a:pt x="6448" y="697"/>
                    <a:pt x="6406" y="727"/>
                  </a:cubicBezTo>
                  <a:lnTo>
                    <a:pt x="6144" y="989"/>
                  </a:lnTo>
                  <a:cubicBezTo>
                    <a:pt x="5847" y="739"/>
                    <a:pt x="5478" y="584"/>
                    <a:pt x="5073" y="548"/>
                  </a:cubicBezTo>
                  <a:lnTo>
                    <a:pt x="5073" y="167"/>
                  </a:lnTo>
                  <a:cubicBezTo>
                    <a:pt x="5073" y="84"/>
                    <a:pt x="5001" y="1"/>
                    <a:pt x="49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77" name="Google Shape;12077;p81"/>
            <p:cNvSpPr/>
            <p:nvPr/>
          </p:nvSpPr>
          <p:spPr>
            <a:xfrm>
              <a:off x="1285549" y="3414418"/>
              <a:ext cx="10304" cy="27456"/>
            </a:xfrm>
            <a:custGeom>
              <a:avLst/>
              <a:gdLst/>
              <a:ahLst/>
              <a:cxnLst/>
              <a:rect l="l" t="t" r="r" b="b"/>
              <a:pathLst>
                <a:path w="322" h="858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691"/>
                  </a:lnTo>
                  <a:cubicBezTo>
                    <a:pt x="0" y="774"/>
                    <a:pt x="72" y="858"/>
                    <a:pt x="167" y="858"/>
                  </a:cubicBezTo>
                  <a:cubicBezTo>
                    <a:pt x="250" y="858"/>
                    <a:pt x="322" y="774"/>
                    <a:pt x="322" y="691"/>
                  </a:cubicBezTo>
                  <a:lnTo>
                    <a:pt x="322" y="167"/>
                  </a:lnTo>
                  <a:cubicBezTo>
                    <a:pt x="322" y="84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78" name="Google Shape;12078;p81"/>
            <p:cNvSpPr/>
            <p:nvPr/>
          </p:nvSpPr>
          <p:spPr>
            <a:xfrm>
              <a:off x="1285549" y="3459378"/>
              <a:ext cx="10304" cy="27072"/>
            </a:xfrm>
            <a:custGeom>
              <a:avLst/>
              <a:gdLst/>
              <a:ahLst/>
              <a:cxnLst/>
              <a:rect l="l" t="t" r="r" b="b"/>
              <a:pathLst>
                <a:path w="322" h="846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679"/>
                  </a:lnTo>
                  <a:cubicBezTo>
                    <a:pt x="0" y="774"/>
                    <a:pt x="72" y="846"/>
                    <a:pt x="167" y="846"/>
                  </a:cubicBezTo>
                  <a:cubicBezTo>
                    <a:pt x="250" y="846"/>
                    <a:pt x="322" y="774"/>
                    <a:pt x="322" y="679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79" name="Google Shape;12079;p81"/>
            <p:cNvSpPr/>
            <p:nvPr/>
          </p:nvSpPr>
          <p:spPr>
            <a:xfrm>
              <a:off x="1285549" y="3503954"/>
              <a:ext cx="10304" cy="27456"/>
            </a:xfrm>
            <a:custGeom>
              <a:avLst/>
              <a:gdLst/>
              <a:ahLst/>
              <a:cxnLst/>
              <a:rect l="l" t="t" r="r" b="b"/>
              <a:pathLst>
                <a:path w="322" h="858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691"/>
                  </a:lnTo>
                  <a:cubicBezTo>
                    <a:pt x="0" y="774"/>
                    <a:pt x="72" y="858"/>
                    <a:pt x="167" y="858"/>
                  </a:cubicBezTo>
                  <a:cubicBezTo>
                    <a:pt x="250" y="858"/>
                    <a:pt x="322" y="774"/>
                    <a:pt x="322" y="691"/>
                  </a:cubicBezTo>
                  <a:lnTo>
                    <a:pt x="322" y="167"/>
                  </a:lnTo>
                  <a:cubicBezTo>
                    <a:pt x="322" y="84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80" name="Google Shape;12080;p81"/>
            <p:cNvSpPr/>
            <p:nvPr/>
          </p:nvSpPr>
          <p:spPr>
            <a:xfrm>
              <a:off x="1167821" y="3498226"/>
              <a:ext cx="10688" cy="16416"/>
            </a:xfrm>
            <a:custGeom>
              <a:avLst/>
              <a:gdLst/>
              <a:ahLst/>
              <a:cxnLst/>
              <a:rect l="l" t="t" r="r" b="b"/>
              <a:pathLst>
                <a:path w="334" h="513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lnTo>
                    <a:pt x="0" y="346"/>
                  </a:lnTo>
                  <a:cubicBezTo>
                    <a:pt x="0" y="441"/>
                    <a:pt x="72" y="513"/>
                    <a:pt x="167" y="513"/>
                  </a:cubicBezTo>
                  <a:cubicBezTo>
                    <a:pt x="250" y="513"/>
                    <a:pt x="333" y="441"/>
                    <a:pt x="333" y="346"/>
                  </a:cubicBezTo>
                  <a:lnTo>
                    <a:pt x="333" y="167"/>
                  </a:lnTo>
                  <a:cubicBezTo>
                    <a:pt x="333" y="84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81" name="Google Shape;12081;p81"/>
            <p:cNvSpPr/>
            <p:nvPr/>
          </p:nvSpPr>
          <p:spPr>
            <a:xfrm>
              <a:off x="1167821" y="3537490"/>
              <a:ext cx="10688" cy="16032"/>
            </a:xfrm>
            <a:custGeom>
              <a:avLst/>
              <a:gdLst/>
              <a:ahLst/>
              <a:cxnLst/>
              <a:rect l="l" t="t" r="r" b="b"/>
              <a:pathLst>
                <a:path w="334" h="501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345"/>
                  </a:lnTo>
                  <a:cubicBezTo>
                    <a:pt x="0" y="429"/>
                    <a:pt x="72" y="500"/>
                    <a:pt x="167" y="500"/>
                  </a:cubicBezTo>
                  <a:cubicBezTo>
                    <a:pt x="250" y="500"/>
                    <a:pt x="333" y="429"/>
                    <a:pt x="333" y="345"/>
                  </a:cubicBezTo>
                  <a:lnTo>
                    <a:pt x="333" y="167"/>
                  </a:lnTo>
                  <a:cubicBezTo>
                    <a:pt x="333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82" name="Google Shape;12082;p81"/>
            <p:cNvSpPr/>
            <p:nvPr/>
          </p:nvSpPr>
          <p:spPr>
            <a:xfrm>
              <a:off x="1167821" y="3577106"/>
              <a:ext cx="10688" cy="16032"/>
            </a:xfrm>
            <a:custGeom>
              <a:avLst/>
              <a:gdLst/>
              <a:ahLst/>
              <a:cxnLst/>
              <a:rect l="l" t="t" r="r" b="b"/>
              <a:pathLst>
                <a:path w="334" h="501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334"/>
                  </a:lnTo>
                  <a:cubicBezTo>
                    <a:pt x="0" y="429"/>
                    <a:pt x="72" y="500"/>
                    <a:pt x="167" y="500"/>
                  </a:cubicBezTo>
                  <a:cubicBezTo>
                    <a:pt x="250" y="500"/>
                    <a:pt x="333" y="429"/>
                    <a:pt x="333" y="334"/>
                  </a:cubicBezTo>
                  <a:lnTo>
                    <a:pt x="333" y="155"/>
                  </a:lnTo>
                  <a:cubicBezTo>
                    <a:pt x="333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83" name="Google Shape;12083;p81"/>
            <p:cNvSpPr/>
            <p:nvPr/>
          </p:nvSpPr>
          <p:spPr>
            <a:xfrm>
              <a:off x="1402509" y="3493266"/>
              <a:ext cx="10688" cy="16064"/>
            </a:xfrm>
            <a:custGeom>
              <a:avLst/>
              <a:gdLst/>
              <a:ahLst/>
              <a:cxnLst/>
              <a:rect l="l" t="t" r="r" b="b"/>
              <a:pathLst>
                <a:path w="334" h="502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334"/>
                  </a:lnTo>
                  <a:cubicBezTo>
                    <a:pt x="0" y="430"/>
                    <a:pt x="72" y="501"/>
                    <a:pt x="167" y="501"/>
                  </a:cubicBezTo>
                  <a:cubicBezTo>
                    <a:pt x="262" y="501"/>
                    <a:pt x="334" y="430"/>
                    <a:pt x="334" y="334"/>
                  </a:cubicBezTo>
                  <a:lnTo>
                    <a:pt x="334" y="156"/>
                  </a:lnTo>
                  <a:cubicBezTo>
                    <a:pt x="334" y="61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84" name="Google Shape;12084;p81"/>
            <p:cNvSpPr/>
            <p:nvPr/>
          </p:nvSpPr>
          <p:spPr>
            <a:xfrm>
              <a:off x="1393357" y="3526898"/>
              <a:ext cx="15648" cy="14432"/>
            </a:xfrm>
            <a:custGeom>
              <a:avLst/>
              <a:gdLst/>
              <a:ahLst/>
              <a:cxnLst/>
              <a:rect l="l" t="t" r="r" b="b"/>
              <a:pathLst>
                <a:path w="489" h="451" extrusionOk="0">
                  <a:moveTo>
                    <a:pt x="313" y="1"/>
                  </a:moveTo>
                  <a:cubicBezTo>
                    <a:pt x="268" y="1"/>
                    <a:pt x="221" y="16"/>
                    <a:pt x="179" y="45"/>
                  </a:cubicBezTo>
                  <a:lnTo>
                    <a:pt x="60" y="164"/>
                  </a:lnTo>
                  <a:cubicBezTo>
                    <a:pt x="1" y="224"/>
                    <a:pt x="1" y="331"/>
                    <a:pt x="60" y="403"/>
                  </a:cubicBezTo>
                  <a:cubicBezTo>
                    <a:pt x="96" y="438"/>
                    <a:pt x="143" y="450"/>
                    <a:pt x="179" y="450"/>
                  </a:cubicBezTo>
                  <a:cubicBezTo>
                    <a:pt x="227" y="450"/>
                    <a:pt x="274" y="426"/>
                    <a:pt x="298" y="403"/>
                  </a:cubicBezTo>
                  <a:lnTo>
                    <a:pt x="429" y="283"/>
                  </a:lnTo>
                  <a:cubicBezTo>
                    <a:pt x="489" y="212"/>
                    <a:pt x="489" y="105"/>
                    <a:pt x="429" y="45"/>
                  </a:cubicBezTo>
                  <a:cubicBezTo>
                    <a:pt x="399" y="16"/>
                    <a:pt x="358" y="1"/>
                    <a:pt x="3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85" name="Google Shape;12085;p81"/>
            <p:cNvSpPr/>
            <p:nvPr/>
          </p:nvSpPr>
          <p:spPr>
            <a:xfrm>
              <a:off x="1402509" y="3453650"/>
              <a:ext cx="10688" cy="16032"/>
            </a:xfrm>
            <a:custGeom>
              <a:avLst/>
              <a:gdLst/>
              <a:ahLst/>
              <a:cxnLst/>
              <a:rect l="l" t="t" r="r" b="b"/>
              <a:pathLst>
                <a:path w="334" h="501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72" y="501"/>
                    <a:pt x="167" y="501"/>
                  </a:cubicBezTo>
                  <a:cubicBezTo>
                    <a:pt x="262" y="501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86" name="Google Shape;12086;p81"/>
            <p:cNvSpPr/>
            <p:nvPr/>
          </p:nvSpPr>
          <p:spPr>
            <a:xfrm>
              <a:off x="1171629" y="3612306"/>
              <a:ext cx="15264" cy="14752"/>
            </a:xfrm>
            <a:custGeom>
              <a:avLst/>
              <a:gdLst/>
              <a:ahLst/>
              <a:cxnLst/>
              <a:rect l="l" t="t" r="r" b="b"/>
              <a:pathLst>
                <a:path w="477" h="461" extrusionOk="0">
                  <a:moveTo>
                    <a:pt x="179" y="0"/>
                  </a:moveTo>
                  <a:cubicBezTo>
                    <a:pt x="139" y="0"/>
                    <a:pt x="100" y="15"/>
                    <a:pt x="72" y="43"/>
                  </a:cubicBezTo>
                  <a:cubicBezTo>
                    <a:pt x="0" y="103"/>
                    <a:pt x="0" y="210"/>
                    <a:pt x="60" y="270"/>
                  </a:cubicBezTo>
                  <a:lnTo>
                    <a:pt x="179" y="401"/>
                  </a:lnTo>
                  <a:cubicBezTo>
                    <a:pt x="214" y="448"/>
                    <a:pt x="250" y="460"/>
                    <a:pt x="298" y="460"/>
                  </a:cubicBezTo>
                  <a:cubicBezTo>
                    <a:pt x="345" y="460"/>
                    <a:pt x="369" y="448"/>
                    <a:pt x="405" y="412"/>
                  </a:cubicBezTo>
                  <a:cubicBezTo>
                    <a:pt x="465" y="365"/>
                    <a:pt x="476" y="270"/>
                    <a:pt x="417" y="186"/>
                  </a:cubicBezTo>
                  <a:lnTo>
                    <a:pt x="298" y="55"/>
                  </a:lnTo>
                  <a:cubicBezTo>
                    <a:pt x="267" y="18"/>
                    <a:pt x="223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87" name="Google Shape;12087;p81"/>
            <p:cNvSpPr/>
            <p:nvPr/>
          </p:nvSpPr>
          <p:spPr>
            <a:xfrm>
              <a:off x="1285549" y="3548914"/>
              <a:ext cx="10304" cy="27072"/>
            </a:xfrm>
            <a:custGeom>
              <a:avLst/>
              <a:gdLst/>
              <a:ahLst/>
              <a:cxnLst/>
              <a:rect l="l" t="t" r="r" b="b"/>
              <a:pathLst>
                <a:path w="322" h="846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679"/>
                  </a:lnTo>
                  <a:cubicBezTo>
                    <a:pt x="0" y="774"/>
                    <a:pt x="72" y="846"/>
                    <a:pt x="167" y="846"/>
                  </a:cubicBezTo>
                  <a:cubicBezTo>
                    <a:pt x="250" y="846"/>
                    <a:pt x="322" y="774"/>
                    <a:pt x="322" y="679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88" name="Google Shape;12088;p81"/>
            <p:cNvSpPr/>
            <p:nvPr/>
          </p:nvSpPr>
          <p:spPr>
            <a:xfrm>
              <a:off x="1285549" y="3593490"/>
              <a:ext cx="10304" cy="27456"/>
            </a:xfrm>
            <a:custGeom>
              <a:avLst/>
              <a:gdLst/>
              <a:ahLst/>
              <a:cxnLst/>
              <a:rect l="l" t="t" r="r" b="b"/>
              <a:pathLst>
                <a:path w="322" h="858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691"/>
                  </a:lnTo>
                  <a:cubicBezTo>
                    <a:pt x="0" y="774"/>
                    <a:pt x="72" y="858"/>
                    <a:pt x="167" y="858"/>
                  </a:cubicBezTo>
                  <a:cubicBezTo>
                    <a:pt x="250" y="858"/>
                    <a:pt x="322" y="774"/>
                    <a:pt x="322" y="691"/>
                  </a:cubicBezTo>
                  <a:lnTo>
                    <a:pt x="322" y="167"/>
                  </a:lnTo>
                  <a:cubicBezTo>
                    <a:pt x="322" y="84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89" name="Google Shape;12089;p81"/>
            <p:cNvSpPr/>
            <p:nvPr/>
          </p:nvSpPr>
          <p:spPr>
            <a:xfrm>
              <a:off x="1285549" y="3638450"/>
              <a:ext cx="10304" cy="27072"/>
            </a:xfrm>
            <a:custGeom>
              <a:avLst/>
              <a:gdLst/>
              <a:ahLst/>
              <a:cxnLst/>
              <a:rect l="l" t="t" r="r" b="b"/>
              <a:pathLst>
                <a:path w="322" h="846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679"/>
                  </a:lnTo>
                  <a:cubicBezTo>
                    <a:pt x="0" y="774"/>
                    <a:pt x="72" y="846"/>
                    <a:pt x="167" y="846"/>
                  </a:cubicBezTo>
                  <a:cubicBezTo>
                    <a:pt x="250" y="846"/>
                    <a:pt x="322" y="774"/>
                    <a:pt x="322" y="679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90" name="Google Shape;12090;p81"/>
            <p:cNvSpPr/>
            <p:nvPr/>
          </p:nvSpPr>
          <p:spPr>
            <a:xfrm>
              <a:off x="1201325" y="3627026"/>
              <a:ext cx="16032" cy="10304"/>
            </a:xfrm>
            <a:custGeom>
              <a:avLst/>
              <a:gdLst/>
              <a:ahLst/>
              <a:cxnLst/>
              <a:rect l="l" t="t" r="r" b="b"/>
              <a:pathLst>
                <a:path w="501" h="322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56" y="322"/>
                  </a:cubicBezTo>
                  <a:lnTo>
                    <a:pt x="334" y="322"/>
                  </a:lnTo>
                  <a:cubicBezTo>
                    <a:pt x="429" y="322"/>
                    <a:pt x="501" y="250"/>
                    <a:pt x="501" y="167"/>
                  </a:cubicBezTo>
                  <a:cubicBezTo>
                    <a:pt x="501" y="72"/>
                    <a:pt x="429" y="0"/>
                    <a:pt x="3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91" name="Google Shape;12091;p81"/>
            <p:cNvSpPr/>
            <p:nvPr/>
          </p:nvSpPr>
          <p:spPr>
            <a:xfrm>
              <a:off x="1363629" y="3537490"/>
              <a:ext cx="16032" cy="10304"/>
            </a:xfrm>
            <a:custGeom>
              <a:avLst/>
              <a:gdLst/>
              <a:ahLst/>
              <a:cxnLst/>
              <a:rect l="l" t="t" r="r" b="b"/>
              <a:pathLst>
                <a:path w="501" h="322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68" y="322"/>
                  </a:cubicBezTo>
                  <a:lnTo>
                    <a:pt x="334" y="322"/>
                  </a:lnTo>
                  <a:cubicBezTo>
                    <a:pt x="430" y="322"/>
                    <a:pt x="501" y="250"/>
                    <a:pt x="501" y="167"/>
                  </a:cubicBezTo>
                  <a:cubicBezTo>
                    <a:pt x="501" y="72"/>
                    <a:pt x="430" y="0"/>
                    <a:pt x="3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2092" name="Google Shape;12092;p81"/>
          <p:cNvSpPr/>
          <p:nvPr/>
        </p:nvSpPr>
        <p:spPr>
          <a:xfrm>
            <a:off x="1681328" y="3430042"/>
            <a:ext cx="262944" cy="354720"/>
          </a:xfrm>
          <a:custGeom>
            <a:avLst/>
            <a:gdLst/>
            <a:ahLst/>
            <a:cxnLst/>
            <a:rect l="l" t="t" r="r" b="b"/>
            <a:pathLst>
              <a:path w="8217" h="11085" extrusionOk="0">
                <a:moveTo>
                  <a:pt x="5359" y="1298"/>
                </a:moveTo>
                <a:cubicBezTo>
                  <a:pt x="5775" y="1298"/>
                  <a:pt x="6180" y="1370"/>
                  <a:pt x="6526" y="1465"/>
                </a:cubicBezTo>
                <a:cubicBezTo>
                  <a:pt x="6728" y="1524"/>
                  <a:pt x="6930" y="1584"/>
                  <a:pt x="7085" y="1643"/>
                </a:cubicBezTo>
                <a:cubicBezTo>
                  <a:pt x="7004" y="1642"/>
                  <a:pt x="6923" y="1641"/>
                  <a:pt x="6842" y="1641"/>
                </a:cubicBezTo>
                <a:cubicBezTo>
                  <a:pt x="6387" y="1641"/>
                  <a:pt x="5932" y="1671"/>
                  <a:pt x="5478" y="1762"/>
                </a:cubicBezTo>
                <a:cubicBezTo>
                  <a:pt x="4811" y="1881"/>
                  <a:pt x="4144" y="2108"/>
                  <a:pt x="3513" y="2405"/>
                </a:cubicBezTo>
                <a:cubicBezTo>
                  <a:pt x="3489" y="2417"/>
                  <a:pt x="3454" y="2429"/>
                  <a:pt x="3418" y="2441"/>
                </a:cubicBezTo>
                <a:cubicBezTo>
                  <a:pt x="3394" y="2262"/>
                  <a:pt x="3442" y="1941"/>
                  <a:pt x="3835" y="1703"/>
                </a:cubicBezTo>
                <a:cubicBezTo>
                  <a:pt x="4323" y="1405"/>
                  <a:pt x="4859" y="1298"/>
                  <a:pt x="5359" y="1298"/>
                </a:cubicBezTo>
                <a:close/>
                <a:moveTo>
                  <a:pt x="1537" y="298"/>
                </a:moveTo>
                <a:cubicBezTo>
                  <a:pt x="1465" y="679"/>
                  <a:pt x="1406" y="1179"/>
                  <a:pt x="1406" y="1715"/>
                </a:cubicBezTo>
                <a:cubicBezTo>
                  <a:pt x="1406" y="2251"/>
                  <a:pt x="1453" y="2763"/>
                  <a:pt x="1537" y="3132"/>
                </a:cubicBezTo>
                <a:cubicBezTo>
                  <a:pt x="1465" y="3144"/>
                  <a:pt x="1406" y="3203"/>
                  <a:pt x="1406" y="3298"/>
                </a:cubicBezTo>
                <a:cubicBezTo>
                  <a:pt x="1406" y="3382"/>
                  <a:pt x="1477" y="3453"/>
                  <a:pt x="1573" y="3453"/>
                </a:cubicBezTo>
                <a:cubicBezTo>
                  <a:pt x="1668" y="3453"/>
                  <a:pt x="1751" y="3548"/>
                  <a:pt x="1751" y="3632"/>
                </a:cubicBezTo>
                <a:cubicBezTo>
                  <a:pt x="1751" y="3739"/>
                  <a:pt x="1656" y="3822"/>
                  <a:pt x="1573" y="3822"/>
                </a:cubicBezTo>
                <a:lnTo>
                  <a:pt x="525" y="3822"/>
                </a:lnTo>
                <a:cubicBezTo>
                  <a:pt x="418" y="3822"/>
                  <a:pt x="346" y="3727"/>
                  <a:pt x="346" y="3632"/>
                </a:cubicBezTo>
                <a:cubicBezTo>
                  <a:pt x="346" y="3536"/>
                  <a:pt x="441" y="3453"/>
                  <a:pt x="525" y="3453"/>
                </a:cubicBezTo>
                <a:lnTo>
                  <a:pt x="870" y="3453"/>
                </a:lnTo>
                <a:cubicBezTo>
                  <a:pt x="953" y="3453"/>
                  <a:pt x="1037" y="3382"/>
                  <a:pt x="1037" y="3298"/>
                </a:cubicBezTo>
                <a:cubicBezTo>
                  <a:pt x="1037" y="3203"/>
                  <a:pt x="953" y="3132"/>
                  <a:pt x="870" y="3132"/>
                </a:cubicBezTo>
                <a:lnTo>
                  <a:pt x="560" y="3132"/>
                </a:lnTo>
                <a:cubicBezTo>
                  <a:pt x="632" y="2763"/>
                  <a:pt x="691" y="2251"/>
                  <a:pt x="691" y="1715"/>
                </a:cubicBezTo>
                <a:cubicBezTo>
                  <a:pt x="691" y="1179"/>
                  <a:pt x="644" y="679"/>
                  <a:pt x="560" y="298"/>
                </a:cubicBezTo>
                <a:close/>
                <a:moveTo>
                  <a:pt x="4723" y="3566"/>
                </a:moveTo>
                <a:cubicBezTo>
                  <a:pt x="5218" y="3566"/>
                  <a:pt x="5698" y="3690"/>
                  <a:pt x="6168" y="3953"/>
                </a:cubicBezTo>
                <a:cubicBezTo>
                  <a:pt x="6692" y="4251"/>
                  <a:pt x="7073" y="4715"/>
                  <a:pt x="7299" y="5346"/>
                </a:cubicBezTo>
                <a:cubicBezTo>
                  <a:pt x="7383" y="5608"/>
                  <a:pt x="7430" y="5846"/>
                  <a:pt x="7466" y="6001"/>
                </a:cubicBezTo>
                <a:cubicBezTo>
                  <a:pt x="6823" y="5763"/>
                  <a:pt x="5049" y="5013"/>
                  <a:pt x="3978" y="3656"/>
                </a:cubicBezTo>
                <a:cubicBezTo>
                  <a:pt x="4230" y="3596"/>
                  <a:pt x="4478" y="3566"/>
                  <a:pt x="4723" y="3566"/>
                </a:cubicBezTo>
                <a:close/>
                <a:moveTo>
                  <a:pt x="1537" y="4144"/>
                </a:moveTo>
                <a:cubicBezTo>
                  <a:pt x="1465" y="4513"/>
                  <a:pt x="1406" y="5025"/>
                  <a:pt x="1406" y="5561"/>
                </a:cubicBezTo>
                <a:cubicBezTo>
                  <a:pt x="1406" y="6096"/>
                  <a:pt x="1453" y="6596"/>
                  <a:pt x="1537" y="6977"/>
                </a:cubicBezTo>
                <a:lnTo>
                  <a:pt x="560" y="6977"/>
                </a:lnTo>
                <a:cubicBezTo>
                  <a:pt x="632" y="6596"/>
                  <a:pt x="691" y="6096"/>
                  <a:pt x="691" y="5561"/>
                </a:cubicBezTo>
                <a:cubicBezTo>
                  <a:pt x="691" y="5025"/>
                  <a:pt x="632" y="4513"/>
                  <a:pt x="560" y="4144"/>
                </a:cubicBezTo>
                <a:close/>
                <a:moveTo>
                  <a:pt x="1573" y="7299"/>
                </a:moveTo>
                <a:cubicBezTo>
                  <a:pt x="1656" y="7299"/>
                  <a:pt x="1751" y="7370"/>
                  <a:pt x="1751" y="7477"/>
                </a:cubicBezTo>
                <a:cubicBezTo>
                  <a:pt x="1751" y="7585"/>
                  <a:pt x="1656" y="7656"/>
                  <a:pt x="1573" y="7656"/>
                </a:cubicBezTo>
                <a:lnTo>
                  <a:pt x="525" y="7656"/>
                </a:lnTo>
                <a:cubicBezTo>
                  <a:pt x="418" y="7656"/>
                  <a:pt x="346" y="7573"/>
                  <a:pt x="346" y="7477"/>
                </a:cubicBezTo>
                <a:cubicBezTo>
                  <a:pt x="346" y="7394"/>
                  <a:pt x="441" y="7299"/>
                  <a:pt x="525" y="7299"/>
                </a:cubicBezTo>
                <a:close/>
                <a:moveTo>
                  <a:pt x="3966" y="5310"/>
                </a:moveTo>
                <a:cubicBezTo>
                  <a:pt x="5049" y="6751"/>
                  <a:pt x="6109" y="7489"/>
                  <a:pt x="6526" y="7751"/>
                </a:cubicBezTo>
                <a:lnTo>
                  <a:pt x="5466" y="8799"/>
                </a:lnTo>
                <a:cubicBezTo>
                  <a:pt x="4251" y="7799"/>
                  <a:pt x="3501" y="6156"/>
                  <a:pt x="3311" y="5680"/>
                </a:cubicBezTo>
                <a:lnTo>
                  <a:pt x="3966" y="5310"/>
                </a:lnTo>
                <a:close/>
                <a:moveTo>
                  <a:pt x="1525" y="7989"/>
                </a:moveTo>
                <a:cubicBezTo>
                  <a:pt x="1453" y="8358"/>
                  <a:pt x="1394" y="8859"/>
                  <a:pt x="1394" y="9394"/>
                </a:cubicBezTo>
                <a:cubicBezTo>
                  <a:pt x="1406" y="9930"/>
                  <a:pt x="1453" y="10442"/>
                  <a:pt x="1525" y="10811"/>
                </a:cubicBezTo>
                <a:lnTo>
                  <a:pt x="537" y="10811"/>
                </a:lnTo>
                <a:cubicBezTo>
                  <a:pt x="608" y="10442"/>
                  <a:pt x="668" y="9930"/>
                  <a:pt x="668" y="9394"/>
                </a:cubicBezTo>
                <a:cubicBezTo>
                  <a:pt x="668" y="8859"/>
                  <a:pt x="632" y="8358"/>
                  <a:pt x="537" y="7989"/>
                </a:cubicBezTo>
                <a:close/>
                <a:moveTo>
                  <a:pt x="346" y="0"/>
                </a:moveTo>
                <a:cubicBezTo>
                  <a:pt x="299" y="0"/>
                  <a:pt x="239" y="36"/>
                  <a:pt x="215" y="60"/>
                </a:cubicBezTo>
                <a:cubicBezTo>
                  <a:pt x="179" y="107"/>
                  <a:pt x="168" y="155"/>
                  <a:pt x="179" y="215"/>
                </a:cubicBezTo>
                <a:cubicBezTo>
                  <a:pt x="287" y="560"/>
                  <a:pt x="346" y="1119"/>
                  <a:pt x="346" y="1727"/>
                </a:cubicBezTo>
                <a:cubicBezTo>
                  <a:pt x="346" y="2346"/>
                  <a:pt x="287" y="2905"/>
                  <a:pt x="179" y="3251"/>
                </a:cubicBezTo>
                <a:cubicBezTo>
                  <a:pt x="84" y="3334"/>
                  <a:pt x="1" y="3489"/>
                  <a:pt x="1" y="3632"/>
                </a:cubicBezTo>
                <a:cubicBezTo>
                  <a:pt x="1" y="3786"/>
                  <a:pt x="84" y="3929"/>
                  <a:pt x="179" y="4025"/>
                </a:cubicBezTo>
                <a:cubicBezTo>
                  <a:pt x="287" y="4370"/>
                  <a:pt x="346" y="4929"/>
                  <a:pt x="346" y="5549"/>
                </a:cubicBezTo>
                <a:cubicBezTo>
                  <a:pt x="346" y="6156"/>
                  <a:pt x="287" y="6715"/>
                  <a:pt x="179" y="7061"/>
                </a:cubicBezTo>
                <a:cubicBezTo>
                  <a:pt x="84" y="7156"/>
                  <a:pt x="1" y="7299"/>
                  <a:pt x="1" y="7454"/>
                </a:cubicBezTo>
                <a:cubicBezTo>
                  <a:pt x="1" y="7596"/>
                  <a:pt x="84" y="7751"/>
                  <a:pt x="179" y="7835"/>
                </a:cubicBezTo>
                <a:cubicBezTo>
                  <a:pt x="287" y="8180"/>
                  <a:pt x="346" y="8739"/>
                  <a:pt x="346" y="9359"/>
                </a:cubicBezTo>
                <a:cubicBezTo>
                  <a:pt x="346" y="9966"/>
                  <a:pt x="287" y="10525"/>
                  <a:pt x="179" y="10871"/>
                </a:cubicBezTo>
                <a:cubicBezTo>
                  <a:pt x="168" y="10918"/>
                  <a:pt x="179" y="10978"/>
                  <a:pt x="215" y="11025"/>
                </a:cubicBezTo>
                <a:cubicBezTo>
                  <a:pt x="239" y="11061"/>
                  <a:pt x="287" y="11085"/>
                  <a:pt x="346" y="11085"/>
                </a:cubicBezTo>
                <a:lnTo>
                  <a:pt x="1751" y="11085"/>
                </a:lnTo>
                <a:cubicBezTo>
                  <a:pt x="1787" y="11085"/>
                  <a:pt x="1846" y="11049"/>
                  <a:pt x="1882" y="11025"/>
                </a:cubicBezTo>
                <a:cubicBezTo>
                  <a:pt x="1906" y="10978"/>
                  <a:pt x="1930" y="10930"/>
                  <a:pt x="1906" y="10871"/>
                </a:cubicBezTo>
                <a:cubicBezTo>
                  <a:pt x="1799" y="10525"/>
                  <a:pt x="1739" y="9966"/>
                  <a:pt x="1739" y="9359"/>
                </a:cubicBezTo>
                <a:cubicBezTo>
                  <a:pt x="1739" y="8739"/>
                  <a:pt x="1799" y="8180"/>
                  <a:pt x="1906" y="7835"/>
                </a:cubicBezTo>
                <a:cubicBezTo>
                  <a:pt x="2013" y="7751"/>
                  <a:pt x="2084" y="7596"/>
                  <a:pt x="2084" y="7454"/>
                </a:cubicBezTo>
                <a:cubicBezTo>
                  <a:pt x="2084" y="7299"/>
                  <a:pt x="2013" y="7156"/>
                  <a:pt x="1906" y="7061"/>
                </a:cubicBezTo>
                <a:cubicBezTo>
                  <a:pt x="1799" y="6715"/>
                  <a:pt x="1739" y="6156"/>
                  <a:pt x="1739" y="5549"/>
                </a:cubicBezTo>
                <a:cubicBezTo>
                  <a:pt x="1739" y="5346"/>
                  <a:pt x="1739" y="5156"/>
                  <a:pt x="1763" y="4977"/>
                </a:cubicBezTo>
                <a:cubicBezTo>
                  <a:pt x="1882" y="4846"/>
                  <a:pt x="2299" y="4453"/>
                  <a:pt x="2870" y="4120"/>
                </a:cubicBezTo>
                <a:lnTo>
                  <a:pt x="3347" y="5287"/>
                </a:lnTo>
                <a:lnTo>
                  <a:pt x="3037" y="5465"/>
                </a:lnTo>
                <a:cubicBezTo>
                  <a:pt x="2966" y="5513"/>
                  <a:pt x="2930" y="5584"/>
                  <a:pt x="2966" y="5668"/>
                </a:cubicBezTo>
                <a:cubicBezTo>
                  <a:pt x="2989" y="5751"/>
                  <a:pt x="3823" y="7942"/>
                  <a:pt x="5394" y="9144"/>
                </a:cubicBezTo>
                <a:cubicBezTo>
                  <a:pt x="5418" y="9180"/>
                  <a:pt x="5454" y="9180"/>
                  <a:pt x="5490" y="9180"/>
                </a:cubicBezTo>
                <a:cubicBezTo>
                  <a:pt x="5537" y="9180"/>
                  <a:pt x="5585" y="9156"/>
                  <a:pt x="5609" y="9132"/>
                </a:cubicBezTo>
                <a:lnTo>
                  <a:pt x="6918" y="7823"/>
                </a:lnTo>
                <a:cubicBezTo>
                  <a:pt x="6954" y="7787"/>
                  <a:pt x="6978" y="7727"/>
                  <a:pt x="6966" y="7692"/>
                </a:cubicBezTo>
                <a:cubicBezTo>
                  <a:pt x="6954" y="7644"/>
                  <a:pt x="6918" y="7596"/>
                  <a:pt x="6883" y="7573"/>
                </a:cubicBezTo>
                <a:cubicBezTo>
                  <a:pt x="6883" y="7573"/>
                  <a:pt x="6537" y="7394"/>
                  <a:pt x="6049" y="6989"/>
                </a:cubicBezTo>
                <a:cubicBezTo>
                  <a:pt x="5585" y="6620"/>
                  <a:pt x="4871" y="5965"/>
                  <a:pt x="4156" y="4989"/>
                </a:cubicBezTo>
                <a:cubicBezTo>
                  <a:pt x="4128" y="4946"/>
                  <a:pt x="4078" y="4925"/>
                  <a:pt x="4029" y="4925"/>
                </a:cubicBezTo>
                <a:cubicBezTo>
                  <a:pt x="3997" y="4925"/>
                  <a:pt x="3966" y="4934"/>
                  <a:pt x="3942" y="4953"/>
                </a:cubicBezTo>
                <a:lnTo>
                  <a:pt x="3644" y="5132"/>
                </a:lnTo>
                <a:lnTo>
                  <a:pt x="3168" y="3965"/>
                </a:lnTo>
                <a:cubicBezTo>
                  <a:pt x="3335" y="3894"/>
                  <a:pt x="3501" y="3822"/>
                  <a:pt x="3668" y="3763"/>
                </a:cubicBezTo>
                <a:cubicBezTo>
                  <a:pt x="4359" y="4691"/>
                  <a:pt x="5394" y="5370"/>
                  <a:pt x="6133" y="5751"/>
                </a:cubicBezTo>
                <a:cubicBezTo>
                  <a:pt x="6954" y="6180"/>
                  <a:pt x="7597" y="6394"/>
                  <a:pt x="7621" y="6406"/>
                </a:cubicBezTo>
                <a:cubicBezTo>
                  <a:pt x="7645" y="6406"/>
                  <a:pt x="7657" y="6418"/>
                  <a:pt x="7669" y="6418"/>
                </a:cubicBezTo>
                <a:cubicBezTo>
                  <a:pt x="7704" y="6418"/>
                  <a:pt x="7740" y="6406"/>
                  <a:pt x="7776" y="6394"/>
                </a:cubicBezTo>
                <a:cubicBezTo>
                  <a:pt x="7823" y="6358"/>
                  <a:pt x="7835" y="6299"/>
                  <a:pt x="7835" y="6263"/>
                </a:cubicBezTo>
                <a:cubicBezTo>
                  <a:pt x="7835" y="6239"/>
                  <a:pt x="7811" y="5811"/>
                  <a:pt x="7633" y="5275"/>
                </a:cubicBezTo>
                <a:cubicBezTo>
                  <a:pt x="7383" y="4560"/>
                  <a:pt x="6942" y="4013"/>
                  <a:pt x="6359" y="3679"/>
                </a:cubicBezTo>
                <a:cubicBezTo>
                  <a:pt x="5848" y="3401"/>
                  <a:pt x="5309" y="3261"/>
                  <a:pt x="4754" y="3261"/>
                </a:cubicBezTo>
                <a:cubicBezTo>
                  <a:pt x="4171" y="3261"/>
                  <a:pt x="3570" y="3416"/>
                  <a:pt x="2966" y="3727"/>
                </a:cubicBezTo>
                <a:cubicBezTo>
                  <a:pt x="2477" y="3977"/>
                  <a:pt x="2084" y="4275"/>
                  <a:pt x="1834" y="4501"/>
                </a:cubicBezTo>
                <a:cubicBezTo>
                  <a:pt x="1858" y="4322"/>
                  <a:pt x="1894" y="4179"/>
                  <a:pt x="1918" y="4060"/>
                </a:cubicBezTo>
                <a:cubicBezTo>
                  <a:pt x="2013" y="3977"/>
                  <a:pt x="2073" y="3858"/>
                  <a:pt x="2096" y="3739"/>
                </a:cubicBezTo>
                <a:cubicBezTo>
                  <a:pt x="2263" y="3608"/>
                  <a:pt x="2811" y="3132"/>
                  <a:pt x="3692" y="2715"/>
                </a:cubicBezTo>
                <a:cubicBezTo>
                  <a:pt x="4299" y="2429"/>
                  <a:pt x="4930" y="2227"/>
                  <a:pt x="5585" y="2108"/>
                </a:cubicBezTo>
                <a:cubicBezTo>
                  <a:pt x="6017" y="2024"/>
                  <a:pt x="6460" y="1982"/>
                  <a:pt x="6905" y="1982"/>
                </a:cubicBezTo>
                <a:cubicBezTo>
                  <a:pt x="7282" y="1982"/>
                  <a:pt x="7661" y="2012"/>
                  <a:pt x="8038" y="2072"/>
                </a:cubicBezTo>
                <a:cubicBezTo>
                  <a:pt x="8050" y="2076"/>
                  <a:pt x="8063" y="2078"/>
                  <a:pt x="8076" y="2078"/>
                </a:cubicBezTo>
                <a:cubicBezTo>
                  <a:pt x="8137" y="2078"/>
                  <a:pt x="8197" y="2036"/>
                  <a:pt x="8216" y="1977"/>
                </a:cubicBezTo>
                <a:cubicBezTo>
                  <a:pt x="8204" y="1870"/>
                  <a:pt x="8180" y="1798"/>
                  <a:pt x="8121" y="1751"/>
                </a:cubicBezTo>
                <a:cubicBezTo>
                  <a:pt x="8085" y="1727"/>
                  <a:pt x="7478" y="1381"/>
                  <a:pt x="6609" y="1155"/>
                </a:cubicBezTo>
                <a:cubicBezTo>
                  <a:pt x="6168" y="1040"/>
                  <a:pt x="5744" y="982"/>
                  <a:pt x="5346" y="982"/>
                </a:cubicBezTo>
                <a:cubicBezTo>
                  <a:pt x="4713" y="982"/>
                  <a:pt x="4143" y="1129"/>
                  <a:pt x="3668" y="1429"/>
                </a:cubicBezTo>
                <a:cubicBezTo>
                  <a:pt x="3097" y="1786"/>
                  <a:pt x="3049" y="2310"/>
                  <a:pt x="3120" y="2608"/>
                </a:cubicBezTo>
                <a:cubicBezTo>
                  <a:pt x="2596" y="2894"/>
                  <a:pt x="2204" y="3179"/>
                  <a:pt x="2001" y="3358"/>
                </a:cubicBezTo>
                <a:cubicBezTo>
                  <a:pt x="1965" y="3310"/>
                  <a:pt x="1942" y="3286"/>
                  <a:pt x="1906" y="3251"/>
                </a:cubicBezTo>
                <a:cubicBezTo>
                  <a:pt x="1799" y="2905"/>
                  <a:pt x="1739" y="2346"/>
                  <a:pt x="1739" y="1727"/>
                </a:cubicBezTo>
                <a:cubicBezTo>
                  <a:pt x="1739" y="1119"/>
                  <a:pt x="1799" y="560"/>
                  <a:pt x="1906" y="215"/>
                </a:cubicBezTo>
                <a:cubicBezTo>
                  <a:pt x="1930" y="167"/>
                  <a:pt x="1906" y="107"/>
                  <a:pt x="1882" y="60"/>
                </a:cubicBezTo>
                <a:cubicBezTo>
                  <a:pt x="1846" y="24"/>
                  <a:pt x="1799" y="0"/>
                  <a:pt x="1751" y="0"/>
                </a:cubicBezTo>
                <a:close/>
              </a:path>
            </a:pathLst>
          </a:custGeo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2093" name="Google Shape;12093;p81"/>
          <p:cNvGrpSpPr/>
          <p:nvPr/>
        </p:nvGrpSpPr>
        <p:grpSpPr>
          <a:xfrm>
            <a:off x="2767184" y="3428794"/>
            <a:ext cx="288448" cy="357120"/>
            <a:chOff x="2795053" y="3352594"/>
            <a:chExt cx="288448" cy="357120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2094" name="Google Shape;12094;p81"/>
            <p:cNvSpPr/>
            <p:nvPr/>
          </p:nvSpPr>
          <p:spPr>
            <a:xfrm>
              <a:off x="2839629" y="3550386"/>
              <a:ext cx="19840" cy="16448"/>
            </a:xfrm>
            <a:custGeom>
              <a:avLst/>
              <a:gdLst/>
              <a:ahLst/>
              <a:cxnLst/>
              <a:rect l="l" t="t" r="r" b="b"/>
              <a:pathLst>
                <a:path w="620" h="514" extrusionOk="0">
                  <a:moveTo>
                    <a:pt x="443" y="1"/>
                  </a:moveTo>
                  <a:cubicBezTo>
                    <a:pt x="413" y="1"/>
                    <a:pt x="383" y="9"/>
                    <a:pt x="358" y="26"/>
                  </a:cubicBezTo>
                  <a:lnTo>
                    <a:pt x="84" y="216"/>
                  </a:lnTo>
                  <a:cubicBezTo>
                    <a:pt x="13" y="264"/>
                    <a:pt x="1" y="371"/>
                    <a:pt x="36" y="442"/>
                  </a:cubicBezTo>
                  <a:cubicBezTo>
                    <a:pt x="72" y="490"/>
                    <a:pt x="132" y="514"/>
                    <a:pt x="179" y="514"/>
                  </a:cubicBezTo>
                  <a:cubicBezTo>
                    <a:pt x="203" y="514"/>
                    <a:pt x="239" y="502"/>
                    <a:pt x="263" y="490"/>
                  </a:cubicBezTo>
                  <a:lnTo>
                    <a:pt x="537" y="300"/>
                  </a:lnTo>
                  <a:cubicBezTo>
                    <a:pt x="608" y="240"/>
                    <a:pt x="620" y="145"/>
                    <a:pt x="572" y="73"/>
                  </a:cubicBezTo>
                  <a:cubicBezTo>
                    <a:pt x="549" y="27"/>
                    <a:pt x="496" y="1"/>
                    <a:pt x="4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95" name="Google Shape;12095;p81"/>
            <p:cNvSpPr/>
            <p:nvPr/>
          </p:nvSpPr>
          <p:spPr>
            <a:xfrm>
              <a:off x="2865165" y="3511410"/>
              <a:ext cx="50688" cy="37536"/>
            </a:xfrm>
            <a:custGeom>
              <a:avLst/>
              <a:gdLst/>
              <a:ahLst/>
              <a:cxnLst/>
              <a:rect l="l" t="t" r="r" b="b"/>
              <a:pathLst>
                <a:path w="1584" h="1173" extrusionOk="0">
                  <a:moveTo>
                    <a:pt x="1395" y="1"/>
                  </a:moveTo>
                  <a:cubicBezTo>
                    <a:pt x="1361" y="1"/>
                    <a:pt x="1327" y="10"/>
                    <a:pt x="1298" y="29"/>
                  </a:cubicBezTo>
                  <a:lnTo>
                    <a:pt x="96" y="875"/>
                  </a:lnTo>
                  <a:cubicBezTo>
                    <a:pt x="12" y="922"/>
                    <a:pt x="0" y="1018"/>
                    <a:pt x="48" y="1101"/>
                  </a:cubicBezTo>
                  <a:cubicBezTo>
                    <a:pt x="72" y="1137"/>
                    <a:pt x="131" y="1172"/>
                    <a:pt x="179" y="1172"/>
                  </a:cubicBezTo>
                  <a:cubicBezTo>
                    <a:pt x="215" y="1172"/>
                    <a:pt x="239" y="1160"/>
                    <a:pt x="274" y="1137"/>
                  </a:cubicBezTo>
                  <a:lnTo>
                    <a:pt x="1477" y="291"/>
                  </a:lnTo>
                  <a:cubicBezTo>
                    <a:pt x="1548" y="232"/>
                    <a:pt x="1584" y="125"/>
                    <a:pt x="1524" y="65"/>
                  </a:cubicBezTo>
                  <a:cubicBezTo>
                    <a:pt x="1496" y="22"/>
                    <a:pt x="1446" y="1"/>
                    <a:pt x="13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96" name="Google Shape;12096;p81"/>
            <p:cNvSpPr/>
            <p:nvPr/>
          </p:nvSpPr>
          <p:spPr>
            <a:xfrm>
              <a:off x="2795053" y="3352594"/>
              <a:ext cx="288448" cy="357120"/>
            </a:xfrm>
            <a:custGeom>
              <a:avLst/>
              <a:gdLst/>
              <a:ahLst/>
              <a:cxnLst/>
              <a:rect l="l" t="t" r="r" b="b"/>
              <a:pathLst>
                <a:path w="9014" h="11160" extrusionOk="0">
                  <a:moveTo>
                    <a:pt x="3311" y="361"/>
                  </a:moveTo>
                  <a:cubicBezTo>
                    <a:pt x="3465" y="361"/>
                    <a:pt x="3620" y="385"/>
                    <a:pt x="3763" y="468"/>
                  </a:cubicBezTo>
                  <a:cubicBezTo>
                    <a:pt x="4454" y="825"/>
                    <a:pt x="4585" y="1861"/>
                    <a:pt x="4573" y="2682"/>
                  </a:cubicBezTo>
                  <a:cubicBezTo>
                    <a:pt x="4561" y="3278"/>
                    <a:pt x="4477" y="3837"/>
                    <a:pt x="4418" y="4171"/>
                  </a:cubicBezTo>
                  <a:cubicBezTo>
                    <a:pt x="4398" y="4220"/>
                    <a:pt x="4355" y="4260"/>
                    <a:pt x="4300" y="4260"/>
                  </a:cubicBezTo>
                  <a:cubicBezTo>
                    <a:pt x="4288" y="4260"/>
                    <a:pt x="4276" y="4258"/>
                    <a:pt x="4263" y="4254"/>
                  </a:cubicBezTo>
                  <a:cubicBezTo>
                    <a:pt x="3930" y="4195"/>
                    <a:pt x="3382" y="4099"/>
                    <a:pt x="2811" y="3885"/>
                  </a:cubicBezTo>
                  <a:cubicBezTo>
                    <a:pt x="2037" y="3623"/>
                    <a:pt x="1120" y="3147"/>
                    <a:pt x="1013" y="2385"/>
                  </a:cubicBezTo>
                  <a:cubicBezTo>
                    <a:pt x="989" y="2111"/>
                    <a:pt x="1060" y="1849"/>
                    <a:pt x="1227" y="1623"/>
                  </a:cubicBezTo>
                  <a:cubicBezTo>
                    <a:pt x="1465" y="1325"/>
                    <a:pt x="1739" y="1218"/>
                    <a:pt x="1953" y="1206"/>
                  </a:cubicBezTo>
                  <a:cubicBezTo>
                    <a:pt x="2120" y="1194"/>
                    <a:pt x="2263" y="1087"/>
                    <a:pt x="2334" y="944"/>
                  </a:cubicBezTo>
                  <a:cubicBezTo>
                    <a:pt x="2430" y="766"/>
                    <a:pt x="2620" y="527"/>
                    <a:pt x="2977" y="408"/>
                  </a:cubicBezTo>
                  <a:cubicBezTo>
                    <a:pt x="3084" y="373"/>
                    <a:pt x="3192" y="361"/>
                    <a:pt x="3311" y="361"/>
                  </a:cubicBezTo>
                  <a:close/>
                  <a:moveTo>
                    <a:pt x="6699" y="947"/>
                  </a:moveTo>
                  <a:cubicBezTo>
                    <a:pt x="6925" y="947"/>
                    <a:pt x="7145" y="1020"/>
                    <a:pt x="7323" y="1158"/>
                  </a:cubicBezTo>
                  <a:cubicBezTo>
                    <a:pt x="7621" y="1397"/>
                    <a:pt x="7728" y="1682"/>
                    <a:pt x="7740" y="1885"/>
                  </a:cubicBezTo>
                  <a:cubicBezTo>
                    <a:pt x="7752" y="2051"/>
                    <a:pt x="7859" y="2206"/>
                    <a:pt x="8014" y="2278"/>
                  </a:cubicBezTo>
                  <a:cubicBezTo>
                    <a:pt x="8192" y="2361"/>
                    <a:pt x="8430" y="2563"/>
                    <a:pt x="8549" y="2921"/>
                  </a:cubicBezTo>
                  <a:cubicBezTo>
                    <a:pt x="8668" y="3183"/>
                    <a:pt x="8645" y="3468"/>
                    <a:pt x="8514" y="3706"/>
                  </a:cubicBezTo>
                  <a:cubicBezTo>
                    <a:pt x="8171" y="4370"/>
                    <a:pt x="7201" y="4517"/>
                    <a:pt x="6397" y="4517"/>
                  </a:cubicBezTo>
                  <a:cubicBezTo>
                    <a:pt x="6364" y="4517"/>
                    <a:pt x="6331" y="4517"/>
                    <a:pt x="6299" y="4516"/>
                  </a:cubicBezTo>
                  <a:cubicBezTo>
                    <a:pt x="5704" y="4492"/>
                    <a:pt x="5144" y="4421"/>
                    <a:pt x="4811" y="4361"/>
                  </a:cubicBezTo>
                  <a:cubicBezTo>
                    <a:pt x="4739" y="4349"/>
                    <a:pt x="4692" y="4290"/>
                    <a:pt x="4704" y="4218"/>
                  </a:cubicBezTo>
                  <a:cubicBezTo>
                    <a:pt x="4763" y="3885"/>
                    <a:pt x="4870" y="3337"/>
                    <a:pt x="5061" y="2766"/>
                  </a:cubicBezTo>
                  <a:cubicBezTo>
                    <a:pt x="5335" y="1992"/>
                    <a:pt x="5811" y="1051"/>
                    <a:pt x="6561" y="956"/>
                  </a:cubicBezTo>
                  <a:cubicBezTo>
                    <a:pt x="6607" y="950"/>
                    <a:pt x="6653" y="947"/>
                    <a:pt x="6699" y="947"/>
                  </a:cubicBezTo>
                  <a:close/>
                  <a:moveTo>
                    <a:pt x="2739" y="4433"/>
                  </a:moveTo>
                  <a:cubicBezTo>
                    <a:pt x="3334" y="4457"/>
                    <a:pt x="3906" y="4528"/>
                    <a:pt x="4227" y="4587"/>
                  </a:cubicBezTo>
                  <a:cubicBezTo>
                    <a:pt x="4231" y="4587"/>
                    <a:pt x="4234" y="4586"/>
                    <a:pt x="4238" y="4586"/>
                  </a:cubicBezTo>
                  <a:cubicBezTo>
                    <a:pt x="4282" y="4586"/>
                    <a:pt x="4323" y="4652"/>
                    <a:pt x="4323" y="4718"/>
                  </a:cubicBezTo>
                  <a:cubicBezTo>
                    <a:pt x="4263" y="5052"/>
                    <a:pt x="4156" y="5600"/>
                    <a:pt x="3965" y="6159"/>
                  </a:cubicBezTo>
                  <a:cubicBezTo>
                    <a:pt x="3692" y="6933"/>
                    <a:pt x="3215" y="7874"/>
                    <a:pt x="2465" y="7981"/>
                  </a:cubicBezTo>
                  <a:cubicBezTo>
                    <a:pt x="2431" y="7984"/>
                    <a:pt x="2397" y="7985"/>
                    <a:pt x="2363" y="7985"/>
                  </a:cubicBezTo>
                  <a:cubicBezTo>
                    <a:pt x="2127" y="7985"/>
                    <a:pt x="1901" y="7912"/>
                    <a:pt x="1703" y="7766"/>
                  </a:cubicBezTo>
                  <a:cubicBezTo>
                    <a:pt x="1406" y="7528"/>
                    <a:pt x="1298" y="7254"/>
                    <a:pt x="1287" y="7040"/>
                  </a:cubicBezTo>
                  <a:cubicBezTo>
                    <a:pt x="1275" y="6873"/>
                    <a:pt x="1168" y="6731"/>
                    <a:pt x="1013" y="6659"/>
                  </a:cubicBezTo>
                  <a:cubicBezTo>
                    <a:pt x="834" y="6564"/>
                    <a:pt x="596" y="6373"/>
                    <a:pt x="477" y="6016"/>
                  </a:cubicBezTo>
                  <a:cubicBezTo>
                    <a:pt x="394" y="5742"/>
                    <a:pt x="417" y="5469"/>
                    <a:pt x="536" y="5242"/>
                  </a:cubicBezTo>
                  <a:cubicBezTo>
                    <a:pt x="882" y="4587"/>
                    <a:pt x="1870" y="4433"/>
                    <a:pt x="2656" y="4433"/>
                  </a:cubicBezTo>
                  <a:close/>
                  <a:moveTo>
                    <a:pt x="4757" y="4645"/>
                  </a:moveTo>
                  <a:cubicBezTo>
                    <a:pt x="4767" y="4645"/>
                    <a:pt x="4777" y="4646"/>
                    <a:pt x="4787" y="4647"/>
                  </a:cubicBezTo>
                  <a:cubicBezTo>
                    <a:pt x="5108" y="4707"/>
                    <a:pt x="5656" y="4814"/>
                    <a:pt x="6228" y="5016"/>
                  </a:cubicBezTo>
                  <a:cubicBezTo>
                    <a:pt x="6990" y="5302"/>
                    <a:pt x="7918" y="5778"/>
                    <a:pt x="8026" y="6540"/>
                  </a:cubicBezTo>
                  <a:cubicBezTo>
                    <a:pt x="8061" y="6802"/>
                    <a:pt x="7978" y="7076"/>
                    <a:pt x="7823" y="7290"/>
                  </a:cubicBezTo>
                  <a:cubicBezTo>
                    <a:pt x="7585" y="7588"/>
                    <a:pt x="7299" y="7695"/>
                    <a:pt x="7085" y="7707"/>
                  </a:cubicBezTo>
                  <a:cubicBezTo>
                    <a:pt x="6930" y="7731"/>
                    <a:pt x="6775" y="7826"/>
                    <a:pt x="6704" y="7981"/>
                  </a:cubicBezTo>
                  <a:cubicBezTo>
                    <a:pt x="6609" y="8159"/>
                    <a:pt x="6418" y="8397"/>
                    <a:pt x="6061" y="8517"/>
                  </a:cubicBezTo>
                  <a:cubicBezTo>
                    <a:pt x="5957" y="8550"/>
                    <a:pt x="5849" y="8566"/>
                    <a:pt x="5742" y="8566"/>
                  </a:cubicBezTo>
                  <a:cubicBezTo>
                    <a:pt x="5581" y="8566"/>
                    <a:pt x="5423" y="8529"/>
                    <a:pt x="5287" y="8457"/>
                  </a:cubicBezTo>
                  <a:cubicBezTo>
                    <a:pt x="4608" y="8100"/>
                    <a:pt x="4466" y="7052"/>
                    <a:pt x="4489" y="6242"/>
                  </a:cubicBezTo>
                  <a:cubicBezTo>
                    <a:pt x="4501" y="5647"/>
                    <a:pt x="4573" y="5076"/>
                    <a:pt x="4632" y="4754"/>
                  </a:cubicBezTo>
                  <a:cubicBezTo>
                    <a:pt x="4643" y="4681"/>
                    <a:pt x="4690" y="4645"/>
                    <a:pt x="4757" y="4645"/>
                  </a:cubicBezTo>
                  <a:close/>
                  <a:moveTo>
                    <a:pt x="3309" y="1"/>
                  </a:moveTo>
                  <a:cubicBezTo>
                    <a:pt x="3162" y="1"/>
                    <a:pt x="3014" y="25"/>
                    <a:pt x="2870" y="75"/>
                  </a:cubicBezTo>
                  <a:cubicBezTo>
                    <a:pt x="2501" y="194"/>
                    <a:pt x="2203" y="444"/>
                    <a:pt x="2037" y="777"/>
                  </a:cubicBezTo>
                  <a:cubicBezTo>
                    <a:pt x="2013" y="837"/>
                    <a:pt x="1965" y="861"/>
                    <a:pt x="1906" y="885"/>
                  </a:cubicBezTo>
                  <a:cubicBezTo>
                    <a:pt x="1537" y="920"/>
                    <a:pt x="1191" y="1123"/>
                    <a:pt x="953" y="1432"/>
                  </a:cubicBezTo>
                  <a:cubicBezTo>
                    <a:pt x="727" y="1718"/>
                    <a:pt x="632" y="2087"/>
                    <a:pt x="667" y="2432"/>
                  </a:cubicBezTo>
                  <a:cubicBezTo>
                    <a:pt x="775" y="3230"/>
                    <a:pt x="1560" y="3754"/>
                    <a:pt x="2382" y="4099"/>
                  </a:cubicBezTo>
                  <a:cubicBezTo>
                    <a:pt x="1489" y="4123"/>
                    <a:pt x="572" y="4349"/>
                    <a:pt x="191" y="5064"/>
                  </a:cubicBezTo>
                  <a:cubicBezTo>
                    <a:pt x="36" y="5373"/>
                    <a:pt x="1" y="5742"/>
                    <a:pt x="120" y="6088"/>
                  </a:cubicBezTo>
                  <a:cubicBezTo>
                    <a:pt x="239" y="6457"/>
                    <a:pt x="489" y="6754"/>
                    <a:pt x="822" y="6921"/>
                  </a:cubicBezTo>
                  <a:cubicBezTo>
                    <a:pt x="882" y="6957"/>
                    <a:pt x="906" y="6993"/>
                    <a:pt x="929" y="7052"/>
                  </a:cubicBezTo>
                  <a:cubicBezTo>
                    <a:pt x="965" y="7433"/>
                    <a:pt x="1168" y="7766"/>
                    <a:pt x="1477" y="8005"/>
                  </a:cubicBezTo>
                  <a:cubicBezTo>
                    <a:pt x="1715" y="8207"/>
                    <a:pt x="2013" y="8290"/>
                    <a:pt x="2311" y="8290"/>
                  </a:cubicBezTo>
                  <a:cubicBezTo>
                    <a:pt x="2370" y="8290"/>
                    <a:pt x="2430" y="8290"/>
                    <a:pt x="2477" y="8278"/>
                  </a:cubicBezTo>
                  <a:cubicBezTo>
                    <a:pt x="3132" y="8183"/>
                    <a:pt x="3584" y="7671"/>
                    <a:pt x="3918" y="7028"/>
                  </a:cubicBezTo>
                  <a:lnTo>
                    <a:pt x="3918" y="7028"/>
                  </a:lnTo>
                  <a:cubicBezTo>
                    <a:pt x="3775" y="9040"/>
                    <a:pt x="4204" y="10326"/>
                    <a:pt x="4620" y="11076"/>
                  </a:cubicBezTo>
                  <a:cubicBezTo>
                    <a:pt x="4644" y="11136"/>
                    <a:pt x="4704" y="11160"/>
                    <a:pt x="4763" y="11160"/>
                  </a:cubicBezTo>
                  <a:cubicBezTo>
                    <a:pt x="4799" y="11160"/>
                    <a:pt x="4823" y="11160"/>
                    <a:pt x="4847" y="11148"/>
                  </a:cubicBezTo>
                  <a:cubicBezTo>
                    <a:pt x="4918" y="11100"/>
                    <a:pt x="4942" y="11005"/>
                    <a:pt x="4906" y="10922"/>
                  </a:cubicBezTo>
                  <a:cubicBezTo>
                    <a:pt x="4525" y="10255"/>
                    <a:pt x="4156" y="9124"/>
                    <a:pt x="4216" y="7385"/>
                  </a:cubicBezTo>
                  <a:lnTo>
                    <a:pt x="4216" y="7385"/>
                  </a:lnTo>
                  <a:cubicBezTo>
                    <a:pt x="4335" y="7969"/>
                    <a:pt x="4608" y="8481"/>
                    <a:pt x="5097" y="8743"/>
                  </a:cubicBezTo>
                  <a:cubicBezTo>
                    <a:pt x="5287" y="8838"/>
                    <a:pt x="5501" y="8886"/>
                    <a:pt x="5704" y="8886"/>
                  </a:cubicBezTo>
                  <a:cubicBezTo>
                    <a:pt x="5859" y="8886"/>
                    <a:pt x="5990" y="8874"/>
                    <a:pt x="6121" y="8826"/>
                  </a:cubicBezTo>
                  <a:cubicBezTo>
                    <a:pt x="6490" y="8707"/>
                    <a:pt x="6787" y="8457"/>
                    <a:pt x="6954" y="8124"/>
                  </a:cubicBezTo>
                  <a:cubicBezTo>
                    <a:pt x="6990" y="8064"/>
                    <a:pt x="7025" y="8040"/>
                    <a:pt x="7085" y="8028"/>
                  </a:cubicBezTo>
                  <a:cubicBezTo>
                    <a:pt x="7454" y="7981"/>
                    <a:pt x="7799" y="7790"/>
                    <a:pt x="8037" y="7469"/>
                  </a:cubicBezTo>
                  <a:cubicBezTo>
                    <a:pt x="8264" y="7195"/>
                    <a:pt x="8371" y="6814"/>
                    <a:pt x="8323" y="6481"/>
                  </a:cubicBezTo>
                  <a:cubicBezTo>
                    <a:pt x="8216" y="5671"/>
                    <a:pt x="7430" y="5147"/>
                    <a:pt x="6609" y="4814"/>
                  </a:cubicBezTo>
                  <a:cubicBezTo>
                    <a:pt x="7502" y="4778"/>
                    <a:pt x="8430" y="4552"/>
                    <a:pt x="8799" y="3837"/>
                  </a:cubicBezTo>
                  <a:cubicBezTo>
                    <a:pt x="8978" y="3540"/>
                    <a:pt x="9014" y="3171"/>
                    <a:pt x="8895" y="2825"/>
                  </a:cubicBezTo>
                  <a:cubicBezTo>
                    <a:pt x="8776" y="2456"/>
                    <a:pt x="8514" y="2159"/>
                    <a:pt x="8192" y="1992"/>
                  </a:cubicBezTo>
                  <a:cubicBezTo>
                    <a:pt x="8133" y="1968"/>
                    <a:pt x="8097" y="1920"/>
                    <a:pt x="8085" y="1861"/>
                  </a:cubicBezTo>
                  <a:cubicBezTo>
                    <a:pt x="8037" y="1492"/>
                    <a:pt x="7847" y="1147"/>
                    <a:pt x="7537" y="908"/>
                  </a:cubicBezTo>
                  <a:cubicBezTo>
                    <a:pt x="7296" y="718"/>
                    <a:pt x="6996" y="612"/>
                    <a:pt x="6701" y="612"/>
                  </a:cubicBezTo>
                  <a:cubicBezTo>
                    <a:pt x="6646" y="612"/>
                    <a:pt x="6591" y="615"/>
                    <a:pt x="6537" y="623"/>
                  </a:cubicBezTo>
                  <a:cubicBezTo>
                    <a:pt x="5728" y="730"/>
                    <a:pt x="5216" y="1516"/>
                    <a:pt x="4870" y="2337"/>
                  </a:cubicBezTo>
                  <a:cubicBezTo>
                    <a:pt x="4835" y="1444"/>
                    <a:pt x="4620" y="527"/>
                    <a:pt x="3906" y="146"/>
                  </a:cubicBezTo>
                  <a:cubicBezTo>
                    <a:pt x="3718" y="49"/>
                    <a:pt x="3515" y="1"/>
                    <a:pt x="33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97" name="Google Shape;12097;p81"/>
            <p:cNvSpPr/>
            <p:nvPr/>
          </p:nvSpPr>
          <p:spPr>
            <a:xfrm>
              <a:off x="3019853" y="3423794"/>
              <a:ext cx="20224" cy="16576"/>
            </a:xfrm>
            <a:custGeom>
              <a:avLst/>
              <a:gdLst/>
              <a:ahLst/>
              <a:cxnLst/>
              <a:rect l="l" t="t" r="r" b="b"/>
              <a:pathLst>
                <a:path w="632" h="518" extrusionOk="0">
                  <a:moveTo>
                    <a:pt x="454" y="0"/>
                  </a:moveTo>
                  <a:cubicBezTo>
                    <a:pt x="420" y="0"/>
                    <a:pt x="386" y="10"/>
                    <a:pt x="358" y="29"/>
                  </a:cubicBezTo>
                  <a:lnTo>
                    <a:pt x="96" y="219"/>
                  </a:lnTo>
                  <a:cubicBezTo>
                    <a:pt x="24" y="255"/>
                    <a:pt x="0" y="362"/>
                    <a:pt x="48" y="434"/>
                  </a:cubicBezTo>
                  <a:cubicBezTo>
                    <a:pt x="84" y="481"/>
                    <a:pt x="143" y="517"/>
                    <a:pt x="179" y="517"/>
                  </a:cubicBezTo>
                  <a:cubicBezTo>
                    <a:pt x="215" y="517"/>
                    <a:pt x="239" y="493"/>
                    <a:pt x="274" y="481"/>
                  </a:cubicBezTo>
                  <a:lnTo>
                    <a:pt x="536" y="291"/>
                  </a:lnTo>
                  <a:cubicBezTo>
                    <a:pt x="620" y="243"/>
                    <a:pt x="631" y="136"/>
                    <a:pt x="584" y="65"/>
                  </a:cubicBezTo>
                  <a:cubicBezTo>
                    <a:pt x="555" y="22"/>
                    <a:pt x="505" y="0"/>
                    <a:pt x="4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98" name="Google Shape;12098;p81"/>
            <p:cNvSpPr/>
            <p:nvPr/>
          </p:nvSpPr>
          <p:spPr>
            <a:xfrm>
              <a:off x="2964237" y="3441810"/>
              <a:ext cx="49920" cy="37408"/>
            </a:xfrm>
            <a:custGeom>
              <a:avLst/>
              <a:gdLst/>
              <a:ahLst/>
              <a:cxnLst/>
              <a:rect l="l" t="t" r="r" b="b"/>
              <a:pathLst>
                <a:path w="1560" h="1169" extrusionOk="0">
                  <a:moveTo>
                    <a:pt x="1383" y="1"/>
                  </a:moveTo>
                  <a:cubicBezTo>
                    <a:pt x="1353" y="1"/>
                    <a:pt x="1323" y="9"/>
                    <a:pt x="1298" y="25"/>
                  </a:cubicBezTo>
                  <a:lnTo>
                    <a:pt x="83" y="871"/>
                  </a:lnTo>
                  <a:cubicBezTo>
                    <a:pt x="12" y="918"/>
                    <a:pt x="0" y="1026"/>
                    <a:pt x="48" y="1097"/>
                  </a:cubicBezTo>
                  <a:cubicBezTo>
                    <a:pt x="72" y="1145"/>
                    <a:pt x="131" y="1168"/>
                    <a:pt x="179" y="1168"/>
                  </a:cubicBezTo>
                  <a:cubicBezTo>
                    <a:pt x="214" y="1168"/>
                    <a:pt x="238" y="1157"/>
                    <a:pt x="274" y="1145"/>
                  </a:cubicBezTo>
                  <a:lnTo>
                    <a:pt x="1476" y="299"/>
                  </a:lnTo>
                  <a:cubicBezTo>
                    <a:pt x="1548" y="252"/>
                    <a:pt x="1560" y="145"/>
                    <a:pt x="1524" y="73"/>
                  </a:cubicBezTo>
                  <a:cubicBezTo>
                    <a:pt x="1493" y="27"/>
                    <a:pt x="1438" y="1"/>
                    <a:pt x="13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99" name="Google Shape;12099;p81"/>
            <p:cNvSpPr/>
            <p:nvPr/>
          </p:nvSpPr>
          <p:spPr>
            <a:xfrm>
              <a:off x="2867437" y="3395602"/>
              <a:ext cx="17952" cy="18848"/>
            </a:xfrm>
            <a:custGeom>
              <a:avLst/>
              <a:gdLst/>
              <a:ahLst/>
              <a:cxnLst/>
              <a:rect l="l" t="t" r="r" b="b"/>
              <a:pathLst>
                <a:path w="561" h="589" extrusionOk="0">
                  <a:moveTo>
                    <a:pt x="189" y="1"/>
                  </a:moveTo>
                  <a:cubicBezTo>
                    <a:pt x="156" y="1"/>
                    <a:pt x="124" y="10"/>
                    <a:pt x="96" y="29"/>
                  </a:cubicBezTo>
                  <a:cubicBezTo>
                    <a:pt x="25" y="76"/>
                    <a:pt x="1" y="172"/>
                    <a:pt x="49" y="255"/>
                  </a:cubicBezTo>
                  <a:lnTo>
                    <a:pt x="239" y="517"/>
                  </a:lnTo>
                  <a:cubicBezTo>
                    <a:pt x="275" y="565"/>
                    <a:pt x="334" y="588"/>
                    <a:pt x="382" y="588"/>
                  </a:cubicBezTo>
                  <a:cubicBezTo>
                    <a:pt x="406" y="588"/>
                    <a:pt x="430" y="576"/>
                    <a:pt x="465" y="565"/>
                  </a:cubicBezTo>
                  <a:cubicBezTo>
                    <a:pt x="537" y="517"/>
                    <a:pt x="560" y="410"/>
                    <a:pt x="513" y="338"/>
                  </a:cubicBezTo>
                  <a:lnTo>
                    <a:pt x="322" y="76"/>
                  </a:lnTo>
                  <a:cubicBezTo>
                    <a:pt x="293" y="25"/>
                    <a:pt x="241" y="1"/>
                    <a:pt x="1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00" name="Google Shape;12100;p81"/>
            <p:cNvSpPr/>
            <p:nvPr/>
          </p:nvSpPr>
          <p:spPr>
            <a:xfrm>
              <a:off x="2885741" y="3421234"/>
              <a:ext cx="38496" cy="49216"/>
            </a:xfrm>
            <a:custGeom>
              <a:avLst/>
              <a:gdLst/>
              <a:ahLst/>
              <a:cxnLst/>
              <a:rect l="l" t="t" r="r" b="b"/>
              <a:pathLst>
                <a:path w="1203" h="1538" extrusionOk="0">
                  <a:moveTo>
                    <a:pt x="169" y="1"/>
                  </a:moveTo>
                  <a:cubicBezTo>
                    <a:pt x="139" y="1"/>
                    <a:pt x="109" y="9"/>
                    <a:pt x="84" y="26"/>
                  </a:cubicBezTo>
                  <a:cubicBezTo>
                    <a:pt x="12" y="73"/>
                    <a:pt x="0" y="180"/>
                    <a:pt x="48" y="252"/>
                  </a:cubicBezTo>
                  <a:lnTo>
                    <a:pt x="893" y="1454"/>
                  </a:lnTo>
                  <a:cubicBezTo>
                    <a:pt x="917" y="1502"/>
                    <a:pt x="977" y="1538"/>
                    <a:pt x="1024" y="1538"/>
                  </a:cubicBezTo>
                  <a:cubicBezTo>
                    <a:pt x="1060" y="1538"/>
                    <a:pt x="1084" y="1514"/>
                    <a:pt x="1120" y="1502"/>
                  </a:cubicBezTo>
                  <a:cubicBezTo>
                    <a:pt x="1191" y="1454"/>
                    <a:pt x="1203" y="1359"/>
                    <a:pt x="1155" y="1276"/>
                  </a:cubicBezTo>
                  <a:lnTo>
                    <a:pt x="310" y="73"/>
                  </a:lnTo>
                  <a:cubicBezTo>
                    <a:pt x="279" y="27"/>
                    <a:pt x="224" y="1"/>
                    <a:pt x="1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01" name="Google Shape;12101;p81"/>
            <p:cNvSpPr/>
            <p:nvPr/>
          </p:nvSpPr>
          <p:spPr>
            <a:xfrm>
              <a:off x="2993933" y="3576178"/>
              <a:ext cx="17952" cy="18848"/>
            </a:xfrm>
            <a:custGeom>
              <a:avLst/>
              <a:gdLst/>
              <a:ahLst/>
              <a:cxnLst/>
              <a:rect l="l" t="t" r="r" b="b"/>
              <a:pathLst>
                <a:path w="561" h="589" extrusionOk="0">
                  <a:moveTo>
                    <a:pt x="181" y="1"/>
                  </a:moveTo>
                  <a:cubicBezTo>
                    <a:pt x="147" y="1"/>
                    <a:pt x="113" y="10"/>
                    <a:pt x="84" y="29"/>
                  </a:cubicBezTo>
                  <a:cubicBezTo>
                    <a:pt x="13" y="65"/>
                    <a:pt x="1" y="172"/>
                    <a:pt x="36" y="244"/>
                  </a:cubicBezTo>
                  <a:lnTo>
                    <a:pt x="239" y="518"/>
                  </a:lnTo>
                  <a:cubicBezTo>
                    <a:pt x="263" y="565"/>
                    <a:pt x="322" y="589"/>
                    <a:pt x="370" y="589"/>
                  </a:cubicBezTo>
                  <a:cubicBezTo>
                    <a:pt x="394" y="589"/>
                    <a:pt x="429" y="577"/>
                    <a:pt x="453" y="565"/>
                  </a:cubicBezTo>
                  <a:cubicBezTo>
                    <a:pt x="537" y="518"/>
                    <a:pt x="560" y="410"/>
                    <a:pt x="501" y="339"/>
                  </a:cubicBezTo>
                  <a:lnTo>
                    <a:pt x="310" y="65"/>
                  </a:lnTo>
                  <a:cubicBezTo>
                    <a:pt x="282" y="22"/>
                    <a:pt x="232" y="1"/>
                    <a:pt x="1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02" name="Google Shape;12102;p81"/>
            <p:cNvSpPr/>
            <p:nvPr/>
          </p:nvSpPr>
          <p:spPr>
            <a:xfrm>
              <a:off x="2954701" y="3520466"/>
              <a:ext cx="39264" cy="49056"/>
            </a:xfrm>
            <a:custGeom>
              <a:avLst/>
              <a:gdLst/>
              <a:ahLst/>
              <a:cxnLst/>
              <a:rect l="l" t="t" r="r" b="b"/>
              <a:pathLst>
                <a:path w="1227" h="1533" extrusionOk="0">
                  <a:moveTo>
                    <a:pt x="178" y="1"/>
                  </a:moveTo>
                  <a:cubicBezTo>
                    <a:pt x="147" y="1"/>
                    <a:pt x="114" y="7"/>
                    <a:pt x="84" y="20"/>
                  </a:cubicBezTo>
                  <a:cubicBezTo>
                    <a:pt x="12" y="68"/>
                    <a:pt x="0" y="175"/>
                    <a:pt x="48" y="246"/>
                  </a:cubicBezTo>
                  <a:lnTo>
                    <a:pt x="893" y="1449"/>
                  </a:lnTo>
                  <a:cubicBezTo>
                    <a:pt x="929" y="1497"/>
                    <a:pt x="989" y="1532"/>
                    <a:pt x="1024" y="1532"/>
                  </a:cubicBezTo>
                  <a:cubicBezTo>
                    <a:pt x="1060" y="1532"/>
                    <a:pt x="1084" y="1508"/>
                    <a:pt x="1120" y="1497"/>
                  </a:cubicBezTo>
                  <a:cubicBezTo>
                    <a:pt x="1203" y="1437"/>
                    <a:pt x="1227" y="1354"/>
                    <a:pt x="1167" y="1270"/>
                  </a:cubicBezTo>
                  <a:lnTo>
                    <a:pt x="310" y="68"/>
                  </a:lnTo>
                  <a:cubicBezTo>
                    <a:pt x="287" y="22"/>
                    <a:pt x="235" y="1"/>
                    <a:pt x="1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103" name="Google Shape;12103;p81"/>
          <p:cNvGrpSpPr/>
          <p:nvPr/>
        </p:nvGrpSpPr>
        <p:grpSpPr>
          <a:xfrm>
            <a:off x="2208656" y="3429402"/>
            <a:ext cx="304832" cy="356512"/>
            <a:chOff x="2236525" y="3353202"/>
            <a:chExt cx="304832" cy="356512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2104" name="Google Shape;12104;p81"/>
            <p:cNvSpPr/>
            <p:nvPr/>
          </p:nvSpPr>
          <p:spPr>
            <a:xfrm>
              <a:off x="2236525" y="3353202"/>
              <a:ext cx="304832" cy="356512"/>
            </a:xfrm>
            <a:custGeom>
              <a:avLst/>
              <a:gdLst/>
              <a:ahLst/>
              <a:cxnLst/>
              <a:rect l="l" t="t" r="r" b="b"/>
              <a:pathLst>
                <a:path w="9526" h="11141" extrusionOk="0">
                  <a:moveTo>
                    <a:pt x="4239" y="413"/>
                  </a:moveTo>
                  <a:cubicBezTo>
                    <a:pt x="4525" y="616"/>
                    <a:pt x="5120" y="1128"/>
                    <a:pt x="5275" y="1675"/>
                  </a:cubicBezTo>
                  <a:cubicBezTo>
                    <a:pt x="5358" y="1997"/>
                    <a:pt x="5156" y="2342"/>
                    <a:pt x="4989" y="2533"/>
                  </a:cubicBezTo>
                  <a:cubicBezTo>
                    <a:pt x="4894" y="2116"/>
                    <a:pt x="4775" y="1699"/>
                    <a:pt x="4644" y="1282"/>
                  </a:cubicBezTo>
                  <a:cubicBezTo>
                    <a:pt x="4625" y="1209"/>
                    <a:pt x="4564" y="1163"/>
                    <a:pt x="4498" y="1163"/>
                  </a:cubicBezTo>
                  <a:cubicBezTo>
                    <a:pt x="4479" y="1163"/>
                    <a:pt x="4460" y="1167"/>
                    <a:pt x="4441" y="1175"/>
                  </a:cubicBezTo>
                  <a:cubicBezTo>
                    <a:pt x="4346" y="1199"/>
                    <a:pt x="4298" y="1294"/>
                    <a:pt x="4334" y="1378"/>
                  </a:cubicBezTo>
                  <a:cubicBezTo>
                    <a:pt x="4465" y="1782"/>
                    <a:pt x="4572" y="2211"/>
                    <a:pt x="4679" y="2628"/>
                  </a:cubicBezTo>
                  <a:cubicBezTo>
                    <a:pt x="4441" y="2568"/>
                    <a:pt x="4060" y="2366"/>
                    <a:pt x="3977" y="2021"/>
                  </a:cubicBezTo>
                  <a:cubicBezTo>
                    <a:pt x="3822" y="1473"/>
                    <a:pt x="4108" y="735"/>
                    <a:pt x="4239" y="413"/>
                  </a:cubicBezTo>
                  <a:close/>
                  <a:moveTo>
                    <a:pt x="2824" y="3117"/>
                  </a:moveTo>
                  <a:cubicBezTo>
                    <a:pt x="3186" y="3117"/>
                    <a:pt x="3616" y="3172"/>
                    <a:pt x="3929" y="3378"/>
                  </a:cubicBezTo>
                  <a:cubicBezTo>
                    <a:pt x="4203" y="3556"/>
                    <a:pt x="4298" y="3926"/>
                    <a:pt x="4298" y="4164"/>
                  </a:cubicBezTo>
                  <a:cubicBezTo>
                    <a:pt x="3810" y="3747"/>
                    <a:pt x="3382" y="3556"/>
                    <a:pt x="3346" y="3556"/>
                  </a:cubicBezTo>
                  <a:cubicBezTo>
                    <a:pt x="3324" y="3547"/>
                    <a:pt x="3301" y="3543"/>
                    <a:pt x="3279" y="3543"/>
                  </a:cubicBezTo>
                  <a:cubicBezTo>
                    <a:pt x="3218" y="3543"/>
                    <a:pt x="3161" y="3578"/>
                    <a:pt x="3143" y="3640"/>
                  </a:cubicBezTo>
                  <a:cubicBezTo>
                    <a:pt x="3096" y="3723"/>
                    <a:pt x="3143" y="3818"/>
                    <a:pt x="3215" y="3854"/>
                  </a:cubicBezTo>
                  <a:cubicBezTo>
                    <a:pt x="3215" y="3854"/>
                    <a:pt x="3667" y="4045"/>
                    <a:pt x="4144" y="4473"/>
                  </a:cubicBezTo>
                  <a:cubicBezTo>
                    <a:pt x="4011" y="4547"/>
                    <a:pt x="3795" y="4621"/>
                    <a:pt x="3580" y="4621"/>
                  </a:cubicBezTo>
                  <a:cubicBezTo>
                    <a:pt x="3448" y="4621"/>
                    <a:pt x="3316" y="4593"/>
                    <a:pt x="3203" y="4521"/>
                  </a:cubicBezTo>
                  <a:cubicBezTo>
                    <a:pt x="2715" y="4211"/>
                    <a:pt x="2417" y="3497"/>
                    <a:pt x="2310" y="3152"/>
                  </a:cubicBezTo>
                  <a:cubicBezTo>
                    <a:pt x="2438" y="3135"/>
                    <a:pt x="2620" y="3117"/>
                    <a:pt x="2824" y="3117"/>
                  </a:cubicBezTo>
                  <a:close/>
                  <a:moveTo>
                    <a:pt x="7192" y="3818"/>
                  </a:moveTo>
                  <a:cubicBezTo>
                    <a:pt x="7549" y="3818"/>
                    <a:pt x="7894" y="3878"/>
                    <a:pt x="8084" y="3937"/>
                  </a:cubicBezTo>
                  <a:cubicBezTo>
                    <a:pt x="7918" y="4259"/>
                    <a:pt x="7549" y="4938"/>
                    <a:pt x="7025" y="5176"/>
                  </a:cubicBezTo>
                  <a:cubicBezTo>
                    <a:pt x="6928" y="5224"/>
                    <a:pt x="6828" y="5241"/>
                    <a:pt x="6734" y="5241"/>
                  </a:cubicBezTo>
                  <a:cubicBezTo>
                    <a:pt x="6594" y="5241"/>
                    <a:pt x="6467" y="5204"/>
                    <a:pt x="6382" y="5176"/>
                  </a:cubicBezTo>
                  <a:cubicBezTo>
                    <a:pt x="6263" y="5128"/>
                    <a:pt x="6179" y="5092"/>
                    <a:pt x="6120" y="5033"/>
                  </a:cubicBezTo>
                  <a:cubicBezTo>
                    <a:pt x="6179" y="4985"/>
                    <a:pt x="6239" y="4938"/>
                    <a:pt x="6310" y="4890"/>
                  </a:cubicBezTo>
                  <a:cubicBezTo>
                    <a:pt x="6382" y="4854"/>
                    <a:pt x="6418" y="4747"/>
                    <a:pt x="6358" y="4676"/>
                  </a:cubicBezTo>
                  <a:cubicBezTo>
                    <a:pt x="6328" y="4624"/>
                    <a:pt x="6276" y="4595"/>
                    <a:pt x="6223" y="4595"/>
                  </a:cubicBezTo>
                  <a:cubicBezTo>
                    <a:pt x="6191" y="4595"/>
                    <a:pt x="6159" y="4606"/>
                    <a:pt x="6132" y="4628"/>
                  </a:cubicBezTo>
                  <a:cubicBezTo>
                    <a:pt x="6084" y="4652"/>
                    <a:pt x="6049" y="4688"/>
                    <a:pt x="5989" y="4735"/>
                  </a:cubicBezTo>
                  <a:cubicBezTo>
                    <a:pt x="6001" y="4473"/>
                    <a:pt x="6144" y="4104"/>
                    <a:pt x="6441" y="3961"/>
                  </a:cubicBezTo>
                  <a:cubicBezTo>
                    <a:pt x="6668" y="3854"/>
                    <a:pt x="6918" y="3818"/>
                    <a:pt x="7192" y="3818"/>
                  </a:cubicBezTo>
                  <a:close/>
                  <a:moveTo>
                    <a:pt x="2605" y="5627"/>
                  </a:moveTo>
                  <a:cubicBezTo>
                    <a:pt x="2832" y="5627"/>
                    <a:pt x="3055" y="5651"/>
                    <a:pt x="3262" y="5711"/>
                  </a:cubicBezTo>
                  <a:cubicBezTo>
                    <a:pt x="3703" y="5842"/>
                    <a:pt x="3977" y="6235"/>
                    <a:pt x="4096" y="6462"/>
                  </a:cubicBezTo>
                  <a:cubicBezTo>
                    <a:pt x="4203" y="6664"/>
                    <a:pt x="4274" y="6854"/>
                    <a:pt x="4286" y="7021"/>
                  </a:cubicBezTo>
                  <a:cubicBezTo>
                    <a:pt x="4215" y="6974"/>
                    <a:pt x="4155" y="6938"/>
                    <a:pt x="4084" y="6890"/>
                  </a:cubicBezTo>
                  <a:cubicBezTo>
                    <a:pt x="3667" y="6664"/>
                    <a:pt x="3155" y="6485"/>
                    <a:pt x="2548" y="6366"/>
                  </a:cubicBezTo>
                  <a:cubicBezTo>
                    <a:pt x="2540" y="6365"/>
                    <a:pt x="2532" y="6365"/>
                    <a:pt x="2524" y="6365"/>
                  </a:cubicBezTo>
                  <a:cubicBezTo>
                    <a:pt x="2439" y="6365"/>
                    <a:pt x="2368" y="6421"/>
                    <a:pt x="2358" y="6497"/>
                  </a:cubicBezTo>
                  <a:cubicBezTo>
                    <a:pt x="2322" y="6593"/>
                    <a:pt x="2381" y="6676"/>
                    <a:pt x="2477" y="6700"/>
                  </a:cubicBezTo>
                  <a:cubicBezTo>
                    <a:pt x="2977" y="6795"/>
                    <a:pt x="3703" y="6997"/>
                    <a:pt x="4227" y="7378"/>
                  </a:cubicBezTo>
                  <a:cubicBezTo>
                    <a:pt x="4144" y="7509"/>
                    <a:pt x="3941" y="7688"/>
                    <a:pt x="3691" y="7831"/>
                  </a:cubicBezTo>
                  <a:cubicBezTo>
                    <a:pt x="3524" y="7919"/>
                    <a:pt x="3248" y="8039"/>
                    <a:pt x="2938" y="8039"/>
                  </a:cubicBezTo>
                  <a:cubicBezTo>
                    <a:pt x="2827" y="8039"/>
                    <a:pt x="2712" y="8023"/>
                    <a:pt x="2596" y="7986"/>
                  </a:cubicBezTo>
                  <a:cubicBezTo>
                    <a:pt x="1596" y="7688"/>
                    <a:pt x="762" y="6545"/>
                    <a:pt x="476" y="6128"/>
                  </a:cubicBezTo>
                  <a:cubicBezTo>
                    <a:pt x="843" y="5978"/>
                    <a:pt x="1752" y="5627"/>
                    <a:pt x="2605" y="5627"/>
                  </a:cubicBezTo>
                  <a:close/>
                  <a:moveTo>
                    <a:pt x="7656" y="7009"/>
                  </a:moveTo>
                  <a:cubicBezTo>
                    <a:pt x="8251" y="7009"/>
                    <a:pt x="8811" y="7128"/>
                    <a:pt x="9097" y="7200"/>
                  </a:cubicBezTo>
                  <a:cubicBezTo>
                    <a:pt x="8930" y="7616"/>
                    <a:pt x="8323" y="8759"/>
                    <a:pt x="7477" y="9164"/>
                  </a:cubicBezTo>
                  <a:cubicBezTo>
                    <a:pt x="7322" y="9236"/>
                    <a:pt x="7156" y="9271"/>
                    <a:pt x="7001" y="9271"/>
                  </a:cubicBezTo>
                  <a:cubicBezTo>
                    <a:pt x="6537" y="9271"/>
                    <a:pt x="6072" y="9033"/>
                    <a:pt x="5894" y="8843"/>
                  </a:cubicBezTo>
                  <a:cubicBezTo>
                    <a:pt x="6465" y="8462"/>
                    <a:pt x="7239" y="8033"/>
                    <a:pt x="8108" y="7783"/>
                  </a:cubicBezTo>
                  <a:cubicBezTo>
                    <a:pt x="8204" y="7747"/>
                    <a:pt x="8251" y="7664"/>
                    <a:pt x="8215" y="7569"/>
                  </a:cubicBezTo>
                  <a:cubicBezTo>
                    <a:pt x="8197" y="7505"/>
                    <a:pt x="8136" y="7462"/>
                    <a:pt x="8071" y="7462"/>
                  </a:cubicBezTo>
                  <a:cubicBezTo>
                    <a:pt x="8052" y="7462"/>
                    <a:pt x="8032" y="7465"/>
                    <a:pt x="8013" y="7474"/>
                  </a:cubicBezTo>
                  <a:cubicBezTo>
                    <a:pt x="7132" y="7724"/>
                    <a:pt x="6358" y="8140"/>
                    <a:pt x="5775" y="8509"/>
                  </a:cubicBezTo>
                  <a:cubicBezTo>
                    <a:pt x="5787" y="8128"/>
                    <a:pt x="6013" y="7450"/>
                    <a:pt x="6525" y="7212"/>
                  </a:cubicBezTo>
                  <a:cubicBezTo>
                    <a:pt x="6858" y="7057"/>
                    <a:pt x="7263" y="7009"/>
                    <a:pt x="7656" y="7009"/>
                  </a:cubicBezTo>
                  <a:close/>
                  <a:moveTo>
                    <a:pt x="4166" y="1"/>
                  </a:moveTo>
                  <a:cubicBezTo>
                    <a:pt x="4147" y="1"/>
                    <a:pt x="4128" y="3"/>
                    <a:pt x="4108" y="8"/>
                  </a:cubicBezTo>
                  <a:cubicBezTo>
                    <a:pt x="4060" y="20"/>
                    <a:pt x="4036" y="56"/>
                    <a:pt x="4001" y="80"/>
                  </a:cubicBezTo>
                  <a:cubicBezTo>
                    <a:pt x="3977" y="127"/>
                    <a:pt x="3393" y="1247"/>
                    <a:pt x="3620" y="2092"/>
                  </a:cubicBezTo>
                  <a:cubicBezTo>
                    <a:pt x="3751" y="2628"/>
                    <a:pt x="4346" y="2925"/>
                    <a:pt x="4703" y="2961"/>
                  </a:cubicBezTo>
                  <a:cubicBezTo>
                    <a:pt x="4822" y="3592"/>
                    <a:pt x="4917" y="4247"/>
                    <a:pt x="4941" y="4902"/>
                  </a:cubicBezTo>
                  <a:cubicBezTo>
                    <a:pt x="4810" y="4723"/>
                    <a:pt x="4679" y="4568"/>
                    <a:pt x="4536" y="4426"/>
                  </a:cubicBezTo>
                  <a:cubicBezTo>
                    <a:pt x="4644" y="4092"/>
                    <a:pt x="4536" y="3402"/>
                    <a:pt x="4048" y="3092"/>
                  </a:cubicBezTo>
                  <a:cubicBezTo>
                    <a:pt x="3663" y="2851"/>
                    <a:pt x="3161" y="2790"/>
                    <a:pt x="2752" y="2790"/>
                  </a:cubicBezTo>
                  <a:cubicBezTo>
                    <a:pt x="2353" y="2790"/>
                    <a:pt x="2042" y="2848"/>
                    <a:pt x="2012" y="2854"/>
                  </a:cubicBezTo>
                  <a:cubicBezTo>
                    <a:pt x="1965" y="2866"/>
                    <a:pt x="1917" y="2878"/>
                    <a:pt x="1905" y="2925"/>
                  </a:cubicBezTo>
                  <a:cubicBezTo>
                    <a:pt x="1881" y="2973"/>
                    <a:pt x="1881" y="3021"/>
                    <a:pt x="1893" y="3056"/>
                  </a:cubicBezTo>
                  <a:cubicBezTo>
                    <a:pt x="1905" y="3104"/>
                    <a:pt x="2239" y="4307"/>
                    <a:pt x="2989" y="4783"/>
                  </a:cubicBezTo>
                  <a:cubicBezTo>
                    <a:pt x="3167" y="4890"/>
                    <a:pt x="3370" y="4938"/>
                    <a:pt x="3560" y="4938"/>
                  </a:cubicBezTo>
                  <a:cubicBezTo>
                    <a:pt x="3858" y="4938"/>
                    <a:pt x="4155" y="4830"/>
                    <a:pt x="4334" y="4699"/>
                  </a:cubicBezTo>
                  <a:cubicBezTo>
                    <a:pt x="4560" y="4938"/>
                    <a:pt x="4775" y="5235"/>
                    <a:pt x="4953" y="5592"/>
                  </a:cubicBezTo>
                  <a:cubicBezTo>
                    <a:pt x="4977" y="6259"/>
                    <a:pt x="4929" y="6926"/>
                    <a:pt x="4858" y="7605"/>
                  </a:cubicBezTo>
                  <a:cubicBezTo>
                    <a:pt x="4775" y="7486"/>
                    <a:pt x="4679" y="7378"/>
                    <a:pt x="4572" y="7271"/>
                  </a:cubicBezTo>
                  <a:cubicBezTo>
                    <a:pt x="4644" y="6747"/>
                    <a:pt x="4179" y="5664"/>
                    <a:pt x="3310" y="5402"/>
                  </a:cubicBezTo>
                  <a:cubicBezTo>
                    <a:pt x="3067" y="5331"/>
                    <a:pt x="2797" y="5294"/>
                    <a:pt x="2503" y="5294"/>
                  </a:cubicBezTo>
                  <a:cubicBezTo>
                    <a:pt x="2108" y="5294"/>
                    <a:pt x="1669" y="5361"/>
                    <a:pt x="1191" y="5497"/>
                  </a:cubicBezTo>
                  <a:cubicBezTo>
                    <a:pt x="584" y="5676"/>
                    <a:pt x="131" y="5890"/>
                    <a:pt x="107" y="5902"/>
                  </a:cubicBezTo>
                  <a:cubicBezTo>
                    <a:pt x="60" y="5914"/>
                    <a:pt x="36" y="5962"/>
                    <a:pt x="12" y="6009"/>
                  </a:cubicBezTo>
                  <a:cubicBezTo>
                    <a:pt x="0" y="6057"/>
                    <a:pt x="12" y="6092"/>
                    <a:pt x="36" y="6140"/>
                  </a:cubicBezTo>
                  <a:cubicBezTo>
                    <a:pt x="48" y="6152"/>
                    <a:pt x="298" y="6593"/>
                    <a:pt x="715" y="7069"/>
                  </a:cubicBezTo>
                  <a:cubicBezTo>
                    <a:pt x="1286" y="7724"/>
                    <a:pt x="1858" y="8140"/>
                    <a:pt x="2429" y="8295"/>
                  </a:cubicBezTo>
                  <a:cubicBezTo>
                    <a:pt x="2572" y="8343"/>
                    <a:pt x="2715" y="8355"/>
                    <a:pt x="2846" y="8355"/>
                  </a:cubicBezTo>
                  <a:cubicBezTo>
                    <a:pt x="3227" y="8355"/>
                    <a:pt x="3572" y="8212"/>
                    <a:pt x="3763" y="8105"/>
                  </a:cubicBezTo>
                  <a:cubicBezTo>
                    <a:pt x="4036" y="7962"/>
                    <a:pt x="4263" y="7783"/>
                    <a:pt x="4394" y="7581"/>
                  </a:cubicBezTo>
                  <a:cubicBezTo>
                    <a:pt x="4560" y="7759"/>
                    <a:pt x="4691" y="7962"/>
                    <a:pt x="4751" y="8200"/>
                  </a:cubicBezTo>
                  <a:cubicBezTo>
                    <a:pt x="4679" y="8652"/>
                    <a:pt x="4584" y="9093"/>
                    <a:pt x="4501" y="9462"/>
                  </a:cubicBezTo>
                  <a:cubicBezTo>
                    <a:pt x="4334" y="10164"/>
                    <a:pt x="4155" y="10676"/>
                    <a:pt x="4048" y="10915"/>
                  </a:cubicBezTo>
                  <a:cubicBezTo>
                    <a:pt x="4024" y="11010"/>
                    <a:pt x="4048" y="11093"/>
                    <a:pt x="4144" y="11129"/>
                  </a:cubicBezTo>
                  <a:cubicBezTo>
                    <a:pt x="4155" y="11141"/>
                    <a:pt x="4179" y="11141"/>
                    <a:pt x="4203" y="11141"/>
                  </a:cubicBezTo>
                  <a:cubicBezTo>
                    <a:pt x="4263" y="11141"/>
                    <a:pt x="4322" y="11093"/>
                    <a:pt x="4346" y="11034"/>
                  </a:cubicBezTo>
                  <a:cubicBezTo>
                    <a:pt x="4358" y="11010"/>
                    <a:pt x="4572" y="10474"/>
                    <a:pt x="4798" y="9569"/>
                  </a:cubicBezTo>
                  <a:cubicBezTo>
                    <a:pt x="4882" y="9474"/>
                    <a:pt x="5132" y="9248"/>
                    <a:pt x="5525" y="8986"/>
                  </a:cubicBezTo>
                  <a:cubicBezTo>
                    <a:pt x="5763" y="9271"/>
                    <a:pt x="6322" y="9569"/>
                    <a:pt x="6894" y="9569"/>
                  </a:cubicBezTo>
                  <a:cubicBezTo>
                    <a:pt x="7096" y="9569"/>
                    <a:pt x="7311" y="9521"/>
                    <a:pt x="7501" y="9426"/>
                  </a:cubicBezTo>
                  <a:cubicBezTo>
                    <a:pt x="8680" y="8879"/>
                    <a:pt x="9382" y="7188"/>
                    <a:pt x="9406" y="7105"/>
                  </a:cubicBezTo>
                  <a:cubicBezTo>
                    <a:pt x="9525" y="7093"/>
                    <a:pt x="9525" y="7057"/>
                    <a:pt x="9501" y="7009"/>
                  </a:cubicBezTo>
                  <a:cubicBezTo>
                    <a:pt x="9478" y="6962"/>
                    <a:pt x="9442" y="6938"/>
                    <a:pt x="9394" y="6914"/>
                  </a:cubicBezTo>
                  <a:cubicBezTo>
                    <a:pt x="9347" y="6898"/>
                    <a:pt x="8553" y="6656"/>
                    <a:pt x="7680" y="6656"/>
                  </a:cubicBezTo>
                  <a:cubicBezTo>
                    <a:pt x="7239" y="6656"/>
                    <a:pt x="6778" y="6718"/>
                    <a:pt x="6382" y="6902"/>
                  </a:cubicBezTo>
                  <a:cubicBezTo>
                    <a:pt x="5668" y="7247"/>
                    <a:pt x="5370" y="8200"/>
                    <a:pt x="5465" y="8700"/>
                  </a:cubicBezTo>
                  <a:cubicBezTo>
                    <a:pt x="5275" y="8843"/>
                    <a:pt x="5120" y="8962"/>
                    <a:pt x="4989" y="9057"/>
                  </a:cubicBezTo>
                  <a:cubicBezTo>
                    <a:pt x="5048" y="8783"/>
                    <a:pt x="5108" y="8450"/>
                    <a:pt x="5156" y="8105"/>
                  </a:cubicBezTo>
                  <a:cubicBezTo>
                    <a:pt x="5239" y="7486"/>
                    <a:pt x="5298" y="6854"/>
                    <a:pt x="5310" y="6235"/>
                  </a:cubicBezTo>
                  <a:cubicBezTo>
                    <a:pt x="5334" y="6164"/>
                    <a:pt x="5429" y="5700"/>
                    <a:pt x="5846" y="5247"/>
                  </a:cubicBezTo>
                  <a:cubicBezTo>
                    <a:pt x="5953" y="5342"/>
                    <a:pt x="6108" y="5414"/>
                    <a:pt x="6251" y="5473"/>
                  </a:cubicBezTo>
                  <a:cubicBezTo>
                    <a:pt x="6406" y="5533"/>
                    <a:pt x="6560" y="5569"/>
                    <a:pt x="6715" y="5569"/>
                  </a:cubicBezTo>
                  <a:cubicBezTo>
                    <a:pt x="6858" y="5569"/>
                    <a:pt x="7013" y="5533"/>
                    <a:pt x="7144" y="5473"/>
                  </a:cubicBezTo>
                  <a:cubicBezTo>
                    <a:pt x="7954" y="5104"/>
                    <a:pt x="8430" y="3937"/>
                    <a:pt x="8454" y="3902"/>
                  </a:cubicBezTo>
                  <a:cubicBezTo>
                    <a:pt x="8465" y="3854"/>
                    <a:pt x="8465" y="3806"/>
                    <a:pt x="8454" y="3759"/>
                  </a:cubicBezTo>
                  <a:cubicBezTo>
                    <a:pt x="8442" y="3723"/>
                    <a:pt x="8394" y="3687"/>
                    <a:pt x="8346" y="3676"/>
                  </a:cubicBezTo>
                  <a:cubicBezTo>
                    <a:pt x="8322" y="3660"/>
                    <a:pt x="7769" y="3489"/>
                    <a:pt x="7167" y="3489"/>
                  </a:cubicBezTo>
                  <a:cubicBezTo>
                    <a:pt x="6870" y="3489"/>
                    <a:pt x="6562" y="3530"/>
                    <a:pt x="6299" y="3652"/>
                  </a:cubicBezTo>
                  <a:cubicBezTo>
                    <a:pt x="5751" y="3914"/>
                    <a:pt x="5572" y="4640"/>
                    <a:pt x="5656" y="4985"/>
                  </a:cubicBezTo>
                  <a:cubicBezTo>
                    <a:pt x="5525" y="5116"/>
                    <a:pt x="5406" y="5259"/>
                    <a:pt x="5310" y="5402"/>
                  </a:cubicBezTo>
                  <a:cubicBezTo>
                    <a:pt x="5310" y="5259"/>
                    <a:pt x="5298" y="5128"/>
                    <a:pt x="5298" y="4997"/>
                  </a:cubicBezTo>
                  <a:cubicBezTo>
                    <a:pt x="5263" y="4283"/>
                    <a:pt x="5179" y="3568"/>
                    <a:pt x="5048" y="2878"/>
                  </a:cubicBezTo>
                  <a:cubicBezTo>
                    <a:pt x="5358" y="2675"/>
                    <a:pt x="5715" y="2128"/>
                    <a:pt x="5560" y="1592"/>
                  </a:cubicBezTo>
                  <a:cubicBezTo>
                    <a:pt x="5346" y="723"/>
                    <a:pt x="4286" y="56"/>
                    <a:pt x="4239" y="20"/>
                  </a:cubicBezTo>
                  <a:cubicBezTo>
                    <a:pt x="4218" y="6"/>
                    <a:pt x="4193" y="1"/>
                    <a:pt x="41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05" name="Google Shape;12105;p81"/>
            <p:cNvSpPr/>
            <p:nvPr/>
          </p:nvSpPr>
          <p:spPr>
            <a:xfrm>
              <a:off x="2283373" y="3553106"/>
              <a:ext cx="16416" cy="11072"/>
            </a:xfrm>
            <a:custGeom>
              <a:avLst/>
              <a:gdLst/>
              <a:ahLst/>
              <a:cxnLst/>
              <a:rect l="l" t="t" r="r" b="b"/>
              <a:pathLst>
                <a:path w="513" h="346" extrusionOk="0">
                  <a:moveTo>
                    <a:pt x="179" y="0"/>
                  </a:moveTo>
                  <a:cubicBezTo>
                    <a:pt x="84" y="0"/>
                    <a:pt x="13" y="60"/>
                    <a:pt x="1" y="155"/>
                  </a:cubicBezTo>
                  <a:cubicBezTo>
                    <a:pt x="1" y="238"/>
                    <a:pt x="60" y="310"/>
                    <a:pt x="143" y="334"/>
                  </a:cubicBezTo>
                  <a:cubicBezTo>
                    <a:pt x="143" y="334"/>
                    <a:pt x="203" y="334"/>
                    <a:pt x="322" y="346"/>
                  </a:cubicBezTo>
                  <a:lnTo>
                    <a:pt x="334" y="346"/>
                  </a:lnTo>
                  <a:cubicBezTo>
                    <a:pt x="429" y="346"/>
                    <a:pt x="489" y="286"/>
                    <a:pt x="501" y="191"/>
                  </a:cubicBezTo>
                  <a:cubicBezTo>
                    <a:pt x="513" y="107"/>
                    <a:pt x="453" y="36"/>
                    <a:pt x="370" y="12"/>
                  </a:cubicBezTo>
                  <a:cubicBezTo>
                    <a:pt x="251" y="0"/>
                    <a:pt x="191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06" name="Google Shape;12106;p81"/>
            <p:cNvSpPr/>
            <p:nvPr/>
          </p:nvSpPr>
          <p:spPr>
            <a:xfrm>
              <a:off x="2449485" y="3488658"/>
              <a:ext cx="17184" cy="12288"/>
            </a:xfrm>
            <a:custGeom>
              <a:avLst/>
              <a:gdLst/>
              <a:ahLst/>
              <a:cxnLst/>
              <a:rect l="l" t="t" r="r" b="b"/>
              <a:pathLst>
                <a:path w="537" h="384" extrusionOk="0">
                  <a:moveTo>
                    <a:pt x="348" y="0"/>
                  </a:moveTo>
                  <a:cubicBezTo>
                    <a:pt x="339" y="0"/>
                    <a:pt x="331" y="1"/>
                    <a:pt x="322" y="2"/>
                  </a:cubicBezTo>
                  <a:cubicBezTo>
                    <a:pt x="251" y="26"/>
                    <a:pt x="191" y="50"/>
                    <a:pt x="132" y="62"/>
                  </a:cubicBezTo>
                  <a:cubicBezTo>
                    <a:pt x="48" y="97"/>
                    <a:pt x="1" y="181"/>
                    <a:pt x="25" y="276"/>
                  </a:cubicBezTo>
                  <a:cubicBezTo>
                    <a:pt x="60" y="347"/>
                    <a:pt x="120" y="383"/>
                    <a:pt x="179" y="383"/>
                  </a:cubicBezTo>
                  <a:cubicBezTo>
                    <a:pt x="191" y="383"/>
                    <a:pt x="203" y="383"/>
                    <a:pt x="227" y="359"/>
                  </a:cubicBezTo>
                  <a:cubicBezTo>
                    <a:pt x="286" y="347"/>
                    <a:pt x="346" y="324"/>
                    <a:pt x="406" y="300"/>
                  </a:cubicBezTo>
                  <a:cubicBezTo>
                    <a:pt x="489" y="300"/>
                    <a:pt x="537" y="216"/>
                    <a:pt x="525" y="121"/>
                  </a:cubicBezTo>
                  <a:cubicBezTo>
                    <a:pt x="493" y="46"/>
                    <a:pt x="422" y="0"/>
                    <a:pt x="3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107" name="Google Shape;12107;p81"/>
          <p:cNvGrpSpPr/>
          <p:nvPr/>
        </p:nvGrpSpPr>
        <p:grpSpPr>
          <a:xfrm>
            <a:off x="3882768" y="3428890"/>
            <a:ext cx="256800" cy="357024"/>
            <a:chOff x="3910637" y="3352690"/>
            <a:chExt cx="256800" cy="357024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2108" name="Google Shape;12108;p81"/>
            <p:cNvSpPr/>
            <p:nvPr/>
          </p:nvSpPr>
          <p:spPr>
            <a:xfrm>
              <a:off x="3910637" y="3352690"/>
              <a:ext cx="256800" cy="357024"/>
            </a:xfrm>
            <a:custGeom>
              <a:avLst/>
              <a:gdLst/>
              <a:ahLst/>
              <a:cxnLst/>
              <a:rect l="l" t="t" r="r" b="b"/>
              <a:pathLst>
                <a:path w="8025" h="11157" extrusionOk="0">
                  <a:moveTo>
                    <a:pt x="4001" y="310"/>
                  </a:moveTo>
                  <a:cubicBezTo>
                    <a:pt x="4596" y="310"/>
                    <a:pt x="5144" y="608"/>
                    <a:pt x="5477" y="1120"/>
                  </a:cubicBezTo>
                  <a:cubicBezTo>
                    <a:pt x="5501" y="1155"/>
                    <a:pt x="5560" y="1191"/>
                    <a:pt x="5608" y="1191"/>
                  </a:cubicBezTo>
                  <a:lnTo>
                    <a:pt x="5656" y="1191"/>
                  </a:lnTo>
                  <a:cubicBezTo>
                    <a:pt x="6668" y="1191"/>
                    <a:pt x="7501" y="2025"/>
                    <a:pt x="7501" y="3037"/>
                  </a:cubicBezTo>
                  <a:cubicBezTo>
                    <a:pt x="7501" y="3346"/>
                    <a:pt x="7418" y="3656"/>
                    <a:pt x="7263" y="3930"/>
                  </a:cubicBezTo>
                  <a:lnTo>
                    <a:pt x="7215" y="3882"/>
                  </a:lnTo>
                  <a:cubicBezTo>
                    <a:pt x="7186" y="3852"/>
                    <a:pt x="7144" y="3837"/>
                    <a:pt x="7101" y="3837"/>
                  </a:cubicBezTo>
                  <a:cubicBezTo>
                    <a:pt x="7058" y="3837"/>
                    <a:pt x="7013" y="3852"/>
                    <a:pt x="6977" y="3882"/>
                  </a:cubicBezTo>
                  <a:cubicBezTo>
                    <a:pt x="6918" y="3942"/>
                    <a:pt x="6918" y="4049"/>
                    <a:pt x="6977" y="4120"/>
                  </a:cubicBezTo>
                  <a:cubicBezTo>
                    <a:pt x="7418" y="4549"/>
                    <a:pt x="7656" y="5132"/>
                    <a:pt x="7656" y="5763"/>
                  </a:cubicBezTo>
                  <a:cubicBezTo>
                    <a:pt x="7692" y="7025"/>
                    <a:pt x="6668" y="8049"/>
                    <a:pt x="5418" y="8049"/>
                  </a:cubicBezTo>
                  <a:cubicBezTo>
                    <a:pt x="5179" y="8049"/>
                    <a:pt x="4953" y="8025"/>
                    <a:pt x="4727" y="7942"/>
                  </a:cubicBezTo>
                  <a:lnTo>
                    <a:pt x="4715" y="7513"/>
                  </a:lnTo>
                  <a:cubicBezTo>
                    <a:pt x="4763" y="7490"/>
                    <a:pt x="4810" y="7442"/>
                    <a:pt x="4834" y="7394"/>
                  </a:cubicBezTo>
                  <a:cubicBezTo>
                    <a:pt x="4894" y="7335"/>
                    <a:pt x="4894" y="7228"/>
                    <a:pt x="4834" y="7156"/>
                  </a:cubicBezTo>
                  <a:cubicBezTo>
                    <a:pt x="4804" y="7126"/>
                    <a:pt x="4763" y="7112"/>
                    <a:pt x="4720" y="7112"/>
                  </a:cubicBezTo>
                  <a:cubicBezTo>
                    <a:pt x="4676" y="7112"/>
                    <a:pt x="4632" y="7126"/>
                    <a:pt x="4596" y="7156"/>
                  </a:cubicBezTo>
                  <a:cubicBezTo>
                    <a:pt x="4382" y="7371"/>
                    <a:pt x="4120" y="7466"/>
                    <a:pt x="3834" y="7466"/>
                  </a:cubicBezTo>
                  <a:cubicBezTo>
                    <a:pt x="3667" y="7466"/>
                    <a:pt x="3524" y="7442"/>
                    <a:pt x="3370" y="7371"/>
                  </a:cubicBezTo>
                  <a:cubicBezTo>
                    <a:pt x="3350" y="7357"/>
                    <a:pt x="3327" y="7351"/>
                    <a:pt x="3304" y="7351"/>
                  </a:cubicBezTo>
                  <a:cubicBezTo>
                    <a:pt x="3244" y="7351"/>
                    <a:pt x="3181" y="7390"/>
                    <a:pt x="3155" y="7442"/>
                  </a:cubicBezTo>
                  <a:cubicBezTo>
                    <a:pt x="3108" y="7513"/>
                    <a:pt x="3155" y="7621"/>
                    <a:pt x="3227" y="7668"/>
                  </a:cubicBezTo>
                  <a:cubicBezTo>
                    <a:pt x="3358" y="7728"/>
                    <a:pt x="3489" y="7763"/>
                    <a:pt x="3644" y="7787"/>
                  </a:cubicBezTo>
                  <a:lnTo>
                    <a:pt x="3608" y="8347"/>
                  </a:lnTo>
                  <a:cubicBezTo>
                    <a:pt x="3513" y="8359"/>
                    <a:pt x="3405" y="8359"/>
                    <a:pt x="3298" y="8359"/>
                  </a:cubicBezTo>
                  <a:cubicBezTo>
                    <a:pt x="2036" y="8359"/>
                    <a:pt x="1024" y="7335"/>
                    <a:pt x="1024" y="6085"/>
                  </a:cubicBezTo>
                  <a:cubicBezTo>
                    <a:pt x="1024" y="6013"/>
                    <a:pt x="1024" y="5942"/>
                    <a:pt x="1036" y="5858"/>
                  </a:cubicBezTo>
                  <a:cubicBezTo>
                    <a:pt x="1036" y="5823"/>
                    <a:pt x="1024" y="5775"/>
                    <a:pt x="988" y="5739"/>
                  </a:cubicBezTo>
                  <a:cubicBezTo>
                    <a:pt x="560" y="5251"/>
                    <a:pt x="322" y="4644"/>
                    <a:pt x="322" y="3989"/>
                  </a:cubicBezTo>
                  <a:cubicBezTo>
                    <a:pt x="322" y="2906"/>
                    <a:pt x="988" y="1929"/>
                    <a:pt x="1989" y="1548"/>
                  </a:cubicBezTo>
                  <a:lnTo>
                    <a:pt x="1989" y="1548"/>
                  </a:lnTo>
                  <a:cubicBezTo>
                    <a:pt x="1965" y="1656"/>
                    <a:pt x="1941" y="1775"/>
                    <a:pt x="1929" y="1870"/>
                  </a:cubicBezTo>
                  <a:cubicBezTo>
                    <a:pt x="1917" y="1965"/>
                    <a:pt x="1989" y="2037"/>
                    <a:pt x="2084" y="2048"/>
                  </a:cubicBezTo>
                  <a:lnTo>
                    <a:pt x="2096" y="2048"/>
                  </a:lnTo>
                  <a:cubicBezTo>
                    <a:pt x="2179" y="2048"/>
                    <a:pt x="2239" y="1989"/>
                    <a:pt x="2262" y="1906"/>
                  </a:cubicBezTo>
                  <a:cubicBezTo>
                    <a:pt x="2274" y="1715"/>
                    <a:pt x="2322" y="1536"/>
                    <a:pt x="2393" y="1370"/>
                  </a:cubicBezTo>
                  <a:lnTo>
                    <a:pt x="2393" y="1358"/>
                  </a:lnTo>
                  <a:cubicBezTo>
                    <a:pt x="2679" y="715"/>
                    <a:pt x="3298" y="310"/>
                    <a:pt x="4001" y="310"/>
                  </a:cubicBezTo>
                  <a:close/>
                  <a:moveTo>
                    <a:pt x="4394" y="7704"/>
                  </a:moveTo>
                  <a:lnTo>
                    <a:pt x="4536" y="10847"/>
                  </a:lnTo>
                  <a:lnTo>
                    <a:pt x="3834" y="10847"/>
                  </a:lnTo>
                  <a:lnTo>
                    <a:pt x="3989" y="7811"/>
                  </a:lnTo>
                  <a:cubicBezTo>
                    <a:pt x="4120" y="7799"/>
                    <a:pt x="4251" y="7763"/>
                    <a:pt x="4394" y="7704"/>
                  </a:cubicBezTo>
                  <a:close/>
                  <a:moveTo>
                    <a:pt x="4013" y="1"/>
                  </a:moveTo>
                  <a:cubicBezTo>
                    <a:pt x="3215" y="1"/>
                    <a:pt x="2501" y="465"/>
                    <a:pt x="2143" y="1155"/>
                  </a:cubicBezTo>
                  <a:cubicBezTo>
                    <a:pt x="881" y="1536"/>
                    <a:pt x="0" y="2679"/>
                    <a:pt x="0" y="4001"/>
                  </a:cubicBezTo>
                  <a:cubicBezTo>
                    <a:pt x="0" y="4704"/>
                    <a:pt x="250" y="5382"/>
                    <a:pt x="703" y="5918"/>
                  </a:cubicBezTo>
                  <a:lnTo>
                    <a:pt x="703" y="6097"/>
                  </a:lnTo>
                  <a:cubicBezTo>
                    <a:pt x="703" y="7549"/>
                    <a:pt x="1869" y="8704"/>
                    <a:pt x="3298" y="8704"/>
                  </a:cubicBezTo>
                  <a:cubicBezTo>
                    <a:pt x="3405" y="8704"/>
                    <a:pt x="3501" y="8704"/>
                    <a:pt x="3596" y="8692"/>
                  </a:cubicBezTo>
                  <a:lnTo>
                    <a:pt x="3596" y="8692"/>
                  </a:lnTo>
                  <a:lnTo>
                    <a:pt x="3501" y="10835"/>
                  </a:lnTo>
                  <a:lnTo>
                    <a:pt x="3298" y="10835"/>
                  </a:lnTo>
                  <a:cubicBezTo>
                    <a:pt x="3215" y="10835"/>
                    <a:pt x="3143" y="10907"/>
                    <a:pt x="3143" y="11002"/>
                  </a:cubicBezTo>
                  <a:cubicBezTo>
                    <a:pt x="3143" y="11085"/>
                    <a:pt x="3215" y="11157"/>
                    <a:pt x="3298" y="11157"/>
                  </a:cubicBezTo>
                  <a:lnTo>
                    <a:pt x="5048" y="11157"/>
                  </a:lnTo>
                  <a:cubicBezTo>
                    <a:pt x="5132" y="11157"/>
                    <a:pt x="5203" y="11085"/>
                    <a:pt x="5203" y="11002"/>
                  </a:cubicBezTo>
                  <a:cubicBezTo>
                    <a:pt x="5203" y="10907"/>
                    <a:pt x="5132" y="10835"/>
                    <a:pt x="5048" y="10835"/>
                  </a:cubicBezTo>
                  <a:lnTo>
                    <a:pt x="4846" y="10835"/>
                  </a:lnTo>
                  <a:lnTo>
                    <a:pt x="4715" y="8275"/>
                  </a:lnTo>
                  <a:lnTo>
                    <a:pt x="4715" y="8275"/>
                  </a:lnTo>
                  <a:cubicBezTo>
                    <a:pt x="4941" y="8335"/>
                    <a:pt x="5168" y="8359"/>
                    <a:pt x="5382" y="8359"/>
                  </a:cubicBezTo>
                  <a:cubicBezTo>
                    <a:pt x="6834" y="8359"/>
                    <a:pt x="7989" y="7192"/>
                    <a:pt x="7989" y="5763"/>
                  </a:cubicBezTo>
                  <a:cubicBezTo>
                    <a:pt x="8025" y="5204"/>
                    <a:pt x="7846" y="4656"/>
                    <a:pt x="7513" y="4215"/>
                  </a:cubicBezTo>
                  <a:cubicBezTo>
                    <a:pt x="7739" y="3870"/>
                    <a:pt x="7858" y="3465"/>
                    <a:pt x="7858" y="3049"/>
                  </a:cubicBezTo>
                  <a:cubicBezTo>
                    <a:pt x="7858" y="1858"/>
                    <a:pt x="6906" y="894"/>
                    <a:pt x="5715" y="882"/>
                  </a:cubicBezTo>
                  <a:cubicBezTo>
                    <a:pt x="5322" y="322"/>
                    <a:pt x="4691" y="1"/>
                    <a:pt x="40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09" name="Google Shape;12109;p81"/>
            <p:cNvSpPr/>
            <p:nvPr/>
          </p:nvSpPr>
          <p:spPr>
            <a:xfrm>
              <a:off x="3960909" y="3498226"/>
              <a:ext cx="60992" cy="60992"/>
            </a:xfrm>
            <a:custGeom>
              <a:avLst/>
              <a:gdLst/>
              <a:ahLst/>
              <a:cxnLst/>
              <a:rect l="l" t="t" r="r" b="b"/>
              <a:pathLst>
                <a:path w="1906" h="1906" extrusionOk="0">
                  <a:moveTo>
                    <a:pt x="168" y="1"/>
                  </a:moveTo>
                  <a:cubicBezTo>
                    <a:pt x="84" y="1"/>
                    <a:pt x="1" y="84"/>
                    <a:pt x="1" y="167"/>
                  </a:cubicBezTo>
                  <a:cubicBezTo>
                    <a:pt x="1" y="1120"/>
                    <a:pt x="775" y="1906"/>
                    <a:pt x="1751" y="1906"/>
                  </a:cubicBezTo>
                  <a:cubicBezTo>
                    <a:pt x="1834" y="1906"/>
                    <a:pt x="1906" y="1834"/>
                    <a:pt x="1906" y="1751"/>
                  </a:cubicBezTo>
                  <a:cubicBezTo>
                    <a:pt x="1906" y="1656"/>
                    <a:pt x="1834" y="1584"/>
                    <a:pt x="1751" y="1584"/>
                  </a:cubicBezTo>
                  <a:cubicBezTo>
                    <a:pt x="977" y="1584"/>
                    <a:pt x="334" y="953"/>
                    <a:pt x="334" y="167"/>
                  </a:cubicBezTo>
                  <a:cubicBezTo>
                    <a:pt x="334" y="84"/>
                    <a:pt x="263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10" name="Google Shape;12110;p81"/>
            <p:cNvSpPr/>
            <p:nvPr/>
          </p:nvSpPr>
          <p:spPr>
            <a:xfrm>
              <a:off x="4083981" y="3408690"/>
              <a:ext cx="44224" cy="43872"/>
            </a:xfrm>
            <a:custGeom>
              <a:avLst/>
              <a:gdLst/>
              <a:ahLst/>
              <a:cxnLst/>
              <a:rect l="l" t="t" r="r" b="b"/>
              <a:pathLst>
                <a:path w="1382" h="1371" extrusionOk="0">
                  <a:moveTo>
                    <a:pt x="167" y="1"/>
                  </a:moveTo>
                  <a:cubicBezTo>
                    <a:pt x="72" y="1"/>
                    <a:pt x="1" y="84"/>
                    <a:pt x="1" y="167"/>
                  </a:cubicBezTo>
                  <a:cubicBezTo>
                    <a:pt x="1" y="263"/>
                    <a:pt x="72" y="334"/>
                    <a:pt x="167" y="334"/>
                  </a:cubicBezTo>
                  <a:cubicBezTo>
                    <a:pt x="655" y="334"/>
                    <a:pt x="1036" y="739"/>
                    <a:pt x="1036" y="1215"/>
                  </a:cubicBezTo>
                  <a:cubicBezTo>
                    <a:pt x="1036" y="1299"/>
                    <a:pt x="1120" y="1370"/>
                    <a:pt x="1203" y="1370"/>
                  </a:cubicBezTo>
                  <a:cubicBezTo>
                    <a:pt x="1298" y="1370"/>
                    <a:pt x="1370" y="1299"/>
                    <a:pt x="1370" y="1215"/>
                  </a:cubicBezTo>
                  <a:cubicBezTo>
                    <a:pt x="1382" y="560"/>
                    <a:pt x="834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111" name="Google Shape;12111;p81"/>
          <p:cNvGrpSpPr/>
          <p:nvPr/>
        </p:nvGrpSpPr>
        <p:grpSpPr>
          <a:xfrm>
            <a:off x="6028560" y="3428122"/>
            <a:ext cx="360064" cy="360096"/>
            <a:chOff x="6056429" y="3351922"/>
            <a:chExt cx="360064" cy="360096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2112" name="Google Shape;12112;p81"/>
            <p:cNvSpPr/>
            <p:nvPr/>
          </p:nvSpPr>
          <p:spPr>
            <a:xfrm>
              <a:off x="6056429" y="3351922"/>
              <a:ext cx="360064" cy="360096"/>
            </a:xfrm>
            <a:custGeom>
              <a:avLst/>
              <a:gdLst/>
              <a:ahLst/>
              <a:cxnLst/>
              <a:rect l="l" t="t" r="r" b="b"/>
              <a:pathLst>
                <a:path w="11252" h="11253" extrusionOk="0">
                  <a:moveTo>
                    <a:pt x="5501" y="3394"/>
                  </a:moveTo>
                  <a:lnTo>
                    <a:pt x="5501" y="5216"/>
                  </a:lnTo>
                  <a:lnTo>
                    <a:pt x="4215" y="3942"/>
                  </a:lnTo>
                  <a:lnTo>
                    <a:pt x="5501" y="3394"/>
                  </a:lnTo>
                  <a:close/>
                  <a:moveTo>
                    <a:pt x="3989" y="4180"/>
                  </a:moveTo>
                  <a:lnTo>
                    <a:pt x="5275" y="5454"/>
                  </a:lnTo>
                  <a:lnTo>
                    <a:pt x="3453" y="5454"/>
                  </a:lnTo>
                  <a:lnTo>
                    <a:pt x="3989" y="4180"/>
                  </a:lnTo>
                  <a:close/>
                  <a:moveTo>
                    <a:pt x="7346" y="4180"/>
                  </a:moveTo>
                  <a:lnTo>
                    <a:pt x="7882" y="5454"/>
                  </a:lnTo>
                  <a:lnTo>
                    <a:pt x="6060" y="5454"/>
                  </a:lnTo>
                  <a:lnTo>
                    <a:pt x="7346" y="4180"/>
                  </a:lnTo>
                  <a:close/>
                  <a:moveTo>
                    <a:pt x="5263" y="5787"/>
                  </a:moveTo>
                  <a:lnTo>
                    <a:pt x="3989" y="7061"/>
                  </a:lnTo>
                  <a:lnTo>
                    <a:pt x="3453" y="5787"/>
                  </a:lnTo>
                  <a:close/>
                  <a:moveTo>
                    <a:pt x="7858" y="5787"/>
                  </a:moveTo>
                  <a:lnTo>
                    <a:pt x="7346" y="7061"/>
                  </a:lnTo>
                  <a:lnTo>
                    <a:pt x="6060" y="5787"/>
                  </a:lnTo>
                  <a:close/>
                  <a:moveTo>
                    <a:pt x="5822" y="6025"/>
                  </a:moveTo>
                  <a:lnTo>
                    <a:pt x="7096" y="7299"/>
                  </a:lnTo>
                  <a:lnTo>
                    <a:pt x="5822" y="7823"/>
                  </a:lnTo>
                  <a:lnTo>
                    <a:pt x="5822" y="6025"/>
                  </a:lnTo>
                  <a:close/>
                  <a:moveTo>
                    <a:pt x="5632" y="1"/>
                  </a:moveTo>
                  <a:cubicBezTo>
                    <a:pt x="5537" y="1"/>
                    <a:pt x="5465" y="84"/>
                    <a:pt x="5465" y="167"/>
                  </a:cubicBezTo>
                  <a:lnTo>
                    <a:pt x="5465" y="1703"/>
                  </a:lnTo>
                  <a:lnTo>
                    <a:pt x="4525" y="763"/>
                  </a:lnTo>
                  <a:cubicBezTo>
                    <a:pt x="4495" y="733"/>
                    <a:pt x="4456" y="718"/>
                    <a:pt x="4414" y="718"/>
                  </a:cubicBezTo>
                  <a:cubicBezTo>
                    <a:pt x="4373" y="718"/>
                    <a:pt x="4328" y="733"/>
                    <a:pt x="4286" y="763"/>
                  </a:cubicBezTo>
                  <a:cubicBezTo>
                    <a:pt x="4227" y="822"/>
                    <a:pt x="4227" y="929"/>
                    <a:pt x="4286" y="1001"/>
                  </a:cubicBezTo>
                  <a:lnTo>
                    <a:pt x="5465" y="2180"/>
                  </a:lnTo>
                  <a:lnTo>
                    <a:pt x="5465" y="3061"/>
                  </a:lnTo>
                  <a:lnTo>
                    <a:pt x="3929" y="3692"/>
                  </a:lnTo>
                  <a:lnTo>
                    <a:pt x="3322" y="3084"/>
                  </a:lnTo>
                  <a:lnTo>
                    <a:pt x="3322" y="1418"/>
                  </a:lnTo>
                  <a:cubicBezTo>
                    <a:pt x="3322" y="1334"/>
                    <a:pt x="3251" y="1251"/>
                    <a:pt x="3155" y="1251"/>
                  </a:cubicBezTo>
                  <a:cubicBezTo>
                    <a:pt x="3072" y="1251"/>
                    <a:pt x="3001" y="1334"/>
                    <a:pt x="3001" y="1418"/>
                  </a:cubicBezTo>
                  <a:lnTo>
                    <a:pt x="3001" y="2763"/>
                  </a:lnTo>
                  <a:lnTo>
                    <a:pt x="1905" y="1668"/>
                  </a:lnTo>
                  <a:cubicBezTo>
                    <a:pt x="1875" y="1638"/>
                    <a:pt x="1837" y="1623"/>
                    <a:pt x="1795" y="1623"/>
                  </a:cubicBezTo>
                  <a:cubicBezTo>
                    <a:pt x="1753" y="1623"/>
                    <a:pt x="1709" y="1638"/>
                    <a:pt x="1667" y="1668"/>
                  </a:cubicBezTo>
                  <a:cubicBezTo>
                    <a:pt x="1608" y="1727"/>
                    <a:pt x="1608" y="1834"/>
                    <a:pt x="1667" y="1906"/>
                  </a:cubicBezTo>
                  <a:lnTo>
                    <a:pt x="2762" y="3001"/>
                  </a:lnTo>
                  <a:lnTo>
                    <a:pt x="1417" y="3001"/>
                  </a:lnTo>
                  <a:cubicBezTo>
                    <a:pt x="1334" y="3001"/>
                    <a:pt x="1250" y="3073"/>
                    <a:pt x="1250" y="3156"/>
                  </a:cubicBezTo>
                  <a:cubicBezTo>
                    <a:pt x="1250" y="3251"/>
                    <a:pt x="1334" y="3323"/>
                    <a:pt x="1417" y="3323"/>
                  </a:cubicBezTo>
                  <a:lnTo>
                    <a:pt x="3084" y="3323"/>
                  </a:lnTo>
                  <a:lnTo>
                    <a:pt x="3691" y="3930"/>
                  </a:lnTo>
                  <a:lnTo>
                    <a:pt x="3060" y="5466"/>
                  </a:lnTo>
                  <a:lnTo>
                    <a:pt x="2179" y="5466"/>
                  </a:lnTo>
                  <a:lnTo>
                    <a:pt x="1000" y="4287"/>
                  </a:lnTo>
                  <a:cubicBezTo>
                    <a:pt x="971" y="4257"/>
                    <a:pt x="929" y="4242"/>
                    <a:pt x="886" y="4242"/>
                  </a:cubicBezTo>
                  <a:cubicBezTo>
                    <a:pt x="843" y="4242"/>
                    <a:pt x="798" y="4257"/>
                    <a:pt x="762" y="4287"/>
                  </a:cubicBezTo>
                  <a:cubicBezTo>
                    <a:pt x="703" y="4347"/>
                    <a:pt x="703" y="4454"/>
                    <a:pt x="762" y="4525"/>
                  </a:cubicBezTo>
                  <a:lnTo>
                    <a:pt x="1703" y="5466"/>
                  </a:lnTo>
                  <a:lnTo>
                    <a:pt x="167" y="5466"/>
                  </a:lnTo>
                  <a:cubicBezTo>
                    <a:pt x="84" y="5466"/>
                    <a:pt x="0" y="5537"/>
                    <a:pt x="0" y="5632"/>
                  </a:cubicBezTo>
                  <a:cubicBezTo>
                    <a:pt x="0" y="5716"/>
                    <a:pt x="84" y="5799"/>
                    <a:pt x="167" y="5799"/>
                  </a:cubicBezTo>
                  <a:lnTo>
                    <a:pt x="1703" y="5799"/>
                  </a:lnTo>
                  <a:lnTo>
                    <a:pt x="762" y="6728"/>
                  </a:lnTo>
                  <a:cubicBezTo>
                    <a:pt x="703" y="6787"/>
                    <a:pt x="703" y="6894"/>
                    <a:pt x="762" y="6966"/>
                  </a:cubicBezTo>
                  <a:cubicBezTo>
                    <a:pt x="798" y="7002"/>
                    <a:pt x="834" y="7014"/>
                    <a:pt x="881" y="7014"/>
                  </a:cubicBezTo>
                  <a:cubicBezTo>
                    <a:pt x="929" y="7014"/>
                    <a:pt x="977" y="7002"/>
                    <a:pt x="1000" y="6966"/>
                  </a:cubicBezTo>
                  <a:lnTo>
                    <a:pt x="2179" y="5799"/>
                  </a:lnTo>
                  <a:lnTo>
                    <a:pt x="3060" y="5799"/>
                  </a:lnTo>
                  <a:lnTo>
                    <a:pt x="3691" y="7323"/>
                  </a:lnTo>
                  <a:lnTo>
                    <a:pt x="3084" y="7942"/>
                  </a:lnTo>
                  <a:lnTo>
                    <a:pt x="1417" y="7942"/>
                  </a:lnTo>
                  <a:cubicBezTo>
                    <a:pt x="1334" y="7942"/>
                    <a:pt x="1250" y="8014"/>
                    <a:pt x="1250" y="8097"/>
                  </a:cubicBezTo>
                  <a:cubicBezTo>
                    <a:pt x="1250" y="8192"/>
                    <a:pt x="1334" y="8264"/>
                    <a:pt x="1417" y="8264"/>
                  </a:cubicBezTo>
                  <a:lnTo>
                    <a:pt x="2762" y="8264"/>
                  </a:lnTo>
                  <a:lnTo>
                    <a:pt x="1667" y="9347"/>
                  </a:lnTo>
                  <a:cubicBezTo>
                    <a:pt x="1608" y="9407"/>
                    <a:pt x="1608" y="9514"/>
                    <a:pt x="1667" y="9585"/>
                  </a:cubicBezTo>
                  <a:cubicBezTo>
                    <a:pt x="1703" y="9621"/>
                    <a:pt x="1750" y="9633"/>
                    <a:pt x="1786" y="9633"/>
                  </a:cubicBezTo>
                  <a:cubicBezTo>
                    <a:pt x="1834" y="9633"/>
                    <a:pt x="1881" y="9621"/>
                    <a:pt x="1905" y="9585"/>
                  </a:cubicBezTo>
                  <a:lnTo>
                    <a:pt x="3001" y="8502"/>
                  </a:lnTo>
                  <a:lnTo>
                    <a:pt x="3001" y="8788"/>
                  </a:lnTo>
                  <a:cubicBezTo>
                    <a:pt x="3001" y="8871"/>
                    <a:pt x="3072" y="8954"/>
                    <a:pt x="3155" y="8954"/>
                  </a:cubicBezTo>
                  <a:cubicBezTo>
                    <a:pt x="3251" y="8954"/>
                    <a:pt x="3322" y="8871"/>
                    <a:pt x="3322" y="8788"/>
                  </a:cubicBezTo>
                  <a:lnTo>
                    <a:pt x="3322" y="8180"/>
                  </a:lnTo>
                  <a:lnTo>
                    <a:pt x="3929" y="7561"/>
                  </a:lnTo>
                  <a:lnTo>
                    <a:pt x="4394" y="7764"/>
                  </a:lnTo>
                  <a:cubicBezTo>
                    <a:pt x="4406" y="7776"/>
                    <a:pt x="4441" y="7776"/>
                    <a:pt x="4453" y="7776"/>
                  </a:cubicBezTo>
                  <a:cubicBezTo>
                    <a:pt x="4513" y="7776"/>
                    <a:pt x="4572" y="7728"/>
                    <a:pt x="4608" y="7668"/>
                  </a:cubicBezTo>
                  <a:cubicBezTo>
                    <a:pt x="4632" y="7585"/>
                    <a:pt x="4608" y="7490"/>
                    <a:pt x="4513" y="7466"/>
                  </a:cubicBezTo>
                  <a:lnTo>
                    <a:pt x="4191" y="7323"/>
                  </a:lnTo>
                  <a:lnTo>
                    <a:pt x="5465" y="6049"/>
                  </a:lnTo>
                  <a:lnTo>
                    <a:pt x="5465" y="7847"/>
                  </a:lnTo>
                  <a:lnTo>
                    <a:pt x="5168" y="7728"/>
                  </a:lnTo>
                  <a:cubicBezTo>
                    <a:pt x="5148" y="7722"/>
                    <a:pt x="5127" y="7719"/>
                    <a:pt x="5108" y="7719"/>
                  </a:cubicBezTo>
                  <a:cubicBezTo>
                    <a:pt x="5043" y="7719"/>
                    <a:pt x="4983" y="7750"/>
                    <a:pt x="4965" y="7823"/>
                  </a:cubicBezTo>
                  <a:cubicBezTo>
                    <a:pt x="4929" y="7907"/>
                    <a:pt x="4965" y="8002"/>
                    <a:pt x="5048" y="8026"/>
                  </a:cubicBezTo>
                  <a:lnTo>
                    <a:pt x="5465" y="8204"/>
                  </a:lnTo>
                  <a:lnTo>
                    <a:pt x="5465" y="9085"/>
                  </a:lnTo>
                  <a:lnTo>
                    <a:pt x="4286" y="10264"/>
                  </a:lnTo>
                  <a:cubicBezTo>
                    <a:pt x="4227" y="10323"/>
                    <a:pt x="4227" y="10419"/>
                    <a:pt x="4286" y="10502"/>
                  </a:cubicBezTo>
                  <a:cubicBezTo>
                    <a:pt x="4316" y="10532"/>
                    <a:pt x="4358" y="10547"/>
                    <a:pt x="4401" y="10547"/>
                  </a:cubicBezTo>
                  <a:cubicBezTo>
                    <a:pt x="4444" y="10547"/>
                    <a:pt x="4489" y="10532"/>
                    <a:pt x="4525" y="10502"/>
                  </a:cubicBezTo>
                  <a:lnTo>
                    <a:pt x="5465" y="9561"/>
                  </a:lnTo>
                  <a:lnTo>
                    <a:pt x="5465" y="11097"/>
                  </a:lnTo>
                  <a:cubicBezTo>
                    <a:pt x="5465" y="11181"/>
                    <a:pt x="5537" y="11252"/>
                    <a:pt x="5632" y="11252"/>
                  </a:cubicBezTo>
                  <a:cubicBezTo>
                    <a:pt x="5715" y="11252"/>
                    <a:pt x="5799" y="11181"/>
                    <a:pt x="5799" y="11097"/>
                  </a:cubicBezTo>
                  <a:lnTo>
                    <a:pt x="5799" y="9561"/>
                  </a:lnTo>
                  <a:lnTo>
                    <a:pt x="6727" y="10502"/>
                  </a:lnTo>
                  <a:cubicBezTo>
                    <a:pt x="6763" y="10526"/>
                    <a:pt x="6811" y="10538"/>
                    <a:pt x="6846" y="10538"/>
                  </a:cubicBezTo>
                  <a:cubicBezTo>
                    <a:pt x="6894" y="10538"/>
                    <a:pt x="6942" y="10526"/>
                    <a:pt x="6965" y="10502"/>
                  </a:cubicBezTo>
                  <a:cubicBezTo>
                    <a:pt x="7025" y="10443"/>
                    <a:pt x="7025" y="10335"/>
                    <a:pt x="6965" y="10264"/>
                  </a:cubicBezTo>
                  <a:lnTo>
                    <a:pt x="5799" y="9085"/>
                  </a:lnTo>
                  <a:lnTo>
                    <a:pt x="5799" y="8204"/>
                  </a:lnTo>
                  <a:lnTo>
                    <a:pt x="7323" y="7561"/>
                  </a:lnTo>
                  <a:lnTo>
                    <a:pt x="7942" y="8180"/>
                  </a:lnTo>
                  <a:lnTo>
                    <a:pt x="7942" y="9847"/>
                  </a:lnTo>
                  <a:cubicBezTo>
                    <a:pt x="7942" y="9931"/>
                    <a:pt x="8013" y="10014"/>
                    <a:pt x="8096" y="10014"/>
                  </a:cubicBezTo>
                  <a:cubicBezTo>
                    <a:pt x="8192" y="10014"/>
                    <a:pt x="8263" y="9931"/>
                    <a:pt x="8263" y="9847"/>
                  </a:cubicBezTo>
                  <a:lnTo>
                    <a:pt x="8263" y="8502"/>
                  </a:lnTo>
                  <a:lnTo>
                    <a:pt x="9347" y="9597"/>
                  </a:lnTo>
                  <a:cubicBezTo>
                    <a:pt x="9382" y="9621"/>
                    <a:pt x="9430" y="9633"/>
                    <a:pt x="9466" y="9633"/>
                  </a:cubicBezTo>
                  <a:cubicBezTo>
                    <a:pt x="9513" y="9633"/>
                    <a:pt x="9561" y="9621"/>
                    <a:pt x="9585" y="9597"/>
                  </a:cubicBezTo>
                  <a:cubicBezTo>
                    <a:pt x="9644" y="9538"/>
                    <a:pt x="9644" y="9431"/>
                    <a:pt x="9585" y="9347"/>
                  </a:cubicBezTo>
                  <a:lnTo>
                    <a:pt x="8501" y="8264"/>
                  </a:lnTo>
                  <a:lnTo>
                    <a:pt x="9847" y="8264"/>
                  </a:lnTo>
                  <a:cubicBezTo>
                    <a:pt x="9930" y="8264"/>
                    <a:pt x="10001" y="8192"/>
                    <a:pt x="10001" y="8109"/>
                  </a:cubicBezTo>
                  <a:cubicBezTo>
                    <a:pt x="10001" y="8014"/>
                    <a:pt x="9930" y="7942"/>
                    <a:pt x="9847" y="7942"/>
                  </a:cubicBezTo>
                  <a:lnTo>
                    <a:pt x="8180" y="7942"/>
                  </a:lnTo>
                  <a:lnTo>
                    <a:pt x="7561" y="7323"/>
                  </a:lnTo>
                  <a:lnTo>
                    <a:pt x="8204" y="5799"/>
                  </a:lnTo>
                  <a:lnTo>
                    <a:pt x="9085" y="5799"/>
                  </a:lnTo>
                  <a:lnTo>
                    <a:pt x="10263" y="6966"/>
                  </a:lnTo>
                  <a:cubicBezTo>
                    <a:pt x="10287" y="7002"/>
                    <a:pt x="10335" y="7014"/>
                    <a:pt x="10382" y="7014"/>
                  </a:cubicBezTo>
                  <a:cubicBezTo>
                    <a:pt x="10418" y="7014"/>
                    <a:pt x="10466" y="7002"/>
                    <a:pt x="10502" y="6966"/>
                  </a:cubicBezTo>
                  <a:cubicBezTo>
                    <a:pt x="10561" y="6918"/>
                    <a:pt x="10561" y="6811"/>
                    <a:pt x="10502" y="6728"/>
                  </a:cubicBezTo>
                  <a:lnTo>
                    <a:pt x="9561" y="5799"/>
                  </a:lnTo>
                  <a:lnTo>
                    <a:pt x="11097" y="5799"/>
                  </a:lnTo>
                  <a:cubicBezTo>
                    <a:pt x="11180" y="5799"/>
                    <a:pt x="11252" y="5728"/>
                    <a:pt x="11252" y="5632"/>
                  </a:cubicBezTo>
                  <a:cubicBezTo>
                    <a:pt x="11240" y="5525"/>
                    <a:pt x="11168" y="5454"/>
                    <a:pt x="11073" y="5454"/>
                  </a:cubicBezTo>
                  <a:lnTo>
                    <a:pt x="9549" y="5454"/>
                  </a:lnTo>
                  <a:lnTo>
                    <a:pt x="10478" y="4513"/>
                  </a:lnTo>
                  <a:cubicBezTo>
                    <a:pt x="10537" y="4454"/>
                    <a:pt x="10537" y="4358"/>
                    <a:pt x="10478" y="4275"/>
                  </a:cubicBezTo>
                  <a:cubicBezTo>
                    <a:pt x="10448" y="4245"/>
                    <a:pt x="10409" y="4230"/>
                    <a:pt x="10368" y="4230"/>
                  </a:cubicBezTo>
                  <a:cubicBezTo>
                    <a:pt x="10326" y="4230"/>
                    <a:pt x="10281" y="4245"/>
                    <a:pt x="10240" y="4275"/>
                  </a:cubicBezTo>
                  <a:lnTo>
                    <a:pt x="9073" y="5454"/>
                  </a:lnTo>
                  <a:lnTo>
                    <a:pt x="8192" y="5454"/>
                  </a:lnTo>
                  <a:lnTo>
                    <a:pt x="7549" y="3918"/>
                  </a:lnTo>
                  <a:lnTo>
                    <a:pt x="8156" y="3311"/>
                  </a:lnTo>
                  <a:lnTo>
                    <a:pt x="9823" y="3311"/>
                  </a:lnTo>
                  <a:cubicBezTo>
                    <a:pt x="9918" y="3311"/>
                    <a:pt x="9990" y="3239"/>
                    <a:pt x="9990" y="3144"/>
                  </a:cubicBezTo>
                  <a:cubicBezTo>
                    <a:pt x="9990" y="3061"/>
                    <a:pt x="9918" y="2989"/>
                    <a:pt x="9823" y="2989"/>
                  </a:cubicBezTo>
                  <a:lnTo>
                    <a:pt x="8489" y="2989"/>
                  </a:lnTo>
                  <a:lnTo>
                    <a:pt x="9573" y="1894"/>
                  </a:lnTo>
                  <a:cubicBezTo>
                    <a:pt x="9632" y="1834"/>
                    <a:pt x="9632" y="1739"/>
                    <a:pt x="9573" y="1656"/>
                  </a:cubicBezTo>
                  <a:cubicBezTo>
                    <a:pt x="9543" y="1626"/>
                    <a:pt x="9501" y="1611"/>
                    <a:pt x="9458" y="1611"/>
                  </a:cubicBezTo>
                  <a:cubicBezTo>
                    <a:pt x="9415" y="1611"/>
                    <a:pt x="9370" y="1626"/>
                    <a:pt x="9335" y="1656"/>
                  </a:cubicBezTo>
                  <a:lnTo>
                    <a:pt x="8251" y="2739"/>
                  </a:lnTo>
                  <a:lnTo>
                    <a:pt x="8251" y="2465"/>
                  </a:lnTo>
                  <a:cubicBezTo>
                    <a:pt x="8251" y="2370"/>
                    <a:pt x="8180" y="2299"/>
                    <a:pt x="8085" y="2299"/>
                  </a:cubicBezTo>
                  <a:cubicBezTo>
                    <a:pt x="8001" y="2299"/>
                    <a:pt x="7918" y="2370"/>
                    <a:pt x="7918" y="2465"/>
                  </a:cubicBezTo>
                  <a:lnTo>
                    <a:pt x="7918" y="3073"/>
                  </a:lnTo>
                  <a:lnTo>
                    <a:pt x="7311" y="3680"/>
                  </a:lnTo>
                  <a:lnTo>
                    <a:pt x="6906" y="3525"/>
                  </a:lnTo>
                  <a:cubicBezTo>
                    <a:pt x="6884" y="3516"/>
                    <a:pt x="6861" y="3511"/>
                    <a:pt x="6840" y="3511"/>
                  </a:cubicBezTo>
                  <a:cubicBezTo>
                    <a:pt x="6778" y="3511"/>
                    <a:pt x="6721" y="3547"/>
                    <a:pt x="6703" y="3608"/>
                  </a:cubicBezTo>
                  <a:cubicBezTo>
                    <a:pt x="6668" y="3704"/>
                    <a:pt x="6703" y="3787"/>
                    <a:pt x="6787" y="3823"/>
                  </a:cubicBezTo>
                  <a:lnTo>
                    <a:pt x="7073" y="3942"/>
                  </a:lnTo>
                  <a:lnTo>
                    <a:pt x="5799" y="5216"/>
                  </a:lnTo>
                  <a:lnTo>
                    <a:pt x="5799" y="3418"/>
                  </a:lnTo>
                  <a:lnTo>
                    <a:pt x="6096" y="3537"/>
                  </a:lnTo>
                  <a:cubicBezTo>
                    <a:pt x="6116" y="3543"/>
                    <a:pt x="6136" y="3546"/>
                    <a:pt x="6156" y="3546"/>
                  </a:cubicBezTo>
                  <a:cubicBezTo>
                    <a:pt x="6221" y="3546"/>
                    <a:pt x="6280" y="3514"/>
                    <a:pt x="6299" y="3442"/>
                  </a:cubicBezTo>
                  <a:cubicBezTo>
                    <a:pt x="6334" y="3358"/>
                    <a:pt x="6299" y="3263"/>
                    <a:pt x="6215" y="3239"/>
                  </a:cubicBezTo>
                  <a:lnTo>
                    <a:pt x="5799" y="3061"/>
                  </a:lnTo>
                  <a:lnTo>
                    <a:pt x="5799" y="2180"/>
                  </a:lnTo>
                  <a:lnTo>
                    <a:pt x="6965" y="1001"/>
                  </a:lnTo>
                  <a:cubicBezTo>
                    <a:pt x="7025" y="941"/>
                    <a:pt x="7025" y="834"/>
                    <a:pt x="6965" y="763"/>
                  </a:cubicBezTo>
                  <a:cubicBezTo>
                    <a:pt x="6936" y="733"/>
                    <a:pt x="6897" y="718"/>
                    <a:pt x="6855" y="718"/>
                  </a:cubicBezTo>
                  <a:cubicBezTo>
                    <a:pt x="6814" y="718"/>
                    <a:pt x="6769" y="733"/>
                    <a:pt x="6727" y="763"/>
                  </a:cubicBezTo>
                  <a:lnTo>
                    <a:pt x="5799" y="1703"/>
                  </a:lnTo>
                  <a:lnTo>
                    <a:pt x="5799" y="167"/>
                  </a:lnTo>
                  <a:cubicBezTo>
                    <a:pt x="5799" y="84"/>
                    <a:pt x="5715" y="1"/>
                    <a:pt x="5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13" name="Google Shape;12113;p81"/>
            <p:cNvSpPr/>
            <p:nvPr/>
          </p:nvSpPr>
          <p:spPr>
            <a:xfrm>
              <a:off x="6311309" y="3392306"/>
              <a:ext cx="10688" cy="21760"/>
            </a:xfrm>
            <a:custGeom>
              <a:avLst/>
              <a:gdLst/>
              <a:ahLst/>
              <a:cxnLst/>
              <a:rect l="l" t="t" r="r" b="b"/>
              <a:pathLst>
                <a:path w="334" h="680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513"/>
                  </a:lnTo>
                  <a:cubicBezTo>
                    <a:pt x="0" y="608"/>
                    <a:pt x="72" y="679"/>
                    <a:pt x="167" y="679"/>
                  </a:cubicBezTo>
                  <a:cubicBezTo>
                    <a:pt x="251" y="679"/>
                    <a:pt x="322" y="608"/>
                    <a:pt x="322" y="513"/>
                  </a:cubicBezTo>
                  <a:lnTo>
                    <a:pt x="322" y="156"/>
                  </a:lnTo>
                  <a:cubicBezTo>
                    <a:pt x="334" y="72"/>
                    <a:pt x="274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14" name="Google Shape;12114;p81"/>
            <p:cNvSpPr/>
            <p:nvPr/>
          </p:nvSpPr>
          <p:spPr>
            <a:xfrm>
              <a:off x="6153197" y="3649490"/>
              <a:ext cx="10688" cy="21760"/>
            </a:xfrm>
            <a:custGeom>
              <a:avLst/>
              <a:gdLst/>
              <a:ahLst/>
              <a:cxnLst/>
              <a:rect l="l" t="t" r="r" b="b"/>
              <a:pathLst>
                <a:path w="334" h="680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lnTo>
                    <a:pt x="0" y="513"/>
                  </a:lnTo>
                  <a:cubicBezTo>
                    <a:pt x="0" y="608"/>
                    <a:pt x="72" y="679"/>
                    <a:pt x="167" y="679"/>
                  </a:cubicBezTo>
                  <a:cubicBezTo>
                    <a:pt x="250" y="679"/>
                    <a:pt x="334" y="608"/>
                    <a:pt x="334" y="513"/>
                  </a:cubicBezTo>
                  <a:lnTo>
                    <a:pt x="334" y="155"/>
                  </a:lnTo>
                  <a:cubicBezTo>
                    <a:pt x="334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115" name="Google Shape;12115;p81"/>
          <p:cNvGrpSpPr/>
          <p:nvPr/>
        </p:nvGrpSpPr>
        <p:grpSpPr>
          <a:xfrm>
            <a:off x="6581008" y="3429274"/>
            <a:ext cx="357408" cy="357408"/>
            <a:chOff x="6608877" y="3353074"/>
            <a:chExt cx="357408" cy="357408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2116" name="Google Shape;12116;p81"/>
            <p:cNvSpPr/>
            <p:nvPr/>
          </p:nvSpPr>
          <p:spPr>
            <a:xfrm>
              <a:off x="6608877" y="3353074"/>
              <a:ext cx="357408" cy="357408"/>
            </a:xfrm>
            <a:custGeom>
              <a:avLst/>
              <a:gdLst/>
              <a:ahLst/>
              <a:cxnLst/>
              <a:rect l="l" t="t" r="r" b="b"/>
              <a:pathLst>
                <a:path w="11169" h="11169" extrusionOk="0">
                  <a:moveTo>
                    <a:pt x="357" y="5049"/>
                  </a:moveTo>
                  <a:lnTo>
                    <a:pt x="477" y="5215"/>
                  </a:lnTo>
                  <a:cubicBezTo>
                    <a:pt x="536" y="5287"/>
                    <a:pt x="619" y="5334"/>
                    <a:pt x="703" y="5346"/>
                  </a:cubicBezTo>
                  <a:lnTo>
                    <a:pt x="750" y="5346"/>
                  </a:lnTo>
                  <a:lnTo>
                    <a:pt x="619" y="6001"/>
                  </a:lnTo>
                  <a:cubicBezTo>
                    <a:pt x="584" y="6132"/>
                    <a:pt x="596" y="6251"/>
                    <a:pt x="643" y="6382"/>
                  </a:cubicBezTo>
                  <a:lnTo>
                    <a:pt x="988" y="7311"/>
                  </a:lnTo>
                  <a:cubicBezTo>
                    <a:pt x="988" y="7323"/>
                    <a:pt x="1000" y="7359"/>
                    <a:pt x="1000" y="7370"/>
                  </a:cubicBezTo>
                  <a:lnTo>
                    <a:pt x="1012" y="8156"/>
                  </a:lnTo>
                  <a:cubicBezTo>
                    <a:pt x="560" y="7370"/>
                    <a:pt x="334" y="6489"/>
                    <a:pt x="334" y="5585"/>
                  </a:cubicBezTo>
                  <a:cubicBezTo>
                    <a:pt x="334" y="5406"/>
                    <a:pt x="346" y="5227"/>
                    <a:pt x="357" y="5049"/>
                  </a:cubicBezTo>
                  <a:close/>
                  <a:moveTo>
                    <a:pt x="5537" y="405"/>
                  </a:moveTo>
                  <a:cubicBezTo>
                    <a:pt x="6525" y="405"/>
                    <a:pt x="7477" y="667"/>
                    <a:pt x="8299" y="1179"/>
                  </a:cubicBezTo>
                  <a:lnTo>
                    <a:pt x="7656" y="1608"/>
                  </a:lnTo>
                  <a:cubicBezTo>
                    <a:pt x="7596" y="1655"/>
                    <a:pt x="7561" y="1727"/>
                    <a:pt x="7596" y="1798"/>
                  </a:cubicBezTo>
                  <a:lnTo>
                    <a:pt x="7763" y="2251"/>
                  </a:lnTo>
                  <a:lnTo>
                    <a:pt x="7763" y="2263"/>
                  </a:lnTo>
                  <a:lnTo>
                    <a:pt x="7585" y="2334"/>
                  </a:lnTo>
                  <a:cubicBezTo>
                    <a:pt x="7406" y="2394"/>
                    <a:pt x="7287" y="2560"/>
                    <a:pt x="7251" y="2751"/>
                  </a:cubicBezTo>
                  <a:lnTo>
                    <a:pt x="6751" y="3037"/>
                  </a:lnTo>
                  <a:cubicBezTo>
                    <a:pt x="6703" y="3060"/>
                    <a:pt x="6668" y="3108"/>
                    <a:pt x="6656" y="3168"/>
                  </a:cubicBezTo>
                  <a:lnTo>
                    <a:pt x="6549" y="4132"/>
                  </a:lnTo>
                  <a:lnTo>
                    <a:pt x="6418" y="4180"/>
                  </a:lnTo>
                  <a:cubicBezTo>
                    <a:pt x="6334" y="4215"/>
                    <a:pt x="6287" y="4299"/>
                    <a:pt x="6311" y="4394"/>
                  </a:cubicBezTo>
                  <a:cubicBezTo>
                    <a:pt x="6346" y="4465"/>
                    <a:pt x="6406" y="4489"/>
                    <a:pt x="6465" y="4489"/>
                  </a:cubicBezTo>
                  <a:cubicBezTo>
                    <a:pt x="6477" y="4489"/>
                    <a:pt x="6489" y="4489"/>
                    <a:pt x="6525" y="4477"/>
                  </a:cubicBezTo>
                  <a:lnTo>
                    <a:pt x="6763" y="4406"/>
                  </a:lnTo>
                  <a:cubicBezTo>
                    <a:pt x="6823" y="4394"/>
                    <a:pt x="6870" y="4334"/>
                    <a:pt x="6870" y="4275"/>
                  </a:cubicBezTo>
                  <a:lnTo>
                    <a:pt x="6965" y="3287"/>
                  </a:lnTo>
                  <a:lnTo>
                    <a:pt x="7227" y="3156"/>
                  </a:lnTo>
                  <a:lnTo>
                    <a:pt x="7204" y="3441"/>
                  </a:lnTo>
                  <a:cubicBezTo>
                    <a:pt x="7204" y="3525"/>
                    <a:pt x="7263" y="3596"/>
                    <a:pt x="7358" y="3620"/>
                  </a:cubicBezTo>
                  <a:lnTo>
                    <a:pt x="7370" y="3620"/>
                  </a:lnTo>
                  <a:cubicBezTo>
                    <a:pt x="7465" y="3620"/>
                    <a:pt x="7537" y="3560"/>
                    <a:pt x="7537" y="3465"/>
                  </a:cubicBezTo>
                  <a:lnTo>
                    <a:pt x="7585" y="2822"/>
                  </a:lnTo>
                  <a:cubicBezTo>
                    <a:pt x="7585" y="2751"/>
                    <a:pt x="7644" y="2691"/>
                    <a:pt x="7692" y="2667"/>
                  </a:cubicBezTo>
                  <a:lnTo>
                    <a:pt x="7882" y="2584"/>
                  </a:lnTo>
                  <a:cubicBezTo>
                    <a:pt x="8037" y="2525"/>
                    <a:pt x="8132" y="2334"/>
                    <a:pt x="8073" y="2156"/>
                  </a:cubicBezTo>
                  <a:lnTo>
                    <a:pt x="7954" y="1834"/>
                  </a:lnTo>
                  <a:lnTo>
                    <a:pt x="8608" y="1394"/>
                  </a:lnTo>
                  <a:cubicBezTo>
                    <a:pt x="8847" y="1560"/>
                    <a:pt x="9073" y="1751"/>
                    <a:pt x="9275" y="1965"/>
                  </a:cubicBezTo>
                  <a:cubicBezTo>
                    <a:pt x="10275" y="2965"/>
                    <a:pt x="10811" y="4275"/>
                    <a:pt x="10811" y="5680"/>
                  </a:cubicBezTo>
                  <a:cubicBezTo>
                    <a:pt x="10811" y="7097"/>
                    <a:pt x="10287" y="8311"/>
                    <a:pt x="9287" y="9299"/>
                  </a:cubicBezTo>
                  <a:cubicBezTo>
                    <a:pt x="8299" y="10299"/>
                    <a:pt x="6989" y="10835"/>
                    <a:pt x="5572" y="10835"/>
                  </a:cubicBezTo>
                  <a:cubicBezTo>
                    <a:pt x="4156" y="10835"/>
                    <a:pt x="2846" y="10287"/>
                    <a:pt x="1846" y="9299"/>
                  </a:cubicBezTo>
                  <a:cubicBezTo>
                    <a:pt x="1655" y="9109"/>
                    <a:pt x="1477" y="8906"/>
                    <a:pt x="1310" y="8680"/>
                  </a:cubicBezTo>
                  <a:lnTo>
                    <a:pt x="1286" y="7370"/>
                  </a:lnTo>
                  <a:cubicBezTo>
                    <a:pt x="1286" y="7311"/>
                    <a:pt x="1274" y="7251"/>
                    <a:pt x="1250" y="7204"/>
                  </a:cubicBezTo>
                  <a:lnTo>
                    <a:pt x="917" y="6287"/>
                  </a:lnTo>
                  <a:cubicBezTo>
                    <a:pt x="881" y="6227"/>
                    <a:pt x="881" y="6144"/>
                    <a:pt x="893" y="6085"/>
                  </a:cubicBezTo>
                  <a:lnTo>
                    <a:pt x="1096" y="5156"/>
                  </a:lnTo>
                  <a:lnTo>
                    <a:pt x="1393" y="4918"/>
                  </a:lnTo>
                  <a:cubicBezTo>
                    <a:pt x="1429" y="4882"/>
                    <a:pt x="1453" y="4834"/>
                    <a:pt x="1453" y="4799"/>
                  </a:cubicBezTo>
                  <a:lnTo>
                    <a:pt x="1453" y="4442"/>
                  </a:lnTo>
                  <a:lnTo>
                    <a:pt x="1846" y="4465"/>
                  </a:lnTo>
                  <a:lnTo>
                    <a:pt x="2179" y="5418"/>
                  </a:lnTo>
                  <a:cubicBezTo>
                    <a:pt x="2203" y="5513"/>
                    <a:pt x="2286" y="5596"/>
                    <a:pt x="2358" y="5644"/>
                  </a:cubicBezTo>
                  <a:cubicBezTo>
                    <a:pt x="2420" y="5679"/>
                    <a:pt x="2479" y="5697"/>
                    <a:pt x="2540" y="5697"/>
                  </a:cubicBezTo>
                  <a:cubicBezTo>
                    <a:pt x="2584" y="5697"/>
                    <a:pt x="2629" y="5688"/>
                    <a:pt x="2679" y="5668"/>
                  </a:cubicBezTo>
                  <a:cubicBezTo>
                    <a:pt x="2786" y="5644"/>
                    <a:pt x="2882" y="5573"/>
                    <a:pt x="2941" y="5465"/>
                  </a:cubicBezTo>
                  <a:lnTo>
                    <a:pt x="3144" y="5037"/>
                  </a:lnTo>
                  <a:lnTo>
                    <a:pt x="3536" y="4763"/>
                  </a:lnTo>
                  <a:cubicBezTo>
                    <a:pt x="3565" y="4739"/>
                    <a:pt x="3602" y="4727"/>
                    <a:pt x="3639" y="4727"/>
                  </a:cubicBezTo>
                  <a:cubicBezTo>
                    <a:pt x="3694" y="4727"/>
                    <a:pt x="3751" y="4754"/>
                    <a:pt x="3786" y="4811"/>
                  </a:cubicBezTo>
                  <a:lnTo>
                    <a:pt x="4227" y="5406"/>
                  </a:lnTo>
                  <a:cubicBezTo>
                    <a:pt x="4263" y="5430"/>
                    <a:pt x="4310" y="5465"/>
                    <a:pt x="4346" y="5465"/>
                  </a:cubicBezTo>
                  <a:lnTo>
                    <a:pt x="4525" y="5477"/>
                  </a:lnTo>
                  <a:cubicBezTo>
                    <a:pt x="4525" y="5477"/>
                    <a:pt x="4548" y="5477"/>
                    <a:pt x="4548" y="5489"/>
                  </a:cubicBezTo>
                  <a:lnTo>
                    <a:pt x="4751" y="6204"/>
                  </a:lnTo>
                  <a:cubicBezTo>
                    <a:pt x="4763" y="6287"/>
                    <a:pt x="4846" y="6323"/>
                    <a:pt x="4918" y="6323"/>
                  </a:cubicBezTo>
                  <a:lnTo>
                    <a:pt x="4965" y="6323"/>
                  </a:lnTo>
                  <a:cubicBezTo>
                    <a:pt x="5049" y="6299"/>
                    <a:pt x="5096" y="6204"/>
                    <a:pt x="5060" y="6120"/>
                  </a:cubicBezTo>
                  <a:lnTo>
                    <a:pt x="4977" y="5835"/>
                  </a:lnTo>
                  <a:lnTo>
                    <a:pt x="5299" y="5715"/>
                  </a:lnTo>
                  <a:cubicBezTo>
                    <a:pt x="5513" y="5644"/>
                    <a:pt x="5656" y="5418"/>
                    <a:pt x="5632" y="5192"/>
                  </a:cubicBezTo>
                  <a:lnTo>
                    <a:pt x="5596" y="4751"/>
                  </a:lnTo>
                  <a:lnTo>
                    <a:pt x="5870" y="4656"/>
                  </a:lnTo>
                  <a:cubicBezTo>
                    <a:pt x="5953" y="4632"/>
                    <a:pt x="6001" y="4537"/>
                    <a:pt x="5977" y="4453"/>
                  </a:cubicBezTo>
                  <a:cubicBezTo>
                    <a:pt x="5949" y="4377"/>
                    <a:pt x="5890" y="4339"/>
                    <a:pt x="5818" y="4339"/>
                  </a:cubicBezTo>
                  <a:cubicBezTo>
                    <a:pt x="5801" y="4339"/>
                    <a:pt x="5782" y="4342"/>
                    <a:pt x="5763" y="4346"/>
                  </a:cubicBezTo>
                  <a:lnTo>
                    <a:pt x="5382" y="4477"/>
                  </a:lnTo>
                  <a:cubicBezTo>
                    <a:pt x="5299" y="4513"/>
                    <a:pt x="5263" y="4572"/>
                    <a:pt x="5275" y="4644"/>
                  </a:cubicBezTo>
                  <a:lnTo>
                    <a:pt x="5322" y="5215"/>
                  </a:lnTo>
                  <a:cubicBezTo>
                    <a:pt x="5322" y="5299"/>
                    <a:pt x="5275" y="5370"/>
                    <a:pt x="5203" y="5406"/>
                  </a:cubicBezTo>
                  <a:lnTo>
                    <a:pt x="4906" y="5525"/>
                  </a:lnTo>
                  <a:lnTo>
                    <a:pt x="4870" y="5418"/>
                  </a:lnTo>
                  <a:cubicBezTo>
                    <a:pt x="4822" y="5287"/>
                    <a:pt x="4703" y="5180"/>
                    <a:pt x="4572" y="5180"/>
                  </a:cubicBezTo>
                  <a:lnTo>
                    <a:pt x="4465" y="5168"/>
                  </a:lnTo>
                  <a:lnTo>
                    <a:pt x="4072" y="4632"/>
                  </a:lnTo>
                  <a:cubicBezTo>
                    <a:pt x="3973" y="4497"/>
                    <a:pt x="3822" y="4425"/>
                    <a:pt x="3669" y="4425"/>
                  </a:cubicBezTo>
                  <a:cubicBezTo>
                    <a:pt x="3565" y="4425"/>
                    <a:pt x="3461" y="4458"/>
                    <a:pt x="3370" y="4525"/>
                  </a:cubicBezTo>
                  <a:lnTo>
                    <a:pt x="2941" y="4823"/>
                  </a:lnTo>
                  <a:cubicBezTo>
                    <a:pt x="2905" y="4834"/>
                    <a:pt x="2893" y="4846"/>
                    <a:pt x="2882" y="4882"/>
                  </a:cubicBezTo>
                  <a:lnTo>
                    <a:pt x="2643" y="5346"/>
                  </a:lnTo>
                  <a:cubicBezTo>
                    <a:pt x="2620" y="5370"/>
                    <a:pt x="2596" y="5382"/>
                    <a:pt x="2596" y="5382"/>
                  </a:cubicBezTo>
                  <a:cubicBezTo>
                    <a:pt x="2588" y="5382"/>
                    <a:pt x="2569" y="5393"/>
                    <a:pt x="2554" y="5393"/>
                  </a:cubicBezTo>
                  <a:cubicBezTo>
                    <a:pt x="2547" y="5393"/>
                    <a:pt x="2540" y="5390"/>
                    <a:pt x="2536" y="5382"/>
                  </a:cubicBezTo>
                  <a:cubicBezTo>
                    <a:pt x="2524" y="5370"/>
                    <a:pt x="2501" y="5358"/>
                    <a:pt x="2501" y="5346"/>
                  </a:cubicBezTo>
                  <a:lnTo>
                    <a:pt x="2131" y="4287"/>
                  </a:lnTo>
                  <a:cubicBezTo>
                    <a:pt x="2120" y="4227"/>
                    <a:pt x="2060" y="4180"/>
                    <a:pt x="1989" y="4180"/>
                  </a:cubicBezTo>
                  <a:lnTo>
                    <a:pt x="1369" y="4132"/>
                  </a:lnTo>
                  <a:lnTo>
                    <a:pt x="1167" y="3858"/>
                  </a:lnTo>
                  <a:cubicBezTo>
                    <a:pt x="1132" y="3809"/>
                    <a:pt x="1085" y="3785"/>
                    <a:pt x="1038" y="3785"/>
                  </a:cubicBezTo>
                  <a:cubicBezTo>
                    <a:pt x="1005" y="3785"/>
                    <a:pt x="971" y="3798"/>
                    <a:pt x="941" y="3822"/>
                  </a:cubicBezTo>
                  <a:cubicBezTo>
                    <a:pt x="869" y="3882"/>
                    <a:pt x="858" y="3977"/>
                    <a:pt x="917" y="4049"/>
                  </a:cubicBezTo>
                  <a:lnTo>
                    <a:pt x="1131" y="4346"/>
                  </a:lnTo>
                  <a:lnTo>
                    <a:pt x="1131" y="4751"/>
                  </a:lnTo>
                  <a:lnTo>
                    <a:pt x="715" y="5073"/>
                  </a:lnTo>
                  <a:lnTo>
                    <a:pt x="691" y="5073"/>
                  </a:lnTo>
                  <a:lnTo>
                    <a:pt x="381" y="4656"/>
                  </a:lnTo>
                  <a:cubicBezTo>
                    <a:pt x="500" y="4001"/>
                    <a:pt x="750" y="3394"/>
                    <a:pt x="1096" y="2846"/>
                  </a:cubicBezTo>
                  <a:lnTo>
                    <a:pt x="1310" y="3179"/>
                  </a:lnTo>
                  <a:cubicBezTo>
                    <a:pt x="1346" y="3227"/>
                    <a:pt x="1405" y="3263"/>
                    <a:pt x="1453" y="3263"/>
                  </a:cubicBezTo>
                  <a:cubicBezTo>
                    <a:pt x="1477" y="3263"/>
                    <a:pt x="1512" y="3239"/>
                    <a:pt x="1536" y="3227"/>
                  </a:cubicBezTo>
                  <a:cubicBezTo>
                    <a:pt x="1608" y="3179"/>
                    <a:pt x="1631" y="3084"/>
                    <a:pt x="1584" y="3001"/>
                  </a:cubicBezTo>
                  <a:lnTo>
                    <a:pt x="1286" y="2560"/>
                  </a:lnTo>
                  <a:cubicBezTo>
                    <a:pt x="1453" y="2334"/>
                    <a:pt x="1631" y="2132"/>
                    <a:pt x="1822" y="1929"/>
                  </a:cubicBezTo>
                  <a:cubicBezTo>
                    <a:pt x="2822" y="941"/>
                    <a:pt x="4132" y="405"/>
                    <a:pt x="5537" y="405"/>
                  </a:cubicBezTo>
                  <a:close/>
                  <a:moveTo>
                    <a:pt x="5584" y="0"/>
                  </a:moveTo>
                  <a:cubicBezTo>
                    <a:pt x="4096" y="0"/>
                    <a:pt x="2703" y="584"/>
                    <a:pt x="1643" y="1644"/>
                  </a:cubicBezTo>
                  <a:cubicBezTo>
                    <a:pt x="584" y="2691"/>
                    <a:pt x="0" y="4096"/>
                    <a:pt x="0" y="5585"/>
                  </a:cubicBezTo>
                  <a:cubicBezTo>
                    <a:pt x="0" y="7073"/>
                    <a:pt x="584" y="8466"/>
                    <a:pt x="1643" y="9525"/>
                  </a:cubicBezTo>
                  <a:cubicBezTo>
                    <a:pt x="2703" y="10585"/>
                    <a:pt x="4096" y="11169"/>
                    <a:pt x="5584" y="11169"/>
                  </a:cubicBezTo>
                  <a:cubicBezTo>
                    <a:pt x="7073" y="11169"/>
                    <a:pt x="8478" y="10585"/>
                    <a:pt x="9525" y="9525"/>
                  </a:cubicBezTo>
                  <a:cubicBezTo>
                    <a:pt x="10585" y="8466"/>
                    <a:pt x="11168" y="7073"/>
                    <a:pt x="11168" y="5585"/>
                  </a:cubicBezTo>
                  <a:cubicBezTo>
                    <a:pt x="11168" y="4096"/>
                    <a:pt x="10585" y="2691"/>
                    <a:pt x="9525" y="1644"/>
                  </a:cubicBezTo>
                  <a:cubicBezTo>
                    <a:pt x="8478" y="584"/>
                    <a:pt x="7073" y="0"/>
                    <a:pt x="55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17" name="Google Shape;12117;p81"/>
            <p:cNvSpPr/>
            <p:nvPr/>
          </p:nvSpPr>
          <p:spPr>
            <a:xfrm>
              <a:off x="6770029" y="3565170"/>
              <a:ext cx="44608" cy="27968"/>
            </a:xfrm>
            <a:custGeom>
              <a:avLst/>
              <a:gdLst/>
              <a:ahLst/>
              <a:cxnLst/>
              <a:rect l="l" t="t" r="r" b="b"/>
              <a:pathLst>
                <a:path w="1394" h="874" extrusionOk="0">
                  <a:moveTo>
                    <a:pt x="166" y="1"/>
                  </a:moveTo>
                  <a:cubicBezTo>
                    <a:pt x="121" y="1"/>
                    <a:pt x="80" y="19"/>
                    <a:pt x="60" y="52"/>
                  </a:cubicBezTo>
                  <a:cubicBezTo>
                    <a:pt x="1" y="135"/>
                    <a:pt x="13" y="230"/>
                    <a:pt x="72" y="278"/>
                  </a:cubicBezTo>
                  <a:lnTo>
                    <a:pt x="620" y="742"/>
                  </a:lnTo>
                  <a:cubicBezTo>
                    <a:pt x="715" y="814"/>
                    <a:pt x="798" y="850"/>
                    <a:pt x="917" y="862"/>
                  </a:cubicBezTo>
                  <a:lnTo>
                    <a:pt x="1215" y="873"/>
                  </a:lnTo>
                  <a:lnTo>
                    <a:pt x="1227" y="873"/>
                  </a:lnTo>
                  <a:cubicBezTo>
                    <a:pt x="1322" y="873"/>
                    <a:pt x="1394" y="814"/>
                    <a:pt x="1394" y="731"/>
                  </a:cubicBezTo>
                  <a:cubicBezTo>
                    <a:pt x="1394" y="647"/>
                    <a:pt x="1322" y="576"/>
                    <a:pt x="1239" y="564"/>
                  </a:cubicBezTo>
                  <a:lnTo>
                    <a:pt x="941" y="552"/>
                  </a:lnTo>
                  <a:cubicBezTo>
                    <a:pt x="894" y="552"/>
                    <a:pt x="858" y="528"/>
                    <a:pt x="834" y="504"/>
                  </a:cubicBezTo>
                  <a:lnTo>
                    <a:pt x="274" y="40"/>
                  </a:lnTo>
                  <a:cubicBezTo>
                    <a:pt x="242" y="13"/>
                    <a:pt x="203" y="1"/>
                    <a:pt x="1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18" name="Google Shape;12118;p81"/>
            <p:cNvSpPr/>
            <p:nvPr/>
          </p:nvSpPr>
          <p:spPr>
            <a:xfrm>
              <a:off x="6859949" y="3437074"/>
              <a:ext cx="24416" cy="31840"/>
            </a:xfrm>
            <a:custGeom>
              <a:avLst/>
              <a:gdLst/>
              <a:ahLst/>
              <a:cxnLst/>
              <a:rect l="l" t="t" r="r" b="b"/>
              <a:pathLst>
                <a:path w="763" h="995" extrusionOk="0">
                  <a:moveTo>
                    <a:pt x="583" y="1"/>
                  </a:moveTo>
                  <a:cubicBezTo>
                    <a:pt x="509" y="1"/>
                    <a:pt x="447" y="45"/>
                    <a:pt x="417" y="114"/>
                  </a:cubicBezTo>
                  <a:lnTo>
                    <a:pt x="334" y="400"/>
                  </a:lnTo>
                  <a:lnTo>
                    <a:pt x="60" y="745"/>
                  </a:lnTo>
                  <a:cubicBezTo>
                    <a:pt x="0" y="816"/>
                    <a:pt x="12" y="924"/>
                    <a:pt x="96" y="959"/>
                  </a:cubicBezTo>
                  <a:cubicBezTo>
                    <a:pt x="120" y="995"/>
                    <a:pt x="155" y="995"/>
                    <a:pt x="191" y="995"/>
                  </a:cubicBezTo>
                  <a:cubicBezTo>
                    <a:pt x="239" y="995"/>
                    <a:pt x="298" y="983"/>
                    <a:pt x="334" y="935"/>
                  </a:cubicBezTo>
                  <a:lnTo>
                    <a:pt x="608" y="566"/>
                  </a:lnTo>
                  <a:cubicBezTo>
                    <a:pt x="632" y="543"/>
                    <a:pt x="632" y="531"/>
                    <a:pt x="643" y="519"/>
                  </a:cubicBezTo>
                  <a:lnTo>
                    <a:pt x="751" y="209"/>
                  </a:lnTo>
                  <a:cubicBezTo>
                    <a:pt x="762" y="126"/>
                    <a:pt x="715" y="42"/>
                    <a:pt x="632" y="7"/>
                  </a:cubicBezTo>
                  <a:cubicBezTo>
                    <a:pt x="615" y="3"/>
                    <a:pt x="599" y="1"/>
                    <a:pt x="5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19" name="Google Shape;12119;p81"/>
            <p:cNvSpPr/>
            <p:nvPr/>
          </p:nvSpPr>
          <p:spPr>
            <a:xfrm>
              <a:off x="6824525" y="3509426"/>
              <a:ext cx="17920" cy="28448"/>
            </a:xfrm>
            <a:custGeom>
              <a:avLst/>
              <a:gdLst/>
              <a:ahLst/>
              <a:cxnLst/>
              <a:rect l="l" t="t" r="r" b="b"/>
              <a:pathLst>
                <a:path w="560" h="889" extrusionOk="0">
                  <a:moveTo>
                    <a:pt x="194" y="1"/>
                  </a:moveTo>
                  <a:cubicBezTo>
                    <a:pt x="177" y="1"/>
                    <a:pt x="160" y="3"/>
                    <a:pt x="143" y="8"/>
                  </a:cubicBezTo>
                  <a:cubicBezTo>
                    <a:pt x="48" y="44"/>
                    <a:pt x="0" y="127"/>
                    <a:pt x="36" y="222"/>
                  </a:cubicBezTo>
                  <a:lnTo>
                    <a:pt x="215" y="770"/>
                  </a:lnTo>
                  <a:cubicBezTo>
                    <a:pt x="226" y="841"/>
                    <a:pt x="298" y="889"/>
                    <a:pt x="357" y="889"/>
                  </a:cubicBezTo>
                  <a:cubicBezTo>
                    <a:pt x="381" y="889"/>
                    <a:pt x="393" y="889"/>
                    <a:pt x="405" y="877"/>
                  </a:cubicBezTo>
                  <a:cubicBezTo>
                    <a:pt x="500" y="841"/>
                    <a:pt x="560" y="746"/>
                    <a:pt x="524" y="663"/>
                  </a:cubicBezTo>
                  <a:lnTo>
                    <a:pt x="345" y="115"/>
                  </a:lnTo>
                  <a:cubicBezTo>
                    <a:pt x="326" y="39"/>
                    <a:pt x="262" y="1"/>
                    <a:pt x="1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20" name="Google Shape;12120;p81"/>
            <p:cNvSpPr/>
            <p:nvPr/>
          </p:nvSpPr>
          <p:spPr>
            <a:xfrm>
              <a:off x="6790989" y="3541906"/>
              <a:ext cx="42688" cy="34464"/>
            </a:xfrm>
            <a:custGeom>
              <a:avLst/>
              <a:gdLst/>
              <a:ahLst/>
              <a:cxnLst/>
              <a:rect l="l" t="t" r="r" b="b"/>
              <a:pathLst>
                <a:path w="1334" h="1077" extrusionOk="0">
                  <a:moveTo>
                    <a:pt x="508" y="333"/>
                  </a:moveTo>
                  <a:cubicBezTo>
                    <a:pt x="511" y="333"/>
                    <a:pt x="516" y="334"/>
                    <a:pt x="524" y="338"/>
                  </a:cubicBezTo>
                  <a:lnTo>
                    <a:pt x="977" y="410"/>
                  </a:lnTo>
                  <a:lnTo>
                    <a:pt x="977" y="422"/>
                  </a:lnTo>
                  <a:lnTo>
                    <a:pt x="739" y="755"/>
                  </a:lnTo>
                  <a:lnTo>
                    <a:pt x="727" y="755"/>
                  </a:lnTo>
                  <a:lnTo>
                    <a:pt x="381" y="624"/>
                  </a:lnTo>
                  <a:lnTo>
                    <a:pt x="501" y="338"/>
                  </a:lnTo>
                  <a:cubicBezTo>
                    <a:pt x="501" y="338"/>
                    <a:pt x="501" y="333"/>
                    <a:pt x="508" y="333"/>
                  </a:cubicBezTo>
                  <a:close/>
                  <a:moveTo>
                    <a:pt x="531" y="1"/>
                  </a:moveTo>
                  <a:cubicBezTo>
                    <a:pt x="397" y="1"/>
                    <a:pt x="277" y="81"/>
                    <a:pt x="203" y="207"/>
                  </a:cubicBezTo>
                  <a:lnTo>
                    <a:pt x="12" y="648"/>
                  </a:lnTo>
                  <a:cubicBezTo>
                    <a:pt x="0" y="696"/>
                    <a:pt x="0" y="743"/>
                    <a:pt x="12" y="779"/>
                  </a:cubicBezTo>
                  <a:cubicBezTo>
                    <a:pt x="24" y="827"/>
                    <a:pt x="60" y="862"/>
                    <a:pt x="108" y="874"/>
                  </a:cubicBezTo>
                  <a:lnTo>
                    <a:pt x="608" y="1065"/>
                  </a:lnTo>
                  <a:cubicBezTo>
                    <a:pt x="655" y="1077"/>
                    <a:pt x="679" y="1077"/>
                    <a:pt x="727" y="1077"/>
                  </a:cubicBezTo>
                  <a:cubicBezTo>
                    <a:pt x="834" y="1077"/>
                    <a:pt x="941" y="1041"/>
                    <a:pt x="1001" y="946"/>
                  </a:cubicBezTo>
                  <a:lnTo>
                    <a:pt x="1239" y="624"/>
                  </a:lnTo>
                  <a:cubicBezTo>
                    <a:pt x="1310" y="529"/>
                    <a:pt x="1334" y="410"/>
                    <a:pt x="1298" y="291"/>
                  </a:cubicBezTo>
                  <a:cubicBezTo>
                    <a:pt x="1251" y="184"/>
                    <a:pt x="1155" y="100"/>
                    <a:pt x="1036" y="88"/>
                  </a:cubicBezTo>
                  <a:lnTo>
                    <a:pt x="584" y="5"/>
                  </a:lnTo>
                  <a:cubicBezTo>
                    <a:pt x="566" y="2"/>
                    <a:pt x="549" y="1"/>
                    <a:pt x="5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21" name="Google Shape;12121;p81"/>
            <p:cNvSpPr/>
            <p:nvPr/>
          </p:nvSpPr>
          <p:spPr>
            <a:xfrm>
              <a:off x="6840525" y="3544914"/>
              <a:ext cx="54112" cy="32608"/>
            </a:xfrm>
            <a:custGeom>
              <a:avLst/>
              <a:gdLst/>
              <a:ahLst/>
              <a:cxnLst/>
              <a:rect l="l" t="t" r="r" b="b"/>
              <a:pathLst>
                <a:path w="1691" h="1019" extrusionOk="0">
                  <a:moveTo>
                    <a:pt x="864" y="346"/>
                  </a:moveTo>
                  <a:cubicBezTo>
                    <a:pt x="913" y="346"/>
                    <a:pt x="962" y="364"/>
                    <a:pt x="1000" y="387"/>
                  </a:cubicBezTo>
                  <a:lnTo>
                    <a:pt x="1250" y="649"/>
                  </a:lnTo>
                  <a:lnTo>
                    <a:pt x="1191" y="673"/>
                  </a:lnTo>
                  <a:cubicBezTo>
                    <a:pt x="1165" y="693"/>
                    <a:pt x="1131" y="701"/>
                    <a:pt x="1099" y="701"/>
                  </a:cubicBezTo>
                  <a:cubicBezTo>
                    <a:pt x="1072" y="701"/>
                    <a:pt x="1046" y="696"/>
                    <a:pt x="1024" y="685"/>
                  </a:cubicBezTo>
                  <a:lnTo>
                    <a:pt x="548" y="482"/>
                  </a:lnTo>
                  <a:lnTo>
                    <a:pt x="786" y="363"/>
                  </a:lnTo>
                  <a:cubicBezTo>
                    <a:pt x="811" y="351"/>
                    <a:pt x="837" y="346"/>
                    <a:pt x="864" y="346"/>
                  </a:cubicBezTo>
                  <a:close/>
                  <a:moveTo>
                    <a:pt x="857" y="1"/>
                  </a:moveTo>
                  <a:cubicBezTo>
                    <a:pt x="787" y="1"/>
                    <a:pt x="719" y="14"/>
                    <a:pt x="655" y="42"/>
                  </a:cubicBezTo>
                  <a:lnTo>
                    <a:pt x="84" y="316"/>
                  </a:lnTo>
                  <a:cubicBezTo>
                    <a:pt x="24" y="340"/>
                    <a:pt x="0" y="399"/>
                    <a:pt x="0" y="459"/>
                  </a:cubicBezTo>
                  <a:cubicBezTo>
                    <a:pt x="0" y="518"/>
                    <a:pt x="48" y="578"/>
                    <a:pt x="84" y="613"/>
                  </a:cubicBezTo>
                  <a:lnTo>
                    <a:pt x="893" y="971"/>
                  </a:lnTo>
                  <a:cubicBezTo>
                    <a:pt x="965" y="994"/>
                    <a:pt x="1024" y="1018"/>
                    <a:pt x="1096" y="1018"/>
                  </a:cubicBezTo>
                  <a:cubicBezTo>
                    <a:pt x="1191" y="1018"/>
                    <a:pt x="1274" y="983"/>
                    <a:pt x="1358" y="935"/>
                  </a:cubicBezTo>
                  <a:lnTo>
                    <a:pt x="1608" y="792"/>
                  </a:lnTo>
                  <a:cubicBezTo>
                    <a:pt x="1655" y="756"/>
                    <a:pt x="1679" y="721"/>
                    <a:pt x="1679" y="673"/>
                  </a:cubicBezTo>
                  <a:cubicBezTo>
                    <a:pt x="1691" y="625"/>
                    <a:pt x="1679" y="590"/>
                    <a:pt x="1655" y="554"/>
                  </a:cubicBezTo>
                  <a:lnTo>
                    <a:pt x="1239" y="149"/>
                  </a:lnTo>
                  <a:cubicBezTo>
                    <a:pt x="1135" y="54"/>
                    <a:pt x="995" y="1"/>
                    <a:pt x="8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22" name="Google Shape;12122;p81"/>
            <p:cNvSpPr/>
            <p:nvPr/>
          </p:nvSpPr>
          <p:spPr>
            <a:xfrm>
              <a:off x="6793645" y="3582770"/>
              <a:ext cx="102144" cy="75520"/>
            </a:xfrm>
            <a:custGeom>
              <a:avLst/>
              <a:gdLst/>
              <a:ahLst/>
              <a:cxnLst/>
              <a:rect l="l" t="t" r="r" b="b"/>
              <a:pathLst>
                <a:path w="3192" h="2360" extrusionOk="0">
                  <a:moveTo>
                    <a:pt x="1757" y="0"/>
                  </a:moveTo>
                  <a:cubicBezTo>
                    <a:pt x="1683" y="0"/>
                    <a:pt x="1609" y="24"/>
                    <a:pt x="1549" y="61"/>
                  </a:cubicBezTo>
                  <a:lnTo>
                    <a:pt x="775" y="609"/>
                  </a:lnTo>
                  <a:lnTo>
                    <a:pt x="465" y="669"/>
                  </a:lnTo>
                  <a:cubicBezTo>
                    <a:pt x="239" y="716"/>
                    <a:pt x="60" y="907"/>
                    <a:pt x="48" y="1133"/>
                  </a:cubicBezTo>
                  <a:lnTo>
                    <a:pt x="1" y="1669"/>
                  </a:lnTo>
                  <a:cubicBezTo>
                    <a:pt x="1" y="1764"/>
                    <a:pt x="37" y="1859"/>
                    <a:pt x="108" y="1931"/>
                  </a:cubicBezTo>
                  <a:cubicBezTo>
                    <a:pt x="179" y="2002"/>
                    <a:pt x="275" y="2038"/>
                    <a:pt x="382" y="2038"/>
                  </a:cubicBezTo>
                  <a:lnTo>
                    <a:pt x="715" y="2002"/>
                  </a:lnTo>
                  <a:cubicBezTo>
                    <a:pt x="810" y="2002"/>
                    <a:pt x="882" y="1919"/>
                    <a:pt x="870" y="1824"/>
                  </a:cubicBezTo>
                  <a:cubicBezTo>
                    <a:pt x="859" y="1746"/>
                    <a:pt x="787" y="1679"/>
                    <a:pt x="710" y="1679"/>
                  </a:cubicBezTo>
                  <a:cubicBezTo>
                    <a:pt x="704" y="1679"/>
                    <a:pt x="697" y="1680"/>
                    <a:pt x="691" y="1681"/>
                  </a:cubicBezTo>
                  <a:lnTo>
                    <a:pt x="346" y="1705"/>
                  </a:lnTo>
                  <a:lnTo>
                    <a:pt x="334" y="1705"/>
                  </a:lnTo>
                  <a:lnTo>
                    <a:pt x="334" y="1693"/>
                  </a:lnTo>
                  <a:lnTo>
                    <a:pt x="382" y="1157"/>
                  </a:lnTo>
                  <a:cubicBezTo>
                    <a:pt x="382" y="1074"/>
                    <a:pt x="453" y="1014"/>
                    <a:pt x="525" y="990"/>
                  </a:cubicBezTo>
                  <a:lnTo>
                    <a:pt x="870" y="931"/>
                  </a:lnTo>
                  <a:cubicBezTo>
                    <a:pt x="894" y="931"/>
                    <a:pt x="918" y="919"/>
                    <a:pt x="929" y="907"/>
                  </a:cubicBezTo>
                  <a:lnTo>
                    <a:pt x="1727" y="335"/>
                  </a:lnTo>
                  <a:lnTo>
                    <a:pt x="1751" y="335"/>
                  </a:lnTo>
                  <a:lnTo>
                    <a:pt x="2311" y="597"/>
                  </a:lnTo>
                  <a:cubicBezTo>
                    <a:pt x="2346" y="609"/>
                    <a:pt x="2382" y="609"/>
                    <a:pt x="2418" y="609"/>
                  </a:cubicBezTo>
                  <a:lnTo>
                    <a:pt x="2680" y="550"/>
                  </a:lnTo>
                  <a:lnTo>
                    <a:pt x="2834" y="1109"/>
                  </a:lnTo>
                  <a:lnTo>
                    <a:pt x="2834" y="1133"/>
                  </a:lnTo>
                  <a:lnTo>
                    <a:pt x="2203" y="2038"/>
                  </a:lnTo>
                  <a:lnTo>
                    <a:pt x="2180" y="2038"/>
                  </a:lnTo>
                  <a:lnTo>
                    <a:pt x="1882" y="1681"/>
                  </a:lnTo>
                  <a:cubicBezTo>
                    <a:pt x="1846" y="1633"/>
                    <a:pt x="1787" y="1621"/>
                    <a:pt x="1751" y="1621"/>
                  </a:cubicBezTo>
                  <a:lnTo>
                    <a:pt x="1346" y="1645"/>
                  </a:lnTo>
                  <a:cubicBezTo>
                    <a:pt x="1251" y="1645"/>
                    <a:pt x="1180" y="1740"/>
                    <a:pt x="1191" y="1824"/>
                  </a:cubicBezTo>
                  <a:cubicBezTo>
                    <a:pt x="1191" y="1912"/>
                    <a:pt x="1273" y="1980"/>
                    <a:pt x="1352" y="1980"/>
                  </a:cubicBezTo>
                  <a:cubicBezTo>
                    <a:pt x="1358" y="1980"/>
                    <a:pt x="1364" y="1979"/>
                    <a:pt x="1370" y="1978"/>
                  </a:cubicBezTo>
                  <a:lnTo>
                    <a:pt x="1691" y="1943"/>
                  </a:lnTo>
                  <a:lnTo>
                    <a:pt x="1942" y="2240"/>
                  </a:lnTo>
                  <a:cubicBezTo>
                    <a:pt x="2001" y="2324"/>
                    <a:pt x="2108" y="2359"/>
                    <a:pt x="2192" y="2359"/>
                  </a:cubicBezTo>
                  <a:lnTo>
                    <a:pt x="2203" y="2359"/>
                  </a:lnTo>
                  <a:cubicBezTo>
                    <a:pt x="2311" y="2359"/>
                    <a:pt x="2418" y="2300"/>
                    <a:pt x="2477" y="2217"/>
                  </a:cubicBezTo>
                  <a:lnTo>
                    <a:pt x="3096" y="1312"/>
                  </a:lnTo>
                  <a:cubicBezTo>
                    <a:pt x="3180" y="1204"/>
                    <a:pt x="3192" y="1097"/>
                    <a:pt x="3156" y="1014"/>
                  </a:cubicBezTo>
                  <a:lnTo>
                    <a:pt x="2965" y="276"/>
                  </a:lnTo>
                  <a:cubicBezTo>
                    <a:pt x="2944" y="201"/>
                    <a:pt x="2875" y="155"/>
                    <a:pt x="2800" y="155"/>
                  </a:cubicBezTo>
                  <a:cubicBezTo>
                    <a:pt x="2792" y="155"/>
                    <a:pt x="2783" y="156"/>
                    <a:pt x="2775" y="157"/>
                  </a:cubicBezTo>
                  <a:lnTo>
                    <a:pt x="2406" y="252"/>
                  </a:lnTo>
                  <a:lnTo>
                    <a:pt x="1882" y="26"/>
                  </a:lnTo>
                  <a:cubicBezTo>
                    <a:pt x="1843" y="8"/>
                    <a:pt x="1800" y="0"/>
                    <a:pt x="17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2123" name="Google Shape;12123;p81"/>
          <p:cNvSpPr/>
          <p:nvPr/>
        </p:nvSpPr>
        <p:spPr>
          <a:xfrm>
            <a:off x="7680176" y="3427738"/>
            <a:ext cx="357408" cy="357408"/>
          </a:xfrm>
          <a:custGeom>
            <a:avLst/>
            <a:gdLst/>
            <a:ahLst/>
            <a:cxnLst/>
            <a:rect l="l" t="t" r="r" b="b"/>
            <a:pathLst>
              <a:path w="11169" h="11169" extrusionOk="0">
                <a:moveTo>
                  <a:pt x="5585" y="382"/>
                </a:moveTo>
                <a:cubicBezTo>
                  <a:pt x="6990" y="382"/>
                  <a:pt x="8311" y="930"/>
                  <a:pt x="9311" y="1906"/>
                </a:cubicBezTo>
                <a:cubicBezTo>
                  <a:pt x="10300" y="2906"/>
                  <a:pt x="10835" y="4216"/>
                  <a:pt x="10835" y="5633"/>
                </a:cubicBezTo>
                <a:cubicBezTo>
                  <a:pt x="10835" y="7002"/>
                  <a:pt x="10288" y="8311"/>
                  <a:pt x="9311" y="9312"/>
                </a:cubicBezTo>
                <a:cubicBezTo>
                  <a:pt x="8311" y="10300"/>
                  <a:pt x="7002" y="10836"/>
                  <a:pt x="5585" y="10836"/>
                </a:cubicBezTo>
                <a:cubicBezTo>
                  <a:pt x="4192" y="10836"/>
                  <a:pt x="2858" y="10288"/>
                  <a:pt x="1870" y="9312"/>
                </a:cubicBezTo>
                <a:cubicBezTo>
                  <a:pt x="870" y="8311"/>
                  <a:pt x="334" y="7002"/>
                  <a:pt x="334" y="5585"/>
                </a:cubicBezTo>
                <a:cubicBezTo>
                  <a:pt x="334" y="4192"/>
                  <a:pt x="882" y="2858"/>
                  <a:pt x="1870" y="1870"/>
                </a:cubicBezTo>
                <a:cubicBezTo>
                  <a:pt x="1953" y="1775"/>
                  <a:pt x="2061" y="1668"/>
                  <a:pt x="2168" y="1596"/>
                </a:cubicBezTo>
                <a:lnTo>
                  <a:pt x="2418" y="2001"/>
                </a:lnTo>
                <a:cubicBezTo>
                  <a:pt x="2465" y="2073"/>
                  <a:pt x="2489" y="2180"/>
                  <a:pt x="2465" y="2263"/>
                </a:cubicBezTo>
                <a:lnTo>
                  <a:pt x="2168" y="3537"/>
                </a:lnTo>
                <a:cubicBezTo>
                  <a:pt x="2120" y="3692"/>
                  <a:pt x="2180" y="3870"/>
                  <a:pt x="2299" y="4013"/>
                </a:cubicBezTo>
                <a:lnTo>
                  <a:pt x="3489" y="5228"/>
                </a:lnTo>
                <a:cubicBezTo>
                  <a:pt x="3586" y="5335"/>
                  <a:pt x="3721" y="5384"/>
                  <a:pt x="3869" y="5384"/>
                </a:cubicBezTo>
                <a:cubicBezTo>
                  <a:pt x="3885" y="5384"/>
                  <a:pt x="3901" y="5384"/>
                  <a:pt x="3918" y="5382"/>
                </a:cubicBezTo>
                <a:lnTo>
                  <a:pt x="4811" y="5275"/>
                </a:lnTo>
                <a:lnTo>
                  <a:pt x="5692" y="6014"/>
                </a:lnTo>
                <a:lnTo>
                  <a:pt x="5418" y="6752"/>
                </a:lnTo>
                <a:cubicBezTo>
                  <a:pt x="5406" y="6787"/>
                  <a:pt x="5406" y="6847"/>
                  <a:pt x="5442" y="6883"/>
                </a:cubicBezTo>
                <a:lnTo>
                  <a:pt x="5573" y="7109"/>
                </a:lnTo>
                <a:cubicBezTo>
                  <a:pt x="5606" y="7158"/>
                  <a:pt x="5661" y="7185"/>
                  <a:pt x="5720" y="7185"/>
                </a:cubicBezTo>
                <a:cubicBezTo>
                  <a:pt x="5746" y="7185"/>
                  <a:pt x="5773" y="7179"/>
                  <a:pt x="5799" y="7168"/>
                </a:cubicBezTo>
                <a:cubicBezTo>
                  <a:pt x="5871" y="7121"/>
                  <a:pt x="5894" y="7014"/>
                  <a:pt x="5859" y="6942"/>
                </a:cubicBezTo>
                <a:lnTo>
                  <a:pt x="5763" y="6787"/>
                </a:lnTo>
                <a:lnTo>
                  <a:pt x="6133" y="5799"/>
                </a:lnTo>
                <a:lnTo>
                  <a:pt x="7621" y="6002"/>
                </a:lnTo>
                <a:lnTo>
                  <a:pt x="8930" y="6930"/>
                </a:lnTo>
                <a:cubicBezTo>
                  <a:pt x="8978" y="6954"/>
                  <a:pt x="9014" y="7002"/>
                  <a:pt x="9014" y="7061"/>
                </a:cubicBezTo>
                <a:cubicBezTo>
                  <a:pt x="9014" y="7121"/>
                  <a:pt x="8990" y="7168"/>
                  <a:pt x="8966" y="7204"/>
                </a:cubicBezTo>
                <a:lnTo>
                  <a:pt x="6466" y="10169"/>
                </a:lnTo>
                <a:lnTo>
                  <a:pt x="6454" y="10169"/>
                </a:lnTo>
                <a:lnTo>
                  <a:pt x="6275" y="10038"/>
                </a:lnTo>
                <a:lnTo>
                  <a:pt x="6275" y="10026"/>
                </a:lnTo>
                <a:lnTo>
                  <a:pt x="6597" y="8264"/>
                </a:lnTo>
                <a:cubicBezTo>
                  <a:pt x="6597" y="8216"/>
                  <a:pt x="6597" y="8192"/>
                  <a:pt x="6585" y="8145"/>
                </a:cubicBezTo>
                <a:lnTo>
                  <a:pt x="6192" y="7502"/>
                </a:lnTo>
                <a:cubicBezTo>
                  <a:pt x="6167" y="7452"/>
                  <a:pt x="6109" y="7426"/>
                  <a:pt x="6051" y="7426"/>
                </a:cubicBezTo>
                <a:cubicBezTo>
                  <a:pt x="6025" y="7426"/>
                  <a:pt x="6000" y="7431"/>
                  <a:pt x="5978" y="7442"/>
                </a:cubicBezTo>
                <a:cubicBezTo>
                  <a:pt x="5894" y="7490"/>
                  <a:pt x="5871" y="7597"/>
                  <a:pt x="5918" y="7668"/>
                </a:cubicBezTo>
                <a:lnTo>
                  <a:pt x="6275" y="8264"/>
                </a:lnTo>
                <a:lnTo>
                  <a:pt x="5954" y="9966"/>
                </a:lnTo>
                <a:cubicBezTo>
                  <a:pt x="5930" y="10097"/>
                  <a:pt x="5990" y="10216"/>
                  <a:pt x="6097" y="10300"/>
                </a:cubicBezTo>
                <a:lnTo>
                  <a:pt x="6275" y="10443"/>
                </a:lnTo>
                <a:cubicBezTo>
                  <a:pt x="6335" y="10478"/>
                  <a:pt x="6406" y="10502"/>
                  <a:pt x="6466" y="10502"/>
                </a:cubicBezTo>
                <a:cubicBezTo>
                  <a:pt x="6573" y="10502"/>
                  <a:pt x="6656" y="10455"/>
                  <a:pt x="6716" y="10383"/>
                </a:cubicBezTo>
                <a:lnTo>
                  <a:pt x="9216" y="7418"/>
                </a:lnTo>
                <a:cubicBezTo>
                  <a:pt x="9311" y="7311"/>
                  <a:pt x="9347" y="7168"/>
                  <a:pt x="9335" y="7014"/>
                </a:cubicBezTo>
                <a:cubicBezTo>
                  <a:pt x="9323" y="6871"/>
                  <a:pt x="9228" y="6752"/>
                  <a:pt x="9133" y="6656"/>
                </a:cubicBezTo>
                <a:lnTo>
                  <a:pt x="7787" y="5716"/>
                </a:lnTo>
                <a:cubicBezTo>
                  <a:pt x="7776" y="5704"/>
                  <a:pt x="7740" y="5692"/>
                  <a:pt x="7716" y="5692"/>
                </a:cubicBezTo>
                <a:lnTo>
                  <a:pt x="6049" y="5454"/>
                </a:lnTo>
                <a:cubicBezTo>
                  <a:pt x="6040" y="5452"/>
                  <a:pt x="6031" y="5452"/>
                  <a:pt x="6022" y="5452"/>
                </a:cubicBezTo>
                <a:cubicBezTo>
                  <a:pt x="5958" y="5452"/>
                  <a:pt x="5891" y="5488"/>
                  <a:pt x="5871" y="5561"/>
                </a:cubicBezTo>
                <a:lnTo>
                  <a:pt x="5811" y="5704"/>
                </a:lnTo>
                <a:lnTo>
                  <a:pt x="4966" y="4990"/>
                </a:lnTo>
                <a:cubicBezTo>
                  <a:pt x="4930" y="4966"/>
                  <a:pt x="4882" y="4942"/>
                  <a:pt x="4847" y="4942"/>
                </a:cubicBezTo>
                <a:lnTo>
                  <a:pt x="4216" y="5025"/>
                </a:lnTo>
                <a:lnTo>
                  <a:pt x="4192" y="4466"/>
                </a:lnTo>
                <a:cubicBezTo>
                  <a:pt x="4192" y="4382"/>
                  <a:pt x="4251" y="4287"/>
                  <a:pt x="4335" y="4275"/>
                </a:cubicBezTo>
                <a:lnTo>
                  <a:pt x="5466" y="4097"/>
                </a:lnTo>
                <a:lnTo>
                  <a:pt x="5478" y="4501"/>
                </a:lnTo>
                <a:cubicBezTo>
                  <a:pt x="5478" y="4585"/>
                  <a:pt x="5561" y="4668"/>
                  <a:pt x="5644" y="4668"/>
                </a:cubicBezTo>
                <a:cubicBezTo>
                  <a:pt x="5740" y="4668"/>
                  <a:pt x="5811" y="4585"/>
                  <a:pt x="5811" y="4501"/>
                </a:cubicBezTo>
                <a:lnTo>
                  <a:pt x="5799" y="3978"/>
                </a:lnTo>
                <a:lnTo>
                  <a:pt x="6454" y="3239"/>
                </a:lnTo>
                <a:cubicBezTo>
                  <a:pt x="6514" y="3156"/>
                  <a:pt x="6514" y="3073"/>
                  <a:pt x="6430" y="3001"/>
                </a:cubicBezTo>
                <a:cubicBezTo>
                  <a:pt x="6396" y="2973"/>
                  <a:pt x="6359" y="2958"/>
                  <a:pt x="6321" y="2958"/>
                </a:cubicBezTo>
                <a:cubicBezTo>
                  <a:pt x="6279" y="2958"/>
                  <a:pt x="6236" y="2976"/>
                  <a:pt x="6192" y="3013"/>
                </a:cubicBezTo>
                <a:lnTo>
                  <a:pt x="5525" y="3775"/>
                </a:lnTo>
                <a:lnTo>
                  <a:pt x="4275" y="3978"/>
                </a:lnTo>
                <a:cubicBezTo>
                  <a:pt x="4025" y="4025"/>
                  <a:pt x="3835" y="4251"/>
                  <a:pt x="3847" y="4513"/>
                </a:cubicBezTo>
                <a:lnTo>
                  <a:pt x="3870" y="5085"/>
                </a:lnTo>
                <a:lnTo>
                  <a:pt x="3858" y="5085"/>
                </a:lnTo>
                <a:cubicBezTo>
                  <a:pt x="3799" y="5085"/>
                  <a:pt x="3739" y="5061"/>
                  <a:pt x="3716" y="5025"/>
                </a:cubicBezTo>
                <a:lnTo>
                  <a:pt x="2525" y="3799"/>
                </a:lnTo>
                <a:cubicBezTo>
                  <a:pt x="2477" y="3751"/>
                  <a:pt x="2465" y="3692"/>
                  <a:pt x="2477" y="3620"/>
                </a:cubicBezTo>
                <a:lnTo>
                  <a:pt x="2775" y="2358"/>
                </a:lnTo>
                <a:cubicBezTo>
                  <a:pt x="2823" y="2180"/>
                  <a:pt x="2787" y="1989"/>
                  <a:pt x="2680" y="1834"/>
                </a:cubicBezTo>
                <a:lnTo>
                  <a:pt x="2418" y="1406"/>
                </a:lnTo>
                <a:cubicBezTo>
                  <a:pt x="2668" y="1215"/>
                  <a:pt x="2954" y="1037"/>
                  <a:pt x="3239" y="894"/>
                </a:cubicBezTo>
                <a:lnTo>
                  <a:pt x="3454" y="1251"/>
                </a:lnTo>
                <a:cubicBezTo>
                  <a:pt x="3485" y="1306"/>
                  <a:pt x="3536" y="1330"/>
                  <a:pt x="3588" y="1330"/>
                </a:cubicBezTo>
                <a:cubicBezTo>
                  <a:pt x="3616" y="1330"/>
                  <a:pt x="3643" y="1323"/>
                  <a:pt x="3668" y="1311"/>
                </a:cubicBezTo>
                <a:lnTo>
                  <a:pt x="4442" y="989"/>
                </a:lnTo>
                <a:lnTo>
                  <a:pt x="5168" y="953"/>
                </a:lnTo>
                <a:cubicBezTo>
                  <a:pt x="5216" y="953"/>
                  <a:pt x="5228" y="977"/>
                  <a:pt x="5240" y="989"/>
                </a:cubicBezTo>
                <a:cubicBezTo>
                  <a:pt x="5263" y="1001"/>
                  <a:pt x="5275" y="1013"/>
                  <a:pt x="5275" y="1061"/>
                </a:cubicBezTo>
                <a:cubicBezTo>
                  <a:pt x="5275" y="1096"/>
                  <a:pt x="5240" y="1120"/>
                  <a:pt x="5228" y="1132"/>
                </a:cubicBezTo>
                <a:lnTo>
                  <a:pt x="4585" y="1453"/>
                </a:lnTo>
                <a:cubicBezTo>
                  <a:pt x="4525" y="1477"/>
                  <a:pt x="4501" y="1525"/>
                  <a:pt x="4501" y="1596"/>
                </a:cubicBezTo>
                <a:cubicBezTo>
                  <a:pt x="4501" y="1668"/>
                  <a:pt x="4525" y="1715"/>
                  <a:pt x="4585" y="1751"/>
                </a:cubicBezTo>
                <a:lnTo>
                  <a:pt x="5621" y="2346"/>
                </a:lnTo>
                <a:cubicBezTo>
                  <a:pt x="5641" y="2360"/>
                  <a:pt x="5666" y="2366"/>
                  <a:pt x="5693" y="2366"/>
                </a:cubicBezTo>
                <a:cubicBezTo>
                  <a:pt x="5712" y="2366"/>
                  <a:pt x="5732" y="2363"/>
                  <a:pt x="5752" y="2358"/>
                </a:cubicBezTo>
                <a:cubicBezTo>
                  <a:pt x="5799" y="2346"/>
                  <a:pt x="5823" y="2311"/>
                  <a:pt x="5859" y="2263"/>
                </a:cubicBezTo>
                <a:lnTo>
                  <a:pt x="6109" y="1608"/>
                </a:lnTo>
                <a:lnTo>
                  <a:pt x="7240" y="2311"/>
                </a:lnTo>
                <a:lnTo>
                  <a:pt x="7240" y="2323"/>
                </a:lnTo>
                <a:cubicBezTo>
                  <a:pt x="7240" y="2323"/>
                  <a:pt x="7240" y="2346"/>
                  <a:pt x="7228" y="2346"/>
                </a:cubicBezTo>
                <a:lnTo>
                  <a:pt x="6716" y="2501"/>
                </a:lnTo>
                <a:cubicBezTo>
                  <a:pt x="6633" y="2537"/>
                  <a:pt x="6585" y="2620"/>
                  <a:pt x="6609" y="2715"/>
                </a:cubicBezTo>
                <a:cubicBezTo>
                  <a:pt x="6644" y="2787"/>
                  <a:pt x="6704" y="2835"/>
                  <a:pt x="6764" y="2835"/>
                </a:cubicBezTo>
                <a:cubicBezTo>
                  <a:pt x="6775" y="2835"/>
                  <a:pt x="6787" y="2835"/>
                  <a:pt x="6811" y="2823"/>
                </a:cubicBezTo>
                <a:lnTo>
                  <a:pt x="7311" y="2656"/>
                </a:lnTo>
                <a:cubicBezTo>
                  <a:pt x="7430" y="2608"/>
                  <a:pt x="7526" y="2501"/>
                  <a:pt x="7537" y="2370"/>
                </a:cubicBezTo>
                <a:cubicBezTo>
                  <a:pt x="7549" y="2239"/>
                  <a:pt x="7490" y="2120"/>
                  <a:pt x="7371" y="2049"/>
                </a:cubicBezTo>
                <a:lnTo>
                  <a:pt x="6073" y="1239"/>
                </a:lnTo>
                <a:cubicBezTo>
                  <a:pt x="6052" y="1225"/>
                  <a:pt x="6027" y="1219"/>
                  <a:pt x="6000" y="1219"/>
                </a:cubicBezTo>
                <a:cubicBezTo>
                  <a:pt x="5981" y="1219"/>
                  <a:pt x="5962" y="1222"/>
                  <a:pt x="5942" y="1227"/>
                </a:cubicBezTo>
                <a:cubicBezTo>
                  <a:pt x="5894" y="1239"/>
                  <a:pt x="5859" y="1275"/>
                  <a:pt x="5835" y="1311"/>
                </a:cubicBezTo>
                <a:lnTo>
                  <a:pt x="5585" y="1965"/>
                </a:lnTo>
                <a:lnTo>
                  <a:pt x="4990" y="1632"/>
                </a:lnTo>
                <a:lnTo>
                  <a:pt x="5347" y="1453"/>
                </a:lnTo>
                <a:cubicBezTo>
                  <a:pt x="5478" y="1394"/>
                  <a:pt x="5561" y="1275"/>
                  <a:pt x="5585" y="1120"/>
                </a:cubicBezTo>
                <a:cubicBezTo>
                  <a:pt x="5597" y="1001"/>
                  <a:pt x="5561" y="882"/>
                  <a:pt x="5478" y="775"/>
                </a:cubicBezTo>
                <a:cubicBezTo>
                  <a:pt x="5394" y="691"/>
                  <a:pt x="5275" y="644"/>
                  <a:pt x="5156" y="644"/>
                </a:cubicBezTo>
                <a:lnTo>
                  <a:pt x="4394" y="680"/>
                </a:lnTo>
                <a:cubicBezTo>
                  <a:pt x="4382" y="680"/>
                  <a:pt x="4347" y="680"/>
                  <a:pt x="4335" y="691"/>
                </a:cubicBezTo>
                <a:lnTo>
                  <a:pt x="3668" y="977"/>
                </a:lnTo>
                <a:lnTo>
                  <a:pt x="3549" y="775"/>
                </a:lnTo>
                <a:cubicBezTo>
                  <a:pt x="4192" y="513"/>
                  <a:pt x="4870" y="382"/>
                  <a:pt x="5585" y="382"/>
                </a:cubicBezTo>
                <a:close/>
                <a:moveTo>
                  <a:pt x="5585" y="1"/>
                </a:moveTo>
                <a:cubicBezTo>
                  <a:pt x="4097" y="1"/>
                  <a:pt x="2704" y="584"/>
                  <a:pt x="1644" y="1644"/>
                </a:cubicBezTo>
                <a:cubicBezTo>
                  <a:pt x="584" y="2704"/>
                  <a:pt x="1" y="4097"/>
                  <a:pt x="1" y="5585"/>
                </a:cubicBezTo>
                <a:cubicBezTo>
                  <a:pt x="1" y="7073"/>
                  <a:pt x="584" y="8478"/>
                  <a:pt x="1644" y="9526"/>
                </a:cubicBezTo>
                <a:cubicBezTo>
                  <a:pt x="2704" y="10586"/>
                  <a:pt x="4097" y="11169"/>
                  <a:pt x="5585" y="11169"/>
                </a:cubicBezTo>
                <a:cubicBezTo>
                  <a:pt x="7073" y="11169"/>
                  <a:pt x="8478" y="10586"/>
                  <a:pt x="9526" y="9526"/>
                </a:cubicBezTo>
                <a:cubicBezTo>
                  <a:pt x="10585" y="8478"/>
                  <a:pt x="11169" y="7073"/>
                  <a:pt x="11169" y="5585"/>
                </a:cubicBezTo>
                <a:cubicBezTo>
                  <a:pt x="11169" y="4097"/>
                  <a:pt x="10585" y="2692"/>
                  <a:pt x="9526" y="1644"/>
                </a:cubicBezTo>
                <a:cubicBezTo>
                  <a:pt x="8478" y="584"/>
                  <a:pt x="7073" y="1"/>
                  <a:pt x="5585" y="1"/>
                </a:cubicBezTo>
                <a:close/>
              </a:path>
            </a:pathLst>
          </a:custGeo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2124" name="Google Shape;12124;p81"/>
          <p:cNvSpPr/>
          <p:nvPr/>
        </p:nvSpPr>
        <p:spPr>
          <a:xfrm>
            <a:off x="4395216" y="3429274"/>
            <a:ext cx="331872" cy="357792"/>
          </a:xfrm>
          <a:custGeom>
            <a:avLst/>
            <a:gdLst/>
            <a:ahLst/>
            <a:cxnLst/>
            <a:rect l="l" t="t" r="r" b="b"/>
            <a:pathLst>
              <a:path w="10371" h="11181" extrusionOk="0">
                <a:moveTo>
                  <a:pt x="5179" y="477"/>
                </a:moveTo>
                <a:lnTo>
                  <a:pt x="5513" y="1013"/>
                </a:lnTo>
                <a:cubicBezTo>
                  <a:pt x="5417" y="1132"/>
                  <a:pt x="5298" y="1263"/>
                  <a:pt x="5179" y="1417"/>
                </a:cubicBezTo>
                <a:cubicBezTo>
                  <a:pt x="5060" y="1263"/>
                  <a:pt x="4941" y="1132"/>
                  <a:pt x="4834" y="1013"/>
                </a:cubicBezTo>
                <a:lnTo>
                  <a:pt x="5179" y="477"/>
                </a:lnTo>
                <a:close/>
                <a:moveTo>
                  <a:pt x="607" y="2775"/>
                </a:moveTo>
                <a:lnTo>
                  <a:pt x="1238" y="2918"/>
                </a:lnTo>
                <a:cubicBezTo>
                  <a:pt x="1250" y="3072"/>
                  <a:pt x="1250" y="3251"/>
                  <a:pt x="1274" y="3441"/>
                </a:cubicBezTo>
                <a:cubicBezTo>
                  <a:pt x="1084" y="3429"/>
                  <a:pt x="917" y="3406"/>
                  <a:pt x="750" y="3394"/>
                </a:cubicBezTo>
                <a:lnTo>
                  <a:pt x="607" y="2775"/>
                </a:lnTo>
                <a:close/>
                <a:moveTo>
                  <a:pt x="9728" y="2775"/>
                </a:moveTo>
                <a:lnTo>
                  <a:pt x="9585" y="3394"/>
                </a:lnTo>
                <a:cubicBezTo>
                  <a:pt x="9430" y="3406"/>
                  <a:pt x="9251" y="3406"/>
                  <a:pt x="9061" y="3441"/>
                </a:cubicBezTo>
                <a:cubicBezTo>
                  <a:pt x="9096" y="3251"/>
                  <a:pt x="9108" y="3072"/>
                  <a:pt x="9108" y="2918"/>
                </a:cubicBezTo>
                <a:lnTo>
                  <a:pt x="9728" y="2775"/>
                </a:lnTo>
                <a:close/>
                <a:moveTo>
                  <a:pt x="4346" y="965"/>
                </a:moveTo>
                <a:cubicBezTo>
                  <a:pt x="4536" y="1155"/>
                  <a:pt x="4870" y="1524"/>
                  <a:pt x="5167" y="1941"/>
                </a:cubicBezTo>
                <a:cubicBezTo>
                  <a:pt x="5203" y="1984"/>
                  <a:pt x="5247" y="2005"/>
                  <a:pt x="5293" y="2005"/>
                </a:cubicBezTo>
                <a:cubicBezTo>
                  <a:pt x="5323" y="2005"/>
                  <a:pt x="5353" y="1996"/>
                  <a:pt x="5382" y="1977"/>
                </a:cubicBezTo>
                <a:cubicBezTo>
                  <a:pt x="5465" y="1917"/>
                  <a:pt x="5477" y="1834"/>
                  <a:pt x="5429" y="1751"/>
                </a:cubicBezTo>
                <a:cubicBezTo>
                  <a:pt x="5417" y="1727"/>
                  <a:pt x="5406" y="1715"/>
                  <a:pt x="5370" y="1679"/>
                </a:cubicBezTo>
                <a:cubicBezTo>
                  <a:pt x="5608" y="1382"/>
                  <a:pt x="5846" y="1132"/>
                  <a:pt x="6001" y="977"/>
                </a:cubicBezTo>
                <a:cubicBezTo>
                  <a:pt x="6191" y="1394"/>
                  <a:pt x="6572" y="2334"/>
                  <a:pt x="6572" y="2977"/>
                </a:cubicBezTo>
                <a:cubicBezTo>
                  <a:pt x="6572" y="3346"/>
                  <a:pt x="6441" y="3691"/>
                  <a:pt x="6191" y="3941"/>
                </a:cubicBezTo>
                <a:cubicBezTo>
                  <a:pt x="6179" y="3918"/>
                  <a:pt x="6144" y="3882"/>
                  <a:pt x="6096" y="3870"/>
                </a:cubicBezTo>
                <a:cubicBezTo>
                  <a:pt x="6144" y="3715"/>
                  <a:pt x="6156" y="3572"/>
                  <a:pt x="6144" y="3406"/>
                </a:cubicBezTo>
                <a:cubicBezTo>
                  <a:pt x="6132" y="3108"/>
                  <a:pt x="6013" y="2751"/>
                  <a:pt x="5798" y="2382"/>
                </a:cubicBezTo>
                <a:cubicBezTo>
                  <a:pt x="5774" y="2333"/>
                  <a:pt x="5716" y="2301"/>
                  <a:pt x="5659" y="2301"/>
                </a:cubicBezTo>
                <a:cubicBezTo>
                  <a:pt x="5632" y="2301"/>
                  <a:pt x="5607" y="2307"/>
                  <a:pt x="5584" y="2322"/>
                </a:cubicBezTo>
                <a:cubicBezTo>
                  <a:pt x="5501" y="2370"/>
                  <a:pt x="5477" y="2465"/>
                  <a:pt x="5525" y="2548"/>
                </a:cubicBezTo>
                <a:cubicBezTo>
                  <a:pt x="5858" y="3179"/>
                  <a:pt x="5906" y="3680"/>
                  <a:pt x="5667" y="4013"/>
                </a:cubicBezTo>
                <a:lnTo>
                  <a:pt x="5298" y="3418"/>
                </a:lnTo>
                <a:cubicBezTo>
                  <a:pt x="5263" y="3382"/>
                  <a:pt x="5203" y="3346"/>
                  <a:pt x="5167" y="3346"/>
                </a:cubicBezTo>
                <a:cubicBezTo>
                  <a:pt x="5108" y="3346"/>
                  <a:pt x="5060" y="3382"/>
                  <a:pt x="5025" y="3418"/>
                </a:cubicBezTo>
                <a:lnTo>
                  <a:pt x="4596" y="4108"/>
                </a:lnTo>
                <a:lnTo>
                  <a:pt x="4405" y="3918"/>
                </a:lnTo>
                <a:cubicBezTo>
                  <a:pt x="4358" y="3882"/>
                  <a:pt x="4310" y="3870"/>
                  <a:pt x="4274" y="3870"/>
                </a:cubicBezTo>
                <a:cubicBezTo>
                  <a:pt x="4227" y="3882"/>
                  <a:pt x="4179" y="3918"/>
                  <a:pt x="4155" y="3965"/>
                </a:cubicBezTo>
                <a:cubicBezTo>
                  <a:pt x="3893" y="3691"/>
                  <a:pt x="3762" y="3346"/>
                  <a:pt x="3762" y="2989"/>
                </a:cubicBezTo>
                <a:cubicBezTo>
                  <a:pt x="3762" y="2322"/>
                  <a:pt x="4167" y="1382"/>
                  <a:pt x="4346" y="965"/>
                </a:cubicBezTo>
                <a:close/>
                <a:moveTo>
                  <a:pt x="5179" y="3799"/>
                </a:moveTo>
                <a:lnTo>
                  <a:pt x="5513" y="4334"/>
                </a:lnTo>
                <a:cubicBezTo>
                  <a:pt x="5417" y="4453"/>
                  <a:pt x="5298" y="4584"/>
                  <a:pt x="5179" y="4739"/>
                </a:cubicBezTo>
                <a:cubicBezTo>
                  <a:pt x="5060" y="4584"/>
                  <a:pt x="4941" y="4453"/>
                  <a:pt x="4834" y="4334"/>
                </a:cubicBezTo>
                <a:lnTo>
                  <a:pt x="5179" y="3799"/>
                </a:lnTo>
                <a:close/>
                <a:moveTo>
                  <a:pt x="1560" y="2537"/>
                </a:moveTo>
                <a:lnTo>
                  <a:pt x="1560" y="2537"/>
                </a:lnTo>
                <a:cubicBezTo>
                  <a:pt x="1988" y="2691"/>
                  <a:pt x="2929" y="3084"/>
                  <a:pt x="3381" y="3525"/>
                </a:cubicBezTo>
                <a:cubicBezTo>
                  <a:pt x="3643" y="3799"/>
                  <a:pt x="3798" y="4156"/>
                  <a:pt x="3798" y="4525"/>
                </a:cubicBezTo>
                <a:cubicBezTo>
                  <a:pt x="3798" y="4596"/>
                  <a:pt x="3798" y="4680"/>
                  <a:pt x="3774" y="4751"/>
                </a:cubicBezTo>
                <a:cubicBezTo>
                  <a:pt x="3762" y="4680"/>
                  <a:pt x="3739" y="4620"/>
                  <a:pt x="3703" y="4561"/>
                </a:cubicBezTo>
                <a:cubicBezTo>
                  <a:pt x="3524" y="4156"/>
                  <a:pt x="3084" y="3846"/>
                  <a:pt x="2405" y="3644"/>
                </a:cubicBezTo>
                <a:cubicBezTo>
                  <a:pt x="2392" y="3640"/>
                  <a:pt x="2379" y="3638"/>
                  <a:pt x="2366" y="3638"/>
                </a:cubicBezTo>
                <a:cubicBezTo>
                  <a:pt x="2294" y="3638"/>
                  <a:pt x="2223" y="3690"/>
                  <a:pt x="2203" y="3751"/>
                </a:cubicBezTo>
                <a:cubicBezTo>
                  <a:pt x="2167" y="3846"/>
                  <a:pt x="2227" y="3930"/>
                  <a:pt x="2310" y="3965"/>
                </a:cubicBezTo>
                <a:cubicBezTo>
                  <a:pt x="2881" y="4144"/>
                  <a:pt x="3239" y="4382"/>
                  <a:pt x="3393" y="4692"/>
                </a:cubicBezTo>
                <a:cubicBezTo>
                  <a:pt x="3501" y="4930"/>
                  <a:pt x="3477" y="5215"/>
                  <a:pt x="3346" y="5537"/>
                </a:cubicBezTo>
                <a:cubicBezTo>
                  <a:pt x="3084" y="5787"/>
                  <a:pt x="2739" y="5930"/>
                  <a:pt x="2369" y="5930"/>
                </a:cubicBezTo>
                <a:cubicBezTo>
                  <a:pt x="1988" y="5930"/>
                  <a:pt x="1631" y="5775"/>
                  <a:pt x="1369" y="5513"/>
                </a:cubicBezTo>
                <a:cubicBezTo>
                  <a:pt x="941" y="5073"/>
                  <a:pt x="548" y="4144"/>
                  <a:pt x="381" y="3703"/>
                </a:cubicBezTo>
                <a:cubicBezTo>
                  <a:pt x="655" y="3703"/>
                  <a:pt x="1143" y="3739"/>
                  <a:pt x="1655" y="3810"/>
                </a:cubicBezTo>
                <a:cubicBezTo>
                  <a:pt x="1662" y="3812"/>
                  <a:pt x="1669" y="3812"/>
                  <a:pt x="1677" y="3812"/>
                </a:cubicBezTo>
                <a:cubicBezTo>
                  <a:pt x="1754" y="3812"/>
                  <a:pt x="1835" y="3756"/>
                  <a:pt x="1846" y="3680"/>
                </a:cubicBezTo>
                <a:cubicBezTo>
                  <a:pt x="1857" y="3584"/>
                  <a:pt x="1798" y="3501"/>
                  <a:pt x="1715" y="3489"/>
                </a:cubicBezTo>
                <a:cubicBezTo>
                  <a:pt x="1679" y="3489"/>
                  <a:pt x="1655" y="3465"/>
                  <a:pt x="1619" y="3465"/>
                </a:cubicBezTo>
                <a:cubicBezTo>
                  <a:pt x="1572" y="3084"/>
                  <a:pt x="1560" y="2739"/>
                  <a:pt x="1560" y="2537"/>
                </a:cubicBezTo>
                <a:close/>
                <a:moveTo>
                  <a:pt x="8787" y="2548"/>
                </a:moveTo>
                <a:cubicBezTo>
                  <a:pt x="8787" y="2751"/>
                  <a:pt x="8775" y="3096"/>
                  <a:pt x="8739" y="3477"/>
                </a:cubicBezTo>
                <a:cubicBezTo>
                  <a:pt x="8704" y="3477"/>
                  <a:pt x="8680" y="3501"/>
                  <a:pt x="8644" y="3501"/>
                </a:cubicBezTo>
                <a:cubicBezTo>
                  <a:pt x="8549" y="3513"/>
                  <a:pt x="8489" y="3608"/>
                  <a:pt x="8513" y="3691"/>
                </a:cubicBezTo>
                <a:cubicBezTo>
                  <a:pt x="8524" y="3768"/>
                  <a:pt x="8604" y="3824"/>
                  <a:pt x="8682" y="3824"/>
                </a:cubicBezTo>
                <a:cubicBezTo>
                  <a:pt x="8689" y="3824"/>
                  <a:pt x="8696" y="3823"/>
                  <a:pt x="8704" y="3822"/>
                </a:cubicBezTo>
                <a:cubicBezTo>
                  <a:pt x="9204" y="3739"/>
                  <a:pt x="9704" y="3715"/>
                  <a:pt x="9966" y="3715"/>
                </a:cubicBezTo>
                <a:cubicBezTo>
                  <a:pt x="9811" y="4144"/>
                  <a:pt x="9418" y="5073"/>
                  <a:pt x="8977" y="5537"/>
                </a:cubicBezTo>
                <a:cubicBezTo>
                  <a:pt x="8707" y="5808"/>
                  <a:pt x="8347" y="5945"/>
                  <a:pt x="7986" y="5945"/>
                </a:cubicBezTo>
                <a:cubicBezTo>
                  <a:pt x="7633" y="5945"/>
                  <a:pt x="7278" y="5814"/>
                  <a:pt x="7001" y="5549"/>
                </a:cubicBezTo>
                <a:cubicBezTo>
                  <a:pt x="6870" y="5227"/>
                  <a:pt x="6846" y="4930"/>
                  <a:pt x="6965" y="4703"/>
                </a:cubicBezTo>
                <a:cubicBezTo>
                  <a:pt x="7108" y="4394"/>
                  <a:pt x="7465" y="4144"/>
                  <a:pt x="8049" y="3977"/>
                </a:cubicBezTo>
                <a:cubicBezTo>
                  <a:pt x="8144" y="3941"/>
                  <a:pt x="8180" y="3858"/>
                  <a:pt x="8156" y="3763"/>
                </a:cubicBezTo>
                <a:cubicBezTo>
                  <a:pt x="8128" y="3699"/>
                  <a:pt x="8073" y="3656"/>
                  <a:pt x="8005" y="3656"/>
                </a:cubicBezTo>
                <a:cubicBezTo>
                  <a:pt x="7985" y="3656"/>
                  <a:pt x="7963" y="3659"/>
                  <a:pt x="7942" y="3668"/>
                </a:cubicBezTo>
                <a:cubicBezTo>
                  <a:pt x="7275" y="3870"/>
                  <a:pt x="6846" y="4168"/>
                  <a:pt x="6656" y="4572"/>
                </a:cubicBezTo>
                <a:cubicBezTo>
                  <a:pt x="6620" y="4632"/>
                  <a:pt x="6596" y="4703"/>
                  <a:pt x="6572" y="4763"/>
                </a:cubicBezTo>
                <a:cubicBezTo>
                  <a:pt x="6560" y="4692"/>
                  <a:pt x="6560" y="4620"/>
                  <a:pt x="6560" y="4537"/>
                </a:cubicBezTo>
                <a:cubicBezTo>
                  <a:pt x="6560" y="4168"/>
                  <a:pt x="6703" y="3810"/>
                  <a:pt x="6977" y="3549"/>
                </a:cubicBezTo>
                <a:cubicBezTo>
                  <a:pt x="7418" y="3096"/>
                  <a:pt x="8370" y="2703"/>
                  <a:pt x="8787" y="2548"/>
                </a:cubicBezTo>
                <a:close/>
                <a:moveTo>
                  <a:pt x="3465" y="5882"/>
                </a:moveTo>
                <a:lnTo>
                  <a:pt x="3465" y="5882"/>
                </a:lnTo>
                <a:cubicBezTo>
                  <a:pt x="3429" y="6013"/>
                  <a:pt x="3429" y="6144"/>
                  <a:pt x="3429" y="6287"/>
                </a:cubicBezTo>
                <a:cubicBezTo>
                  <a:pt x="3441" y="6489"/>
                  <a:pt x="3477" y="6680"/>
                  <a:pt x="3536" y="6858"/>
                </a:cubicBezTo>
                <a:cubicBezTo>
                  <a:pt x="3227" y="6668"/>
                  <a:pt x="2858" y="6466"/>
                  <a:pt x="2429" y="6263"/>
                </a:cubicBezTo>
                <a:cubicBezTo>
                  <a:pt x="2810" y="6251"/>
                  <a:pt x="3167" y="6120"/>
                  <a:pt x="3465" y="5882"/>
                </a:cubicBezTo>
                <a:close/>
                <a:moveTo>
                  <a:pt x="6870" y="5882"/>
                </a:moveTo>
                <a:lnTo>
                  <a:pt x="6870" y="5882"/>
                </a:lnTo>
                <a:cubicBezTo>
                  <a:pt x="7168" y="6120"/>
                  <a:pt x="7525" y="6251"/>
                  <a:pt x="7918" y="6263"/>
                </a:cubicBezTo>
                <a:cubicBezTo>
                  <a:pt x="7489" y="6466"/>
                  <a:pt x="7132" y="6668"/>
                  <a:pt x="6799" y="6858"/>
                </a:cubicBezTo>
                <a:cubicBezTo>
                  <a:pt x="6858" y="6680"/>
                  <a:pt x="6906" y="6477"/>
                  <a:pt x="6906" y="6287"/>
                </a:cubicBezTo>
                <a:cubicBezTo>
                  <a:pt x="6906" y="6168"/>
                  <a:pt x="6906" y="6013"/>
                  <a:pt x="6870" y="5882"/>
                </a:cubicBezTo>
                <a:close/>
                <a:moveTo>
                  <a:pt x="4346" y="4287"/>
                </a:moveTo>
                <a:cubicBezTo>
                  <a:pt x="4536" y="4477"/>
                  <a:pt x="4870" y="4834"/>
                  <a:pt x="5167" y="5251"/>
                </a:cubicBezTo>
                <a:cubicBezTo>
                  <a:pt x="5204" y="5302"/>
                  <a:pt x="5250" y="5327"/>
                  <a:pt x="5296" y="5327"/>
                </a:cubicBezTo>
                <a:cubicBezTo>
                  <a:pt x="5325" y="5327"/>
                  <a:pt x="5354" y="5317"/>
                  <a:pt x="5382" y="5299"/>
                </a:cubicBezTo>
                <a:cubicBezTo>
                  <a:pt x="5465" y="5239"/>
                  <a:pt x="5477" y="5156"/>
                  <a:pt x="5429" y="5073"/>
                </a:cubicBezTo>
                <a:cubicBezTo>
                  <a:pt x="5417" y="5049"/>
                  <a:pt x="5406" y="5037"/>
                  <a:pt x="5370" y="5001"/>
                </a:cubicBezTo>
                <a:cubicBezTo>
                  <a:pt x="5608" y="4703"/>
                  <a:pt x="5846" y="4453"/>
                  <a:pt x="6001" y="4299"/>
                </a:cubicBezTo>
                <a:cubicBezTo>
                  <a:pt x="6191" y="4715"/>
                  <a:pt x="6572" y="5656"/>
                  <a:pt x="6572" y="6299"/>
                </a:cubicBezTo>
                <a:cubicBezTo>
                  <a:pt x="6572" y="6775"/>
                  <a:pt x="6334" y="7192"/>
                  <a:pt x="6001" y="7442"/>
                </a:cubicBezTo>
                <a:cubicBezTo>
                  <a:pt x="6025" y="7382"/>
                  <a:pt x="6060" y="7323"/>
                  <a:pt x="6084" y="7251"/>
                </a:cubicBezTo>
                <a:cubicBezTo>
                  <a:pt x="6251" y="6823"/>
                  <a:pt x="6156" y="6299"/>
                  <a:pt x="5822" y="5692"/>
                </a:cubicBezTo>
                <a:cubicBezTo>
                  <a:pt x="5791" y="5637"/>
                  <a:pt x="5734" y="5608"/>
                  <a:pt x="5678" y="5608"/>
                </a:cubicBezTo>
                <a:cubicBezTo>
                  <a:pt x="5649" y="5608"/>
                  <a:pt x="5621" y="5616"/>
                  <a:pt x="5596" y="5632"/>
                </a:cubicBezTo>
                <a:cubicBezTo>
                  <a:pt x="5525" y="5668"/>
                  <a:pt x="5489" y="5775"/>
                  <a:pt x="5537" y="5846"/>
                </a:cubicBezTo>
                <a:cubicBezTo>
                  <a:pt x="5822" y="6382"/>
                  <a:pt x="5906" y="6823"/>
                  <a:pt x="5787" y="7132"/>
                </a:cubicBezTo>
                <a:cubicBezTo>
                  <a:pt x="5703" y="7370"/>
                  <a:pt x="5489" y="7561"/>
                  <a:pt x="5144" y="7692"/>
                </a:cubicBezTo>
                <a:cubicBezTo>
                  <a:pt x="4394" y="7680"/>
                  <a:pt x="3762" y="7061"/>
                  <a:pt x="3762" y="6287"/>
                </a:cubicBezTo>
                <a:cubicBezTo>
                  <a:pt x="3762" y="5656"/>
                  <a:pt x="4167" y="4703"/>
                  <a:pt x="4346" y="4287"/>
                </a:cubicBezTo>
                <a:close/>
                <a:moveTo>
                  <a:pt x="4917" y="7990"/>
                </a:moveTo>
                <a:lnTo>
                  <a:pt x="4917" y="7990"/>
                </a:lnTo>
                <a:cubicBezTo>
                  <a:pt x="5001" y="8013"/>
                  <a:pt x="5084" y="8013"/>
                  <a:pt x="5179" y="8013"/>
                </a:cubicBezTo>
                <a:cubicBezTo>
                  <a:pt x="5263" y="8013"/>
                  <a:pt x="5346" y="8013"/>
                  <a:pt x="5429" y="7990"/>
                </a:cubicBezTo>
                <a:lnTo>
                  <a:pt x="5429" y="7990"/>
                </a:lnTo>
                <a:cubicBezTo>
                  <a:pt x="5310" y="8109"/>
                  <a:pt x="5239" y="8204"/>
                  <a:pt x="5179" y="8275"/>
                </a:cubicBezTo>
                <a:cubicBezTo>
                  <a:pt x="5120" y="8204"/>
                  <a:pt x="5025" y="8097"/>
                  <a:pt x="4917" y="7990"/>
                </a:cubicBezTo>
                <a:close/>
                <a:moveTo>
                  <a:pt x="9704" y="6001"/>
                </a:moveTo>
                <a:lnTo>
                  <a:pt x="9704" y="6001"/>
                </a:lnTo>
                <a:cubicBezTo>
                  <a:pt x="9537" y="6227"/>
                  <a:pt x="9275" y="6525"/>
                  <a:pt x="8882" y="6835"/>
                </a:cubicBezTo>
                <a:cubicBezTo>
                  <a:pt x="8263" y="7359"/>
                  <a:pt x="7191" y="8013"/>
                  <a:pt x="5584" y="8311"/>
                </a:cubicBezTo>
                <a:cubicBezTo>
                  <a:pt x="5763" y="8109"/>
                  <a:pt x="6037" y="7823"/>
                  <a:pt x="6418" y="7525"/>
                </a:cubicBezTo>
                <a:cubicBezTo>
                  <a:pt x="7072" y="7037"/>
                  <a:pt x="8144" y="6382"/>
                  <a:pt x="9704" y="6001"/>
                </a:cubicBezTo>
                <a:close/>
                <a:moveTo>
                  <a:pt x="655" y="6013"/>
                </a:moveTo>
                <a:cubicBezTo>
                  <a:pt x="2203" y="6382"/>
                  <a:pt x="3286" y="7037"/>
                  <a:pt x="3929" y="7549"/>
                </a:cubicBezTo>
                <a:cubicBezTo>
                  <a:pt x="4310" y="7847"/>
                  <a:pt x="4596" y="8121"/>
                  <a:pt x="4775" y="8335"/>
                </a:cubicBezTo>
                <a:cubicBezTo>
                  <a:pt x="3167" y="8013"/>
                  <a:pt x="2096" y="7359"/>
                  <a:pt x="1476" y="6847"/>
                </a:cubicBezTo>
                <a:cubicBezTo>
                  <a:pt x="1084" y="6537"/>
                  <a:pt x="822" y="6227"/>
                  <a:pt x="655" y="6013"/>
                </a:cubicBezTo>
                <a:close/>
                <a:moveTo>
                  <a:pt x="1969" y="7829"/>
                </a:moveTo>
                <a:cubicBezTo>
                  <a:pt x="2107" y="7829"/>
                  <a:pt x="2244" y="7834"/>
                  <a:pt x="2381" y="7847"/>
                </a:cubicBezTo>
                <a:cubicBezTo>
                  <a:pt x="3000" y="8168"/>
                  <a:pt x="3774" y="8466"/>
                  <a:pt x="4751" y="8644"/>
                </a:cubicBezTo>
                <a:cubicBezTo>
                  <a:pt x="4409" y="8708"/>
                  <a:pt x="4091" y="8735"/>
                  <a:pt x="3795" y="8735"/>
                </a:cubicBezTo>
                <a:cubicBezTo>
                  <a:pt x="3041" y="8735"/>
                  <a:pt x="2440" y="8559"/>
                  <a:pt x="2012" y="8371"/>
                </a:cubicBezTo>
                <a:cubicBezTo>
                  <a:pt x="1631" y="8204"/>
                  <a:pt x="1357" y="8013"/>
                  <a:pt x="1179" y="7871"/>
                </a:cubicBezTo>
                <a:cubicBezTo>
                  <a:pt x="1450" y="7847"/>
                  <a:pt x="1712" y="7829"/>
                  <a:pt x="1969" y="7829"/>
                </a:cubicBezTo>
                <a:close/>
                <a:moveTo>
                  <a:pt x="8525" y="7824"/>
                </a:moveTo>
                <a:cubicBezTo>
                  <a:pt x="8741" y="7824"/>
                  <a:pt x="8954" y="7839"/>
                  <a:pt x="9168" y="7871"/>
                </a:cubicBezTo>
                <a:cubicBezTo>
                  <a:pt x="8989" y="8013"/>
                  <a:pt x="8715" y="8204"/>
                  <a:pt x="8346" y="8371"/>
                </a:cubicBezTo>
                <a:cubicBezTo>
                  <a:pt x="7909" y="8563"/>
                  <a:pt x="7285" y="8749"/>
                  <a:pt x="6498" y="8749"/>
                </a:cubicBezTo>
                <a:cubicBezTo>
                  <a:pt x="6214" y="8749"/>
                  <a:pt x="5909" y="8725"/>
                  <a:pt x="5584" y="8668"/>
                </a:cubicBezTo>
                <a:cubicBezTo>
                  <a:pt x="6549" y="8478"/>
                  <a:pt x="7334" y="8180"/>
                  <a:pt x="7942" y="7859"/>
                </a:cubicBezTo>
                <a:cubicBezTo>
                  <a:pt x="8138" y="7836"/>
                  <a:pt x="8332" y="7824"/>
                  <a:pt x="8525" y="7824"/>
                </a:cubicBezTo>
                <a:close/>
                <a:moveTo>
                  <a:pt x="5179" y="8906"/>
                </a:moveTo>
                <a:cubicBezTo>
                  <a:pt x="5191" y="8906"/>
                  <a:pt x="5227" y="8918"/>
                  <a:pt x="5239" y="8918"/>
                </a:cubicBezTo>
                <a:lnTo>
                  <a:pt x="5310" y="9442"/>
                </a:lnTo>
                <a:lnTo>
                  <a:pt x="5048" y="9442"/>
                </a:lnTo>
                <a:lnTo>
                  <a:pt x="5120" y="8918"/>
                </a:lnTo>
                <a:cubicBezTo>
                  <a:pt x="5132" y="8918"/>
                  <a:pt x="5167" y="8906"/>
                  <a:pt x="5179" y="8906"/>
                </a:cubicBezTo>
                <a:close/>
                <a:moveTo>
                  <a:pt x="5358" y="9764"/>
                </a:moveTo>
                <a:lnTo>
                  <a:pt x="5501" y="10835"/>
                </a:lnTo>
                <a:lnTo>
                  <a:pt x="4834" y="10835"/>
                </a:lnTo>
                <a:lnTo>
                  <a:pt x="4989" y="9764"/>
                </a:lnTo>
                <a:close/>
                <a:moveTo>
                  <a:pt x="5191" y="0"/>
                </a:moveTo>
                <a:cubicBezTo>
                  <a:pt x="5132" y="0"/>
                  <a:pt x="5084" y="36"/>
                  <a:pt x="5060" y="72"/>
                </a:cubicBezTo>
                <a:lnTo>
                  <a:pt x="4632" y="762"/>
                </a:lnTo>
                <a:lnTo>
                  <a:pt x="4429" y="572"/>
                </a:lnTo>
                <a:cubicBezTo>
                  <a:pt x="4394" y="536"/>
                  <a:pt x="4346" y="524"/>
                  <a:pt x="4298" y="524"/>
                </a:cubicBezTo>
                <a:cubicBezTo>
                  <a:pt x="4251" y="536"/>
                  <a:pt x="4215" y="572"/>
                  <a:pt x="4179" y="608"/>
                </a:cubicBezTo>
                <a:cubicBezTo>
                  <a:pt x="4155" y="667"/>
                  <a:pt x="3465" y="2060"/>
                  <a:pt x="3465" y="2965"/>
                </a:cubicBezTo>
                <a:cubicBezTo>
                  <a:pt x="3465" y="3037"/>
                  <a:pt x="3465" y="3096"/>
                  <a:pt x="3477" y="3168"/>
                </a:cubicBezTo>
                <a:cubicBezTo>
                  <a:pt x="2786" y="2608"/>
                  <a:pt x="1536" y="2179"/>
                  <a:pt x="1476" y="2156"/>
                </a:cubicBezTo>
                <a:cubicBezTo>
                  <a:pt x="1459" y="2151"/>
                  <a:pt x="1440" y="2148"/>
                  <a:pt x="1421" y="2148"/>
                </a:cubicBezTo>
                <a:cubicBezTo>
                  <a:pt x="1387" y="2148"/>
                  <a:pt x="1352" y="2157"/>
                  <a:pt x="1322" y="2179"/>
                </a:cubicBezTo>
                <a:cubicBezTo>
                  <a:pt x="1274" y="2203"/>
                  <a:pt x="1250" y="2251"/>
                  <a:pt x="1250" y="2310"/>
                </a:cubicBezTo>
                <a:lnTo>
                  <a:pt x="1250" y="2572"/>
                </a:lnTo>
                <a:lnTo>
                  <a:pt x="464" y="2394"/>
                </a:lnTo>
                <a:cubicBezTo>
                  <a:pt x="450" y="2391"/>
                  <a:pt x="436" y="2389"/>
                  <a:pt x="423" y="2389"/>
                </a:cubicBezTo>
                <a:cubicBezTo>
                  <a:pt x="378" y="2389"/>
                  <a:pt x="337" y="2405"/>
                  <a:pt x="310" y="2441"/>
                </a:cubicBezTo>
                <a:cubicBezTo>
                  <a:pt x="262" y="2489"/>
                  <a:pt x="250" y="2548"/>
                  <a:pt x="262" y="2596"/>
                </a:cubicBezTo>
                <a:lnTo>
                  <a:pt x="441" y="3382"/>
                </a:lnTo>
                <a:lnTo>
                  <a:pt x="179" y="3382"/>
                </a:lnTo>
                <a:cubicBezTo>
                  <a:pt x="131" y="3382"/>
                  <a:pt x="72" y="3406"/>
                  <a:pt x="48" y="3453"/>
                </a:cubicBezTo>
                <a:cubicBezTo>
                  <a:pt x="12" y="3501"/>
                  <a:pt x="0" y="3549"/>
                  <a:pt x="24" y="3608"/>
                </a:cubicBezTo>
                <a:cubicBezTo>
                  <a:pt x="48" y="3668"/>
                  <a:pt x="548" y="5132"/>
                  <a:pt x="1179" y="5763"/>
                </a:cubicBezTo>
                <a:lnTo>
                  <a:pt x="1238" y="5823"/>
                </a:lnTo>
                <a:cubicBezTo>
                  <a:pt x="953" y="5727"/>
                  <a:pt x="655" y="5656"/>
                  <a:pt x="345" y="5596"/>
                </a:cubicBezTo>
                <a:cubicBezTo>
                  <a:pt x="335" y="5594"/>
                  <a:pt x="325" y="5593"/>
                  <a:pt x="315" y="5593"/>
                </a:cubicBezTo>
                <a:cubicBezTo>
                  <a:pt x="266" y="5593"/>
                  <a:pt x="218" y="5616"/>
                  <a:pt x="179" y="5656"/>
                </a:cubicBezTo>
                <a:cubicBezTo>
                  <a:pt x="131" y="5704"/>
                  <a:pt x="131" y="5775"/>
                  <a:pt x="167" y="5835"/>
                </a:cubicBezTo>
                <a:cubicBezTo>
                  <a:pt x="179" y="5870"/>
                  <a:pt x="488" y="6442"/>
                  <a:pt x="1274" y="7085"/>
                </a:cubicBezTo>
                <a:cubicBezTo>
                  <a:pt x="1441" y="7216"/>
                  <a:pt x="1619" y="7359"/>
                  <a:pt x="1846" y="7501"/>
                </a:cubicBezTo>
                <a:cubicBezTo>
                  <a:pt x="1500" y="7501"/>
                  <a:pt x="1155" y="7549"/>
                  <a:pt x="822" y="7609"/>
                </a:cubicBezTo>
                <a:cubicBezTo>
                  <a:pt x="762" y="7620"/>
                  <a:pt x="714" y="7656"/>
                  <a:pt x="679" y="7716"/>
                </a:cubicBezTo>
                <a:cubicBezTo>
                  <a:pt x="655" y="7775"/>
                  <a:pt x="679" y="7835"/>
                  <a:pt x="714" y="7871"/>
                </a:cubicBezTo>
                <a:cubicBezTo>
                  <a:pt x="726" y="7894"/>
                  <a:pt x="1131" y="8323"/>
                  <a:pt x="1893" y="8668"/>
                </a:cubicBezTo>
                <a:cubicBezTo>
                  <a:pt x="2346" y="8871"/>
                  <a:pt x="3024" y="9061"/>
                  <a:pt x="3858" y="9061"/>
                </a:cubicBezTo>
                <a:cubicBezTo>
                  <a:pt x="4155" y="9061"/>
                  <a:pt x="4465" y="9037"/>
                  <a:pt x="4786" y="8990"/>
                </a:cubicBezTo>
                <a:lnTo>
                  <a:pt x="4786" y="8990"/>
                </a:lnTo>
                <a:lnTo>
                  <a:pt x="4513" y="10990"/>
                </a:lnTo>
                <a:cubicBezTo>
                  <a:pt x="4513" y="11026"/>
                  <a:pt x="4513" y="11073"/>
                  <a:pt x="4548" y="11121"/>
                </a:cubicBezTo>
                <a:cubicBezTo>
                  <a:pt x="4584" y="11145"/>
                  <a:pt x="4632" y="11180"/>
                  <a:pt x="4667" y="11180"/>
                </a:cubicBezTo>
                <a:lnTo>
                  <a:pt x="5715" y="11180"/>
                </a:lnTo>
                <a:cubicBezTo>
                  <a:pt x="5763" y="11180"/>
                  <a:pt x="5798" y="11169"/>
                  <a:pt x="5834" y="11121"/>
                </a:cubicBezTo>
                <a:cubicBezTo>
                  <a:pt x="5858" y="11085"/>
                  <a:pt x="5882" y="11026"/>
                  <a:pt x="5882" y="10990"/>
                </a:cubicBezTo>
                <a:lnTo>
                  <a:pt x="5596" y="8990"/>
                </a:lnTo>
                <a:lnTo>
                  <a:pt x="5596" y="8990"/>
                </a:lnTo>
                <a:cubicBezTo>
                  <a:pt x="5918" y="9049"/>
                  <a:pt x="6251" y="9061"/>
                  <a:pt x="6537" y="9061"/>
                </a:cubicBezTo>
                <a:cubicBezTo>
                  <a:pt x="7370" y="9061"/>
                  <a:pt x="8037" y="8871"/>
                  <a:pt x="8501" y="8668"/>
                </a:cubicBezTo>
                <a:cubicBezTo>
                  <a:pt x="9251" y="8323"/>
                  <a:pt x="9656" y="7894"/>
                  <a:pt x="9668" y="7871"/>
                </a:cubicBezTo>
                <a:cubicBezTo>
                  <a:pt x="9716" y="7835"/>
                  <a:pt x="9728" y="7775"/>
                  <a:pt x="9704" y="7716"/>
                </a:cubicBezTo>
                <a:cubicBezTo>
                  <a:pt x="9668" y="7656"/>
                  <a:pt x="9632" y="7609"/>
                  <a:pt x="9573" y="7609"/>
                </a:cubicBezTo>
                <a:cubicBezTo>
                  <a:pt x="9227" y="7549"/>
                  <a:pt x="8882" y="7513"/>
                  <a:pt x="8537" y="7501"/>
                </a:cubicBezTo>
                <a:cubicBezTo>
                  <a:pt x="8751" y="7359"/>
                  <a:pt x="8942" y="7216"/>
                  <a:pt x="9108" y="7085"/>
                </a:cubicBezTo>
                <a:cubicBezTo>
                  <a:pt x="9882" y="6442"/>
                  <a:pt x="10204" y="5870"/>
                  <a:pt x="10228" y="5835"/>
                </a:cubicBezTo>
                <a:cubicBezTo>
                  <a:pt x="10251" y="5775"/>
                  <a:pt x="10251" y="5715"/>
                  <a:pt x="10204" y="5656"/>
                </a:cubicBezTo>
                <a:cubicBezTo>
                  <a:pt x="10174" y="5616"/>
                  <a:pt x="10128" y="5593"/>
                  <a:pt x="10079" y="5593"/>
                </a:cubicBezTo>
                <a:cubicBezTo>
                  <a:pt x="10069" y="5593"/>
                  <a:pt x="10059" y="5594"/>
                  <a:pt x="10049" y="5596"/>
                </a:cubicBezTo>
                <a:cubicBezTo>
                  <a:pt x="9728" y="5656"/>
                  <a:pt x="9430" y="5727"/>
                  <a:pt x="9156" y="5823"/>
                </a:cubicBezTo>
                <a:cubicBezTo>
                  <a:pt x="9168" y="5811"/>
                  <a:pt x="9192" y="5787"/>
                  <a:pt x="9216" y="5763"/>
                </a:cubicBezTo>
                <a:cubicBezTo>
                  <a:pt x="9835" y="5120"/>
                  <a:pt x="10323" y="3668"/>
                  <a:pt x="10359" y="3608"/>
                </a:cubicBezTo>
                <a:cubicBezTo>
                  <a:pt x="10370" y="3560"/>
                  <a:pt x="10370" y="3501"/>
                  <a:pt x="10347" y="3453"/>
                </a:cubicBezTo>
                <a:cubicBezTo>
                  <a:pt x="10311" y="3406"/>
                  <a:pt x="10263" y="3382"/>
                  <a:pt x="10204" y="3382"/>
                </a:cubicBezTo>
                <a:lnTo>
                  <a:pt x="9942" y="3382"/>
                </a:lnTo>
                <a:lnTo>
                  <a:pt x="10120" y="2596"/>
                </a:lnTo>
                <a:cubicBezTo>
                  <a:pt x="10132" y="2537"/>
                  <a:pt x="10120" y="2477"/>
                  <a:pt x="10073" y="2441"/>
                </a:cubicBezTo>
                <a:cubicBezTo>
                  <a:pt x="10036" y="2405"/>
                  <a:pt x="9993" y="2389"/>
                  <a:pt x="9959" y="2389"/>
                </a:cubicBezTo>
                <a:cubicBezTo>
                  <a:pt x="9948" y="2389"/>
                  <a:pt x="9938" y="2391"/>
                  <a:pt x="9930" y="2394"/>
                </a:cubicBezTo>
                <a:lnTo>
                  <a:pt x="9132" y="2572"/>
                </a:lnTo>
                <a:lnTo>
                  <a:pt x="9132" y="2310"/>
                </a:lnTo>
                <a:cubicBezTo>
                  <a:pt x="9132" y="2263"/>
                  <a:pt x="9108" y="2203"/>
                  <a:pt x="9061" y="2179"/>
                </a:cubicBezTo>
                <a:cubicBezTo>
                  <a:pt x="9030" y="2156"/>
                  <a:pt x="9004" y="2143"/>
                  <a:pt x="8974" y="2143"/>
                </a:cubicBezTo>
                <a:cubicBezTo>
                  <a:pt x="8957" y="2143"/>
                  <a:pt x="8939" y="2147"/>
                  <a:pt x="8918" y="2156"/>
                </a:cubicBezTo>
                <a:cubicBezTo>
                  <a:pt x="8858" y="2179"/>
                  <a:pt x="7608" y="2608"/>
                  <a:pt x="6906" y="3168"/>
                </a:cubicBezTo>
                <a:cubicBezTo>
                  <a:pt x="6918" y="3096"/>
                  <a:pt x="6918" y="3037"/>
                  <a:pt x="6918" y="2965"/>
                </a:cubicBezTo>
                <a:cubicBezTo>
                  <a:pt x="6918" y="2060"/>
                  <a:pt x="6239" y="667"/>
                  <a:pt x="6203" y="608"/>
                </a:cubicBezTo>
                <a:cubicBezTo>
                  <a:pt x="6179" y="572"/>
                  <a:pt x="6144" y="536"/>
                  <a:pt x="6084" y="524"/>
                </a:cubicBezTo>
                <a:cubicBezTo>
                  <a:pt x="6070" y="522"/>
                  <a:pt x="6057" y="520"/>
                  <a:pt x="6044" y="520"/>
                </a:cubicBezTo>
                <a:cubicBezTo>
                  <a:pt x="6004" y="520"/>
                  <a:pt x="5971" y="536"/>
                  <a:pt x="5953" y="572"/>
                </a:cubicBezTo>
                <a:lnTo>
                  <a:pt x="5763" y="762"/>
                </a:lnTo>
                <a:lnTo>
                  <a:pt x="5322" y="72"/>
                </a:lnTo>
                <a:cubicBezTo>
                  <a:pt x="5298" y="36"/>
                  <a:pt x="5239" y="0"/>
                  <a:pt x="5191" y="0"/>
                </a:cubicBezTo>
                <a:close/>
              </a:path>
            </a:pathLst>
          </a:custGeo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2125" name="Google Shape;12125;p81"/>
          <p:cNvGrpSpPr/>
          <p:nvPr/>
        </p:nvGrpSpPr>
        <p:grpSpPr>
          <a:xfrm>
            <a:off x="4931664" y="3446426"/>
            <a:ext cx="357408" cy="323488"/>
            <a:chOff x="4959533" y="3370226"/>
            <a:chExt cx="357408" cy="323488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2126" name="Google Shape;12126;p81"/>
            <p:cNvSpPr/>
            <p:nvPr/>
          </p:nvSpPr>
          <p:spPr>
            <a:xfrm>
              <a:off x="4959533" y="3370226"/>
              <a:ext cx="357408" cy="323488"/>
            </a:xfrm>
            <a:custGeom>
              <a:avLst/>
              <a:gdLst/>
              <a:ahLst/>
              <a:cxnLst/>
              <a:rect l="l" t="t" r="r" b="b"/>
              <a:pathLst>
                <a:path w="11169" h="10109" extrusionOk="0">
                  <a:moveTo>
                    <a:pt x="7906" y="738"/>
                  </a:moveTo>
                  <a:cubicBezTo>
                    <a:pt x="8596" y="1012"/>
                    <a:pt x="9192" y="1393"/>
                    <a:pt x="9680" y="1870"/>
                  </a:cubicBezTo>
                  <a:cubicBezTo>
                    <a:pt x="9521" y="2137"/>
                    <a:pt x="9210" y="2287"/>
                    <a:pt x="8870" y="2287"/>
                  </a:cubicBezTo>
                  <a:cubicBezTo>
                    <a:pt x="8725" y="2287"/>
                    <a:pt x="8575" y="2260"/>
                    <a:pt x="8430" y="2203"/>
                  </a:cubicBezTo>
                  <a:cubicBezTo>
                    <a:pt x="8168" y="2096"/>
                    <a:pt x="7942" y="1917"/>
                    <a:pt x="7823" y="1679"/>
                  </a:cubicBezTo>
                  <a:cubicBezTo>
                    <a:pt x="7692" y="1465"/>
                    <a:pt x="7656" y="1203"/>
                    <a:pt x="7751" y="1000"/>
                  </a:cubicBezTo>
                  <a:cubicBezTo>
                    <a:pt x="7775" y="905"/>
                    <a:pt x="7834" y="822"/>
                    <a:pt x="7906" y="738"/>
                  </a:cubicBezTo>
                  <a:close/>
                  <a:moveTo>
                    <a:pt x="1024" y="2441"/>
                  </a:moveTo>
                  <a:cubicBezTo>
                    <a:pt x="1048" y="2441"/>
                    <a:pt x="1060" y="2453"/>
                    <a:pt x="1095" y="2477"/>
                  </a:cubicBezTo>
                  <a:cubicBezTo>
                    <a:pt x="1512" y="2620"/>
                    <a:pt x="1703" y="3132"/>
                    <a:pt x="1524" y="3584"/>
                  </a:cubicBezTo>
                  <a:cubicBezTo>
                    <a:pt x="1441" y="3810"/>
                    <a:pt x="1286" y="3989"/>
                    <a:pt x="1084" y="4096"/>
                  </a:cubicBezTo>
                  <a:cubicBezTo>
                    <a:pt x="965" y="4159"/>
                    <a:pt x="843" y="4189"/>
                    <a:pt x="722" y="4189"/>
                  </a:cubicBezTo>
                  <a:cubicBezTo>
                    <a:pt x="635" y="4189"/>
                    <a:pt x="549" y="4173"/>
                    <a:pt x="464" y="4144"/>
                  </a:cubicBezTo>
                  <a:cubicBezTo>
                    <a:pt x="441" y="4120"/>
                    <a:pt x="393" y="4108"/>
                    <a:pt x="369" y="4096"/>
                  </a:cubicBezTo>
                  <a:cubicBezTo>
                    <a:pt x="441" y="3489"/>
                    <a:pt x="679" y="2929"/>
                    <a:pt x="1024" y="2441"/>
                  </a:cubicBezTo>
                  <a:close/>
                  <a:moveTo>
                    <a:pt x="5596" y="310"/>
                  </a:moveTo>
                  <a:cubicBezTo>
                    <a:pt x="6299" y="310"/>
                    <a:pt x="6965" y="417"/>
                    <a:pt x="7596" y="619"/>
                  </a:cubicBezTo>
                  <a:cubicBezTo>
                    <a:pt x="7537" y="703"/>
                    <a:pt x="7489" y="786"/>
                    <a:pt x="7465" y="881"/>
                  </a:cubicBezTo>
                  <a:cubicBezTo>
                    <a:pt x="7346" y="1191"/>
                    <a:pt x="7370" y="1512"/>
                    <a:pt x="7537" y="1834"/>
                  </a:cubicBezTo>
                  <a:cubicBezTo>
                    <a:pt x="7703" y="2131"/>
                    <a:pt x="7977" y="2370"/>
                    <a:pt x="8323" y="2501"/>
                  </a:cubicBezTo>
                  <a:cubicBezTo>
                    <a:pt x="8513" y="2572"/>
                    <a:pt x="8692" y="2608"/>
                    <a:pt x="8894" y="2608"/>
                  </a:cubicBezTo>
                  <a:cubicBezTo>
                    <a:pt x="9311" y="2608"/>
                    <a:pt x="9692" y="2429"/>
                    <a:pt x="9930" y="2120"/>
                  </a:cubicBezTo>
                  <a:cubicBezTo>
                    <a:pt x="10501" y="2798"/>
                    <a:pt x="10847" y="3632"/>
                    <a:pt x="10847" y="4525"/>
                  </a:cubicBezTo>
                  <a:cubicBezTo>
                    <a:pt x="10847" y="4918"/>
                    <a:pt x="10513" y="5227"/>
                    <a:pt x="10109" y="5227"/>
                  </a:cubicBezTo>
                  <a:lnTo>
                    <a:pt x="9930" y="5227"/>
                  </a:lnTo>
                  <a:cubicBezTo>
                    <a:pt x="9930" y="5168"/>
                    <a:pt x="9942" y="5108"/>
                    <a:pt x="9942" y="5049"/>
                  </a:cubicBezTo>
                  <a:cubicBezTo>
                    <a:pt x="9942" y="4691"/>
                    <a:pt x="9823" y="4346"/>
                    <a:pt x="9608" y="4048"/>
                  </a:cubicBezTo>
                  <a:cubicBezTo>
                    <a:pt x="9573" y="4006"/>
                    <a:pt x="9520" y="3984"/>
                    <a:pt x="9470" y="3984"/>
                  </a:cubicBezTo>
                  <a:cubicBezTo>
                    <a:pt x="9437" y="3984"/>
                    <a:pt x="9406" y="3994"/>
                    <a:pt x="9382" y="4013"/>
                  </a:cubicBezTo>
                  <a:cubicBezTo>
                    <a:pt x="9311" y="4072"/>
                    <a:pt x="9287" y="4179"/>
                    <a:pt x="9347" y="4239"/>
                  </a:cubicBezTo>
                  <a:cubicBezTo>
                    <a:pt x="9525" y="4477"/>
                    <a:pt x="9620" y="4751"/>
                    <a:pt x="9620" y="5025"/>
                  </a:cubicBezTo>
                  <a:cubicBezTo>
                    <a:pt x="9620" y="5084"/>
                    <a:pt x="9620" y="5144"/>
                    <a:pt x="9608" y="5203"/>
                  </a:cubicBezTo>
                  <a:lnTo>
                    <a:pt x="6465" y="5203"/>
                  </a:lnTo>
                  <a:cubicBezTo>
                    <a:pt x="6453" y="5156"/>
                    <a:pt x="6453" y="5096"/>
                    <a:pt x="6453" y="5025"/>
                  </a:cubicBezTo>
                  <a:cubicBezTo>
                    <a:pt x="6453" y="4251"/>
                    <a:pt x="7168" y="3620"/>
                    <a:pt x="8025" y="3620"/>
                  </a:cubicBezTo>
                  <a:cubicBezTo>
                    <a:pt x="8323" y="3620"/>
                    <a:pt x="8608" y="3691"/>
                    <a:pt x="8858" y="3822"/>
                  </a:cubicBezTo>
                  <a:cubicBezTo>
                    <a:pt x="8881" y="3837"/>
                    <a:pt x="8907" y="3844"/>
                    <a:pt x="8933" y="3844"/>
                  </a:cubicBezTo>
                  <a:cubicBezTo>
                    <a:pt x="8991" y="3844"/>
                    <a:pt x="9052" y="3812"/>
                    <a:pt x="9085" y="3763"/>
                  </a:cubicBezTo>
                  <a:cubicBezTo>
                    <a:pt x="9132" y="3691"/>
                    <a:pt x="9096" y="3584"/>
                    <a:pt x="9025" y="3536"/>
                  </a:cubicBezTo>
                  <a:cubicBezTo>
                    <a:pt x="8727" y="3382"/>
                    <a:pt x="8382" y="3286"/>
                    <a:pt x="8025" y="3286"/>
                  </a:cubicBezTo>
                  <a:cubicBezTo>
                    <a:pt x="6965" y="3286"/>
                    <a:pt x="6120" y="4060"/>
                    <a:pt x="6120" y="5025"/>
                  </a:cubicBezTo>
                  <a:cubicBezTo>
                    <a:pt x="6120" y="5084"/>
                    <a:pt x="6120" y="5144"/>
                    <a:pt x="6132" y="5203"/>
                  </a:cubicBezTo>
                  <a:lnTo>
                    <a:pt x="1060" y="5203"/>
                  </a:lnTo>
                  <a:cubicBezTo>
                    <a:pt x="655" y="5203"/>
                    <a:pt x="333" y="4894"/>
                    <a:pt x="333" y="4513"/>
                  </a:cubicBezTo>
                  <a:lnTo>
                    <a:pt x="333" y="4417"/>
                  </a:lnTo>
                  <a:lnTo>
                    <a:pt x="345" y="4417"/>
                  </a:lnTo>
                  <a:cubicBezTo>
                    <a:pt x="464" y="4465"/>
                    <a:pt x="595" y="4501"/>
                    <a:pt x="714" y="4501"/>
                  </a:cubicBezTo>
                  <a:cubicBezTo>
                    <a:pt x="881" y="4501"/>
                    <a:pt x="1060" y="4453"/>
                    <a:pt x="1226" y="4382"/>
                  </a:cubicBezTo>
                  <a:cubicBezTo>
                    <a:pt x="1512" y="4239"/>
                    <a:pt x="1715" y="3989"/>
                    <a:pt x="1834" y="3691"/>
                  </a:cubicBezTo>
                  <a:cubicBezTo>
                    <a:pt x="2072" y="3084"/>
                    <a:pt x="1810" y="2393"/>
                    <a:pt x="1238" y="2167"/>
                  </a:cubicBezTo>
                  <a:cubicBezTo>
                    <a:pt x="2179" y="1060"/>
                    <a:pt x="3786" y="310"/>
                    <a:pt x="5596" y="310"/>
                  </a:cubicBezTo>
                  <a:close/>
                  <a:moveTo>
                    <a:pt x="6894" y="5572"/>
                  </a:moveTo>
                  <a:lnTo>
                    <a:pt x="7334" y="8573"/>
                  </a:lnTo>
                  <a:cubicBezTo>
                    <a:pt x="7370" y="8870"/>
                    <a:pt x="7287" y="9180"/>
                    <a:pt x="7072" y="9418"/>
                  </a:cubicBezTo>
                  <a:cubicBezTo>
                    <a:pt x="6870" y="9656"/>
                    <a:pt x="6584" y="9775"/>
                    <a:pt x="6275" y="9775"/>
                  </a:cubicBezTo>
                  <a:lnTo>
                    <a:pt x="4894" y="9775"/>
                  </a:lnTo>
                  <a:cubicBezTo>
                    <a:pt x="4572" y="9775"/>
                    <a:pt x="4298" y="9644"/>
                    <a:pt x="4084" y="9418"/>
                  </a:cubicBezTo>
                  <a:cubicBezTo>
                    <a:pt x="3870" y="9180"/>
                    <a:pt x="3786" y="8882"/>
                    <a:pt x="3834" y="8573"/>
                  </a:cubicBezTo>
                  <a:lnTo>
                    <a:pt x="4251" y="5572"/>
                  </a:lnTo>
                  <a:close/>
                  <a:moveTo>
                    <a:pt x="5584" y="0"/>
                  </a:moveTo>
                  <a:cubicBezTo>
                    <a:pt x="4096" y="0"/>
                    <a:pt x="2703" y="465"/>
                    <a:pt x="1655" y="1310"/>
                  </a:cubicBezTo>
                  <a:cubicBezTo>
                    <a:pt x="595" y="2167"/>
                    <a:pt x="0" y="3310"/>
                    <a:pt x="0" y="4525"/>
                  </a:cubicBezTo>
                  <a:lnTo>
                    <a:pt x="0" y="4537"/>
                  </a:lnTo>
                  <a:cubicBezTo>
                    <a:pt x="0" y="5108"/>
                    <a:pt x="476" y="5572"/>
                    <a:pt x="1060" y="5572"/>
                  </a:cubicBezTo>
                  <a:lnTo>
                    <a:pt x="3929" y="5572"/>
                  </a:lnTo>
                  <a:lnTo>
                    <a:pt x="3512" y="8525"/>
                  </a:lnTo>
                  <a:cubicBezTo>
                    <a:pt x="3453" y="8930"/>
                    <a:pt x="3572" y="9335"/>
                    <a:pt x="3846" y="9632"/>
                  </a:cubicBezTo>
                  <a:cubicBezTo>
                    <a:pt x="4108" y="9930"/>
                    <a:pt x="4489" y="10109"/>
                    <a:pt x="4882" y="10109"/>
                  </a:cubicBezTo>
                  <a:lnTo>
                    <a:pt x="6275" y="10109"/>
                  </a:lnTo>
                  <a:cubicBezTo>
                    <a:pt x="6668" y="10109"/>
                    <a:pt x="7061" y="9930"/>
                    <a:pt x="7311" y="9632"/>
                  </a:cubicBezTo>
                  <a:cubicBezTo>
                    <a:pt x="7584" y="9335"/>
                    <a:pt x="7703" y="8930"/>
                    <a:pt x="7644" y="8525"/>
                  </a:cubicBezTo>
                  <a:lnTo>
                    <a:pt x="7227" y="5572"/>
                  </a:lnTo>
                  <a:lnTo>
                    <a:pt x="10097" y="5572"/>
                  </a:lnTo>
                  <a:cubicBezTo>
                    <a:pt x="10680" y="5572"/>
                    <a:pt x="11132" y="5108"/>
                    <a:pt x="11156" y="4537"/>
                  </a:cubicBezTo>
                  <a:lnTo>
                    <a:pt x="11156" y="4525"/>
                  </a:lnTo>
                  <a:cubicBezTo>
                    <a:pt x="11168" y="3310"/>
                    <a:pt x="10585" y="2155"/>
                    <a:pt x="9513" y="1310"/>
                  </a:cubicBezTo>
                  <a:cubicBezTo>
                    <a:pt x="8465" y="465"/>
                    <a:pt x="7061" y="0"/>
                    <a:pt x="55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27" name="Google Shape;12127;p81"/>
            <p:cNvSpPr/>
            <p:nvPr/>
          </p:nvSpPr>
          <p:spPr>
            <a:xfrm>
              <a:off x="5055149" y="3409458"/>
              <a:ext cx="99840" cy="88416"/>
            </a:xfrm>
            <a:custGeom>
              <a:avLst/>
              <a:gdLst/>
              <a:ahLst/>
              <a:cxnLst/>
              <a:rect l="l" t="t" r="r" b="b"/>
              <a:pathLst>
                <a:path w="3120" h="2763" extrusionOk="0">
                  <a:moveTo>
                    <a:pt x="1560" y="1"/>
                  </a:moveTo>
                  <a:cubicBezTo>
                    <a:pt x="691" y="1"/>
                    <a:pt x="1" y="620"/>
                    <a:pt x="1" y="1382"/>
                  </a:cubicBezTo>
                  <a:cubicBezTo>
                    <a:pt x="1" y="2144"/>
                    <a:pt x="691" y="2763"/>
                    <a:pt x="1560" y="2763"/>
                  </a:cubicBezTo>
                  <a:cubicBezTo>
                    <a:pt x="2418" y="2763"/>
                    <a:pt x="3120" y="2144"/>
                    <a:pt x="3120" y="1382"/>
                  </a:cubicBezTo>
                  <a:cubicBezTo>
                    <a:pt x="3108" y="1084"/>
                    <a:pt x="3013" y="798"/>
                    <a:pt x="2822" y="560"/>
                  </a:cubicBezTo>
                  <a:cubicBezTo>
                    <a:pt x="2790" y="521"/>
                    <a:pt x="2742" y="503"/>
                    <a:pt x="2697" y="503"/>
                  </a:cubicBezTo>
                  <a:cubicBezTo>
                    <a:pt x="2659" y="503"/>
                    <a:pt x="2623" y="515"/>
                    <a:pt x="2596" y="536"/>
                  </a:cubicBezTo>
                  <a:cubicBezTo>
                    <a:pt x="2525" y="584"/>
                    <a:pt x="2525" y="691"/>
                    <a:pt x="2572" y="751"/>
                  </a:cubicBezTo>
                  <a:cubicBezTo>
                    <a:pt x="2715" y="929"/>
                    <a:pt x="2799" y="1144"/>
                    <a:pt x="2799" y="1370"/>
                  </a:cubicBezTo>
                  <a:cubicBezTo>
                    <a:pt x="2799" y="1941"/>
                    <a:pt x="2239" y="2418"/>
                    <a:pt x="1560" y="2418"/>
                  </a:cubicBezTo>
                  <a:cubicBezTo>
                    <a:pt x="870" y="2418"/>
                    <a:pt x="322" y="1941"/>
                    <a:pt x="322" y="1370"/>
                  </a:cubicBezTo>
                  <a:cubicBezTo>
                    <a:pt x="322" y="786"/>
                    <a:pt x="870" y="310"/>
                    <a:pt x="1560" y="310"/>
                  </a:cubicBezTo>
                  <a:cubicBezTo>
                    <a:pt x="1739" y="310"/>
                    <a:pt x="1917" y="334"/>
                    <a:pt x="2084" y="417"/>
                  </a:cubicBezTo>
                  <a:cubicBezTo>
                    <a:pt x="2104" y="423"/>
                    <a:pt x="2124" y="426"/>
                    <a:pt x="2144" y="426"/>
                  </a:cubicBezTo>
                  <a:cubicBezTo>
                    <a:pt x="2208" y="426"/>
                    <a:pt x="2268" y="395"/>
                    <a:pt x="2287" y="322"/>
                  </a:cubicBezTo>
                  <a:cubicBezTo>
                    <a:pt x="2322" y="239"/>
                    <a:pt x="2287" y="143"/>
                    <a:pt x="2203" y="120"/>
                  </a:cubicBezTo>
                  <a:cubicBezTo>
                    <a:pt x="1989" y="24"/>
                    <a:pt x="1787" y="1"/>
                    <a:pt x="15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128" name="Google Shape;12128;p81"/>
          <p:cNvGrpSpPr/>
          <p:nvPr/>
        </p:nvGrpSpPr>
        <p:grpSpPr>
          <a:xfrm>
            <a:off x="7130768" y="3429274"/>
            <a:ext cx="357056" cy="357408"/>
            <a:chOff x="7158637" y="3353074"/>
            <a:chExt cx="357056" cy="357408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2129" name="Google Shape;12129;p81"/>
            <p:cNvSpPr/>
            <p:nvPr/>
          </p:nvSpPr>
          <p:spPr>
            <a:xfrm>
              <a:off x="7158637" y="3353074"/>
              <a:ext cx="357056" cy="357408"/>
            </a:xfrm>
            <a:custGeom>
              <a:avLst/>
              <a:gdLst/>
              <a:ahLst/>
              <a:cxnLst/>
              <a:rect l="l" t="t" r="r" b="b"/>
              <a:pathLst>
                <a:path w="11158" h="11169" extrusionOk="0">
                  <a:moveTo>
                    <a:pt x="7157" y="2489"/>
                  </a:moveTo>
                  <a:cubicBezTo>
                    <a:pt x="7192" y="2489"/>
                    <a:pt x="7204" y="2501"/>
                    <a:pt x="7204" y="2501"/>
                  </a:cubicBezTo>
                  <a:cubicBezTo>
                    <a:pt x="7216" y="2513"/>
                    <a:pt x="7228" y="2537"/>
                    <a:pt x="7228" y="2560"/>
                  </a:cubicBezTo>
                  <a:cubicBezTo>
                    <a:pt x="7228" y="2608"/>
                    <a:pt x="7204" y="2632"/>
                    <a:pt x="7157" y="2656"/>
                  </a:cubicBezTo>
                  <a:lnTo>
                    <a:pt x="6776" y="2691"/>
                  </a:lnTo>
                  <a:lnTo>
                    <a:pt x="6788" y="2656"/>
                  </a:lnTo>
                  <a:cubicBezTo>
                    <a:pt x="6811" y="2596"/>
                    <a:pt x="6859" y="2548"/>
                    <a:pt x="6919" y="2537"/>
                  </a:cubicBezTo>
                  <a:lnTo>
                    <a:pt x="7145" y="2489"/>
                  </a:lnTo>
                  <a:close/>
                  <a:moveTo>
                    <a:pt x="5192" y="2632"/>
                  </a:moveTo>
                  <a:cubicBezTo>
                    <a:pt x="5014" y="3084"/>
                    <a:pt x="5014" y="3108"/>
                    <a:pt x="5014" y="3144"/>
                  </a:cubicBezTo>
                  <a:cubicBezTo>
                    <a:pt x="5002" y="3227"/>
                    <a:pt x="5073" y="3310"/>
                    <a:pt x="5168" y="3310"/>
                  </a:cubicBezTo>
                  <a:cubicBezTo>
                    <a:pt x="5240" y="3310"/>
                    <a:pt x="5311" y="3251"/>
                    <a:pt x="5323" y="3168"/>
                  </a:cubicBezTo>
                  <a:cubicBezTo>
                    <a:pt x="5335" y="3132"/>
                    <a:pt x="5395" y="2989"/>
                    <a:pt x="5466" y="2810"/>
                  </a:cubicBezTo>
                  <a:lnTo>
                    <a:pt x="5549" y="2953"/>
                  </a:lnTo>
                  <a:cubicBezTo>
                    <a:pt x="5641" y="3100"/>
                    <a:pt x="5803" y="3176"/>
                    <a:pt x="5966" y="3176"/>
                  </a:cubicBezTo>
                  <a:cubicBezTo>
                    <a:pt x="6014" y="3176"/>
                    <a:pt x="6062" y="3169"/>
                    <a:pt x="6109" y="3156"/>
                  </a:cubicBezTo>
                  <a:lnTo>
                    <a:pt x="6347" y="3096"/>
                  </a:lnTo>
                  <a:cubicBezTo>
                    <a:pt x="6347" y="3156"/>
                    <a:pt x="6383" y="3215"/>
                    <a:pt x="6442" y="3251"/>
                  </a:cubicBezTo>
                  <a:lnTo>
                    <a:pt x="6811" y="3441"/>
                  </a:lnTo>
                  <a:lnTo>
                    <a:pt x="6788" y="3489"/>
                  </a:lnTo>
                  <a:lnTo>
                    <a:pt x="5264" y="3489"/>
                  </a:lnTo>
                  <a:lnTo>
                    <a:pt x="4049" y="3013"/>
                  </a:lnTo>
                  <a:lnTo>
                    <a:pt x="4299" y="2667"/>
                  </a:lnTo>
                  <a:lnTo>
                    <a:pt x="5192" y="2632"/>
                  </a:lnTo>
                  <a:close/>
                  <a:moveTo>
                    <a:pt x="382" y="6442"/>
                  </a:moveTo>
                  <a:lnTo>
                    <a:pt x="1001" y="7025"/>
                  </a:lnTo>
                  <a:cubicBezTo>
                    <a:pt x="1037" y="7073"/>
                    <a:pt x="1061" y="7132"/>
                    <a:pt x="1061" y="7192"/>
                  </a:cubicBezTo>
                  <a:lnTo>
                    <a:pt x="953" y="8085"/>
                  </a:lnTo>
                  <a:cubicBezTo>
                    <a:pt x="668" y="7573"/>
                    <a:pt x="489" y="7025"/>
                    <a:pt x="382" y="6442"/>
                  </a:cubicBezTo>
                  <a:close/>
                  <a:moveTo>
                    <a:pt x="5537" y="310"/>
                  </a:moveTo>
                  <a:cubicBezTo>
                    <a:pt x="6930" y="310"/>
                    <a:pt x="8228" y="870"/>
                    <a:pt x="9228" y="1846"/>
                  </a:cubicBezTo>
                  <a:cubicBezTo>
                    <a:pt x="10193" y="2810"/>
                    <a:pt x="10729" y="4084"/>
                    <a:pt x="10752" y="5430"/>
                  </a:cubicBezTo>
                  <a:cubicBezTo>
                    <a:pt x="10717" y="5418"/>
                    <a:pt x="10669" y="5394"/>
                    <a:pt x="10657" y="5346"/>
                  </a:cubicBezTo>
                  <a:lnTo>
                    <a:pt x="10419" y="4894"/>
                  </a:lnTo>
                  <a:cubicBezTo>
                    <a:pt x="10386" y="4845"/>
                    <a:pt x="10325" y="4818"/>
                    <a:pt x="10267" y="4818"/>
                  </a:cubicBezTo>
                  <a:cubicBezTo>
                    <a:pt x="10240" y="4818"/>
                    <a:pt x="10215" y="4823"/>
                    <a:pt x="10193" y="4834"/>
                  </a:cubicBezTo>
                  <a:cubicBezTo>
                    <a:pt x="10181" y="4894"/>
                    <a:pt x="10145" y="4989"/>
                    <a:pt x="10193" y="5073"/>
                  </a:cubicBezTo>
                  <a:lnTo>
                    <a:pt x="10431" y="5525"/>
                  </a:lnTo>
                  <a:cubicBezTo>
                    <a:pt x="10490" y="5644"/>
                    <a:pt x="10598" y="5727"/>
                    <a:pt x="10729" y="5763"/>
                  </a:cubicBezTo>
                  <a:lnTo>
                    <a:pt x="10824" y="5787"/>
                  </a:lnTo>
                  <a:cubicBezTo>
                    <a:pt x="10752" y="7120"/>
                    <a:pt x="10228" y="8347"/>
                    <a:pt x="9288" y="9287"/>
                  </a:cubicBezTo>
                  <a:cubicBezTo>
                    <a:pt x="8288" y="10287"/>
                    <a:pt x="6978" y="10823"/>
                    <a:pt x="5561" y="10823"/>
                  </a:cubicBezTo>
                  <a:cubicBezTo>
                    <a:pt x="4168" y="10823"/>
                    <a:pt x="2847" y="10276"/>
                    <a:pt x="1846" y="9287"/>
                  </a:cubicBezTo>
                  <a:cubicBezTo>
                    <a:pt x="1608" y="9049"/>
                    <a:pt x="1394" y="8799"/>
                    <a:pt x="1215" y="8525"/>
                  </a:cubicBezTo>
                  <a:lnTo>
                    <a:pt x="1370" y="7216"/>
                  </a:lnTo>
                  <a:cubicBezTo>
                    <a:pt x="1382" y="7061"/>
                    <a:pt x="1323" y="6906"/>
                    <a:pt x="1215" y="6787"/>
                  </a:cubicBezTo>
                  <a:lnTo>
                    <a:pt x="322" y="5930"/>
                  </a:lnTo>
                  <a:cubicBezTo>
                    <a:pt x="311" y="5811"/>
                    <a:pt x="311" y="5692"/>
                    <a:pt x="311" y="5573"/>
                  </a:cubicBezTo>
                  <a:cubicBezTo>
                    <a:pt x="311" y="4168"/>
                    <a:pt x="858" y="2846"/>
                    <a:pt x="1846" y="1846"/>
                  </a:cubicBezTo>
                  <a:cubicBezTo>
                    <a:pt x="2466" y="1227"/>
                    <a:pt x="3216" y="774"/>
                    <a:pt x="4037" y="536"/>
                  </a:cubicBezTo>
                  <a:lnTo>
                    <a:pt x="4037" y="536"/>
                  </a:lnTo>
                  <a:lnTo>
                    <a:pt x="3930" y="822"/>
                  </a:lnTo>
                  <a:cubicBezTo>
                    <a:pt x="3894" y="905"/>
                    <a:pt x="3942" y="1001"/>
                    <a:pt x="4013" y="1024"/>
                  </a:cubicBezTo>
                  <a:cubicBezTo>
                    <a:pt x="4025" y="1024"/>
                    <a:pt x="4061" y="1048"/>
                    <a:pt x="4073" y="1048"/>
                  </a:cubicBezTo>
                  <a:cubicBezTo>
                    <a:pt x="4132" y="1048"/>
                    <a:pt x="4216" y="1001"/>
                    <a:pt x="4228" y="941"/>
                  </a:cubicBezTo>
                  <a:lnTo>
                    <a:pt x="4418" y="453"/>
                  </a:lnTo>
                  <a:cubicBezTo>
                    <a:pt x="4692" y="393"/>
                    <a:pt x="4966" y="346"/>
                    <a:pt x="5252" y="334"/>
                  </a:cubicBezTo>
                  <a:lnTo>
                    <a:pt x="5252" y="334"/>
                  </a:lnTo>
                  <a:lnTo>
                    <a:pt x="5025" y="1227"/>
                  </a:lnTo>
                  <a:lnTo>
                    <a:pt x="4966" y="1239"/>
                  </a:lnTo>
                  <a:lnTo>
                    <a:pt x="4073" y="1239"/>
                  </a:lnTo>
                  <a:cubicBezTo>
                    <a:pt x="3906" y="1239"/>
                    <a:pt x="3763" y="1358"/>
                    <a:pt x="3728" y="1536"/>
                  </a:cubicBezTo>
                  <a:lnTo>
                    <a:pt x="3656" y="2120"/>
                  </a:lnTo>
                  <a:lnTo>
                    <a:pt x="3251" y="2132"/>
                  </a:lnTo>
                  <a:cubicBezTo>
                    <a:pt x="3073" y="2144"/>
                    <a:pt x="2942" y="2275"/>
                    <a:pt x="2930" y="2453"/>
                  </a:cubicBezTo>
                  <a:lnTo>
                    <a:pt x="2918" y="2918"/>
                  </a:lnTo>
                  <a:cubicBezTo>
                    <a:pt x="2918" y="3025"/>
                    <a:pt x="2942" y="3108"/>
                    <a:pt x="3013" y="3168"/>
                  </a:cubicBezTo>
                  <a:cubicBezTo>
                    <a:pt x="3083" y="3238"/>
                    <a:pt x="3154" y="3266"/>
                    <a:pt x="3238" y="3266"/>
                  </a:cubicBezTo>
                  <a:cubicBezTo>
                    <a:pt x="3254" y="3266"/>
                    <a:pt x="3270" y="3265"/>
                    <a:pt x="3287" y="3263"/>
                  </a:cubicBezTo>
                  <a:lnTo>
                    <a:pt x="3311" y="3263"/>
                  </a:lnTo>
                  <a:lnTo>
                    <a:pt x="2989" y="3572"/>
                  </a:lnTo>
                  <a:cubicBezTo>
                    <a:pt x="2930" y="3632"/>
                    <a:pt x="2918" y="3739"/>
                    <a:pt x="2978" y="3810"/>
                  </a:cubicBezTo>
                  <a:cubicBezTo>
                    <a:pt x="3001" y="3846"/>
                    <a:pt x="3049" y="3870"/>
                    <a:pt x="3097" y="3870"/>
                  </a:cubicBezTo>
                  <a:cubicBezTo>
                    <a:pt x="3132" y="3870"/>
                    <a:pt x="3168" y="3858"/>
                    <a:pt x="3204" y="3822"/>
                  </a:cubicBezTo>
                  <a:lnTo>
                    <a:pt x="3811" y="3263"/>
                  </a:lnTo>
                  <a:lnTo>
                    <a:pt x="5144" y="3799"/>
                  </a:lnTo>
                  <a:cubicBezTo>
                    <a:pt x="5156" y="3810"/>
                    <a:pt x="5192" y="3810"/>
                    <a:pt x="5204" y="3810"/>
                  </a:cubicBezTo>
                  <a:lnTo>
                    <a:pt x="6847" y="3810"/>
                  </a:lnTo>
                  <a:cubicBezTo>
                    <a:pt x="6907" y="3810"/>
                    <a:pt x="6954" y="3787"/>
                    <a:pt x="6978" y="3739"/>
                  </a:cubicBezTo>
                  <a:lnTo>
                    <a:pt x="7157" y="3465"/>
                  </a:lnTo>
                  <a:cubicBezTo>
                    <a:pt x="7192" y="3429"/>
                    <a:pt x="7192" y="3382"/>
                    <a:pt x="7192" y="3334"/>
                  </a:cubicBezTo>
                  <a:cubicBezTo>
                    <a:pt x="7169" y="3287"/>
                    <a:pt x="7145" y="3251"/>
                    <a:pt x="7097" y="3227"/>
                  </a:cubicBezTo>
                  <a:lnTo>
                    <a:pt x="6680" y="3025"/>
                  </a:lnTo>
                  <a:lnTo>
                    <a:pt x="7169" y="2965"/>
                  </a:lnTo>
                  <a:cubicBezTo>
                    <a:pt x="7383" y="2929"/>
                    <a:pt x="7550" y="2751"/>
                    <a:pt x="7526" y="2548"/>
                  </a:cubicBezTo>
                  <a:cubicBezTo>
                    <a:pt x="7526" y="2429"/>
                    <a:pt x="7466" y="2322"/>
                    <a:pt x="7371" y="2251"/>
                  </a:cubicBezTo>
                  <a:cubicBezTo>
                    <a:pt x="7301" y="2198"/>
                    <a:pt x="7219" y="2165"/>
                    <a:pt x="7133" y="2165"/>
                  </a:cubicBezTo>
                  <a:cubicBezTo>
                    <a:pt x="7101" y="2165"/>
                    <a:pt x="7069" y="2170"/>
                    <a:pt x="7038" y="2179"/>
                  </a:cubicBezTo>
                  <a:lnTo>
                    <a:pt x="6811" y="2215"/>
                  </a:lnTo>
                  <a:cubicBezTo>
                    <a:pt x="6633" y="2251"/>
                    <a:pt x="6502" y="2370"/>
                    <a:pt x="6442" y="2548"/>
                  </a:cubicBezTo>
                  <a:lnTo>
                    <a:pt x="6371" y="2751"/>
                  </a:lnTo>
                  <a:lnTo>
                    <a:pt x="6002" y="2858"/>
                  </a:lnTo>
                  <a:cubicBezTo>
                    <a:pt x="5988" y="2860"/>
                    <a:pt x="5974" y="2861"/>
                    <a:pt x="5960" y="2861"/>
                  </a:cubicBezTo>
                  <a:cubicBezTo>
                    <a:pt x="5892" y="2861"/>
                    <a:pt x="5827" y="2836"/>
                    <a:pt x="5787" y="2787"/>
                  </a:cubicBezTo>
                  <a:lnTo>
                    <a:pt x="5525" y="2382"/>
                  </a:lnTo>
                  <a:cubicBezTo>
                    <a:pt x="5490" y="2334"/>
                    <a:pt x="5430" y="2310"/>
                    <a:pt x="5371" y="2310"/>
                  </a:cubicBezTo>
                  <a:lnTo>
                    <a:pt x="4156" y="2358"/>
                  </a:lnTo>
                  <a:cubicBezTo>
                    <a:pt x="4109" y="2358"/>
                    <a:pt x="4049" y="2382"/>
                    <a:pt x="4013" y="2429"/>
                  </a:cubicBezTo>
                  <a:lnTo>
                    <a:pt x="3644" y="2953"/>
                  </a:lnTo>
                  <a:lnTo>
                    <a:pt x="3216" y="2977"/>
                  </a:lnTo>
                  <a:lnTo>
                    <a:pt x="3204" y="2977"/>
                  </a:lnTo>
                  <a:lnTo>
                    <a:pt x="3204" y="2965"/>
                  </a:lnTo>
                  <a:lnTo>
                    <a:pt x="3216" y="2501"/>
                  </a:lnTo>
                  <a:cubicBezTo>
                    <a:pt x="3216" y="2501"/>
                    <a:pt x="3216" y="2489"/>
                    <a:pt x="3228" y="2489"/>
                  </a:cubicBezTo>
                  <a:lnTo>
                    <a:pt x="3763" y="2453"/>
                  </a:lnTo>
                  <a:cubicBezTo>
                    <a:pt x="3835" y="2453"/>
                    <a:pt x="3906" y="2394"/>
                    <a:pt x="3906" y="2310"/>
                  </a:cubicBezTo>
                  <a:lnTo>
                    <a:pt x="4001" y="1584"/>
                  </a:lnTo>
                  <a:cubicBezTo>
                    <a:pt x="4001" y="1584"/>
                    <a:pt x="4001" y="1560"/>
                    <a:pt x="4013" y="1560"/>
                  </a:cubicBezTo>
                  <a:lnTo>
                    <a:pt x="4966" y="1560"/>
                  </a:lnTo>
                  <a:lnTo>
                    <a:pt x="5871" y="1310"/>
                  </a:lnTo>
                  <a:cubicBezTo>
                    <a:pt x="5918" y="1298"/>
                    <a:pt x="5966" y="1263"/>
                    <a:pt x="5978" y="1203"/>
                  </a:cubicBezTo>
                  <a:lnTo>
                    <a:pt x="6097" y="882"/>
                  </a:lnTo>
                  <a:cubicBezTo>
                    <a:pt x="6133" y="786"/>
                    <a:pt x="6085" y="703"/>
                    <a:pt x="5990" y="667"/>
                  </a:cubicBezTo>
                  <a:cubicBezTo>
                    <a:pt x="5975" y="663"/>
                    <a:pt x="5960" y="661"/>
                    <a:pt x="5946" y="661"/>
                  </a:cubicBezTo>
                  <a:cubicBezTo>
                    <a:pt x="5875" y="661"/>
                    <a:pt x="5807" y="706"/>
                    <a:pt x="5787" y="774"/>
                  </a:cubicBezTo>
                  <a:lnTo>
                    <a:pt x="5692" y="1013"/>
                  </a:lnTo>
                  <a:lnTo>
                    <a:pt x="5323" y="1120"/>
                  </a:lnTo>
                  <a:lnTo>
                    <a:pt x="5537" y="310"/>
                  </a:lnTo>
                  <a:close/>
                  <a:moveTo>
                    <a:pt x="5585" y="0"/>
                  </a:moveTo>
                  <a:cubicBezTo>
                    <a:pt x="4097" y="0"/>
                    <a:pt x="2692" y="584"/>
                    <a:pt x="1632" y="1644"/>
                  </a:cubicBezTo>
                  <a:cubicBezTo>
                    <a:pt x="584" y="2691"/>
                    <a:pt x="1" y="4096"/>
                    <a:pt x="1" y="5585"/>
                  </a:cubicBezTo>
                  <a:cubicBezTo>
                    <a:pt x="1" y="7073"/>
                    <a:pt x="584" y="8466"/>
                    <a:pt x="1632" y="9525"/>
                  </a:cubicBezTo>
                  <a:cubicBezTo>
                    <a:pt x="2692" y="10585"/>
                    <a:pt x="4097" y="11169"/>
                    <a:pt x="5585" y="11169"/>
                  </a:cubicBezTo>
                  <a:cubicBezTo>
                    <a:pt x="7073" y="11169"/>
                    <a:pt x="8466" y="10585"/>
                    <a:pt x="9526" y="9525"/>
                  </a:cubicBezTo>
                  <a:cubicBezTo>
                    <a:pt x="10586" y="8466"/>
                    <a:pt x="11157" y="7073"/>
                    <a:pt x="11157" y="5585"/>
                  </a:cubicBezTo>
                  <a:cubicBezTo>
                    <a:pt x="11157" y="4096"/>
                    <a:pt x="10586" y="2691"/>
                    <a:pt x="9526" y="1644"/>
                  </a:cubicBezTo>
                  <a:cubicBezTo>
                    <a:pt x="8466" y="584"/>
                    <a:pt x="7073" y="0"/>
                    <a:pt x="55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30" name="Google Shape;12130;p81"/>
            <p:cNvSpPr/>
            <p:nvPr/>
          </p:nvSpPr>
          <p:spPr>
            <a:xfrm>
              <a:off x="7406669" y="3594898"/>
              <a:ext cx="26336" cy="27968"/>
            </a:xfrm>
            <a:custGeom>
              <a:avLst/>
              <a:gdLst/>
              <a:ahLst/>
              <a:cxnLst/>
              <a:rect l="l" t="t" r="r" b="b"/>
              <a:pathLst>
                <a:path w="823" h="874" extrusionOk="0">
                  <a:moveTo>
                    <a:pt x="637" y="1"/>
                  </a:moveTo>
                  <a:cubicBezTo>
                    <a:pt x="592" y="1"/>
                    <a:pt x="551" y="19"/>
                    <a:pt x="525" y="52"/>
                  </a:cubicBezTo>
                  <a:lnTo>
                    <a:pt x="60" y="599"/>
                  </a:lnTo>
                  <a:cubicBezTo>
                    <a:pt x="1" y="671"/>
                    <a:pt x="13" y="778"/>
                    <a:pt x="72" y="825"/>
                  </a:cubicBezTo>
                  <a:cubicBezTo>
                    <a:pt x="108" y="849"/>
                    <a:pt x="156" y="873"/>
                    <a:pt x="180" y="873"/>
                  </a:cubicBezTo>
                  <a:cubicBezTo>
                    <a:pt x="227" y="873"/>
                    <a:pt x="275" y="849"/>
                    <a:pt x="299" y="814"/>
                  </a:cubicBezTo>
                  <a:lnTo>
                    <a:pt x="763" y="254"/>
                  </a:lnTo>
                  <a:cubicBezTo>
                    <a:pt x="822" y="194"/>
                    <a:pt x="822" y="99"/>
                    <a:pt x="751" y="40"/>
                  </a:cubicBezTo>
                  <a:cubicBezTo>
                    <a:pt x="713" y="13"/>
                    <a:pt x="674" y="1"/>
                    <a:pt x="6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31" name="Google Shape;12131;p81"/>
            <p:cNvSpPr/>
            <p:nvPr/>
          </p:nvSpPr>
          <p:spPr>
            <a:xfrm>
              <a:off x="7229133" y="3469074"/>
              <a:ext cx="254912" cy="180832"/>
            </a:xfrm>
            <a:custGeom>
              <a:avLst/>
              <a:gdLst/>
              <a:ahLst/>
              <a:cxnLst/>
              <a:rect l="l" t="t" r="r" b="b"/>
              <a:pathLst>
                <a:path w="7966" h="5651" extrusionOk="0">
                  <a:moveTo>
                    <a:pt x="5980" y="1"/>
                  </a:moveTo>
                  <a:cubicBezTo>
                    <a:pt x="5931" y="1"/>
                    <a:pt x="5884" y="21"/>
                    <a:pt x="5859" y="66"/>
                  </a:cubicBezTo>
                  <a:cubicBezTo>
                    <a:pt x="5823" y="138"/>
                    <a:pt x="5835" y="233"/>
                    <a:pt x="5894" y="293"/>
                  </a:cubicBezTo>
                  <a:lnTo>
                    <a:pt x="6442" y="781"/>
                  </a:lnTo>
                  <a:cubicBezTo>
                    <a:pt x="6478" y="817"/>
                    <a:pt x="6513" y="828"/>
                    <a:pt x="6573" y="828"/>
                  </a:cubicBezTo>
                  <a:lnTo>
                    <a:pt x="6859" y="793"/>
                  </a:lnTo>
                  <a:lnTo>
                    <a:pt x="6978" y="959"/>
                  </a:lnTo>
                  <a:lnTo>
                    <a:pt x="5942" y="1662"/>
                  </a:lnTo>
                  <a:cubicBezTo>
                    <a:pt x="5927" y="1667"/>
                    <a:pt x="5910" y="1670"/>
                    <a:pt x="5895" y="1670"/>
                  </a:cubicBezTo>
                  <a:cubicBezTo>
                    <a:pt x="5873" y="1670"/>
                    <a:pt x="5854" y="1664"/>
                    <a:pt x="5847" y="1650"/>
                  </a:cubicBezTo>
                  <a:lnTo>
                    <a:pt x="5168" y="555"/>
                  </a:lnTo>
                  <a:cubicBezTo>
                    <a:pt x="5139" y="511"/>
                    <a:pt x="5088" y="485"/>
                    <a:pt x="5036" y="485"/>
                  </a:cubicBezTo>
                  <a:cubicBezTo>
                    <a:pt x="5003" y="485"/>
                    <a:pt x="4970" y="496"/>
                    <a:pt x="4942" y="519"/>
                  </a:cubicBezTo>
                  <a:cubicBezTo>
                    <a:pt x="4870" y="555"/>
                    <a:pt x="4846" y="662"/>
                    <a:pt x="4894" y="733"/>
                  </a:cubicBezTo>
                  <a:lnTo>
                    <a:pt x="5644" y="1912"/>
                  </a:lnTo>
                  <a:cubicBezTo>
                    <a:pt x="5668" y="1960"/>
                    <a:pt x="5704" y="1983"/>
                    <a:pt x="5763" y="1983"/>
                  </a:cubicBezTo>
                  <a:lnTo>
                    <a:pt x="6132" y="2043"/>
                  </a:lnTo>
                  <a:lnTo>
                    <a:pt x="6144" y="2043"/>
                  </a:lnTo>
                  <a:lnTo>
                    <a:pt x="6144" y="2067"/>
                  </a:lnTo>
                  <a:lnTo>
                    <a:pt x="5299" y="2995"/>
                  </a:lnTo>
                  <a:lnTo>
                    <a:pt x="5251" y="3091"/>
                  </a:lnTo>
                  <a:lnTo>
                    <a:pt x="5132" y="3948"/>
                  </a:lnTo>
                  <a:cubicBezTo>
                    <a:pt x="5120" y="4043"/>
                    <a:pt x="5073" y="4115"/>
                    <a:pt x="5013" y="4162"/>
                  </a:cubicBezTo>
                  <a:lnTo>
                    <a:pt x="3834" y="5234"/>
                  </a:lnTo>
                  <a:cubicBezTo>
                    <a:pt x="3775" y="5293"/>
                    <a:pt x="3692" y="5317"/>
                    <a:pt x="3596" y="5317"/>
                  </a:cubicBezTo>
                  <a:cubicBezTo>
                    <a:pt x="3453" y="5317"/>
                    <a:pt x="3334" y="5234"/>
                    <a:pt x="3275" y="5103"/>
                  </a:cubicBezTo>
                  <a:lnTo>
                    <a:pt x="2846" y="3972"/>
                  </a:lnTo>
                  <a:lnTo>
                    <a:pt x="2739" y="2781"/>
                  </a:lnTo>
                  <a:cubicBezTo>
                    <a:pt x="2703" y="2436"/>
                    <a:pt x="2430" y="2162"/>
                    <a:pt x="2084" y="2150"/>
                  </a:cubicBezTo>
                  <a:lnTo>
                    <a:pt x="763" y="2079"/>
                  </a:lnTo>
                  <a:cubicBezTo>
                    <a:pt x="667" y="2079"/>
                    <a:pt x="608" y="2019"/>
                    <a:pt x="596" y="1948"/>
                  </a:cubicBezTo>
                  <a:lnTo>
                    <a:pt x="358" y="971"/>
                  </a:lnTo>
                  <a:cubicBezTo>
                    <a:pt x="346" y="912"/>
                    <a:pt x="358" y="840"/>
                    <a:pt x="417" y="793"/>
                  </a:cubicBezTo>
                  <a:lnTo>
                    <a:pt x="548" y="674"/>
                  </a:lnTo>
                  <a:cubicBezTo>
                    <a:pt x="608" y="614"/>
                    <a:pt x="620" y="519"/>
                    <a:pt x="560" y="436"/>
                  </a:cubicBezTo>
                  <a:cubicBezTo>
                    <a:pt x="529" y="398"/>
                    <a:pt x="488" y="380"/>
                    <a:pt x="444" y="380"/>
                  </a:cubicBezTo>
                  <a:cubicBezTo>
                    <a:pt x="404" y="380"/>
                    <a:pt x="362" y="395"/>
                    <a:pt x="322" y="424"/>
                  </a:cubicBezTo>
                  <a:lnTo>
                    <a:pt x="191" y="543"/>
                  </a:lnTo>
                  <a:cubicBezTo>
                    <a:pt x="60" y="674"/>
                    <a:pt x="1" y="852"/>
                    <a:pt x="48" y="1043"/>
                  </a:cubicBezTo>
                  <a:lnTo>
                    <a:pt x="286" y="2019"/>
                  </a:lnTo>
                  <a:cubicBezTo>
                    <a:pt x="346" y="2233"/>
                    <a:pt x="525" y="2388"/>
                    <a:pt x="763" y="2400"/>
                  </a:cubicBezTo>
                  <a:lnTo>
                    <a:pt x="2084" y="2471"/>
                  </a:lnTo>
                  <a:cubicBezTo>
                    <a:pt x="2263" y="2495"/>
                    <a:pt x="2406" y="2626"/>
                    <a:pt x="2430" y="2805"/>
                  </a:cubicBezTo>
                  <a:lnTo>
                    <a:pt x="2525" y="4007"/>
                  </a:lnTo>
                  <a:cubicBezTo>
                    <a:pt x="2525" y="4031"/>
                    <a:pt x="2525" y="4043"/>
                    <a:pt x="2549" y="4055"/>
                  </a:cubicBezTo>
                  <a:lnTo>
                    <a:pt x="2989" y="5210"/>
                  </a:lnTo>
                  <a:cubicBezTo>
                    <a:pt x="3096" y="5472"/>
                    <a:pt x="3346" y="5650"/>
                    <a:pt x="3620" y="5650"/>
                  </a:cubicBezTo>
                  <a:cubicBezTo>
                    <a:pt x="3775" y="5650"/>
                    <a:pt x="3942" y="5591"/>
                    <a:pt x="4061" y="5472"/>
                  </a:cubicBezTo>
                  <a:lnTo>
                    <a:pt x="5239" y="4400"/>
                  </a:lnTo>
                  <a:cubicBezTo>
                    <a:pt x="5358" y="4293"/>
                    <a:pt x="5430" y="4138"/>
                    <a:pt x="5466" y="3984"/>
                  </a:cubicBezTo>
                  <a:lnTo>
                    <a:pt x="5585" y="3162"/>
                  </a:lnTo>
                  <a:lnTo>
                    <a:pt x="6394" y="2257"/>
                  </a:lnTo>
                  <a:cubicBezTo>
                    <a:pt x="6490" y="2162"/>
                    <a:pt x="6501" y="2031"/>
                    <a:pt x="6478" y="1912"/>
                  </a:cubicBezTo>
                  <a:cubicBezTo>
                    <a:pt x="6454" y="1852"/>
                    <a:pt x="6418" y="1793"/>
                    <a:pt x="6370" y="1757"/>
                  </a:cubicBezTo>
                  <a:lnTo>
                    <a:pt x="7335" y="1102"/>
                  </a:lnTo>
                  <a:lnTo>
                    <a:pt x="7383" y="1067"/>
                  </a:lnTo>
                  <a:cubicBezTo>
                    <a:pt x="7430" y="1007"/>
                    <a:pt x="7406" y="924"/>
                    <a:pt x="7383" y="888"/>
                  </a:cubicBezTo>
                  <a:lnTo>
                    <a:pt x="7263" y="733"/>
                  </a:lnTo>
                  <a:lnTo>
                    <a:pt x="7466" y="709"/>
                  </a:lnTo>
                  <a:cubicBezTo>
                    <a:pt x="7481" y="705"/>
                    <a:pt x="7496" y="703"/>
                    <a:pt x="7510" y="703"/>
                  </a:cubicBezTo>
                  <a:cubicBezTo>
                    <a:pt x="7573" y="703"/>
                    <a:pt x="7625" y="744"/>
                    <a:pt x="7644" y="793"/>
                  </a:cubicBezTo>
                  <a:cubicBezTo>
                    <a:pt x="7680" y="852"/>
                    <a:pt x="7740" y="888"/>
                    <a:pt x="7799" y="888"/>
                  </a:cubicBezTo>
                  <a:cubicBezTo>
                    <a:pt x="7823" y="888"/>
                    <a:pt x="7859" y="864"/>
                    <a:pt x="7883" y="852"/>
                  </a:cubicBezTo>
                  <a:cubicBezTo>
                    <a:pt x="7942" y="817"/>
                    <a:pt x="7966" y="709"/>
                    <a:pt x="7918" y="650"/>
                  </a:cubicBezTo>
                  <a:cubicBezTo>
                    <a:pt x="7825" y="494"/>
                    <a:pt x="7668" y="393"/>
                    <a:pt x="7488" y="393"/>
                  </a:cubicBezTo>
                  <a:cubicBezTo>
                    <a:pt x="7461" y="393"/>
                    <a:pt x="7434" y="395"/>
                    <a:pt x="7406" y="400"/>
                  </a:cubicBezTo>
                  <a:lnTo>
                    <a:pt x="6609" y="483"/>
                  </a:lnTo>
                  <a:lnTo>
                    <a:pt x="6097" y="43"/>
                  </a:lnTo>
                  <a:cubicBezTo>
                    <a:pt x="6064" y="15"/>
                    <a:pt x="6021" y="1"/>
                    <a:pt x="598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32" name="Google Shape;12132;p81"/>
            <p:cNvSpPr/>
            <p:nvPr/>
          </p:nvSpPr>
          <p:spPr>
            <a:xfrm>
              <a:off x="7409741" y="3428370"/>
              <a:ext cx="22880" cy="27616"/>
            </a:xfrm>
            <a:custGeom>
              <a:avLst/>
              <a:gdLst/>
              <a:ahLst/>
              <a:cxnLst/>
              <a:rect l="l" t="t" r="r" b="b"/>
              <a:pathLst>
                <a:path w="715" h="863" extrusionOk="0">
                  <a:moveTo>
                    <a:pt x="177" y="1"/>
                  </a:moveTo>
                  <a:cubicBezTo>
                    <a:pt x="144" y="1"/>
                    <a:pt x="111" y="10"/>
                    <a:pt x="84" y="29"/>
                  </a:cubicBezTo>
                  <a:cubicBezTo>
                    <a:pt x="12" y="76"/>
                    <a:pt x="0" y="184"/>
                    <a:pt x="36" y="255"/>
                  </a:cubicBezTo>
                  <a:lnTo>
                    <a:pt x="393" y="791"/>
                  </a:lnTo>
                  <a:cubicBezTo>
                    <a:pt x="429" y="838"/>
                    <a:pt x="488" y="862"/>
                    <a:pt x="536" y="862"/>
                  </a:cubicBezTo>
                  <a:cubicBezTo>
                    <a:pt x="560" y="862"/>
                    <a:pt x="596" y="850"/>
                    <a:pt x="619" y="838"/>
                  </a:cubicBezTo>
                  <a:cubicBezTo>
                    <a:pt x="691" y="779"/>
                    <a:pt x="715" y="684"/>
                    <a:pt x="667" y="612"/>
                  </a:cubicBezTo>
                  <a:lnTo>
                    <a:pt x="310" y="76"/>
                  </a:lnTo>
                  <a:cubicBezTo>
                    <a:pt x="280" y="25"/>
                    <a:pt x="229" y="1"/>
                    <a:pt x="1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133" name="Google Shape;12133;p81"/>
          <p:cNvGrpSpPr/>
          <p:nvPr/>
        </p:nvGrpSpPr>
        <p:grpSpPr>
          <a:xfrm>
            <a:off x="3288400" y="3428602"/>
            <a:ext cx="344832" cy="356544"/>
            <a:chOff x="3316269" y="3352402"/>
            <a:chExt cx="344832" cy="356544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2134" name="Google Shape;12134;p81"/>
            <p:cNvSpPr/>
            <p:nvPr/>
          </p:nvSpPr>
          <p:spPr>
            <a:xfrm>
              <a:off x="3546381" y="3557138"/>
              <a:ext cx="19840" cy="16576"/>
            </a:xfrm>
            <a:custGeom>
              <a:avLst/>
              <a:gdLst/>
              <a:ahLst/>
              <a:cxnLst/>
              <a:rect l="l" t="t" r="r" b="b"/>
              <a:pathLst>
                <a:path w="620" h="518" extrusionOk="0">
                  <a:moveTo>
                    <a:pt x="166" y="0"/>
                  </a:moveTo>
                  <a:cubicBezTo>
                    <a:pt x="115" y="0"/>
                    <a:pt x="65" y="22"/>
                    <a:pt x="37" y="65"/>
                  </a:cubicBezTo>
                  <a:cubicBezTo>
                    <a:pt x="1" y="148"/>
                    <a:pt x="13" y="243"/>
                    <a:pt x="84" y="291"/>
                  </a:cubicBezTo>
                  <a:lnTo>
                    <a:pt x="358" y="481"/>
                  </a:lnTo>
                  <a:cubicBezTo>
                    <a:pt x="382" y="505"/>
                    <a:pt x="418" y="517"/>
                    <a:pt x="441" y="517"/>
                  </a:cubicBezTo>
                  <a:cubicBezTo>
                    <a:pt x="489" y="517"/>
                    <a:pt x="549" y="481"/>
                    <a:pt x="572" y="446"/>
                  </a:cubicBezTo>
                  <a:cubicBezTo>
                    <a:pt x="620" y="362"/>
                    <a:pt x="596" y="267"/>
                    <a:pt x="537" y="220"/>
                  </a:cubicBezTo>
                  <a:lnTo>
                    <a:pt x="263" y="29"/>
                  </a:lnTo>
                  <a:cubicBezTo>
                    <a:pt x="234" y="10"/>
                    <a:pt x="200" y="0"/>
                    <a:pt x="1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35" name="Google Shape;12135;p81"/>
            <p:cNvSpPr/>
            <p:nvPr/>
          </p:nvSpPr>
          <p:spPr>
            <a:xfrm>
              <a:off x="3449997" y="3423730"/>
              <a:ext cx="14496" cy="18144"/>
            </a:xfrm>
            <a:custGeom>
              <a:avLst/>
              <a:gdLst/>
              <a:ahLst/>
              <a:cxnLst/>
              <a:rect l="l" t="t" r="r" b="b"/>
              <a:pathLst>
                <a:path w="453" h="567" extrusionOk="0">
                  <a:moveTo>
                    <a:pt x="180" y="1"/>
                  </a:moveTo>
                  <a:cubicBezTo>
                    <a:pt x="164" y="1"/>
                    <a:pt x="148" y="3"/>
                    <a:pt x="132" y="7"/>
                  </a:cubicBezTo>
                  <a:cubicBezTo>
                    <a:pt x="48" y="43"/>
                    <a:pt x="1" y="126"/>
                    <a:pt x="36" y="221"/>
                  </a:cubicBezTo>
                  <a:lnTo>
                    <a:pt x="108" y="459"/>
                  </a:lnTo>
                  <a:cubicBezTo>
                    <a:pt x="132" y="531"/>
                    <a:pt x="191" y="567"/>
                    <a:pt x="251" y="567"/>
                  </a:cubicBezTo>
                  <a:cubicBezTo>
                    <a:pt x="274" y="567"/>
                    <a:pt x="286" y="567"/>
                    <a:pt x="310" y="543"/>
                  </a:cubicBezTo>
                  <a:cubicBezTo>
                    <a:pt x="405" y="531"/>
                    <a:pt x="453" y="436"/>
                    <a:pt x="417" y="352"/>
                  </a:cubicBezTo>
                  <a:lnTo>
                    <a:pt x="346" y="114"/>
                  </a:lnTo>
                  <a:cubicBezTo>
                    <a:pt x="316" y="45"/>
                    <a:pt x="254" y="1"/>
                    <a:pt x="18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36" name="Google Shape;12136;p81"/>
            <p:cNvSpPr/>
            <p:nvPr/>
          </p:nvSpPr>
          <p:spPr>
            <a:xfrm>
              <a:off x="3316269" y="3352402"/>
              <a:ext cx="344832" cy="356544"/>
            </a:xfrm>
            <a:custGeom>
              <a:avLst/>
              <a:gdLst/>
              <a:ahLst/>
              <a:cxnLst/>
              <a:rect l="l" t="t" r="r" b="b"/>
              <a:pathLst>
                <a:path w="10776" h="11142" extrusionOk="0">
                  <a:moveTo>
                    <a:pt x="2870" y="2819"/>
                  </a:moveTo>
                  <a:cubicBezTo>
                    <a:pt x="2941" y="2819"/>
                    <a:pt x="3013" y="2867"/>
                    <a:pt x="3048" y="2950"/>
                  </a:cubicBezTo>
                  <a:cubicBezTo>
                    <a:pt x="3084" y="2998"/>
                    <a:pt x="3060" y="3046"/>
                    <a:pt x="3048" y="3093"/>
                  </a:cubicBezTo>
                  <a:cubicBezTo>
                    <a:pt x="3025" y="3129"/>
                    <a:pt x="2989" y="3165"/>
                    <a:pt x="2941" y="3189"/>
                  </a:cubicBezTo>
                  <a:cubicBezTo>
                    <a:pt x="2925" y="3199"/>
                    <a:pt x="2904" y="3205"/>
                    <a:pt x="2882" y="3205"/>
                  </a:cubicBezTo>
                  <a:cubicBezTo>
                    <a:pt x="2854" y="3205"/>
                    <a:pt x="2825" y="3196"/>
                    <a:pt x="2798" y="3177"/>
                  </a:cubicBezTo>
                  <a:cubicBezTo>
                    <a:pt x="2751" y="3153"/>
                    <a:pt x="2727" y="3117"/>
                    <a:pt x="2691" y="3069"/>
                  </a:cubicBezTo>
                  <a:cubicBezTo>
                    <a:pt x="2656" y="2974"/>
                    <a:pt x="2703" y="2867"/>
                    <a:pt x="2810" y="2831"/>
                  </a:cubicBezTo>
                  <a:cubicBezTo>
                    <a:pt x="2822" y="2831"/>
                    <a:pt x="2858" y="2819"/>
                    <a:pt x="2870" y="2819"/>
                  </a:cubicBezTo>
                  <a:close/>
                  <a:moveTo>
                    <a:pt x="2310" y="3367"/>
                  </a:moveTo>
                  <a:cubicBezTo>
                    <a:pt x="2382" y="3367"/>
                    <a:pt x="2453" y="3415"/>
                    <a:pt x="2489" y="3498"/>
                  </a:cubicBezTo>
                  <a:cubicBezTo>
                    <a:pt x="2501" y="3546"/>
                    <a:pt x="2501" y="3605"/>
                    <a:pt x="2465" y="3653"/>
                  </a:cubicBezTo>
                  <a:cubicBezTo>
                    <a:pt x="2441" y="3701"/>
                    <a:pt x="2406" y="3724"/>
                    <a:pt x="2370" y="3760"/>
                  </a:cubicBezTo>
                  <a:cubicBezTo>
                    <a:pt x="2352" y="3764"/>
                    <a:pt x="2333" y="3767"/>
                    <a:pt x="2314" y="3767"/>
                  </a:cubicBezTo>
                  <a:cubicBezTo>
                    <a:pt x="2280" y="3767"/>
                    <a:pt x="2245" y="3759"/>
                    <a:pt x="2215" y="3736"/>
                  </a:cubicBezTo>
                  <a:cubicBezTo>
                    <a:pt x="2167" y="3712"/>
                    <a:pt x="2144" y="3677"/>
                    <a:pt x="2108" y="3641"/>
                  </a:cubicBezTo>
                  <a:cubicBezTo>
                    <a:pt x="2108" y="3593"/>
                    <a:pt x="2108" y="3534"/>
                    <a:pt x="2144" y="3486"/>
                  </a:cubicBezTo>
                  <a:cubicBezTo>
                    <a:pt x="2167" y="3450"/>
                    <a:pt x="2203" y="3415"/>
                    <a:pt x="2251" y="3379"/>
                  </a:cubicBezTo>
                  <a:cubicBezTo>
                    <a:pt x="2263" y="3379"/>
                    <a:pt x="2286" y="3367"/>
                    <a:pt x="2310" y="3367"/>
                  </a:cubicBezTo>
                  <a:close/>
                  <a:moveTo>
                    <a:pt x="3060" y="3546"/>
                  </a:moveTo>
                  <a:cubicBezTo>
                    <a:pt x="3096" y="3546"/>
                    <a:pt x="3120" y="3546"/>
                    <a:pt x="3156" y="3570"/>
                  </a:cubicBezTo>
                  <a:cubicBezTo>
                    <a:pt x="3191" y="3593"/>
                    <a:pt x="3227" y="3629"/>
                    <a:pt x="3263" y="3665"/>
                  </a:cubicBezTo>
                  <a:cubicBezTo>
                    <a:pt x="3275" y="3724"/>
                    <a:pt x="3263" y="3772"/>
                    <a:pt x="3239" y="3831"/>
                  </a:cubicBezTo>
                  <a:cubicBezTo>
                    <a:pt x="3215" y="3879"/>
                    <a:pt x="3179" y="3903"/>
                    <a:pt x="3144" y="3939"/>
                  </a:cubicBezTo>
                  <a:cubicBezTo>
                    <a:pt x="3124" y="3944"/>
                    <a:pt x="3102" y="3946"/>
                    <a:pt x="3080" y="3946"/>
                  </a:cubicBezTo>
                  <a:cubicBezTo>
                    <a:pt x="3049" y="3946"/>
                    <a:pt x="3017" y="3941"/>
                    <a:pt x="2989" y="3927"/>
                  </a:cubicBezTo>
                  <a:cubicBezTo>
                    <a:pt x="2941" y="3891"/>
                    <a:pt x="2917" y="3867"/>
                    <a:pt x="2882" y="3820"/>
                  </a:cubicBezTo>
                  <a:cubicBezTo>
                    <a:pt x="2870" y="3772"/>
                    <a:pt x="2870" y="3712"/>
                    <a:pt x="2894" y="3665"/>
                  </a:cubicBezTo>
                  <a:cubicBezTo>
                    <a:pt x="2929" y="3629"/>
                    <a:pt x="2953" y="3593"/>
                    <a:pt x="3001" y="3570"/>
                  </a:cubicBezTo>
                  <a:cubicBezTo>
                    <a:pt x="3025" y="3570"/>
                    <a:pt x="3048" y="3546"/>
                    <a:pt x="3060" y="3546"/>
                  </a:cubicBezTo>
                  <a:close/>
                  <a:moveTo>
                    <a:pt x="3584" y="3843"/>
                  </a:moveTo>
                  <a:lnTo>
                    <a:pt x="4191" y="4343"/>
                  </a:lnTo>
                  <a:lnTo>
                    <a:pt x="3501" y="4046"/>
                  </a:lnTo>
                  <a:cubicBezTo>
                    <a:pt x="3513" y="4022"/>
                    <a:pt x="3525" y="3998"/>
                    <a:pt x="3537" y="3962"/>
                  </a:cubicBezTo>
                  <a:cubicBezTo>
                    <a:pt x="3560" y="3939"/>
                    <a:pt x="3572" y="3891"/>
                    <a:pt x="3584" y="3843"/>
                  </a:cubicBezTo>
                  <a:close/>
                  <a:moveTo>
                    <a:pt x="9478" y="3974"/>
                  </a:moveTo>
                  <a:cubicBezTo>
                    <a:pt x="9835" y="4141"/>
                    <a:pt x="10145" y="4391"/>
                    <a:pt x="10418" y="4713"/>
                  </a:cubicBezTo>
                  <a:cubicBezTo>
                    <a:pt x="10228" y="4998"/>
                    <a:pt x="9966" y="5260"/>
                    <a:pt x="9704" y="5451"/>
                  </a:cubicBezTo>
                  <a:cubicBezTo>
                    <a:pt x="9597" y="5332"/>
                    <a:pt x="9478" y="5248"/>
                    <a:pt x="9347" y="5153"/>
                  </a:cubicBezTo>
                  <a:cubicBezTo>
                    <a:pt x="9228" y="5094"/>
                    <a:pt x="9097" y="5022"/>
                    <a:pt x="8918" y="4963"/>
                  </a:cubicBezTo>
                  <a:lnTo>
                    <a:pt x="9406" y="4939"/>
                  </a:lnTo>
                  <a:cubicBezTo>
                    <a:pt x="9490" y="4939"/>
                    <a:pt x="9573" y="4844"/>
                    <a:pt x="9549" y="4760"/>
                  </a:cubicBezTo>
                  <a:cubicBezTo>
                    <a:pt x="9549" y="4672"/>
                    <a:pt x="9478" y="4604"/>
                    <a:pt x="9391" y="4604"/>
                  </a:cubicBezTo>
                  <a:cubicBezTo>
                    <a:pt x="9385" y="4604"/>
                    <a:pt x="9378" y="4605"/>
                    <a:pt x="9371" y="4605"/>
                  </a:cubicBezTo>
                  <a:lnTo>
                    <a:pt x="8656" y="4665"/>
                  </a:lnTo>
                  <a:cubicBezTo>
                    <a:pt x="8871" y="4546"/>
                    <a:pt x="9061" y="4427"/>
                    <a:pt x="9192" y="4308"/>
                  </a:cubicBezTo>
                  <a:cubicBezTo>
                    <a:pt x="9299" y="4201"/>
                    <a:pt x="9394" y="4105"/>
                    <a:pt x="9478" y="3974"/>
                  </a:cubicBezTo>
                  <a:close/>
                  <a:moveTo>
                    <a:pt x="4245" y="304"/>
                  </a:moveTo>
                  <a:cubicBezTo>
                    <a:pt x="4475" y="304"/>
                    <a:pt x="4701" y="348"/>
                    <a:pt x="4906" y="438"/>
                  </a:cubicBezTo>
                  <a:cubicBezTo>
                    <a:pt x="5299" y="605"/>
                    <a:pt x="5561" y="903"/>
                    <a:pt x="5704" y="1260"/>
                  </a:cubicBezTo>
                  <a:cubicBezTo>
                    <a:pt x="5787" y="1522"/>
                    <a:pt x="5835" y="1867"/>
                    <a:pt x="5799" y="2284"/>
                  </a:cubicBezTo>
                  <a:cubicBezTo>
                    <a:pt x="5537" y="2819"/>
                    <a:pt x="5370" y="3367"/>
                    <a:pt x="5287" y="3665"/>
                  </a:cubicBezTo>
                  <a:cubicBezTo>
                    <a:pt x="5251" y="3760"/>
                    <a:pt x="5311" y="3843"/>
                    <a:pt x="5406" y="3879"/>
                  </a:cubicBezTo>
                  <a:cubicBezTo>
                    <a:pt x="5418" y="3883"/>
                    <a:pt x="5431" y="3884"/>
                    <a:pt x="5444" y="3884"/>
                  </a:cubicBezTo>
                  <a:cubicBezTo>
                    <a:pt x="5516" y="3884"/>
                    <a:pt x="5588" y="3831"/>
                    <a:pt x="5608" y="3760"/>
                  </a:cubicBezTo>
                  <a:cubicBezTo>
                    <a:pt x="5894" y="2748"/>
                    <a:pt x="6311" y="1926"/>
                    <a:pt x="6727" y="1534"/>
                  </a:cubicBezTo>
                  <a:cubicBezTo>
                    <a:pt x="6972" y="1309"/>
                    <a:pt x="7286" y="1190"/>
                    <a:pt x="7633" y="1190"/>
                  </a:cubicBezTo>
                  <a:cubicBezTo>
                    <a:pt x="7691" y="1190"/>
                    <a:pt x="7751" y="1193"/>
                    <a:pt x="7811" y="1200"/>
                  </a:cubicBezTo>
                  <a:cubicBezTo>
                    <a:pt x="8228" y="1236"/>
                    <a:pt x="8632" y="1450"/>
                    <a:pt x="8930" y="1772"/>
                  </a:cubicBezTo>
                  <a:cubicBezTo>
                    <a:pt x="9228" y="2105"/>
                    <a:pt x="9394" y="2522"/>
                    <a:pt x="9394" y="2939"/>
                  </a:cubicBezTo>
                  <a:cubicBezTo>
                    <a:pt x="9394" y="3355"/>
                    <a:pt x="9228" y="3724"/>
                    <a:pt x="8942" y="3974"/>
                  </a:cubicBezTo>
                  <a:cubicBezTo>
                    <a:pt x="8656" y="4236"/>
                    <a:pt x="8180" y="4474"/>
                    <a:pt x="7561" y="4653"/>
                  </a:cubicBezTo>
                  <a:lnTo>
                    <a:pt x="7549" y="4653"/>
                  </a:lnTo>
                  <a:cubicBezTo>
                    <a:pt x="7430" y="4641"/>
                    <a:pt x="7299" y="4635"/>
                    <a:pt x="7161" y="4635"/>
                  </a:cubicBezTo>
                  <a:cubicBezTo>
                    <a:pt x="7022" y="4635"/>
                    <a:pt x="6876" y="4641"/>
                    <a:pt x="6727" y="4653"/>
                  </a:cubicBezTo>
                  <a:cubicBezTo>
                    <a:pt x="6632" y="4653"/>
                    <a:pt x="6561" y="4724"/>
                    <a:pt x="6561" y="4808"/>
                  </a:cubicBezTo>
                  <a:cubicBezTo>
                    <a:pt x="6561" y="4903"/>
                    <a:pt x="6632" y="4974"/>
                    <a:pt x="6727" y="4974"/>
                  </a:cubicBezTo>
                  <a:cubicBezTo>
                    <a:pt x="6825" y="4971"/>
                    <a:pt x="6935" y="4968"/>
                    <a:pt x="7055" y="4968"/>
                  </a:cubicBezTo>
                  <a:cubicBezTo>
                    <a:pt x="7682" y="4968"/>
                    <a:pt x="8561" y="5039"/>
                    <a:pt x="9121" y="5379"/>
                  </a:cubicBezTo>
                  <a:cubicBezTo>
                    <a:pt x="9871" y="5856"/>
                    <a:pt x="10061" y="6844"/>
                    <a:pt x="9597" y="7630"/>
                  </a:cubicBezTo>
                  <a:cubicBezTo>
                    <a:pt x="9275" y="8174"/>
                    <a:pt x="8718" y="8485"/>
                    <a:pt x="8177" y="8485"/>
                  </a:cubicBezTo>
                  <a:cubicBezTo>
                    <a:pt x="7937" y="8485"/>
                    <a:pt x="7701" y="8424"/>
                    <a:pt x="7489" y="8296"/>
                  </a:cubicBezTo>
                  <a:cubicBezTo>
                    <a:pt x="6870" y="7939"/>
                    <a:pt x="6156" y="6975"/>
                    <a:pt x="5954" y="6487"/>
                  </a:cubicBezTo>
                  <a:cubicBezTo>
                    <a:pt x="5954" y="6463"/>
                    <a:pt x="5942" y="6463"/>
                    <a:pt x="5942" y="6451"/>
                  </a:cubicBezTo>
                  <a:cubicBezTo>
                    <a:pt x="5918" y="6356"/>
                    <a:pt x="5906" y="6284"/>
                    <a:pt x="5894" y="6213"/>
                  </a:cubicBezTo>
                  <a:cubicBezTo>
                    <a:pt x="5884" y="6132"/>
                    <a:pt x="5813" y="6077"/>
                    <a:pt x="5741" y="6077"/>
                  </a:cubicBezTo>
                  <a:cubicBezTo>
                    <a:pt x="5729" y="6077"/>
                    <a:pt x="5716" y="6078"/>
                    <a:pt x="5704" y="6082"/>
                  </a:cubicBezTo>
                  <a:cubicBezTo>
                    <a:pt x="5608" y="6094"/>
                    <a:pt x="5549" y="6189"/>
                    <a:pt x="5561" y="6272"/>
                  </a:cubicBezTo>
                  <a:cubicBezTo>
                    <a:pt x="5823" y="7463"/>
                    <a:pt x="5739" y="8475"/>
                    <a:pt x="5549" y="8951"/>
                  </a:cubicBezTo>
                  <a:cubicBezTo>
                    <a:pt x="5323" y="9499"/>
                    <a:pt x="4763" y="9844"/>
                    <a:pt x="4132" y="9844"/>
                  </a:cubicBezTo>
                  <a:cubicBezTo>
                    <a:pt x="3918" y="9844"/>
                    <a:pt x="3691" y="9797"/>
                    <a:pt x="3465" y="9713"/>
                  </a:cubicBezTo>
                  <a:cubicBezTo>
                    <a:pt x="2620" y="9368"/>
                    <a:pt x="2167" y="8487"/>
                    <a:pt x="2465" y="7737"/>
                  </a:cubicBezTo>
                  <a:cubicBezTo>
                    <a:pt x="2620" y="7356"/>
                    <a:pt x="2965" y="6927"/>
                    <a:pt x="3465" y="6463"/>
                  </a:cubicBezTo>
                  <a:cubicBezTo>
                    <a:pt x="3691" y="6379"/>
                    <a:pt x="3894" y="6272"/>
                    <a:pt x="4072" y="6165"/>
                  </a:cubicBezTo>
                  <a:cubicBezTo>
                    <a:pt x="4156" y="6129"/>
                    <a:pt x="4180" y="6034"/>
                    <a:pt x="4156" y="5951"/>
                  </a:cubicBezTo>
                  <a:cubicBezTo>
                    <a:pt x="4120" y="5888"/>
                    <a:pt x="4056" y="5859"/>
                    <a:pt x="3991" y="5859"/>
                  </a:cubicBezTo>
                  <a:cubicBezTo>
                    <a:pt x="3971" y="5859"/>
                    <a:pt x="3950" y="5862"/>
                    <a:pt x="3930" y="5867"/>
                  </a:cubicBezTo>
                  <a:cubicBezTo>
                    <a:pt x="3136" y="6291"/>
                    <a:pt x="2413" y="6517"/>
                    <a:pt x="1867" y="6517"/>
                  </a:cubicBezTo>
                  <a:cubicBezTo>
                    <a:pt x="1815" y="6517"/>
                    <a:pt x="1764" y="6515"/>
                    <a:pt x="1715" y="6510"/>
                  </a:cubicBezTo>
                  <a:cubicBezTo>
                    <a:pt x="1322" y="6475"/>
                    <a:pt x="965" y="6284"/>
                    <a:pt x="715" y="5963"/>
                  </a:cubicBezTo>
                  <a:cubicBezTo>
                    <a:pt x="465" y="5629"/>
                    <a:pt x="322" y="5201"/>
                    <a:pt x="370" y="4748"/>
                  </a:cubicBezTo>
                  <a:cubicBezTo>
                    <a:pt x="439" y="3885"/>
                    <a:pt x="1086" y="3222"/>
                    <a:pt x="1839" y="3222"/>
                  </a:cubicBezTo>
                  <a:cubicBezTo>
                    <a:pt x="1865" y="3222"/>
                    <a:pt x="1891" y="3223"/>
                    <a:pt x="1917" y="3224"/>
                  </a:cubicBezTo>
                  <a:cubicBezTo>
                    <a:pt x="1894" y="3248"/>
                    <a:pt x="1858" y="3296"/>
                    <a:pt x="1846" y="3343"/>
                  </a:cubicBezTo>
                  <a:cubicBezTo>
                    <a:pt x="1786" y="3462"/>
                    <a:pt x="1774" y="3605"/>
                    <a:pt x="1810" y="3736"/>
                  </a:cubicBezTo>
                  <a:cubicBezTo>
                    <a:pt x="1858" y="3879"/>
                    <a:pt x="1953" y="3974"/>
                    <a:pt x="2084" y="4034"/>
                  </a:cubicBezTo>
                  <a:cubicBezTo>
                    <a:pt x="2155" y="4070"/>
                    <a:pt x="2227" y="4093"/>
                    <a:pt x="2310" y="4093"/>
                  </a:cubicBezTo>
                  <a:cubicBezTo>
                    <a:pt x="2370" y="4093"/>
                    <a:pt x="2429" y="4082"/>
                    <a:pt x="2465" y="4070"/>
                  </a:cubicBezTo>
                  <a:cubicBezTo>
                    <a:pt x="2513" y="4058"/>
                    <a:pt x="2560" y="4022"/>
                    <a:pt x="2608" y="3998"/>
                  </a:cubicBezTo>
                  <a:cubicBezTo>
                    <a:pt x="2644" y="4082"/>
                    <a:pt x="2739" y="4153"/>
                    <a:pt x="2822" y="4201"/>
                  </a:cubicBezTo>
                  <a:cubicBezTo>
                    <a:pt x="2906" y="4236"/>
                    <a:pt x="2977" y="4260"/>
                    <a:pt x="3048" y="4260"/>
                  </a:cubicBezTo>
                  <a:cubicBezTo>
                    <a:pt x="3084" y="4260"/>
                    <a:pt x="3120" y="4260"/>
                    <a:pt x="3156" y="4248"/>
                  </a:cubicBezTo>
                  <a:lnTo>
                    <a:pt x="4692" y="4951"/>
                  </a:lnTo>
                  <a:lnTo>
                    <a:pt x="2406" y="4974"/>
                  </a:lnTo>
                  <a:cubicBezTo>
                    <a:pt x="2322" y="4974"/>
                    <a:pt x="2251" y="5046"/>
                    <a:pt x="2251" y="5141"/>
                  </a:cubicBezTo>
                  <a:cubicBezTo>
                    <a:pt x="2251" y="5225"/>
                    <a:pt x="2322" y="5308"/>
                    <a:pt x="2406" y="5308"/>
                  </a:cubicBezTo>
                  <a:lnTo>
                    <a:pt x="5049" y="5260"/>
                  </a:lnTo>
                  <a:lnTo>
                    <a:pt x="4275" y="7772"/>
                  </a:lnTo>
                  <a:lnTo>
                    <a:pt x="4275" y="7820"/>
                  </a:lnTo>
                  <a:cubicBezTo>
                    <a:pt x="4275" y="7892"/>
                    <a:pt x="4311" y="7951"/>
                    <a:pt x="4394" y="7963"/>
                  </a:cubicBezTo>
                  <a:lnTo>
                    <a:pt x="4430" y="7963"/>
                  </a:lnTo>
                  <a:cubicBezTo>
                    <a:pt x="4513" y="7963"/>
                    <a:pt x="4572" y="7927"/>
                    <a:pt x="4584" y="7844"/>
                  </a:cubicBezTo>
                  <a:lnTo>
                    <a:pt x="5358" y="5332"/>
                  </a:lnTo>
                  <a:lnTo>
                    <a:pt x="6668" y="6260"/>
                  </a:lnTo>
                  <a:cubicBezTo>
                    <a:pt x="6692" y="6272"/>
                    <a:pt x="6727" y="6284"/>
                    <a:pt x="6751" y="6284"/>
                  </a:cubicBezTo>
                  <a:cubicBezTo>
                    <a:pt x="6799" y="6284"/>
                    <a:pt x="6858" y="6260"/>
                    <a:pt x="6894" y="6213"/>
                  </a:cubicBezTo>
                  <a:cubicBezTo>
                    <a:pt x="6930" y="6141"/>
                    <a:pt x="6918" y="6034"/>
                    <a:pt x="6847" y="5987"/>
                  </a:cubicBezTo>
                  <a:lnTo>
                    <a:pt x="5537" y="5070"/>
                  </a:lnTo>
                  <a:lnTo>
                    <a:pt x="7644" y="3486"/>
                  </a:lnTo>
                  <a:cubicBezTo>
                    <a:pt x="7692" y="3462"/>
                    <a:pt x="7704" y="3415"/>
                    <a:pt x="7704" y="3355"/>
                  </a:cubicBezTo>
                  <a:cubicBezTo>
                    <a:pt x="7704" y="3331"/>
                    <a:pt x="7692" y="3284"/>
                    <a:pt x="7680" y="3248"/>
                  </a:cubicBezTo>
                  <a:cubicBezTo>
                    <a:pt x="7646" y="3208"/>
                    <a:pt x="7597" y="3186"/>
                    <a:pt x="7550" y="3186"/>
                  </a:cubicBezTo>
                  <a:cubicBezTo>
                    <a:pt x="7514" y="3186"/>
                    <a:pt x="7479" y="3199"/>
                    <a:pt x="7454" y="3224"/>
                  </a:cubicBezTo>
                  <a:lnTo>
                    <a:pt x="5346" y="4796"/>
                  </a:lnTo>
                  <a:lnTo>
                    <a:pt x="4775" y="3141"/>
                  </a:lnTo>
                  <a:cubicBezTo>
                    <a:pt x="4756" y="3077"/>
                    <a:pt x="4696" y="3034"/>
                    <a:pt x="4631" y="3034"/>
                  </a:cubicBezTo>
                  <a:cubicBezTo>
                    <a:pt x="4611" y="3034"/>
                    <a:pt x="4592" y="3037"/>
                    <a:pt x="4572" y="3046"/>
                  </a:cubicBezTo>
                  <a:cubicBezTo>
                    <a:pt x="4477" y="3069"/>
                    <a:pt x="4430" y="3165"/>
                    <a:pt x="4465" y="3248"/>
                  </a:cubicBezTo>
                  <a:lnTo>
                    <a:pt x="4882" y="4486"/>
                  </a:lnTo>
                  <a:lnTo>
                    <a:pt x="3298" y="3189"/>
                  </a:lnTo>
                  <a:cubicBezTo>
                    <a:pt x="3358" y="3069"/>
                    <a:pt x="3382" y="2927"/>
                    <a:pt x="3334" y="2784"/>
                  </a:cubicBezTo>
                  <a:cubicBezTo>
                    <a:pt x="3258" y="2575"/>
                    <a:pt x="3053" y="2434"/>
                    <a:pt x="2841" y="2434"/>
                  </a:cubicBezTo>
                  <a:cubicBezTo>
                    <a:pt x="2787" y="2434"/>
                    <a:pt x="2732" y="2443"/>
                    <a:pt x="2679" y="2462"/>
                  </a:cubicBezTo>
                  <a:cubicBezTo>
                    <a:pt x="2667" y="2462"/>
                    <a:pt x="2644" y="2474"/>
                    <a:pt x="2632" y="2474"/>
                  </a:cubicBezTo>
                  <a:cubicBezTo>
                    <a:pt x="2608" y="2415"/>
                    <a:pt x="2584" y="2367"/>
                    <a:pt x="2572" y="2331"/>
                  </a:cubicBezTo>
                  <a:cubicBezTo>
                    <a:pt x="2453" y="1950"/>
                    <a:pt x="2489" y="1557"/>
                    <a:pt x="2691" y="1200"/>
                  </a:cubicBezTo>
                  <a:cubicBezTo>
                    <a:pt x="2906" y="819"/>
                    <a:pt x="3239" y="545"/>
                    <a:pt x="3656" y="402"/>
                  </a:cubicBezTo>
                  <a:cubicBezTo>
                    <a:pt x="3848" y="337"/>
                    <a:pt x="4048" y="304"/>
                    <a:pt x="4245" y="304"/>
                  </a:cubicBezTo>
                  <a:close/>
                  <a:moveTo>
                    <a:pt x="6323" y="7677"/>
                  </a:moveTo>
                  <a:lnTo>
                    <a:pt x="6323" y="7677"/>
                  </a:lnTo>
                  <a:cubicBezTo>
                    <a:pt x="6620" y="8046"/>
                    <a:pt x="6978" y="8392"/>
                    <a:pt x="7311" y="8582"/>
                  </a:cubicBezTo>
                  <a:cubicBezTo>
                    <a:pt x="7501" y="8701"/>
                    <a:pt x="7704" y="8773"/>
                    <a:pt x="7930" y="8808"/>
                  </a:cubicBezTo>
                  <a:cubicBezTo>
                    <a:pt x="7930" y="9368"/>
                    <a:pt x="7704" y="9951"/>
                    <a:pt x="7263" y="10547"/>
                  </a:cubicBezTo>
                  <a:cubicBezTo>
                    <a:pt x="6454" y="10428"/>
                    <a:pt x="5787" y="9951"/>
                    <a:pt x="5442" y="9666"/>
                  </a:cubicBezTo>
                  <a:cubicBezTo>
                    <a:pt x="5608" y="9499"/>
                    <a:pt x="5739" y="9308"/>
                    <a:pt x="5846" y="9082"/>
                  </a:cubicBezTo>
                  <a:cubicBezTo>
                    <a:pt x="5965" y="8773"/>
                    <a:pt x="6037" y="8356"/>
                    <a:pt x="6037" y="7856"/>
                  </a:cubicBezTo>
                  <a:lnTo>
                    <a:pt x="6525" y="9308"/>
                  </a:lnTo>
                  <a:cubicBezTo>
                    <a:pt x="6561" y="9380"/>
                    <a:pt x="6620" y="9416"/>
                    <a:pt x="6680" y="9416"/>
                  </a:cubicBezTo>
                  <a:cubicBezTo>
                    <a:pt x="6692" y="9416"/>
                    <a:pt x="6716" y="9416"/>
                    <a:pt x="6739" y="9404"/>
                  </a:cubicBezTo>
                  <a:cubicBezTo>
                    <a:pt x="6823" y="9368"/>
                    <a:pt x="6870" y="9285"/>
                    <a:pt x="6847" y="9189"/>
                  </a:cubicBezTo>
                  <a:lnTo>
                    <a:pt x="6323" y="7677"/>
                  </a:lnTo>
                  <a:close/>
                  <a:moveTo>
                    <a:pt x="2096" y="8606"/>
                  </a:moveTo>
                  <a:cubicBezTo>
                    <a:pt x="2191" y="8987"/>
                    <a:pt x="2394" y="9332"/>
                    <a:pt x="2691" y="9618"/>
                  </a:cubicBezTo>
                  <a:lnTo>
                    <a:pt x="2572" y="9797"/>
                  </a:lnTo>
                  <a:cubicBezTo>
                    <a:pt x="2525" y="9880"/>
                    <a:pt x="2548" y="9975"/>
                    <a:pt x="2620" y="10023"/>
                  </a:cubicBezTo>
                  <a:cubicBezTo>
                    <a:pt x="2644" y="10035"/>
                    <a:pt x="2679" y="10058"/>
                    <a:pt x="2703" y="10058"/>
                  </a:cubicBezTo>
                  <a:cubicBezTo>
                    <a:pt x="2763" y="10058"/>
                    <a:pt x="2810" y="10023"/>
                    <a:pt x="2846" y="9975"/>
                  </a:cubicBezTo>
                  <a:lnTo>
                    <a:pt x="2941" y="9820"/>
                  </a:lnTo>
                  <a:cubicBezTo>
                    <a:pt x="3060" y="9892"/>
                    <a:pt x="3203" y="9963"/>
                    <a:pt x="3334" y="10023"/>
                  </a:cubicBezTo>
                  <a:cubicBezTo>
                    <a:pt x="3513" y="10094"/>
                    <a:pt x="3703" y="10142"/>
                    <a:pt x="3882" y="10154"/>
                  </a:cubicBezTo>
                  <a:cubicBezTo>
                    <a:pt x="3406" y="10570"/>
                    <a:pt x="2751" y="10832"/>
                    <a:pt x="2084" y="10856"/>
                  </a:cubicBezTo>
                  <a:cubicBezTo>
                    <a:pt x="1798" y="10118"/>
                    <a:pt x="1810" y="9308"/>
                    <a:pt x="2096" y="8606"/>
                  </a:cubicBezTo>
                  <a:close/>
                  <a:moveTo>
                    <a:pt x="4287" y="0"/>
                  </a:moveTo>
                  <a:cubicBezTo>
                    <a:pt x="4050" y="0"/>
                    <a:pt x="3812" y="39"/>
                    <a:pt x="3584" y="117"/>
                  </a:cubicBezTo>
                  <a:cubicBezTo>
                    <a:pt x="3096" y="272"/>
                    <a:pt x="2679" y="617"/>
                    <a:pt x="2441" y="1045"/>
                  </a:cubicBezTo>
                  <a:cubicBezTo>
                    <a:pt x="2191" y="1498"/>
                    <a:pt x="2144" y="1986"/>
                    <a:pt x="2286" y="2450"/>
                  </a:cubicBezTo>
                  <a:cubicBezTo>
                    <a:pt x="2322" y="2534"/>
                    <a:pt x="2370" y="2629"/>
                    <a:pt x="2406" y="2724"/>
                  </a:cubicBezTo>
                  <a:cubicBezTo>
                    <a:pt x="2406" y="2724"/>
                    <a:pt x="2406" y="2748"/>
                    <a:pt x="2394" y="2748"/>
                  </a:cubicBezTo>
                  <a:cubicBezTo>
                    <a:pt x="2358" y="2808"/>
                    <a:pt x="2346" y="2867"/>
                    <a:pt x="2346" y="2927"/>
                  </a:cubicBezTo>
                  <a:cubicBezTo>
                    <a:pt x="2227" y="2891"/>
                    <a:pt x="2108" y="2879"/>
                    <a:pt x="1989" y="2867"/>
                  </a:cubicBezTo>
                  <a:cubicBezTo>
                    <a:pt x="1949" y="2864"/>
                    <a:pt x="1909" y="2863"/>
                    <a:pt x="1869" y="2863"/>
                  </a:cubicBezTo>
                  <a:cubicBezTo>
                    <a:pt x="941" y="2863"/>
                    <a:pt x="128" y="3650"/>
                    <a:pt x="48" y="4701"/>
                  </a:cubicBezTo>
                  <a:cubicBezTo>
                    <a:pt x="0" y="5213"/>
                    <a:pt x="143" y="5725"/>
                    <a:pt x="465" y="6129"/>
                  </a:cubicBezTo>
                  <a:cubicBezTo>
                    <a:pt x="774" y="6522"/>
                    <a:pt x="1203" y="6760"/>
                    <a:pt x="1691" y="6808"/>
                  </a:cubicBezTo>
                  <a:lnTo>
                    <a:pt x="1858" y="6808"/>
                  </a:lnTo>
                  <a:cubicBezTo>
                    <a:pt x="2144" y="6808"/>
                    <a:pt x="2453" y="6749"/>
                    <a:pt x="2751" y="6677"/>
                  </a:cubicBezTo>
                  <a:lnTo>
                    <a:pt x="2751" y="6677"/>
                  </a:lnTo>
                  <a:cubicBezTo>
                    <a:pt x="2513" y="6939"/>
                    <a:pt x="2286" y="7260"/>
                    <a:pt x="2155" y="7570"/>
                  </a:cubicBezTo>
                  <a:cubicBezTo>
                    <a:pt x="2108" y="7677"/>
                    <a:pt x="2084" y="7796"/>
                    <a:pt x="2060" y="7892"/>
                  </a:cubicBezTo>
                  <a:cubicBezTo>
                    <a:pt x="1453" y="8820"/>
                    <a:pt x="1370" y="9999"/>
                    <a:pt x="1810" y="11035"/>
                  </a:cubicBezTo>
                  <a:cubicBezTo>
                    <a:pt x="1846" y="11094"/>
                    <a:pt x="1905" y="11142"/>
                    <a:pt x="1965" y="11142"/>
                  </a:cubicBezTo>
                  <a:cubicBezTo>
                    <a:pt x="2882" y="11130"/>
                    <a:pt x="3763" y="10749"/>
                    <a:pt x="4370" y="10118"/>
                  </a:cubicBezTo>
                  <a:cubicBezTo>
                    <a:pt x="4668" y="10082"/>
                    <a:pt x="4953" y="9975"/>
                    <a:pt x="5192" y="9832"/>
                  </a:cubicBezTo>
                  <a:cubicBezTo>
                    <a:pt x="5549" y="10142"/>
                    <a:pt x="6335" y="10725"/>
                    <a:pt x="7323" y="10844"/>
                  </a:cubicBezTo>
                  <a:lnTo>
                    <a:pt x="7335" y="10844"/>
                  </a:lnTo>
                  <a:cubicBezTo>
                    <a:pt x="7382" y="10844"/>
                    <a:pt x="7442" y="10809"/>
                    <a:pt x="7466" y="10785"/>
                  </a:cubicBezTo>
                  <a:cubicBezTo>
                    <a:pt x="7990" y="10118"/>
                    <a:pt x="8251" y="9439"/>
                    <a:pt x="8275" y="8773"/>
                  </a:cubicBezTo>
                  <a:cubicBezTo>
                    <a:pt x="8894" y="8749"/>
                    <a:pt x="9525" y="8368"/>
                    <a:pt x="9883" y="7761"/>
                  </a:cubicBezTo>
                  <a:cubicBezTo>
                    <a:pt x="10276" y="7082"/>
                    <a:pt x="10264" y="6272"/>
                    <a:pt x="9906" y="5689"/>
                  </a:cubicBezTo>
                  <a:cubicBezTo>
                    <a:pt x="10252" y="5439"/>
                    <a:pt x="10537" y="5117"/>
                    <a:pt x="10752" y="4724"/>
                  </a:cubicBezTo>
                  <a:cubicBezTo>
                    <a:pt x="10776" y="4701"/>
                    <a:pt x="10776" y="4617"/>
                    <a:pt x="10728" y="4582"/>
                  </a:cubicBezTo>
                  <a:cubicBezTo>
                    <a:pt x="10430" y="4189"/>
                    <a:pt x="10049" y="3891"/>
                    <a:pt x="9609" y="3689"/>
                  </a:cubicBezTo>
                  <a:cubicBezTo>
                    <a:pt x="9704" y="3474"/>
                    <a:pt x="9752" y="3248"/>
                    <a:pt x="9752" y="2998"/>
                  </a:cubicBezTo>
                  <a:cubicBezTo>
                    <a:pt x="9752" y="2498"/>
                    <a:pt x="9549" y="1998"/>
                    <a:pt x="9192" y="1617"/>
                  </a:cubicBezTo>
                  <a:cubicBezTo>
                    <a:pt x="8835" y="1224"/>
                    <a:pt x="8382" y="974"/>
                    <a:pt x="7870" y="926"/>
                  </a:cubicBezTo>
                  <a:cubicBezTo>
                    <a:pt x="7803" y="918"/>
                    <a:pt x="7736" y="914"/>
                    <a:pt x="7670" y="914"/>
                  </a:cubicBezTo>
                  <a:cubicBezTo>
                    <a:pt x="7244" y="914"/>
                    <a:pt x="6846" y="1075"/>
                    <a:pt x="6537" y="1343"/>
                  </a:cubicBezTo>
                  <a:cubicBezTo>
                    <a:pt x="6394" y="1462"/>
                    <a:pt x="6263" y="1617"/>
                    <a:pt x="6156" y="1772"/>
                  </a:cubicBezTo>
                  <a:cubicBezTo>
                    <a:pt x="6144" y="1557"/>
                    <a:pt x="6096" y="1367"/>
                    <a:pt x="6037" y="1176"/>
                  </a:cubicBezTo>
                  <a:cubicBezTo>
                    <a:pt x="5882" y="724"/>
                    <a:pt x="5537" y="367"/>
                    <a:pt x="5073" y="152"/>
                  </a:cubicBezTo>
                  <a:cubicBezTo>
                    <a:pt x="4825" y="51"/>
                    <a:pt x="4557" y="0"/>
                    <a:pt x="4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137" name="Google Shape;12137;p81"/>
          <p:cNvGrpSpPr/>
          <p:nvPr/>
        </p:nvGrpSpPr>
        <p:grpSpPr>
          <a:xfrm>
            <a:off x="5481040" y="3447706"/>
            <a:ext cx="358560" cy="319552"/>
            <a:chOff x="5508909" y="3371506"/>
            <a:chExt cx="358560" cy="319552"/>
          </a:xfrm>
          <a:gradFill>
            <a:gsLst>
              <a:gs pos="55000">
                <a:schemeClr val="bg1"/>
              </a:gs>
              <a:gs pos="58000">
                <a:schemeClr val="accent1">
                  <a:lumMod val="45000"/>
                  <a:lumOff val="55000"/>
                </a:schemeClr>
              </a:gs>
              <a:gs pos="55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2138" name="Google Shape;12138;p81"/>
            <p:cNvSpPr/>
            <p:nvPr/>
          </p:nvSpPr>
          <p:spPr>
            <a:xfrm>
              <a:off x="5545485" y="3384178"/>
              <a:ext cx="57184" cy="60736"/>
            </a:xfrm>
            <a:custGeom>
              <a:avLst/>
              <a:gdLst/>
              <a:ahLst/>
              <a:cxnLst/>
              <a:rect l="l" t="t" r="r" b="b"/>
              <a:pathLst>
                <a:path w="1787" h="1898" extrusionOk="0">
                  <a:moveTo>
                    <a:pt x="763" y="338"/>
                  </a:moveTo>
                  <a:cubicBezTo>
                    <a:pt x="942" y="338"/>
                    <a:pt x="1120" y="445"/>
                    <a:pt x="1239" y="636"/>
                  </a:cubicBezTo>
                  <a:cubicBezTo>
                    <a:pt x="1382" y="850"/>
                    <a:pt x="1465" y="1160"/>
                    <a:pt x="1394" y="1362"/>
                  </a:cubicBezTo>
                  <a:cubicBezTo>
                    <a:pt x="1382" y="1422"/>
                    <a:pt x="1358" y="1505"/>
                    <a:pt x="1299" y="1541"/>
                  </a:cubicBezTo>
                  <a:cubicBezTo>
                    <a:pt x="1263" y="1565"/>
                    <a:pt x="1215" y="1576"/>
                    <a:pt x="1180" y="1576"/>
                  </a:cubicBezTo>
                  <a:cubicBezTo>
                    <a:pt x="965" y="1576"/>
                    <a:pt x="644" y="1362"/>
                    <a:pt x="465" y="1100"/>
                  </a:cubicBezTo>
                  <a:cubicBezTo>
                    <a:pt x="370" y="945"/>
                    <a:pt x="322" y="791"/>
                    <a:pt x="358" y="648"/>
                  </a:cubicBezTo>
                  <a:cubicBezTo>
                    <a:pt x="394" y="552"/>
                    <a:pt x="441" y="457"/>
                    <a:pt x="537" y="398"/>
                  </a:cubicBezTo>
                  <a:cubicBezTo>
                    <a:pt x="608" y="350"/>
                    <a:pt x="691" y="338"/>
                    <a:pt x="763" y="338"/>
                  </a:cubicBezTo>
                  <a:close/>
                  <a:moveTo>
                    <a:pt x="780" y="0"/>
                  </a:moveTo>
                  <a:cubicBezTo>
                    <a:pt x="647" y="0"/>
                    <a:pt x="515" y="36"/>
                    <a:pt x="394" y="112"/>
                  </a:cubicBezTo>
                  <a:cubicBezTo>
                    <a:pt x="227" y="219"/>
                    <a:pt x="108" y="386"/>
                    <a:pt x="60" y="576"/>
                  </a:cubicBezTo>
                  <a:cubicBezTo>
                    <a:pt x="1" y="803"/>
                    <a:pt x="60" y="1053"/>
                    <a:pt x="191" y="1279"/>
                  </a:cubicBezTo>
                  <a:cubicBezTo>
                    <a:pt x="334" y="1481"/>
                    <a:pt x="537" y="1684"/>
                    <a:pt x="763" y="1779"/>
                  </a:cubicBezTo>
                  <a:cubicBezTo>
                    <a:pt x="906" y="1862"/>
                    <a:pt x="1061" y="1898"/>
                    <a:pt x="1180" y="1898"/>
                  </a:cubicBezTo>
                  <a:cubicBezTo>
                    <a:pt x="1287" y="1898"/>
                    <a:pt x="1382" y="1874"/>
                    <a:pt x="1465" y="1826"/>
                  </a:cubicBezTo>
                  <a:cubicBezTo>
                    <a:pt x="1596" y="1755"/>
                    <a:pt x="1668" y="1624"/>
                    <a:pt x="1715" y="1445"/>
                  </a:cubicBezTo>
                  <a:cubicBezTo>
                    <a:pt x="1787" y="1148"/>
                    <a:pt x="1715" y="755"/>
                    <a:pt x="1537" y="457"/>
                  </a:cubicBezTo>
                  <a:cubicBezTo>
                    <a:pt x="1350" y="165"/>
                    <a:pt x="1064" y="0"/>
                    <a:pt x="7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39" name="Google Shape;12139;p81"/>
            <p:cNvSpPr/>
            <p:nvPr/>
          </p:nvSpPr>
          <p:spPr>
            <a:xfrm>
              <a:off x="5508909" y="3429362"/>
              <a:ext cx="53760" cy="50624"/>
            </a:xfrm>
            <a:custGeom>
              <a:avLst/>
              <a:gdLst/>
              <a:ahLst/>
              <a:cxnLst/>
              <a:rect l="l" t="t" r="r" b="b"/>
              <a:pathLst>
                <a:path w="1680" h="1582" extrusionOk="0">
                  <a:moveTo>
                    <a:pt x="668" y="307"/>
                  </a:moveTo>
                  <a:cubicBezTo>
                    <a:pt x="775" y="307"/>
                    <a:pt x="906" y="355"/>
                    <a:pt x="1013" y="462"/>
                  </a:cubicBezTo>
                  <a:cubicBezTo>
                    <a:pt x="1215" y="641"/>
                    <a:pt x="1394" y="1045"/>
                    <a:pt x="1275" y="1176"/>
                  </a:cubicBezTo>
                  <a:cubicBezTo>
                    <a:pt x="1250" y="1217"/>
                    <a:pt x="1187" y="1236"/>
                    <a:pt x="1104" y="1236"/>
                  </a:cubicBezTo>
                  <a:cubicBezTo>
                    <a:pt x="1065" y="1236"/>
                    <a:pt x="1022" y="1232"/>
                    <a:pt x="977" y="1224"/>
                  </a:cubicBezTo>
                  <a:cubicBezTo>
                    <a:pt x="822" y="1188"/>
                    <a:pt x="656" y="1105"/>
                    <a:pt x="537" y="998"/>
                  </a:cubicBezTo>
                  <a:cubicBezTo>
                    <a:pt x="430" y="903"/>
                    <a:pt x="358" y="784"/>
                    <a:pt x="346" y="676"/>
                  </a:cubicBezTo>
                  <a:cubicBezTo>
                    <a:pt x="322" y="581"/>
                    <a:pt x="358" y="486"/>
                    <a:pt x="418" y="414"/>
                  </a:cubicBezTo>
                  <a:cubicBezTo>
                    <a:pt x="477" y="343"/>
                    <a:pt x="561" y="307"/>
                    <a:pt x="668" y="307"/>
                  </a:cubicBezTo>
                  <a:close/>
                  <a:moveTo>
                    <a:pt x="666" y="1"/>
                  </a:moveTo>
                  <a:cubicBezTo>
                    <a:pt x="480" y="1"/>
                    <a:pt x="305" y="75"/>
                    <a:pt x="180" y="224"/>
                  </a:cubicBezTo>
                  <a:cubicBezTo>
                    <a:pt x="60" y="367"/>
                    <a:pt x="1" y="545"/>
                    <a:pt x="25" y="748"/>
                  </a:cubicBezTo>
                  <a:cubicBezTo>
                    <a:pt x="60" y="938"/>
                    <a:pt x="168" y="1117"/>
                    <a:pt x="322" y="1260"/>
                  </a:cubicBezTo>
                  <a:cubicBezTo>
                    <a:pt x="489" y="1403"/>
                    <a:pt x="715" y="1522"/>
                    <a:pt x="918" y="1557"/>
                  </a:cubicBezTo>
                  <a:cubicBezTo>
                    <a:pt x="977" y="1581"/>
                    <a:pt x="1061" y="1581"/>
                    <a:pt x="1120" y="1581"/>
                  </a:cubicBezTo>
                  <a:cubicBezTo>
                    <a:pt x="1299" y="1581"/>
                    <a:pt x="1442" y="1522"/>
                    <a:pt x="1537" y="1415"/>
                  </a:cubicBezTo>
                  <a:cubicBezTo>
                    <a:pt x="1644" y="1236"/>
                    <a:pt x="1680" y="1022"/>
                    <a:pt x="1596" y="772"/>
                  </a:cubicBezTo>
                  <a:cubicBezTo>
                    <a:pt x="1513" y="569"/>
                    <a:pt x="1382" y="355"/>
                    <a:pt x="1215" y="224"/>
                  </a:cubicBezTo>
                  <a:cubicBezTo>
                    <a:pt x="1049" y="75"/>
                    <a:pt x="852" y="1"/>
                    <a:pt x="6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40" name="Google Shape;12140;p81"/>
            <p:cNvSpPr/>
            <p:nvPr/>
          </p:nvSpPr>
          <p:spPr>
            <a:xfrm>
              <a:off x="5606829" y="3371506"/>
              <a:ext cx="51104" cy="63520"/>
            </a:xfrm>
            <a:custGeom>
              <a:avLst/>
              <a:gdLst/>
              <a:ahLst/>
              <a:cxnLst/>
              <a:rect l="l" t="t" r="r" b="b"/>
              <a:pathLst>
                <a:path w="1597" h="1985" extrusionOk="0">
                  <a:moveTo>
                    <a:pt x="811" y="0"/>
                  </a:moveTo>
                  <a:cubicBezTo>
                    <a:pt x="519" y="0"/>
                    <a:pt x="257" y="172"/>
                    <a:pt x="108" y="448"/>
                  </a:cubicBezTo>
                  <a:cubicBezTo>
                    <a:pt x="60" y="532"/>
                    <a:pt x="96" y="627"/>
                    <a:pt x="179" y="675"/>
                  </a:cubicBezTo>
                  <a:cubicBezTo>
                    <a:pt x="205" y="689"/>
                    <a:pt x="231" y="696"/>
                    <a:pt x="257" y="696"/>
                  </a:cubicBezTo>
                  <a:cubicBezTo>
                    <a:pt x="317" y="696"/>
                    <a:pt x="373" y="661"/>
                    <a:pt x="406" y="603"/>
                  </a:cubicBezTo>
                  <a:cubicBezTo>
                    <a:pt x="503" y="430"/>
                    <a:pt x="659" y="326"/>
                    <a:pt x="829" y="326"/>
                  </a:cubicBezTo>
                  <a:cubicBezTo>
                    <a:pt x="847" y="326"/>
                    <a:pt x="864" y="327"/>
                    <a:pt x="882" y="329"/>
                  </a:cubicBezTo>
                  <a:cubicBezTo>
                    <a:pt x="989" y="353"/>
                    <a:pt x="1096" y="413"/>
                    <a:pt x="1156" y="496"/>
                  </a:cubicBezTo>
                  <a:cubicBezTo>
                    <a:pt x="1239" y="615"/>
                    <a:pt x="1263" y="782"/>
                    <a:pt x="1239" y="948"/>
                  </a:cubicBezTo>
                  <a:cubicBezTo>
                    <a:pt x="1181" y="1307"/>
                    <a:pt x="888" y="1676"/>
                    <a:pt x="675" y="1676"/>
                  </a:cubicBezTo>
                  <a:cubicBezTo>
                    <a:pt x="669" y="1676"/>
                    <a:pt x="662" y="1675"/>
                    <a:pt x="656" y="1675"/>
                  </a:cubicBezTo>
                  <a:cubicBezTo>
                    <a:pt x="513" y="1663"/>
                    <a:pt x="370" y="1401"/>
                    <a:pt x="334" y="1103"/>
                  </a:cubicBezTo>
                  <a:cubicBezTo>
                    <a:pt x="310" y="1020"/>
                    <a:pt x="239" y="960"/>
                    <a:pt x="156" y="960"/>
                  </a:cubicBezTo>
                  <a:cubicBezTo>
                    <a:pt x="60" y="972"/>
                    <a:pt x="1" y="1044"/>
                    <a:pt x="1" y="1139"/>
                  </a:cubicBezTo>
                  <a:cubicBezTo>
                    <a:pt x="48" y="1520"/>
                    <a:pt x="251" y="1937"/>
                    <a:pt x="608" y="1984"/>
                  </a:cubicBezTo>
                  <a:lnTo>
                    <a:pt x="691" y="1984"/>
                  </a:lnTo>
                  <a:cubicBezTo>
                    <a:pt x="882" y="1984"/>
                    <a:pt x="1072" y="1877"/>
                    <a:pt x="1251" y="1675"/>
                  </a:cubicBezTo>
                  <a:cubicBezTo>
                    <a:pt x="1418" y="1484"/>
                    <a:pt x="1537" y="1222"/>
                    <a:pt x="1561" y="984"/>
                  </a:cubicBezTo>
                  <a:cubicBezTo>
                    <a:pt x="1596" y="734"/>
                    <a:pt x="1537" y="484"/>
                    <a:pt x="1406" y="306"/>
                  </a:cubicBezTo>
                  <a:cubicBezTo>
                    <a:pt x="1287" y="139"/>
                    <a:pt x="1108" y="32"/>
                    <a:pt x="918" y="8"/>
                  </a:cubicBezTo>
                  <a:cubicBezTo>
                    <a:pt x="882" y="3"/>
                    <a:pt x="846" y="0"/>
                    <a:pt x="8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41" name="Google Shape;12141;p81"/>
            <p:cNvSpPr/>
            <p:nvPr/>
          </p:nvSpPr>
          <p:spPr>
            <a:xfrm>
              <a:off x="5659789" y="3396786"/>
              <a:ext cx="48032" cy="55392"/>
            </a:xfrm>
            <a:custGeom>
              <a:avLst/>
              <a:gdLst/>
              <a:ahLst/>
              <a:cxnLst/>
              <a:rect l="l" t="t" r="r" b="b"/>
              <a:pathLst>
                <a:path w="1501" h="1731" extrusionOk="0">
                  <a:moveTo>
                    <a:pt x="834" y="313"/>
                  </a:moveTo>
                  <a:cubicBezTo>
                    <a:pt x="882" y="313"/>
                    <a:pt x="929" y="337"/>
                    <a:pt x="965" y="349"/>
                  </a:cubicBezTo>
                  <a:cubicBezTo>
                    <a:pt x="1060" y="385"/>
                    <a:pt x="1120" y="468"/>
                    <a:pt x="1144" y="551"/>
                  </a:cubicBezTo>
                  <a:cubicBezTo>
                    <a:pt x="1168" y="670"/>
                    <a:pt x="1144" y="813"/>
                    <a:pt x="1084" y="932"/>
                  </a:cubicBezTo>
                  <a:cubicBezTo>
                    <a:pt x="981" y="1149"/>
                    <a:pt x="718" y="1392"/>
                    <a:pt x="549" y="1392"/>
                  </a:cubicBezTo>
                  <a:cubicBezTo>
                    <a:pt x="522" y="1392"/>
                    <a:pt x="498" y="1386"/>
                    <a:pt x="477" y="1373"/>
                  </a:cubicBezTo>
                  <a:cubicBezTo>
                    <a:pt x="310" y="1301"/>
                    <a:pt x="334" y="873"/>
                    <a:pt x="453" y="611"/>
                  </a:cubicBezTo>
                  <a:cubicBezTo>
                    <a:pt x="513" y="492"/>
                    <a:pt x="596" y="385"/>
                    <a:pt x="703" y="349"/>
                  </a:cubicBezTo>
                  <a:cubicBezTo>
                    <a:pt x="751" y="337"/>
                    <a:pt x="787" y="313"/>
                    <a:pt x="834" y="313"/>
                  </a:cubicBezTo>
                  <a:close/>
                  <a:moveTo>
                    <a:pt x="828" y="1"/>
                  </a:moveTo>
                  <a:cubicBezTo>
                    <a:pt x="733" y="1"/>
                    <a:pt x="638" y="22"/>
                    <a:pt x="548" y="63"/>
                  </a:cubicBezTo>
                  <a:cubicBezTo>
                    <a:pt x="370" y="135"/>
                    <a:pt x="227" y="289"/>
                    <a:pt x="132" y="480"/>
                  </a:cubicBezTo>
                  <a:cubicBezTo>
                    <a:pt x="48" y="670"/>
                    <a:pt x="1" y="909"/>
                    <a:pt x="13" y="1135"/>
                  </a:cubicBezTo>
                  <a:cubicBezTo>
                    <a:pt x="37" y="1397"/>
                    <a:pt x="156" y="1599"/>
                    <a:pt x="334" y="1682"/>
                  </a:cubicBezTo>
                  <a:cubicBezTo>
                    <a:pt x="394" y="1718"/>
                    <a:pt x="465" y="1730"/>
                    <a:pt x="537" y="1730"/>
                  </a:cubicBezTo>
                  <a:cubicBezTo>
                    <a:pt x="882" y="1730"/>
                    <a:pt x="1239" y="1385"/>
                    <a:pt x="1382" y="1075"/>
                  </a:cubicBezTo>
                  <a:cubicBezTo>
                    <a:pt x="1477" y="885"/>
                    <a:pt x="1501" y="670"/>
                    <a:pt x="1441" y="480"/>
                  </a:cubicBezTo>
                  <a:cubicBezTo>
                    <a:pt x="1406" y="289"/>
                    <a:pt x="1263" y="135"/>
                    <a:pt x="1108" y="63"/>
                  </a:cubicBezTo>
                  <a:cubicBezTo>
                    <a:pt x="1019" y="22"/>
                    <a:pt x="924" y="1"/>
                    <a:pt x="82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42" name="Google Shape;12142;p81"/>
            <p:cNvSpPr/>
            <p:nvPr/>
          </p:nvSpPr>
          <p:spPr>
            <a:xfrm>
              <a:off x="5556941" y="3444402"/>
              <a:ext cx="131840" cy="93856"/>
            </a:xfrm>
            <a:custGeom>
              <a:avLst/>
              <a:gdLst/>
              <a:ahLst/>
              <a:cxnLst/>
              <a:rect l="l" t="t" r="r" b="b"/>
              <a:pathLst>
                <a:path w="4120" h="2933" extrusionOk="0">
                  <a:moveTo>
                    <a:pt x="2169" y="1"/>
                  </a:moveTo>
                  <a:cubicBezTo>
                    <a:pt x="2019" y="1"/>
                    <a:pt x="1871" y="17"/>
                    <a:pt x="1727" y="52"/>
                  </a:cubicBezTo>
                  <a:cubicBezTo>
                    <a:pt x="1203" y="159"/>
                    <a:pt x="750" y="433"/>
                    <a:pt x="429" y="849"/>
                  </a:cubicBezTo>
                  <a:cubicBezTo>
                    <a:pt x="119" y="1254"/>
                    <a:pt x="0" y="1730"/>
                    <a:pt x="72" y="2147"/>
                  </a:cubicBezTo>
                  <a:cubicBezTo>
                    <a:pt x="167" y="2564"/>
                    <a:pt x="429" y="2838"/>
                    <a:pt x="893" y="2909"/>
                  </a:cubicBezTo>
                  <a:cubicBezTo>
                    <a:pt x="1012" y="2921"/>
                    <a:pt x="1131" y="2933"/>
                    <a:pt x="1286" y="2933"/>
                  </a:cubicBezTo>
                  <a:cubicBezTo>
                    <a:pt x="1560" y="2933"/>
                    <a:pt x="1893" y="2897"/>
                    <a:pt x="2298" y="2814"/>
                  </a:cubicBezTo>
                  <a:cubicBezTo>
                    <a:pt x="2905" y="2695"/>
                    <a:pt x="3334" y="2552"/>
                    <a:pt x="3620" y="2361"/>
                  </a:cubicBezTo>
                  <a:cubicBezTo>
                    <a:pt x="3965" y="2135"/>
                    <a:pt x="4120" y="1790"/>
                    <a:pt x="4036" y="1361"/>
                  </a:cubicBezTo>
                  <a:cubicBezTo>
                    <a:pt x="3965" y="1016"/>
                    <a:pt x="3739" y="695"/>
                    <a:pt x="3405" y="433"/>
                  </a:cubicBezTo>
                  <a:cubicBezTo>
                    <a:pt x="3377" y="409"/>
                    <a:pt x="3344" y="399"/>
                    <a:pt x="3312" y="399"/>
                  </a:cubicBezTo>
                  <a:cubicBezTo>
                    <a:pt x="3261" y="399"/>
                    <a:pt x="3213" y="425"/>
                    <a:pt x="3191" y="468"/>
                  </a:cubicBezTo>
                  <a:cubicBezTo>
                    <a:pt x="3120" y="540"/>
                    <a:pt x="3143" y="647"/>
                    <a:pt x="3215" y="695"/>
                  </a:cubicBezTo>
                  <a:cubicBezTo>
                    <a:pt x="3489" y="885"/>
                    <a:pt x="3667" y="1135"/>
                    <a:pt x="3727" y="1397"/>
                  </a:cubicBezTo>
                  <a:cubicBezTo>
                    <a:pt x="3786" y="1683"/>
                    <a:pt x="3679" y="1909"/>
                    <a:pt x="3405" y="2088"/>
                  </a:cubicBezTo>
                  <a:cubicBezTo>
                    <a:pt x="3155" y="2254"/>
                    <a:pt x="2774" y="2385"/>
                    <a:pt x="2203" y="2504"/>
                  </a:cubicBezTo>
                  <a:cubicBezTo>
                    <a:pt x="1798" y="2576"/>
                    <a:pt x="1488" y="2623"/>
                    <a:pt x="1250" y="2623"/>
                  </a:cubicBezTo>
                  <a:cubicBezTo>
                    <a:pt x="595" y="2623"/>
                    <a:pt x="429" y="2373"/>
                    <a:pt x="369" y="2088"/>
                  </a:cubicBezTo>
                  <a:cubicBezTo>
                    <a:pt x="238" y="1433"/>
                    <a:pt x="810" y="564"/>
                    <a:pt x="1774" y="373"/>
                  </a:cubicBezTo>
                  <a:cubicBezTo>
                    <a:pt x="1898" y="348"/>
                    <a:pt x="2024" y="336"/>
                    <a:pt x="2151" y="336"/>
                  </a:cubicBezTo>
                  <a:cubicBezTo>
                    <a:pt x="2328" y="336"/>
                    <a:pt x="2505" y="360"/>
                    <a:pt x="2679" y="409"/>
                  </a:cubicBezTo>
                  <a:cubicBezTo>
                    <a:pt x="2694" y="412"/>
                    <a:pt x="2708" y="414"/>
                    <a:pt x="2722" y="414"/>
                  </a:cubicBezTo>
                  <a:cubicBezTo>
                    <a:pt x="2799" y="414"/>
                    <a:pt x="2863" y="362"/>
                    <a:pt x="2893" y="302"/>
                  </a:cubicBezTo>
                  <a:cubicBezTo>
                    <a:pt x="2917" y="206"/>
                    <a:pt x="2858" y="123"/>
                    <a:pt x="2786" y="87"/>
                  </a:cubicBezTo>
                  <a:cubicBezTo>
                    <a:pt x="2585" y="32"/>
                    <a:pt x="2376" y="1"/>
                    <a:pt x="21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43" name="Google Shape;12143;p81"/>
            <p:cNvSpPr/>
            <p:nvPr/>
          </p:nvSpPr>
          <p:spPr>
            <a:xfrm>
              <a:off x="5730285" y="3518386"/>
              <a:ext cx="50336" cy="64832"/>
            </a:xfrm>
            <a:custGeom>
              <a:avLst/>
              <a:gdLst/>
              <a:ahLst/>
              <a:cxnLst/>
              <a:rect l="l" t="t" r="r" b="b"/>
              <a:pathLst>
                <a:path w="1573" h="2026" extrusionOk="0">
                  <a:moveTo>
                    <a:pt x="786" y="311"/>
                  </a:moveTo>
                  <a:cubicBezTo>
                    <a:pt x="1060" y="323"/>
                    <a:pt x="1239" y="585"/>
                    <a:pt x="1239" y="907"/>
                  </a:cubicBezTo>
                  <a:cubicBezTo>
                    <a:pt x="1239" y="1157"/>
                    <a:pt x="1120" y="1454"/>
                    <a:pt x="953" y="1597"/>
                  </a:cubicBezTo>
                  <a:cubicBezTo>
                    <a:pt x="905" y="1633"/>
                    <a:pt x="834" y="1681"/>
                    <a:pt x="762" y="1681"/>
                  </a:cubicBezTo>
                  <a:cubicBezTo>
                    <a:pt x="548" y="1669"/>
                    <a:pt x="310" y="1240"/>
                    <a:pt x="322" y="847"/>
                  </a:cubicBezTo>
                  <a:cubicBezTo>
                    <a:pt x="322" y="669"/>
                    <a:pt x="381" y="526"/>
                    <a:pt x="489" y="419"/>
                  </a:cubicBezTo>
                  <a:cubicBezTo>
                    <a:pt x="560" y="347"/>
                    <a:pt x="667" y="311"/>
                    <a:pt x="774" y="311"/>
                  </a:cubicBezTo>
                  <a:close/>
                  <a:moveTo>
                    <a:pt x="766" y="1"/>
                  </a:moveTo>
                  <a:cubicBezTo>
                    <a:pt x="580" y="1"/>
                    <a:pt x="407" y="71"/>
                    <a:pt x="274" y="192"/>
                  </a:cubicBezTo>
                  <a:cubicBezTo>
                    <a:pt x="108" y="359"/>
                    <a:pt x="0" y="585"/>
                    <a:pt x="0" y="847"/>
                  </a:cubicBezTo>
                  <a:cubicBezTo>
                    <a:pt x="0" y="1085"/>
                    <a:pt x="60" y="1371"/>
                    <a:pt x="179" y="1597"/>
                  </a:cubicBezTo>
                  <a:cubicBezTo>
                    <a:pt x="334" y="1859"/>
                    <a:pt x="524" y="2014"/>
                    <a:pt x="751" y="2026"/>
                  </a:cubicBezTo>
                  <a:lnTo>
                    <a:pt x="774" y="2026"/>
                  </a:lnTo>
                  <a:cubicBezTo>
                    <a:pt x="905" y="2026"/>
                    <a:pt x="1060" y="1966"/>
                    <a:pt x="1179" y="1847"/>
                  </a:cubicBezTo>
                  <a:cubicBezTo>
                    <a:pt x="1405" y="1633"/>
                    <a:pt x="1560" y="1264"/>
                    <a:pt x="1560" y="919"/>
                  </a:cubicBezTo>
                  <a:cubicBezTo>
                    <a:pt x="1572" y="419"/>
                    <a:pt x="1251" y="14"/>
                    <a:pt x="810" y="2"/>
                  </a:cubicBezTo>
                  <a:cubicBezTo>
                    <a:pt x="795" y="1"/>
                    <a:pt x="781" y="1"/>
                    <a:pt x="7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44" name="Google Shape;12144;p81"/>
            <p:cNvSpPr/>
            <p:nvPr/>
          </p:nvSpPr>
          <p:spPr>
            <a:xfrm>
              <a:off x="5674669" y="3533234"/>
              <a:ext cx="49920" cy="56480"/>
            </a:xfrm>
            <a:custGeom>
              <a:avLst/>
              <a:gdLst/>
              <a:ahLst/>
              <a:cxnLst/>
              <a:rect l="l" t="t" r="r" b="b"/>
              <a:pathLst>
                <a:path w="1560" h="1765" extrusionOk="0">
                  <a:moveTo>
                    <a:pt x="726" y="324"/>
                  </a:moveTo>
                  <a:cubicBezTo>
                    <a:pt x="786" y="324"/>
                    <a:pt x="857" y="336"/>
                    <a:pt x="917" y="383"/>
                  </a:cubicBezTo>
                  <a:cubicBezTo>
                    <a:pt x="1012" y="443"/>
                    <a:pt x="1084" y="562"/>
                    <a:pt x="1119" y="693"/>
                  </a:cubicBezTo>
                  <a:cubicBezTo>
                    <a:pt x="1203" y="967"/>
                    <a:pt x="1131" y="1395"/>
                    <a:pt x="953" y="1443"/>
                  </a:cubicBezTo>
                  <a:cubicBezTo>
                    <a:pt x="945" y="1444"/>
                    <a:pt x="938" y="1445"/>
                    <a:pt x="930" y="1445"/>
                  </a:cubicBezTo>
                  <a:cubicBezTo>
                    <a:pt x="860" y="1445"/>
                    <a:pt x="764" y="1397"/>
                    <a:pt x="679" y="1312"/>
                  </a:cubicBezTo>
                  <a:cubicBezTo>
                    <a:pt x="560" y="1193"/>
                    <a:pt x="476" y="1026"/>
                    <a:pt x="429" y="871"/>
                  </a:cubicBezTo>
                  <a:cubicBezTo>
                    <a:pt x="357" y="621"/>
                    <a:pt x="464" y="383"/>
                    <a:pt x="655" y="336"/>
                  </a:cubicBezTo>
                  <a:cubicBezTo>
                    <a:pt x="679" y="336"/>
                    <a:pt x="715" y="324"/>
                    <a:pt x="726" y="324"/>
                  </a:cubicBezTo>
                  <a:close/>
                  <a:moveTo>
                    <a:pt x="740" y="0"/>
                  </a:moveTo>
                  <a:cubicBezTo>
                    <a:pt x="686" y="0"/>
                    <a:pt x="633" y="8"/>
                    <a:pt x="584" y="26"/>
                  </a:cubicBezTo>
                  <a:cubicBezTo>
                    <a:pt x="203" y="133"/>
                    <a:pt x="0" y="538"/>
                    <a:pt x="119" y="967"/>
                  </a:cubicBezTo>
                  <a:cubicBezTo>
                    <a:pt x="179" y="1169"/>
                    <a:pt x="298" y="1383"/>
                    <a:pt x="464" y="1550"/>
                  </a:cubicBezTo>
                  <a:cubicBezTo>
                    <a:pt x="607" y="1693"/>
                    <a:pt x="774" y="1764"/>
                    <a:pt x="941" y="1764"/>
                  </a:cubicBezTo>
                  <a:cubicBezTo>
                    <a:pt x="976" y="1764"/>
                    <a:pt x="1012" y="1764"/>
                    <a:pt x="1060" y="1752"/>
                  </a:cubicBezTo>
                  <a:cubicBezTo>
                    <a:pt x="1453" y="1645"/>
                    <a:pt x="1560" y="1014"/>
                    <a:pt x="1441" y="609"/>
                  </a:cubicBezTo>
                  <a:cubicBezTo>
                    <a:pt x="1381" y="395"/>
                    <a:pt x="1262" y="216"/>
                    <a:pt x="1119" y="121"/>
                  </a:cubicBezTo>
                  <a:cubicBezTo>
                    <a:pt x="1002" y="46"/>
                    <a:pt x="867" y="0"/>
                    <a:pt x="7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45" name="Google Shape;12145;p81"/>
            <p:cNvSpPr/>
            <p:nvPr/>
          </p:nvSpPr>
          <p:spPr>
            <a:xfrm>
              <a:off x="5777133" y="3542162"/>
              <a:ext cx="60608" cy="57440"/>
            </a:xfrm>
            <a:custGeom>
              <a:avLst/>
              <a:gdLst/>
              <a:ahLst/>
              <a:cxnLst/>
              <a:rect l="l" t="t" r="r" b="b"/>
              <a:pathLst>
                <a:path w="1894" h="1795" extrusionOk="0">
                  <a:moveTo>
                    <a:pt x="1132" y="0"/>
                  </a:moveTo>
                  <a:cubicBezTo>
                    <a:pt x="996" y="0"/>
                    <a:pt x="856" y="35"/>
                    <a:pt x="727" y="104"/>
                  </a:cubicBezTo>
                  <a:cubicBezTo>
                    <a:pt x="656" y="152"/>
                    <a:pt x="620" y="259"/>
                    <a:pt x="668" y="330"/>
                  </a:cubicBezTo>
                  <a:cubicBezTo>
                    <a:pt x="692" y="379"/>
                    <a:pt x="750" y="412"/>
                    <a:pt x="811" y="412"/>
                  </a:cubicBezTo>
                  <a:cubicBezTo>
                    <a:pt x="839" y="412"/>
                    <a:pt x="868" y="405"/>
                    <a:pt x="894" y="390"/>
                  </a:cubicBezTo>
                  <a:cubicBezTo>
                    <a:pt x="980" y="342"/>
                    <a:pt x="1068" y="318"/>
                    <a:pt x="1151" y="318"/>
                  </a:cubicBezTo>
                  <a:cubicBezTo>
                    <a:pt x="1252" y="318"/>
                    <a:pt x="1346" y="354"/>
                    <a:pt x="1418" y="426"/>
                  </a:cubicBezTo>
                  <a:cubicBezTo>
                    <a:pt x="1513" y="509"/>
                    <a:pt x="1561" y="616"/>
                    <a:pt x="1561" y="711"/>
                  </a:cubicBezTo>
                  <a:cubicBezTo>
                    <a:pt x="1561" y="866"/>
                    <a:pt x="1501" y="1009"/>
                    <a:pt x="1382" y="1140"/>
                  </a:cubicBezTo>
                  <a:cubicBezTo>
                    <a:pt x="1191" y="1348"/>
                    <a:pt x="886" y="1487"/>
                    <a:pt x="675" y="1487"/>
                  </a:cubicBezTo>
                  <a:cubicBezTo>
                    <a:pt x="597" y="1487"/>
                    <a:pt x="531" y="1468"/>
                    <a:pt x="489" y="1426"/>
                  </a:cubicBezTo>
                  <a:cubicBezTo>
                    <a:pt x="370" y="1319"/>
                    <a:pt x="394" y="1057"/>
                    <a:pt x="525" y="771"/>
                  </a:cubicBezTo>
                  <a:cubicBezTo>
                    <a:pt x="572" y="699"/>
                    <a:pt x="549" y="592"/>
                    <a:pt x="453" y="545"/>
                  </a:cubicBezTo>
                  <a:cubicBezTo>
                    <a:pt x="433" y="534"/>
                    <a:pt x="409" y="529"/>
                    <a:pt x="384" y="529"/>
                  </a:cubicBezTo>
                  <a:cubicBezTo>
                    <a:pt x="325" y="529"/>
                    <a:pt x="261" y="561"/>
                    <a:pt x="227" y="628"/>
                  </a:cubicBezTo>
                  <a:cubicBezTo>
                    <a:pt x="49" y="961"/>
                    <a:pt x="1" y="1426"/>
                    <a:pt x="263" y="1664"/>
                  </a:cubicBezTo>
                  <a:cubicBezTo>
                    <a:pt x="370" y="1759"/>
                    <a:pt x="501" y="1795"/>
                    <a:pt x="668" y="1795"/>
                  </a:cubicBezTo>
                  <a:cubicBezTo>
                    <a:pt x="751" y="1795"/>
                    <a:pt x="858" y="1783"/>
                    <a:pt x="965" y="1759"/>
                  </a:cubicBezTo>
                  <a:cubicBezTo>
                    <a:pt x="1203" y="1676"/>
                    <a:pt x="1442" y="1533"/>
                    <a:pt x="1620" y="1354"/>
                  </a:cubicBezTo>
                  <a:cubicBezTo>
                    <a:pt x="1811" y="1176"/>
                    <a:pt x="1894" y="938"/>
                    <a:pt x="1882" y="711"/>
                  </a:cubicBezTo>
                  <a:cubicBezTo>
                    <a:pt x="1870" y="521"/>
                    <a:pt x="1799" y="330"/>
                    <a:pt x="1644" y="199"/>
                  </a:cubicBezTo>
                  <a:cubicBezTo>
                    <a:pt x="1505" y="67"/>
                    <a:pt x="1322" y="0"/>
                    <a:pt x="11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46" name="Google Shape;12146;p81"/>
            <p:cNvSpPr/>
            <p:nvPr/>
          </p:nvSpPr>
          <p:spPr>
            <a:xfrm>
              <a:off x="5811437" y="3593426"/>
              <a:ext cx="56032" cy="47328"/>
            </a:xfrm>
            <a:custGeom>
              <a:avLst/>
              <a:gdLst/>
              <a:ahLst/>
              <a:cxnLst/>
              <a:rect l="l" t="t" r="r" b="b"/>
              <a:pathLst>
                <a:path w="1751" h="1479" extrusionOk="0">
                  <a:moveTo>
                    <a:pt x="1079" y="312"/>
                  </a:moveTo>
                  <a:cubicBezTo>
                    <a:pt x="1202" y="312"/>
                    <a:pt x="1308" y="364"/>
                    <a:pt x="1370" y="467"/>
                  </a:cubicBezTo>
                  <a:cubicBezTo>
                    <a:pt x="1394" y="574"/>
                    <a:pt x="1405" y="657"/>
                    <a:pt x="1382" y="752"/>
                  </a:cubicBezTo>
                  <a:cubicBezTo>
                    <a:pt x="1346" y="860"/>
                    <a:pt x="1263" y="955"/>
                    <a:pt x="1143" y="1014"/>
                  </a:cubicBezTo>
                  <a:cubicBezTo>
                    <a:pt x="1013" y="1098"/>
                    <a:pt x="834" y="1157"/>
                    <a:pt x="667" y="1157"/>
                  </a:cubicBezTo>
                  <a:cubicBezTo>
                    <a:pt x="524" y="1157"/>
                    <a:pt x="417" y="1122"/>
                    <a:pt x="381" y="1050"/>
                  </a:cubicBezTo>
                  <a:cubicBezTo>
                    <a:pt x="346" y="991"/>
                    <a:pt x="370" y="871"/>
                    <a:pt x="441" y="752"/>
                  </a:cubicBezTo>
                  <a:cubicBezTo>
                    <a:pt x="512" y="610"/>
                    <a:pt x="655" y="467"/>
                    <a:pt x="786" y="395"/>
                  </a:cubicBezTo>
                  <a:cubicBezTo>
                    <a:pt x="887" y="340"/>
                    <a:pt x="988" y="312"/>
                    <a:pt x="1079" y="312"/>
                  </a:cubicBezTo>
                  <a:close/>
                  <a:moveTo>
                    <a:pt x="1052" y="0"/>
                  </a:moveTo>
                  <a:cubicBezTo>
                    <a:pt x="906" y="0"/>
                    <a:pt x="752" y="40"/>
                    <a:pt x="608" y="121"/>
                  </a:cubicBezTo>
                  <a:cubicBezTo>
                    <a:pt x="429" y="229"/>
                    <a:pt x="251" y="407"/>
                    <a:pt x="143" y="598"/>
                  </a:cubicBezTo>
                  <a:cubicBezTo>
                    <a:pt x="12" y="836"/>
                    <a:pt x="0" y="1062"/>
                    <a:pt x="96" y="1229"/>
                  </a:cubicBezTo>
                  <a:cubicBezTo>
                    <a:pt x="203" y="1395"/>
                    <a:pt x="393" y="1479"/>
                    <a:pt x="667" y="1479"/>
                  </a:cubicBezTo>
                  <a:cubicBezTo>
                    <a:pt x="893" y="1479"/>
                    <a:pt x="1120" y="1419"/>
                    <a:pt x="1310" y="1300"/>
                  </a:cubicBezTo>
                  <a:cubicBezTo>
                    <a:pt x="1501" y="1193"/>
                    <a:pt x="1632" y="1038"/>
                    <a:pt x="1691" y="860"/>
                  </a:cubicBezTo>
                  <a:cubicBezTo>
                    <a:pt x="1751" y="681"/>
                    <a:pt x="1739" y="479"/>
                    <a:pt x="1632" y="324"/>
                  </a:cubicBezTo>
                  <a:cubicBezTo>
                    <a:pt x="1513" y="109"/>
                    <a:pt x="1293" y="0"/>
                    <a:pt x="10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47" name="Google Shape;12147;p81"/>
            <p:cNvSpPr/>
            <p:nvPr/>
          </p:nvSpPr>
          <p:spPr>
            <a:xfrm>
              <a:off x="5679981" y="3591218"/>
              <a:ext cx="130720" cy="99840"/>
            </a:xfrm>
            <a:custGeom>
              <a:avLst/>
              <a:gdLst/>
              <a:ahLst/>
              <a:cxnLst/>
              <a:rect l="l" t="t" r="r" b="b"/>
              <a:pathLst>
                <a:path w="4085" h="3120" extrusionOk="0">
                  <a:moveTo>
                    <a:pt x="1842" y="0"/>
                  </a:moveTo>
                  <a:cubicBezTo>
                    <a:pt x="1616" y="0"/>
                    <a:pt x="1390" y="35"/>
                    <a:pt x="1168" y="107"/>
                  </a:cubicBezTo>
                  <a:cubicBezTo>
                    <a:pt x="691" y="274"/>
                    <a:pt x="322" y="583"/>
                    <a:pt x="156" y="976"/>
                  </a:cubicBezTo>
                  <a:cubicBezTo>
                    <a:pt x="1" y="1381"/>
                    <a:pt x="84" y="1738"/>
                    <a:pt x="418" y="2072"/>
                  </a:cubicBezTo>
                  <a:cubicBezTo>
                    <a:pt x="668" y="2310"/>
                    <a:pt x="1037" y="2524"/>
                    <a:pt x="1632" y="2762"/>
                  </a:cubicBezTo>
                  <a:cubicBezTo>
                    <a:pt x="2215" y="3012"/>
                    <a:pt x="2644" y="3107"/>
                    <a:pt x="2989" y="3119"/>
                  </a:cubicBezTo>
                  <a:cubicBezTo>
                    <a:pt x="3442" y="3119"/>
                    <a:pt x="3763" y="2917"/>
                    <a:pt x="3930" y="2524"/>
                  </a:cubicBezTo>
                  <a:cubicBezTo>
                    <a:pt x="4085" y="2214"/>
                    <a:pt x="4085" y="1833"/>
                    <a:pt x="3942" y="1429"/>
                  </a:cubicBezTo>
                  <a:cubicBezTo>
                    <a:pt x="3912" y="1360"/>
                    <a:pt x="3850" y="1315"/>
                    <a:pt x="3776" y="1315"/>
                  </a:cubicBezTo>
                  <a:cubicBezTo>
                    <a:pt x="3760" y="1315"/>
                    <a:pt x="3744" y="1317"/>
                    <a:pt x="3727" y="1321"/>
                  </a:cubicBezTo>
                  <a:cubicBezTo>
                    <a:pt x="3644" y="1357"/>
                    <a:pt x="3597" y="1441"/>
                    <a:pt x="3632" y="1536"/>
                  </a:cubicBezTo>
                  <a:cubicBezTo>
                    <a:pt x="3739" y="1845"/>
                    <a:pt x="3739" y="2155"/>
                    <a:pt x="3644" y="2417"/>
                  </a:cubicBezTo>
                  <a:cubicBezTo>
                    <a:pt x="3553" y="2621"/>
                    <a:pt x="3403" y="2804"/>
                    <a:pt x="3005" y="2804"/>
                  </a:cubicBezTo>
                  <a:cubicBezTo>
                    <a:pt x="2730" y="2804"/>
                    <a:pt x="2337" y="2717"/>
                    <a:pt x="1763" y="2488"/>
                  </a:cubicBezTo>
                  <a:cubicBezTo>
                    <a:pt x="1227" y="2262"/>
                    <a:pt x="870" y="2072"/>
                    <a:pt x="668" y="1845"/>
                  </a:cubicBezTo>
                  <a:cubicBezTo>
                    <a:pt x="429" y="1619"/>
                    <a:pt x="370" y="1381"/>
                    <a:pt x="489" y="1119"/>
                  </a:cubicBezTo>
                  <a:cubicBezTo>
                    <a:pt x="608" y="810"/>
                    <a:pt x="906" y="548"/>
                    <a:pt x="1299" y="417"/>
                  </a:cubicBezTo>
                  <a:cubicBezTo>
                    <a:pt x="1483" y="353"/>
                    <a:pt x="1677" y="323"/>
                    <a:pt x="1872" y="323"/>
                  </a:cubicBezTo>
                  <a:cubicBezTo>
                    <a:pt x="2117" y="323"/>
                    <a:pt x="2364" y="371"/>
                    <a:pt x="2596" y="464"/>
                  </a:cubicBezTo>
                  <a:cubicBezTo>
                    <a:pt x="2882" y="583"/>
                    <a:pt x="3132" y="762"/>
                    <a:pt x="3335" y="1000"/>
                  </a:cubicBezTo>
                  <a:cubicBezTo>
                    <a:pt x="3366" y="1037"/>
                    <a:pt x="3407" y="1055"/>
                    <a:pt x="3447" y="1055"/>
                  </a:cubicBezTo>
                  <a:cubicBezTo>
                    <a:pt x="3484" y="1055"/>
                    <a:pt x="3520" y="1040"/>
                    <a:pt x="3549" y="1012"/>
                  </a:cubicBezTo>
                  <a:cubicBezTo>
                    <a:pt x="3632" y="952"/>
                    <a:pt x="3632" y="845"/>
                    <a:pt x="3561" y="786"/>
                  </a:cubicBezTo>
                  <a:cubicBezTo>
                    <a:pt x="3346" y="512"/>
                    <a:pt x="3049" y="298"/>
                    <a:pt x="2704" y="167"/>
                  </a:cubicBezTo>
                  <a:cubicBezTo>
                    <a:pt x="2427" y="59"/>
                    <a:pt x="2136" y="0"/>
                    <a:pt x="18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2148" name="Google Shape;12148;p81"/>
          <p:cNvSpPr txBox="1">
            <a:spLocks noGrp="1"/>
          </p:cNvSpPr>
          <p:nvPr>
            <p:ph type="title" idx="4294967295"/>
          </p:nvPr>
        </p:nvSpPr>
        <p:spPr>
          <a:xfrm>
            <a:off x="1433513" y="511175"/>
            <a:ext cx="7710487" cy="48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dirty="0">
                <a:cs typeface="B Nazanin" panose="00000700000000000000" pitchFamily="2" charset="-78"/>
              </a:rPr>
              <a:t>نمادهای طبیعت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042813" y="1767791"/>
            <a:ext cx="362447" cy="354614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2541658" y="1767756"/>
            <a:ext cx="356737" cy="353239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3272903" y="1766411"/>
            <a:ext cx="342506" cy="355302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1797586" y="1765574"/>
            <a:ext cx="357455" cy="356139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4822994" y="1767099"/>
            <a:ext cx="288391" cy="354734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5516509" y="1765693"/>
            <a:ext cx="356019" cy="355302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6274094" y="1767099"/>
            <a:ext cx="356019" cy="353897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7034468" y="1768508"/>
            <a:ext cx="302622" cy="357455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7742296" y="1767816"/>
            <a:ext cx="354614" cy="355332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7740143" y="2291860"/>
            <a:ext cx="356767" cy="354584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7007492" y="2291860"/>
            <a:ext cx="355302" cy="354584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6273377" y="2292547"/>
            <a:ext cx="356019" cy="354614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5514356" y="2292547"/>
            <a:ext cx="356049" cy="355332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4770285" y="2355930"/>
            <a:ext cx="355332" cy="22784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4088105" y="2577914"/>
            <a:ext cx="10733" cy="18656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4318814" y="2544579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4318814" y="2572324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4318814" y="251608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4318814" y="2488312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4318814" y="2461256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4318814" y="243351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4273250" y="2591547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4273250" y="2536028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4273250" y="2563085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4273250" y="250897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4135821" y="2522485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4135821" y="2466966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4135821" y="2494740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4135821" y="255097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4135821" y="257875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4261860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4316691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4073874" y="2358738"/>
            <a:ext cx="17849" cy="10703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4288916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4101648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4233368" y="2358738"/>
            <a:ext cx="18566" cy="10703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4129423" y="2358738"/>
            <a:ext cx="18536" cy="10703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4385036" y="2344507"/>
            <a:ext cx="39196" cy="39196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4073874" y="2322443"/>
            <a:ext cx="296224" cy="247790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4399267" y="2470524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4399267" y="2415692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4399267" y="2498298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4399267" y="244346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4399267" y="2554535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4399267" y="2582309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4399267" y="2526043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4022630" y="2292516"/>
            <a:ext cx="356019" cy="35533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3245846" y="2291082"/>
            <a:ext cx="361730" cy="35891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2544498" y="2291052"/>
            <a:ext cx="353179" cy="355332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1781203" y="2291860"/>
            <a:ext cx="368158" cy="355302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042813" y="2292426"/>
            <a:ext cx="356019" cy="355421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041406" y="2835815"/>
            <a:ext cx="356767" cy="356737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1775487" y="2834342"/>
            <a:ext cx="361730" cy="354614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2543093" y="2836502"/>
            <a:ext cx="356019" cy="356737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3233738" y="2836323"/>
            <a:ext cx="370281" cy="356946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4022685" y="2836502"/>
            <a:ext cx="356019" cy="352492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4769597" y="2833722"/>
            <a:ext cx="356019" cy="358112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5512951" y="2843648"/>
            <a:ext cx="357455" cy="338201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6296159" y="2835994"/>
            <a:ext cx="309768" cy="355123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6997425" y="2836465"/>
            <a:ext cx="356019" cy="35533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7749323" y="2835777"/>
            <a:ext cx="341071" cy="356019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7751534" y="3421058"/>
            <a:ext cx="351056" cy="355302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7126312" y="3574088"/>
            <a:ext cx="103984" cy="10703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7126312" y="3600427"/>
            <a:ext cx="103984" cy="10733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7149811" y="3625362"/>
            <a:ext cx="56985" cy="10703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7007411" y="3422450"/>
            <a:ext cx="337513" cy="355302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6273377" y="3422493"/>
            <a:ext cx="356019" cy="355302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5513639" y="3420341"/>
            <a:ext cx="356049" cy="355332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4760267" y="3419579"/>
            <a:ext cx="366005" cy="35578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4024091" y="3421058"/>
            <a:ext cx="351056" cy="355302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3247951" y="3420895"/>
            <a:ext cx="356019" cy="356139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2543093" y="3421058"/>
            <a:ext cx="354584" cy="354614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1778362" y="3430745"/>
            <a:ext cx="359577" cy="338051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091246" y="3420341"/>
            <a:ext cx="291261" cy="356737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058508" y="3989230"/>
            <a:ext cx="357455" cy="356019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1781920" y="3990486"/>
            <a:ext cx="353897" cy="354046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2544498" y="4004837"/>
            <a:ext cx="356019" cy="326899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3247999" y="3991263"/>
            <a:ext cx="356019" cy="356139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4031151" y="3989898"/>
            <a:ext cx="355330" cy="353179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4769597" y="3989948"/>
            <a:ext cx="356019" cy="356019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5522189" y="3989948"/>
            <a:ext cx="356019" cy="353179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6273377" y="3989230"/>
            <a:ext cx="364570" cy="355750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6997507" y="3989948"/>
            <a:ext cx="356019" cy="356737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7740860" y="3992609"/>
            <a:ext cx="356049" cy="353359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4023373" y="1767816"/>
            <a:ext cx="358172" cy="355332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048350" y="11586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عناصر اینفوگرافیک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 idx="4294967295"/>
          </p:nvPr>
        </p:nvSpPr>
        <p:spPr>
          <a:xfrm>
            <a:off x="0" y="323850"/>
            <a:ext cx="7048500" cy="48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altLang="ko-KR" dirty="0">
                <a:cs typeface="B Nazanin" panose="00000400000000000000" pitchFamily="2" charset="-78"/>
              </a:rPr>
              <a:t>سبک خدمات ما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fa-IR" altLang="ko-KR" dirty="0"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1419622"/>
            <a:ext cx="9144000" cy="172819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6" name="Rectangle 30"/>
          <p:cNvSpPr/>
          <p:nvPr/>
        </p:nvSpPr>
        <p:spPr>
          <a:xfrm>
            <a:off x="1290136" y="1666031"/>
            <a:ext cx="643553" cy="641672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7" name="Pie 24"/>
          <p:cNvSpPr/>
          <p:nvPr/>
        </p:nvSpPr>
        <p:spPr>
          <a:xfrm>
            <a:off x="5304374" y="1640993"/>
            <a:ext cx="695600" cy="691749"/>
          </a:xfrm>
          <a:custGeom>
            <a:avLst/>
            <a:gdLst/>
            <a:ahLst/>
            <a:cxnLst/>
            <a:rect l="l" t="t" r="r" b="b"/>
            <a:pathLst>
              <a:path w="3228711" h="3210836">
                <a:moveTo>
                  <a:pt x="351626" y="695968"/>
                </a:moveTo>
                <a:lnTo>
                  <a:pt x="1548007" y="1678300"/>
                </a:lnTo>
                <a:lnTo>
                  <a:pt x="236194" y="2500159"/>
                </a:lnTo>
                <a:cubicBezTo>
                  <a:pt x="-116985" y="1936431"/>
                  <a:pt x="-70514" y="1210092"/>
                  <a:pt x="351626" y="695968"/>
                </a:cubicBezTo>
                <a:close/>
                <a:moveTo>
                  <a:pt x="1957429" y="262366"/>
                </a:moveTo>
                <a:cubicBezTo>
                  <a:pt x="2634256" y="359480"/>
                  <a:pt x="3156733" y="907132"/>
                  <a:pt x="3221913" y="1587776"/>
                </a:cubicBezTo>
                <a:cubicBezTo>
                  <a:pt x="3287093" y="2268421"/>
                  <a:pt x="2878048" y="2905277"/>
                  <a:pt x="2231953" y="3129078"/>
                </a:cubicBezTo>
                <a:cubicBezTo>
                  <a:pt x="1585858" y="3352879"/>
                  <a:pt x="870522" y="3105497"/>
                  <a:pt x="500715" y="2530372"/>
                </a:cubicBezTo>
                <a:lnTo>
                  <a:pt x="1746987" y="1729019"/>
                </a:lnTo>
                <a:close/>
                <a:moveTo>
                  <a:pt x="1604447" y="200"/>
                </a:moveTo>
                <a:cubicBezTo>
                  <a:pt x="1665125" y="-778"/>
                  <a:pt x="1726175" y="1809"/>
                  <a:pt x="1787307" y="8072"/>
                </a:cubicBezTo>
                <a:lnTo>
                  <a:pt x="1629532" y="1548011"/>
                </a:lnTo>
                <a:lnTo>
                  <a:pt x="483856" y="506987"/>
                </a:lnTo>
                <a:cubicBezTo>
                  <a:pt x="773141" y="188622"/>
                  <a:pt x="1179697" y="7051"/>
                  <a:pt x="1604447" y="2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ectangle 9"/>
          <p:cNvSpPr/>
          <p:nvPr/>
        </p:nvSpPr>
        <p:spPr>
          <a:xfrm>
            <a:off x="7224312" y="1672043"/>
            <a:ext cx="672638" cy="629648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9" name="Rectangle 16"/>
          <p:cNvSpPr/>
          <p:nvPr/>
        </p:nvSpPr>
        <p:spPr>
          <a:xfrm rot="2700000">
            <a:off x="3376724" y="1525864"/>
            <a:ext cx="484616" cy="922007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42466" y="2643758"/>
            <a:ext cx="1338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08278" y="2643758"/>
            <a:ext cx="1338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25372" y="2643758"/>
            <a:ext cx="1338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91185" y="2643758"/>
            <a:ext cx="1338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747816" y="3415974"/>
            <a:ext cx="1728192" cy="1151200"/>
            <a:chOff x="1062658" y="3986014"/>
            <a:chExt cx="1728192" cy="1151200"/>
          </a:xfrm>
        </p:grpSpPr>
        <p:sp>
          <p:nvSpPr>
            <p:cNvPr id="16" name="TextBox 15"/>
            <p:cNvSpPr txBox="1"/>
            <p:nvPr/>
          </p:nvSpPr>
          <p:spPr>
            <a:xfrm>
              <a:off x="1062658" y="3986014"/>
              <a:ext cx="17281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062658" y="4236968"/>
              <a:ext cx="1728192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730722" y="3415974"/>
            <a:ext cx="1728192" cy="1151200"/>
            <a:chOff x="1062658" y="3986014"/>
            <a:chExt cx="1728192" cy="1151200"/>
          </a:xfrm>
        </p:grpSpPr>
        <p:sp>
          <p:nvSpPr>
            <p:cNvPr id="19" name="TextBox 18"/>
            <p:cNvSpPr txBox="1"/>
            <p:nvPr/>
          </p:nvSpPr>
          <p:spPr>
            <a:xfrm>
              <a:off x="1062658" y="3986014"/>
              <a:ext cx="17281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062658" y="4236968"/>
              <a:ext cx="1728192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713628" y="3415974"/>
            <a:ext cx="1728192" cy="1151200"/>
            <a:chOff x="1062658" y="3986014"/>
            <a:chExt cx="1728192" cy="1151200"/>
          </a:xfrm>
        </p:grpSpPr>
        <p:sp>
          <p:nvSpPr>
            <p:cNvPr id="22" name="TextBox 21"/>
            <p:cNvSpPr txBox="1"/>
            <p:nvPr/>
          </p:nvSpPr>
          <p:spPr>
            <a:xfrm>
              <a:off x="1062658" y="3986014"/>
              <a:ext cx="17281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062658" y="4236968"/>
              <a:ext cx="1728192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696535" y="3415974"/>
            <a:ext cx="1728192" cy="1151200"/>
            <a:chOff x="1062658" y="3986014"/>
            <a:chExt cx="1728192" cy="1151200"/>
          </a:xfrm>
        </p:grpSpPr>
        <p:sp>
          <p:nvSpPr>
            <p:cNvPr id="25" name="TextBox 24"/>
            <p:cNvSpPr txBox="1"/>
            <p:nvPr/>
          </p:nvSpPr>
          <p:spPr>
            <a:xfrm>
              <a:off x="1062658" y="3986014"/>
              <a:ext cx="17281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062658" y="4236968"/>
              <a:ext cx="1728192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87770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altLang="ko-KR" dirty="0">
                <a:cs typeface="B Nazanin" panose="00000400000000000000" pitchFamily="2" charset="-78"/>
              </a:rPr>
              <a:t>سبک تیمی ما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fa-IR" altLang="ko-KR" dirty="0"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856159" y="3631408"/>
            <a:ext cx="1350106" cy="524518"/>
            <a:chOff x="856159" y="3401938"/>
            <a:chExt cx="1350106" cy="524518"/>
          </a:xfrm>
        </p:grpSpPr>
        <p:sp>
          <p:nvSpPr>
            <p:cNvPr id="9" name="Text Placeholder 17"/>
            <p:cNvSpPr txBox="1">
              <a:spLocks/>
            </p:cNvSpPr>
            <p:nvPr/>
          </p:nvSpPr>
          <p:spPr>
            <a:xfrm>
              <a:off x="856159" y="3401938"/>
              <a:ext cx="1350106" cy="246087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fa-I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نام اینجا</a:t>
              </a:r>
              <a:endPara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Text Placeholder 18"/>
            <p:cNvSpPr txBox="1">
              <a:spLocks/>
            </p:cNvSpPr>
            <p:nvPr/>
          </p:nvSpPr>
          <p:spPr>
            <a:xfrm>
              <a:off x="856159" y="3676876"/>
              <a:ext cx="1350106" cy="249580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fa-IR" sz="12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برنامه نویس</a:t>
              </a:r>
              <a:endParaRPr lang="en-US" sz="12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869208" y="3631408"/>
            <a:ext cx="1350106" cy="524518"/>
            <a:chOff x="856159" y="3401938"/>
            <a:chExt cx="1350106" cy="524518"/>
          </a:xfrm>
        </p:grpSpPr>
        <p:sp>
          <p:nvSpPr>
            <p:cNvPr id="18" name="Text Placeholder 17"/>
            <p:cNvSpPr txBox="1">
              <a:spLocks/>
            </p:cNvSpPr>
            <p:nvPr/>
          </p:nvSpPr>
          <p:spPr>
            <a:xfrm>
              <a:off x="856159" y="3401938"/>
              <a:ext cx="1350106" cy="246087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fa-I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نام اینجا</a:t>
              </a:r>
              <a:endPara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 Placeholder 18"/>
            <p:cNvSpPr txBox="1">
              <a:spLocks/>
            </p:cNvSpPr>
            <p:nvPr/>
          </p:nvSpPr>
          <p:spPr>
            <a:xfrm>
              <a:off x="856159" y="3676876"/>
              <a:ext cx="1350106" cy="249580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fa-IR" sz="12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برنامه نویس</a:t>
              </a:r>
              <a:endParaRPr lang="en-US" sz="12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882257" y="3631408"/>
            <a:ext cx="1350106" cy="524518"/>
            <a:chOff x="856159" y="3401938"/>
            <a:chExt cx="1350106" cy="524518"/>
          </a:xfrm>
        </p:grpSpPr>
        <p:sp>
          <p:nvSpPr>
            <p:cNvPr id="22" name="Text Placeholder 17"/>
            <p:cNvSpPr txBox="1">
              <a:spLocks/>
            </p:cNvSpPr>
            <p:nvPr/>
          </p:nvSpPr>
          <p:spPr>
            <a:xfrm>
              <a:off x="856159" y="3401938"/>
              <a:ext cx="1350106" cy="246087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fa-I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نام اینجا</a:t>
              </a:r>
              <a:endPara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 Placeholder 18"/>
            <p:cNvSpPr txBox="1">
              <a:spLocks/>
            </p:cNvSpPr>
            <p:nvPr/>
          </p:nvSpPr>
          <p:spPr>
            <a:xfrm>
              <a:off x="856159" y="3676876"/>
              <a:ext cx="1350106" cy="249580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fa-IR" sz="12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برنامه نویس</a:t>
              </a:r>
              <a:endParaRPr lang="en-US" sz="12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6895306" y="3631408"/>
            <a:ext cx="1350106" cy="524518"/>
            <a:chOff x="856159" y="3401938"/>
            <a:chExt cx="1350106" cy="524518"/>
          </a:xfrm>
        </p:grpSpPr>
        <p:sp>
          <p:nvSpPr>
            <p:cNvPr id="26" name="Text Placeholder 17"/>
            <p:cNvSpPr txBox="1">
              <a:spLocks/>
            </p:cNvSpPr>
            <p:nvPr/>
          </p:nvSpPr>
          <p:spPr>
            <a:xfrm>
              <a:off x="856159" y="3401938"/>
              <a:ext cx="1350106" cy="246087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fa-I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نام اینجا</a:t>
              </a:r>
              <a:endPara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 Placeholder 18"/>
            <p:cNvSpPr txBox="1">
              <a:spLocks/>
            </p:cNvSpPr>
            <p:nvPr/>
          </p:nvSpPr>
          <p:spPr>
            <a:xfrm>
              <a:off x="856159" y="3676876"/>
              <a:ext cx="1350106" cy="249580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fa-IR" sz="12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برنامه نویس</a:t>
              </a:r>
              <a:endParaRPr lang="en-US" sz="12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5" name="그림 개체 틀 4">
            <a:extLst>
              <a:ext uri="{FF2B5EF4-FFF2-40B4-BE49-F238E27FC236}">
                <a16:creationId xmlns:a16="http://schemas.microsoft.com/office/drawing/2014/main" id="{9DF752F2-517A-4C24-B30B-FF0D15AC2F63}"/>
              </a:ext>
            </a:extLst>
          </p:cNvPr>
          <p:cNvSpPr>
            <a:spLocks noGrp="1"/>
          </p:cNvSpPr>
          <p:nvPr>
            <p:ph type="pic" idx="19"/>
          </p:nvPr>
        </p:nvSpPr>
        <p:spPr/>
      </p:sp>
      <p:sp>
        <p:nvSpPr>
          <p:cNvPr id="11" name="그림 개체 틀 10">
            <a:extLst>
              <a:ext uri="{FF2B5EF4-FFF2-40B4-BE49-F238E27FC236}">
                <a16:creationId xmlns:a16="http://schemas.microsoft.com/office/drawing/2014/main" id="{EF95C883-875E-48F4-BC62-526E2D0A2647}"/>
              </a:ext>
            </a:extLst>
          </p:cNvPr>
          <p:cNvSpPr>
            <a:spLocks noGrp="1"/>
          </p:cNvSpPr>
          <p:nvPr>
            <p:ph type="pic" idx="20"/>
          </p:nvPr>
        </p:nvSpPr>
        <p:spPr/>
      </p:sp>
      <p:sp>
        <p:nvSpPr>
          <p:cNvPr id="14" name="그림 개체 틀 13">
            <a:extLst>
              <a:ext uri="{FF2B5EF4-FFF2-40B4-BE49-F238E27FC236}">
                <a16:creationId xmlns:a16="http://schemas.microsoft.com/office/drawing/2014/main" id="{F11C37CF-15B6-4CE1-92DA-E5D273102EDE}"/>
              </a:ext>
            </a:extLst>
          </p:cNvPr>
          <p:cNvSpPr>
            <a:spLocks noGrp="1"/>
          </p:cNvSpPr>
          <p:nvPr>
            <p:ph type="pic" idx="21"/>
          </p:nvPr>
        </p:nvSpPr>
        <p:spPr/>
      </p:sp>
      <p:sp>
        <p:nvSpPr>
          <p:cNvPr id="16" name="그림 개체 틀 15">
            <a:extLst>
              <a:ext uri="{FF2B5EF4-FFF2-40B4-BE49-F238E27FC236}">
                <a16:creationId xmlns:a16="http://schemas.microsoft.com/office/drawing/2014/main" id="{2AD7829F-292A-4CF1-8E86-8B257155E55A}"/>
              </a:ext>
            </a:extLst>
          </p:cNvPr>
          <p:cNvSpPr>
            <a:spLocks noGrp="1"/>
          </p:cNvSpPr>
          <p:nvPr>
            <p:ph type="pic" idx="22"/>
          </p:nvPr>
        </p:nvSpPr>
        <p:spPr/>
      </p:sp>
    </p:spTree>
    <p:extLst>
      <p:ext uri="{BB962C8B-B14F-4D97-AF65-F5344CB8AC3E}">
        <p14:creationId xmlns:p14="http://schemas.microsoft.com/office/powerpoint/2010/main" val="90458673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altLang="ko-KR" dirty="0">
                <a:cs typeface="B Nazanin" panose="00000400000000000000" pitchFamily="2" charset="-78"/>
              </a:rPr>
              <a:t>سبک جدول زمانی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fa-IR" altLang="ko-KR" dirty="0"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13817" y="2878251"/>
            <a:ext cx="7920000" cy="72008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13817" y="2735376"/>
            <a:ext cx="108000" cy="36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915817" y="2735376"/>
            <a:ext cx="108000" cy="36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217817" y="2735376"/>
            <a:ext cx="108000" cy="36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519817" y="2735376"/>
            <a:ext cx="108000" cy="36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425817" y="2735376"/>
            <a:ext cx="108000" cy="36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821817" y="2735376"/>
            <a:ext cx="108000" cy="36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123817" y="2735376"/>
            <a:ext cx="108000" cy="36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61211" y="3134696"/>
            <a:ext cx="81721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2015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63211" y="2243896"/>
            <a:ext cx="81721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2016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65211" y="3134696"/>
            <a:ext cx="81721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2017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67211" y="2243896"/>
            <a:ext cx="81721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2018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646139" y="3182321"/>
            <a:ext cx="1075163" cy="461665"/>
          </a:xfrm>
          <a:prstGeom prst="rect">
            <a:avLst/>
          </a:prstGeo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2019</a:t>
            </a:r>
            <a:endParaRPr lang="ko-KR" alt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2263637" y="3503259"/>
            <a:ext cx="1806065" cy="1117273"/>
            <a:chOff x="803640" y="3362835"/>
            <a:chExt cx="2059657" cy="1117273"/>
          </a:xfrm>
        </p:grpSpPr>
        <p:sp>
          <p:nvSpPr>
            <p:cNvPr id="20" name="TextBox 19"/>
            <p:cNvSpPr txBox="1"/>
            <p:nvPr/>
          </p:nvSpPr>
          <p:spPr>
            <a:xfrm>
              <a:off x="803640" y="3579862"/>
              <a:ext cx="2059657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92081" y="1380538"/>
            <a:ext cx="1806065" cy="1117273"/>
            <a:chOff x="803640" y="3362835"/>
            <a:chExt cx="2059657" cy="1117273"/>
          </a:xfrm>
        </p:grpSpPr>
        <p:sp>
          <p:nvSpPr>
            <p:cNvPr id="23" name="TextBox 22"/>
            <p:cNvSpPr txBox="1"/>
            <p:nvPr/>
          </p:nvSpPr>
          <p:spPr>
            <a:xfrm>
              <a:off x="803640" y="3579862"/>
              <a:ext cx="2059657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806749" y="3503259"/>
            <a:ext cx="1806065" cy="1117273"/>
            <a:chOff x="803640" y="3362835"/>
            <a:chExt cx="2059657" cy="1117273"/>
          </a:xfrm>
        </p:grpSpPr>
        <p:sp>
          <p:nvSpPr>
            <p:cNvPr id="26" name="TextBox 25"/>
            <p:cNvSpPr txBox="1"/>
            <p:nvPr/>
          </p:nvSpPr>
          <p:spPr>
            <a:xfrm>
              <a:off x="803640" y="3579862"/>
              <a:ext cx="2059657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3535193" y="1380538"/>
            <a:ext cx="1806065" cy="1117273"/>
            <a:chOff x="803640" y="3362835"/>
            <a:chExt cx="2059657" cy="1117273"/>
          </a:xfrm>
        </p:grpSpPr>
        <p:sp>
          <p:nvSpPr>
            <p:cNvPr id="29" name="TextBox 28"/>
            <p:cNvSpPr txBox="1"/>
            <p:nvPr/>
          </p:nvSpPr>
          <p:spPr>
            <a:xfrm>
              <a:off x="803640" y="3579862"/>
              <a:ext cx="2059657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accent1"/>
                  </a:solidFill>
                  <a:latin typeface="Arial" pitchFamily="34" charset="0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1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6078303" y="1380538"/>
            <a:ext cx="1806065" cy="1117273"/>
            <a:chOff x="803640" y="3362835"/>
            <a:chExt cx="2059657" cy="1117273"/>
          </a:xfrm>
        </p:grpSpPr>
        <p:sp>
          <p:nvSpPr>
            <p:cNvPr id="32" name="TextBox 31"/>
            <p:cNvSpPr txBox="1"/>
            <p:nvPr/>
          </p:nvSpPr>
          <p:spPr>
            <a:xfrm>
              <a:off x="803640" y="3579862"/>
              <a:ext cx="2059657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463214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65BB465E-88C1-088E-5A23-10968BB6313B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Rectangle 5"/>
          <p:cNvSpPr/>
          <p:nvPr/>
        </p:nvSpPr>
        <p:spPr>
          <a:xfrm>
            <a:off x="948358" y="2017713"/>
            <a:ext cx="914400" cy="914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36590" y="2017713"/>
            <a:ext cx="914400" cy="914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124822" y="2017713"/>
            <a:ext cx="914400" cy="914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213054" y="2017713"/>
            <a:ext cx="914400" cy="914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432978" y="2335393"/>
            <a:ext cx="298087" cy="27903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1" name="Rectangle 16"/>
          <p:cNvSpPr/>
          <p:nvPr/>
        </p:nvSpPr>
        <p:spPr>
          <a:xfrm rot="2700000">
            <a:off x="7557337" y="2272472"/>
            <a:ext cx="225833" cy="404877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2" name="Pie 24"/>
          <p:cNvSpPr/>
          <p:nvPr/>
        </p:nvSpPr>
        <p:spPr>
          <a:xfrm>
            <a:off x="1237481" y="2307766"/>
            <a:ext cx="336154" cy="334293"/>
          </a:xfrm>
          <a:custGeom>
            <a:avLst/>
            <a:gdLst/>
            <a:ahLst/>
            <a:cxnLst/>
            <a:rect l="l" t="t" r="r" b="b"/>
            <a:pathLst>
              <a:path w="3228711" h="3210836">
                <a:moveTo>
                  <a:pt x="351626" y="695968"/>
                </a:moveTo>
                <a:lnTo>
                  <a:pt x="1548007" y="1678300"/>
                </a:lnTo>
                <a:lnTo>
                  <a:pt x="236194" y="2500159"/>
                </a:lnTo>
                <a:cubicBezTo>
                  <a:pt x="-116985" y="1936431"/>
                  <a:pt x="-70514" y="1210092"/>
                  <a:pt x="351626" y="695968"/>
                </a:cubicBezTo>
                <a:close/>
                <a:moveTo>
                  <a:pt x="1957429" y="262366"/>
                </a:moveTo>
                <a:cubicBezTo>
                  <a:pt x="2634256" y="359480"/>
                  <a:pt x="3156733" y="907132"/>
                  <a:pt x="3221913" y="1587776"/>
                </a:cubicBezTo>
                <a:cubicBezTo>
                  <a:pt x="3287093" y="2268421"/>
                  <a:pt x="2878048" y="2905277"/>
                  <a:pt x="2231953" y="3129078"/>
                </a:cubicBezTo>
                <a:cubicBezTo>
                  <a:pt x="1585858" y="3352879"/>
                  <a:pt x="870522" y="3105497"/>
                  <a:pt x="500715" y="2530372"/>
                </a:cubicBezTo>
                <a:lnTo>
                  <a:pt x="1746987" y="1729019"/>
                </a:lnTo>
                <a:close/>
                <a:moveTo>
                  <a:pt x="1604447" y="200"/>
                </a:moveTo>
                <a:cubicBezTo>
                  <a:pt x="1665125" y="-778"/>
                  <a:pt x="1726175" y="1809"/>
                  <a:pt x="1787307" y="8072"/>
                </a:cubicBezTo>
                <a:lnTo>
                  <a:pt x="1629532" y="1548011"/>
                </a:lnTo>
                <a:lnTo>
                  <a:pt x="483856" y="506987"/>
                </a:lnTo>
                <a:cubicBezTo>
                  <a:pt x="773141" y="188622"/>
                  <a:pt x="1179697" y="7051"/>
                  <a:pt x="1604447" y="2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Frame 17"/>
          <p:cNvSpPr/>
          <p:nvPr/>
        </p:nvSpPr>
        <p:spPr>
          <a:xfrm>
            <a:off x="3342780" y="2323903"/>
            <a:ext cx="302019" cy="302019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683568" y="3219822"/>
            <a:ext cx="1431126" cy="1948270"/>
            <a:chOff x="803640" y="3362835"/>
            <a:chExt cx="2059657" cy="1948270"/>
          </a:xfrm>
        </p:grpSpPr>
        <p:sp>
          <p:nvSpPr>
            <p:cNvPr id="15" name="TextBox 14"/>
            <p:cNvSpPr txBox="1"/>
            <p:nvPr/>
          </p:nvSpPr>
          <p:spPr>
            <a:xfrm>
              <a:off x="803640" y="3579862"/>
              <a:ext cx="2059657" cy="1731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2778226" y="3219822"/>
            <a:ext cx="1431126" cy="1948270"/>
            <a:chOff x="803640" y="3362835"/>
            <a:chExt cx="2059657" cy="1948270"/>
          </a:xfrm>
        </p:grpSpPr>
        <p:sp>
          <p:nvSpPr>
            <p:cNvPr id="27" name="TextBox 26"/>
            <p:cNvSpPr txBox="1"/>
            <p:nvPr/>
          </p:nvSpPr>
          <p:spPr>
            <a:xfrm>
              <a:off x="803640" y="3579862"/>
              <a:ext cx="2059657" cy="1731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4872884" y="3219822"/>
            <a:ext cx="1431126" cy="1948270"/>
            <a:chOff x="803640" y="3362835"/>
            <a:chExt cx="2059657" cy="1948270"/>
          </a:xfrm>
        </p:grpSpPr>
        <p:sp>
          <p:nvSpPr>
            <p:cNvPr id="30" name="TextBox 29"/>
            <p:cNvSpPr txBox="1"/>
            <p:nvPr/>
          </p:nvSpPr>
          <p:spPr>
            <a:xfrm>
              <a:off x="803640" y="3579862"/>
              <a:ext cx="2059657" cy="1731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6967542" y="3219822"/>
            <a:ext cx="1431126" cy="1948270"/>
            <a:chOff x="803640" y="3362835"/>
            <a:chExt cx="2059657" cy="1948270"/>
          </a:xfrm>
        </p:grpSpPr>
        <p:sp>
          <p:nvSpPr>
            <p:cNvPr id="33" name="TextBox 32"/>
            <p:cNvSpPr txBox="1"/>
            <p:nvPr/>
          </p:nvSpPr>
          <p:spPr>
            <a:xfrm>
              <a:off x="803640" y="3579862"/>
              <a:ext cx="2059657" cy="1731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45269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altLang="ko-KR" dirty="0">
                <a:cs typeface="B Nazanin" panose="00000400000000000000" pitchFamily="2" charset="-78"/>
              </a:rPr>
              <a:t>سبک اینفوگرافیک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lnSpc>
                <a:spcPct val="150000"/>
              </a:lnSpc>
            </a:pPr>
            <a:r>
              <a:rPr lang="fa-IR" altLang="ko-KR" dirty="0"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71600" y="4013651"/>
            <a:ext cx="7344816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18F9E600-98C2-5BB0-9ADC-A0979452DBFB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8847" r="8847"/>
          <a:stretch/>
        </p:blipFill>
        <p:spPr/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F25FBB9C-B964-3122-C816-BB20463FE3AF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/>
          <a:srcRect l="8847" r="8847"/>
          <a:stretch/>
        </p:blipFill>
        <p:spPr/>
      </p:pic>
    </p:spTree>
    <p:extLst>
      <p:ext uri="{BB962C8B-B14F-4D97-AF65-F5344CB8AC3E}">
        <p14:creationId xmlns:p14="http://schemas.microsoft.com/office/powerpoint/2010/main" val="11895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over and End Slide Master">
  <a:themeElements>
    <a:clrScheme name="ALLPPT-COLOR-A1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15A12"/>
      </a:accent1>
      <a:accent2>
        <a:srgbClr val="D15A12"/>
      </a:accent2>
      <a:accent3>
        <a:srgbClr val="D15A12"/>
      </a:accent3>
      <a:accent4>
        <a:srgbClr val="D15A12"/>
      </a:accent4>
      <a:accent5>
        <a:srgbClr val="D15A12"/>
      </a:accent5>
      <a:accent6>
        <a:srgbClr val="D15A12"/>
      </a:accent6>
      <a:hlink>
        <a:srgbClr val="3F3F3F"/>
      </a:hlink>
      <a:folHlink>
        <a:srgbClr val="3F3F3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1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15A12"/>
      </a:accent1>
      <a:accent2>
        <a:srgbClr val="D15A12"/>
      </a:accent2>
      <a:accent3>
        <a:srgbClr val="D15A12"/>
      </a:accent3>
      <a:accent4>
        <a:srgbClr val="D15A12"/>
      </a:accent4>
      <a:accent5>
        <a:srgbClr val="D15A12"/>
      </a:accent5>
      <a:accent6>
        <a:srgbClr val="D15A12"/>
      </a:accent6>
      <a:hlink>
        <a:srgbClr val="3F3F3F"/>
      </a:hlink>
      <a:folHlink>
        <a:srgbClr val="3F3F3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D15A1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1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15A12"/>
      </a:accent1>
      <a:accent2>
        <a:srgbClr val="D15A12"/>
      </a:accent2>
      <a:accent3>
        <a:srgbClr val="D15A12"/>
      </a:accent3>
      <a:accent4>
        <a:srgbClr val="D15A12"/>
      </a:accent4>
      <a:accent5>
        <a:srgbClr val="D15A12"/>
      </a:accent5>
      <a:accent6>
        <a:srgbClr val="D15A12"/>
      </a:accent6>
      <a:hlink>
        <a:srgbClr val="3F3F3F"/>
      </a:hlink>
      <a:folHlink>
        <a:srgbClr val="3F3F3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3005</Words>
  <Application>Microsoft Office PowerPoint</Application>
  <PresentationFormat>On-screen Show (16:9)</PresentationFormat>
  <Paragraphs>366</Paragraphs>
  <Slides>47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47</vt:i4>
      </vt:variant>
    </vt:vector>
  </HeadingPairs>
  <TitlesOfParts>
    <vt:vector size="58" baseType="lpstr">
      <vt:lpstr>맑은 고딕</vt:lpstr>
      <vt:lpstr>Amatic SC</vt:lpstr>
      <vt:lpstr>Arial</vt:lpstr>
      <vt:lpstr>Calibri</vt:lpstr>
      <vt:lpstr>Lato</vt:lpstr>
      <vt:lpstr>Lato Black</vt:lpstr>
      <vt:lpstr>Open Sans Light</vt:lpstr>
      <vt:lpstr>Roboto Medium</vt:lpstr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طبیعت</vt:lpstr>
      <vt:lpstr>نمادهای برتر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2023-12-25T17:13:20Z</dcterms:created>
  <dcterms:modified xsi:type="dcterms:W3CDTF">2023-12-28T05:37:00Z</dcterms:modified>
</cp:coreProperties>
</file>