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51" r:id="rId2"/>
    <p:sldMasterId id="2147483673" r:id="rId3"/>
  </p:sldMasterIdLst>
  <p:notesMasterIdLst>
    <p:notesMasterId r:id="rId13"/>
  </p:notesMasterIdLst>
  <p:sldIdLst>
    <p:sldId id="256" r:id="rId4"/>
    <p:sldId id="344" r:id="rId5"/>
    <p:sldId id="315" r:id="rId6"/>
    <p:sldId id="317" r:id="rId7"/>
    <p:sldId id="316" r:id="rId8"/>
    <p:sldId id="325" r:id="rId9"/>
    <p:sldId id="341" r:id="rId10"/>
    <p:sldId id="301" r:id="rId11"/>
    <p:sldId id="30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061" autoAdjust="0"/>
  </p:normalViewPr>
  <p:slideViewPr>
    <p:cSldViewPr snapToGrid="0" showGuides="1">
      <p:cViewPr varScale="1">
        <p:scale>
          <a:sx n="66" d="100"/>
          <a:sy n="66" d="100"/>
        </p:scale>
        <p:origin x="81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1C380E-62AA-41B3-B136-761F2DEA59FC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BF4627-B0F9-4700-9CC9-0E40F4691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178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5">
            <a:extLst>
              <a:ext uri="{FF2B5EF4-FFF2-40B4-BE49-F238E27FC236}">
                <a16:creationId xmlns:a16="http://schemas.microsoft.com/office/drawing/2014/main" id="{2A0308E2-11C5-41E0-AA1C-CD0677A6BEF6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342684" y="0"/>
            <a:ext cx="8499171" cy="6278992"/>
          </a:xfrm>
          <a:custGeom>
            <a:avLst/>
            <a:gdLst>
              <a:gd name="connsiteX0" fmla="*/ 7205323 w 8499171"/>
              <a:gd name="connsiteY0" fmla="*/ 0 h 6278992"/>
              <a:gd name="connsiteX1" fmla="*/ 8122757 w 8499171"/>
              <a:gd name="connsiteY1" fmla="*/ 0 h 6278992"/>
              <a:gd name="connsiteX2" fmla="*/ 8289051 w 8499171"/>
              <a:gd name="connsiteY2" fmla="*/ 214263 h 6278992"/>
              <a:gd name="connsiteX3" fmla="*/ 8224961 w 8499171"/>
              <a:gd name="connsiteY3" fmla="*/ 722722 h 6278992"/>
              <a:gd name="connsiteX4" fmla="*/ 7716503 w 8499171"/>
              <a:gd name="connsiteY4" fmla="*/ 658632 h 6278992"/>
              <a:gd name="connsiteX5" fmla="*/ 6175504 w 8499171"/>
              <a:gd name="connsiteY5" fmla="*/ 0 h 6278992"/>
              <a:gd name="connsiteX6" fmla="*/ 7092939 w 8499171"/>
              <a:gd name="connsiteY6" fmla="*/ 0 h 6278992"/>
              <a:gd name="connsiteX7" fmla="*/ 8312069 w 8499171"/>
              <a:gd name="connsiteY7" fmla="*/ 1570793 h 6278992"/>
              <a:gd name="connsiteX8" fmla="*/ 8247979 w 8499171"/>
              <a:gd name="connsiteY8" fmla="*/ 2079253 h 6278992"/>
              <a:gd name="connsiteX9" fmla="*/ 7739520 w 8499171"/>
              <a:gd name="connsiteY9" fmla="*/ 2015163 h 6278992"/>
              <a:gd name="connsiteX10" fmla="*/ 5145685 w 8499171"/>
              <a:gd name="connsiteY10" fmla="*/ 0 h 6278992"/>
              <a:gd name="connsiteX11" fmla="*/ 6063120 w 8499171"/>
              <a:gd name="connsiteY11" fmla="*/ 0 h 6278992"/>
              <a:gd name="connsiteX12" fmla="*/ 7974345 w 8499171"/>
              <a:gd name="connsiteY12" fmla="*/ 2462526 h 6278992"/>
              <a:gd name="connsiteX13" fmla="*/ 7910255 w 8499171"/>
              <a:gd name="connsiteY13" fmla="*/ 2970985 h 6278992"/>
              <a:gd name="connsiteX14" fmla="*/ 7401796 w 8499171"/>
              <a:gd name="connsiteY14" fmla="*/ 2906895 h 6278992"/>
              <a:gd name="connsiteX15" fmla="*/ 4115864 w 8499171"/>
              <a:gd name="connsiteY15" fmla="*/ 0 h 6278992"/>
              <a:gd name="connsiteX16" fmla="*/ 5033299 w 8499171"/>
              <a:gd name="connsiteY16" fmla="*/ 0 h 6278992"/>
              <a:gd name="connsiteX17" fmla="*/ 8378363 w 8499171"/>
              <a:gd name="connsiteY17" fmla="*/ 4309960 h 6278992"/>
              <a:gd name="connsiteX18" fmla="*/ 8314273 w 8499171"/>
              <a:gd name="connsiteY18" fmla="*/ 4818420 h 6278992"/>
              <a:gd name="connsiteX19" fmla="*/ 7805814 w 8499171"/>
              <a:gd name="connsiteY19" fmla="*/ 4754329 h 6278992"/>
              <a:gd name="connsiteX20" fmla="*/ 3086046 w 8499171"/>
              <a:gd name="connsiteY20" fmla="*/ 0 h 6278992"/>
              <a:gd name="connsiteX21" fmla="*/ 4003481 w 8499171"/>
              <a:gd name="connsiteY21" fmla="*/ 0 h 6278992"/>
              <a:gd name="connsiteX22" fmla="*/ 8423050 w 8499171"/>
              <a:gd name="connsiteY22" fmla="*/ 5694411 h 6278992"/>
              <a:gd name="connsiteX23" fmla="*/ 8358960 w 8499171"/>
              <a:gd name="connsiteY23" fmla="*/ 6202870 h 6278992"/>
              <a:gd name="connsiteX24" fmla="*/ 7850501 w 8499171"/>
              <a:gd name="connsiteY24" fmla="*/ 6138780 h 6278992"/>
              <a:gd name="connsiteX25" fmla="*/ 2056226 w 8499171"/>
              <a:gd name="connsiteY25" fmla="*/ 0 h 6278992"/>
              <a:gd name="connsiteX26" fmla="*/ 2973662 w 8499171"/>
              <a:gd name="connsiteY26" fmla="*/ 0 h 6278992"/>
              <a:gd name="connsiteX27" fmla="*/ 6599031 w 8499171"/>
              <a:gd name="connsiteY27" fmla="*/ 4671122 h 6278992"/>
              <a:gd name="connsiteX28" fmla="*/ 6534941 w 8499171"/>
              <a:gd name="connsiteY28" fmla="*/ 5179581 h 6278992"/>
              <a:gd name="connsiteX29" fmla="*/ 6026482 w 8499171"/>
              <a:gd name="connsiteY29" fmla="*/ 5115492 h 6278992"/>
              <a:gd name="connsiteX30" fmla="*/ 1026407 w 8499171"/>
              <a:gd name="connsiteY30" fmla="*/ 0 h 6278992"/>
              <a:gd name="connsiteX31" fmla="*/ 1943842 w 8499171"/>
              <a:gd name="connsiteY31" fmla="*/ 0 h 6278992"/>
              <a:gd name="connsiteX32" fmla="*/ 6054015 w 8499171"/>
              <a:gd name="connsiteY32" fmla="*/ 5295770 h 6278992"/>
              <a:gd name="connsiteX33" fmla="*/ 5989925 w 8499171"/>
              <a:gd name="connsiteY33" fmla="*/ 5804229 h 6278992"/>
              <a:gd name="connsiteX34" fmla="*/ 5481466 w 8499171"/>
              <a:gd name="connsiteY34" fmla="*/ 5740139 h 6278992"/>
              <a:gd name="connsiteX35" fmla="*/ 0 w 8499171"/>
              <a:gd name="connsiteY35" fmla="*/ 0 h 6278992"/>
              <a:gd name="connsiteX36" fmla="*/ 914022 w 8499171"/>
              <a:gd name="connsiteY36" fmla="*/ 0 h 6278992"/>
              <a:gd name="connsiteX37" fmla="*/ 4100249 w 8499171"/>
              <a:gd name="connsiteY37" fmla="*/ 4105307 h 6278992"/>
              <a:gd name="connsiteX38" fmla="*/ 4036159 w 8499171"/>
              <a:gd name="connsiteY38" fmla="*/ 4613766 h 6278992"/>
              <a:gd name="connsiteX39" fmla="*/ 3527699 w 8499171"/>
              <a:gd name="connsiteY39" fmla="*/ 4549677 h 6278992"/>
              <a:gd name="connsiteX40" fmla="*/ 14270 w 8499171"/>
              <a:gd name="connsiteY40" fmla="*/ 22784 h 627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499171" h="6278992">
                <a:moveTo>
                  <a:pt x="7205323" y="0"/>
                </a:moveTo>
                <a:lnTo>
                  <a:pt x="8122757" y="0"/>
                </a:lnTo>
                <a:lnTo>
                  <a:pt x="8289051" y="214263"/>
                </a:lnTo>
                <a:cubicBezTo>
                  <a:pt x="8411762" y="372368"/>
                  <a:pt x="8383068" y="600013"/>
                  <a:pt x="8224961" y="722722"/>
                </a:cubicBezTo>
                <a:cubicBezTo>
                  <a:pt x="8066857" y="845432"/>
                  <a:pt x="7839212" y="816738"/>
                  <a:pt x="7716503" y="658632"/>
                </a:cubicBezTo>
                <a:close/>
                <a:moveTo>
                  <a:pt x="6175504" y="0"/>
                </a:moveTo>
                <a:lnTo>
                  <a:pt x="7092939" y="0"/>
                </a:lnTo>
                <a:lnTo>
                  <a:pt x="8312069" y="1570793"/>
                </a:lnTo>
                <a:cubicBezTo>
                  <a:pt x="8434779" y="1728899"/>
                  <a:pt x="8406085" y="1956544"/>
                  <a:pt x="8247979" y="2079253"/>
                </a:cubicBezTo>
                <a:cubicBezTo>
                  <a:pt x="8089874" y="2201963"/>
                  <a:pt x="7862229" y="2173268"/>
                  <a:pt x="7739520" y="2015163"/>
                </a:cubicBezTo>
                <a:close/>
                <a:moveTo>
                  <a:pt x="5145685" y="0"/>
                </a:moveTo>
                <a:lnTo>
                  <a:pt x="6063120" y="0"/>
                </a:lnTo>
                <a:lnTo>
                  <a:pt x="7974345" y="2462526"/>
                </a:lnTo>
                <a:cubicBezTo>
                  <a:pt x="8097055" y="2620631"/>
                  <a:pt x="8068361" y="2848276"/>
                  <a:pt x="7910255" y="2970985"/>
                </a:cubicBezTo>
                <a:cubicBezTo>
                  <a:pt x="7752150" y="3093694"/>
                  <a:pt x="7524505" y="3065000"/>
                  <a:pt x="7401796" y="2906895"/>
                </a:cubicBezTo>
                <a:close/>
                <a:moveTo>
                  <a:pt x="4115864" y="0"/>
                </a:moveTo>
                <a:lnTo>
                  <a:pt x="5033299" y="0"/>
                </a:lnTo>
                <a:lnTo>
                  <a:pt x="8378363" y="4309960"/>
                </a:lnTo>
                <a:cubicBezTo>
                  <a:pt x="8501072" y="4468065"/>
                  <a:pt x="8472377" y="4695710"/>
                  <a:pt x="8314273" y="4818420"/>
                </a:cubicBezTo>
                <a:cubicBezTo>
                  <a:pt x="8156168" y="4941128"/>
                  <a:pt x="7928523" y="4912434"/>
                  <a:pt x="7805814" y="4754329"/>
                </a:cubicBezTo>
                <a:close/>
                <a:moveTo>
                  <a:pt x="3086046" y="0"/>
                </a:moveTo>
                <a:lnTo>
                  <a:pt x="4003481" y="0"/>
                </a:lnTo>
                <a:lnTo>
                  <a:pt x="8423050" y="5694411"/>
                </a:lnTo>
                <a:cubicBezTo>
                  <a:pt x="8545758" y="5852515"/>
                  <a:pt x="8517064" y="6080160"/>
                  <a:pt x="8358960" y="6202870"/>
                </a:cubicBezTo>
                <a:cubicBezTo>
                  <a:pt x="8200855" y="6325579"/>
                  <a:pt x="7973210" y="6296885"/>
                  <a:pt x="7850501" y="6138780"/>
                </a:cubicBezTo>
                <a:close/>
                <a:moveTo>
                  <a:pt x="2056226" y="0"/>
                </a:moveTo>
                <a:lnTo>
                  <a:pt x="2973662" y="0"/>
                </a:lnTo>
                <a:lnTo>
                  <a:pt x="6599031" y="4671122"/>
                </a:lnTo>
                <a:cubicBezTo>
                  <a:pt x="6721740" y="4829227"/>
                  <a:pt x="6693046" y="5056872"/>
                  <a:pt x="6534941" y="5179581"/>
                </a:cubicBezTo>
                <a:cubicBezTo>
                  <a:pt x="6376836" y="5302290"/>
                  <a:pt x="6149191" y="5273596"/>
                  <a:pt x="6026482" y="5115492"/>
                </a:cubicBezTo>
                <a:close/>
                <a:moveTo>
                  <a:pt x="1026407" y="0"/>
                </a:moveTo>
                <a:lnTo>
                  <a:pt x="1943842" y="0"/>
                </a:lnTo>
                <a:lnTo>
                  <a:pt x="6054015" y="5295770"/>
                </a:lnTo>
                <a:cubicBezTo>
                  <a:pt x="6176725" y="5453875"/>
                  <a:pt x="6148031" y="5681520"/>
                  <a:pt x="5989925" y="5804229"/>
                </a:cubicBezTo>
                <a:cubicBezTo>
                  <a:pt x="5831821" y="5926939"/>
                  <a:pt x="5604176" y="5898245"/>
                  <a:pt x="5481466" y="5740139"/>
                </a:cubicBezTo>
                <a:close/>
                <a:moveTo>
                  <a:pt x="0" y="0"/>
                </a:moveTo>
                <a:lnTo>
                  <a:pt x="914022" y="0"/>
                </a:lnTo>
                <a:lnTo>
                  <a:pt x="4100249" y="4105307"/>
                </a:lnTo>
                <a:cubicBezTo>
                  <a:pt x="4222958" y="4263412"/>
                  <a:pt x="4194264" y="4491057"/>
                  <a:pt x="4036159" y="4613766"/>
                </a:cubicBezTo>
                <a:cubicBezTo>
                  <a:pt x="3878054" y="4736476"/>
                  <a:pt x="3650409" y="4707782"/>
                  <a:pt x="3527699" y="4549677"/>
                </a:cubicBezTo>
                <a:lnTo>
                  <a:pt x="14270" y="2278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1E1B0A1D-9560-4514-A414-5E0E25B63E03}"/>
              </a:ext>
            </a:extLst>
          </p:cNvPr>
          <p:cNvSpPr/>
          <p:nvPr/>
        </p:nvSpPr>
        <p:spPr>
          <a:xfrm rot="3000000">
            <a:off x="920528" y="979400"/>
            <a:ext cx="5491546" cy="5324711"/>
          </a:xfrm>
          <a:custGeom>
            <a:avLst/>
            <a:gdLst>
              <a:gd name="connsiteX0" fmla="*/ 407554 w 4417470"/>
              <a:gd name="connsiteY0" fmla="*/ 44466 h 4283265"/>
              <a:gd name="connsiteX1" fmla="*/ 534399 w 4417470"/>
              <a:gd name="connsiteY1" fmla="*/ 969 h 4283265"/>
              <a:gd name="connsiteX2" fmla="*/ 2073870 w 4417470"/>
              <a:gd name="connsiteY2" fmla="*/ 171489 h 4283265"/>
              <a:gd name="connsiteX3" fmla="*/ 2077417 w 4417470"/>
              <a:gd name="connsiteY3" fmla="*/ 153919 h 4283265"/>
              <a:gd name="connsiteX4" fmla="*/ 2247705 w 4417470"/>
              <a:gd name="connsiteY4" fmla="*/ 41045 h 4283265"/>
              <a:gd name="connsiteX5" fmla="*/ 4232659 w 4417470"/>
              <a:gd name="connsiteY5" fmla="*/ 41045 h 4283265"/>
              <a:gd name="connsiteX6" fmla="*/ 4417470 w 4417470"/>
              <a:gd name="connsiteY6" fmla="*/ 225856 h 4283265"/>
              <a:gd name="connsiteX7" fmla="*/ 4417470 w 4417470"/>
              <a:gd name="connsiteY7" fmla="*/ 2210810 h 4283265"/>
              <a:gd name="connsiteX8" fmla="*/ 4232659 w 4417470"/>
              <a:gd name="connsiteY8" fmla="*/ 2395621 h 4283265"/>
              <a:gd name="connsiteX9" fmla="*/ 3889560 w 4417470"/>
              <a:gd name="connsiteY9" fmla="*/ 2395621 h 4283265"/>
              <a:gd name="connsiteX10" fmla="*/ 3893603 w 4417470"/>
              <a:gd name="connsiteY10" fmla="*/ 2403332 h 4283265"/>
              <a:gd name="connsiteX11" fmla="*/ 3899144 w 4417470"/>
              <a:gd name="connsiteY11" fmla="*/ 2465500 h 4283265"/>
              <a:gd name="connsiteX12" fmla="*/ 3713292 w 4417470"/>
              <a:gd name="connsiteY12" fmla="*/ 4143380 h 4283265"/>
              <a:gd name="connsiteX13" fmla="*/ 3539768 w 4417470"/>
              <a:gd name="connsiteY13" fmla="*/ 4282296 h 4283265"/>
              <a:gd name="connsiteX14" fmla="*/ 1861885 w 4417470"/>
              <a:gd name="connsiteY14" fmla="*/ 4096444 h 4283265"/>
              <a:gd name="connsiteX15" fmla="*/ 1722969 w 4417470"/>
              <a:gd name="connsiteY15" fmla="*/ 3922920 h 4283265"/>
              <a:gd name="connsiteX16" fmla="*/ 1723732 w 4417470"/>
              <a:gd name="connsiteY16" fmla="*/ 3916028 h 4283265"/>
              <a:gd name="connsiteX17" fmla="*/ 139886 w 4417470"/>
              <a:gd name="connsiteY17" fmla="*/ 3740592 h 4283265"/>
              <a:gd name="connsiteX18" fmla="*/ 969 w 4417470"/>
              <a:gd name="connsiteY18" fmla="*/ 3567067 h 4283265"/>
              <a:gd name="connsiteX19" fmla="*/ 186576 w 4417470"/>
              <a:gd name="connsiteY19" fmla="*/ 1891401 h 4283265"/>
              <a:gd name="connsiteX20" fmla="*/ 180564 w 4417470"/>
              <a:gd name="connsiteY20" fmla="*/ 1879933 h 4283265"/>
              <a:gd name="connsiteX21" fmla="*/ 175023 w 4417470"/>
              <a:gd name="connsiteY21" fmla="*/ 1817766 h 4283265"/>
              <a:gd name="connsiteX22" fmla="*/ 360874 w 4417470"/>
              <a:gd name="connsiteY22" fmla="*/ 139885 h 4283265"/>
              <a:gd name="connsiteX23" fmla="*/ 379887 w 4417470"/>
              <a:gd name="connsiteY23" fmla="*/ 80437 h 4283265"/>
              <a:gd name="connsiteX24" fmla="*/ 407554 w 4417470"/>
              <a:gd name="connsiteY24" fmla="*/ 44466 h 4283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17470" h="4283265">
                <a:moveTo>
                  <a:pt x="407554" y="44466"/>
                </a:moveTo>
                <a:cubicBezTo>
                  <a:pt x="440053" y="12920"/>
                  <a:pt x="485867" y="-4407"/>
                  <a:pt x="534399" y="969"/>
                </a:cubicBezTo>
                <a:lnTo>
                  <a:pt x="2073870" y="171489"/>
                </a:lnTo>
                <a:lnTo>
                  <a:pt x="2077417" y="153919"/>
                </a:lnTo>
                <a:cubicBezTo>
                  <a:pt x="2105473" y="87588"/>
                  <a:pt x="2171154" y="41045"/>
                  <a:pt x="2247705" y="41045"/>
                </a:cubicBezTo>
                <a:lnTo>
                  <a:pt x="4232659" y="41045"/>
                </a:lnTo>
                <a:cubicBezTo>
                  <a:pt x="4334727" y="41045"/>
                  <a:pt x="4417470" y="123788"/>
                  <a:pt x="4417470" y="225856"/>
                </a:cubicBezTo>
                <a:lnTo>
                  <a:pt x="4417470" y="2210810"/>
                </a:lnTo>
                <a:cubicBezTo>
                  <a:pt x="4417470" y="2312878"/>
                  <a:pt x="4334727" y="2395621"/>
                  <a:pt x="4232659" y="2395621"/>
                </a:cubicBezTo>
                <a:lnTo>
                  <a:pt x="3889560" y="2395621"/>
                </a:lnTo>
                <a:lnTo>
                  <a:pt x="3893603" y="2403332"/>
                </a:lnTo>
                <a:cubicBezTo>
                  <a:pt x="3899438" y="2422898"/>
                  <a:pt x="3901533" y="2443930"/>
                  <a:pt x="3899144" y="2465500"/>
                </a:cubicBezTo>
                <a:lnTo>
                  <a:pt x="3713292" y="4143380"/>
                </a:lnTo>
                <a:cubicBezTo>
                  <a:pt x="3703736" y="4229658"/>
                  <a:pt x="3626046" y="4291853"/>
                  <a:pt x="3539768" y="4282296"/>
                </a:cubicBezTo>
                <a:lnTo>
                  <a:pt x="1861885" y="4096444"/>
                </a:lnTo>
                <a:cubicBezTo>
                  <a:pt x="1775607" y="4086888"/>
                  <a:pt x="1713412" y="4009198"/>
                  <a:pt x="1722969" y="3922920"/>
                </a:cubicBezTo>
                <a:lnTo>
                  <a:pt x="1723732" y="3916028"/>
                </a:lnTo>
                <a:lnTo>
                  <a:pt x="139886" y="3740592"/>
                </a:lnTo>
                <a:cubicBezTo>
                  <a:pt x="53608" y="3731035"/>
                  <a:pt x="-8587" y="3653346"/>
                  <a:pt x="969" y="3567067"/>
                </a:cubicBezTo>
                <a:lnTo>
                  <a:pt x="186576" y="1891401"/>
                </a:lnTo>
                <a:lnTo>
                  <a:pt x="180564" y="1879933"/>
                </a:lnTo>
                <a:cubicBezTo>
                  <a:pt x="174729" y="1860368"/>
                  <a:pt x="172633" y="1839335"/>
                  <a:pt x="175023" y="1817766"/>
                </a:cubicBezTo>
                <a:lnTo>
                  <a:pt x="360874" y="139885"/>
                </a:lnTo>
                <a:cubicBezTo>
                  <a:pt x="363264" y="118316"/>
                  <a:pt x="369911" y="98252"/>
                  <a:pt x="379887" y="80437"/>
                </a:cubicBezTo>
                <a:cubicBezTo>
                  <a:pt x="387368" y="67076"/>
                  <a:pt x="396721" y="54981"/>
                  <a:pt x="407554" y="44466"/>
                </a:cubicBezTo>
                <a:close/>
              </a:path>
            </a:pathLst>
          </a:custGeom>
          <a:solidFill>
            <a:schemeClr val="bg1"/>
          </a:solidFill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4B8C7ED-D752-497E-9867-79A242A68574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2622699" y="623601"/>
            <a:ext cx="2563854" cy="2563854"/>
          </a:xfrm>
          <a:custGeom>
            <a:avLst/>
            <a:gdLst>
              <a:gd name="connsiteX0" fmla="*/ 1479790 w 2563854"/>
              <a:gd name="connsiteY0" fmla="*/ 2655 h 2563854"/>
              <a:gd name="connsiteX1" fmla="*/ 1634466 w 2563854"/>
              <a:gd name="connsiteY1" fmla="*/ 67619 h 2563854"/>
              <a:gd name="connsiteX2" fmla="*/ 2538366 w 2563854"/>
              <a:gd name="connsiteY2" fmla="*/ 1424019 h 2563854"/>
              <a:gd name="connsiteX3" fmla="*/ 2496236 w 2563854"/>
              <a:gd name="connsiteY3" fmla="*/ 1634466 h 2563854"/>
              <a:gd name="connsiteX4" fmla="*/ 1139835 w 2563854"/>
              <a:gd name="connsiteY4" fmla="*/ 2538366 h 2563854"/>
              <a:gd name="connsiteX5" fmla="*/ 929388 w 2563854"/>
              <a:gd name="connsiteY5" fmla="*/ 2496236 h 2563854"/>
              <a:gd name="connsiteX6" fmla="*/ 25489 w 2563854"/>
              <a:gd name="connsiteY6" fmla="*/ 1139836 h 2563854"/>
              <a:gd name="connsiteX7" fmla="*/ 67619 w 2563854"/>
              <a:gd name="connsiteY7" fmla="*/ 929390 h 2563854"/>
              <a:gd name="connsiteX8" fmla="*/ 1424019 w 2563854"/>
              <a:gd name="connsiteY8" fmla="*/ 25489 h 2563854"/>
              <a:gd name="connsiteX9" fmla="*/ 1479790 w 2563854"/>
              <a:gd name="connsiteY9" fmla="*/ 2655 h 2563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63854" h="2563854">
                <a:moveTo>
                  <a:pt x="1479790" y="2655"/>
                </a:moveTo>
                <a:cubicBezTo>
                  <a:pt x="1537893" y="-8379"/>
                  <a:pt x="1599607" y="15309"/>
                  <a:pt x="1634466" y="67619"/>
                </a:cubicBezTo>
                <a:lnTo>
                  <a:pt x="2538366" y="1424019"/>
                </a:lnTo>
                <a:cubicBezTo>
                  <a:pt x="2584845" y="1493766"/>
                  <a:pt x="2565983" y="1587987"/>
                  <a:pt x="2496236" y="1634466"/>
                </a:cubicBezTo>
                <a:lnTo>
                  <a:pt x="1139835" y="2538366"/>
                </a:lnTo>
                <a:cubicBezTo>
                  <a:pt x="1070088" y="2584845"/>
                  <a:pt x="975868" y="2565983"/>
                  <a:pt x="929388" y="2496236"/>
                </a:cubicBezTo>
                <a:lnTo>
                  <a:pt x="25489" y="1139836"/>
                </a:lnTo>
                <a:cubicBezTo>
                  <a:pt x="-20991" y="1070089"/>
                  <a:pt x="-2128" y="975869"/>
                  <a:pt x="67619" y="929390"/>
                </a:cubicBezTo>
                <a:lnTo>
                  <a:pt x="1424019" y="25489"/>
                </a:lnTo>
                <a:cubicBezTo>
                  <a:pt x="1441456" y="13869"/>
                  <a:pt x="1460422" y="6333"/>
                  <a:pt x="1479790" y="265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B97AC1AD-6C9A-40FB-ACAA-265FA7F15F37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17752" y="1855676"/>
            <a:ext cx="2563854" cy="2563854"/>
          </a:xfrm>
          <a:custGeom>
            <a:avLst/>
            <a:gdLst>
              <a:gd name="connsiteX0" fmla="*/ 1479790 w 2563854"/>
              <a:gd name="connsiteY0" fmla="*/ 2655 h 2563854"/>
              <a:gd name="connsiteX1" fmla="*/ 1634466 w 2563854"/>
              <a:gd name="connsiteY1" fmla="*/ 67620 h 2563854"/>
              <a:gd name="connsiteX2" fmla="*/ 2538366 w 2563854"/>
              <a:gd name="connsiteY2" fmla="*/ 1424019 h 2563854"/>
              <a:gd name="connsiteX3" fmla="*/ 2496235 w 2563854"/>
              <a:gd name="connsiteY3" fmla="*/ 1634466 h 2563854"/>
              <a:gd name="connsiteX4" fmla="*/ 1139835 w 2563854"/>
              <a:gd name="connsiteY4" fmla="*/ 2538366 h 2563854"/>
              <a:gd name="connsiteX5" fmla="*/ 929388 w 2563854"/>
              <a:gd name="connsiteY5" fmla="*/ 2496236 h 2563854"/>
              <a:gd name="connsiteX6" fmla="*/ 25489 w 2563854"/>
              <a:gd name="connsiteY6" fmla="*/ 1139836 h 2563854"/>
              <a:gd name="connsiteX7" fmla="*/ 67619 w 2563854"/>
              <a:gd name="connsiteY7" fmla="*/ 929390 h 2563854"/>
              <a:gd name="connsiteX8" fmla="*/ 1424019 w 2563854"/>
              <a:gd name="connsiteY8" fmla="*/ 25489 h 2563854"/>
              <a:gd name="connsiteX9" fmla="*/ 1479790 w 2563854"/>
              <a:gd name="connsiteY9" fmla="*/ 2655 h 2563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63854" h="2563854">
                <a:moveTo>
                  <a:pt x="1479790" y="2655"/>
                </a:moveTo>
                <a:cubicBezTo>
                  <a:pt x="1537893" y="-8378"/>
                  <a:pt x="1599606" y="15309"/>
                  <a:pt x="1634466" y="67620"/>
                </a:cubicBezTo>
                <a:lnTo>
                  <a:pt x="2538366" y="1424019"/>
                </a:lnTo>
                <a:cubicBezTo>
                  <a:pt x="2584845" y="1493766"/>
                  <a:pt x="2565982" y="1587987"/>
                  <a:pt x="2496235" y="1634466"/>
                </a:cubicBezTo>
                <a:lnTo>
                  <a:pt x="1139835" y="2538366"/>
                </a:lnTo>
                <a:cubicBezTo>
                  <a:pt x="1070088" y="2584845"/>
                  <a:pt x="975867" y="2565983"/>
                  <a:pt x="929388" y="2496236"/>
                </a:cubicBezTo>
                <a:lnTo>
                  <a:pt x="25489" y="1139836"/>
                </a:lnTo>
                <a:cubicBezTo>
                  <a:pt x="-20991" y="1070089"/>
                  <a:pt x="-2128" y="975869"/>
                  <a:pt x="67619" y="929390"/>
                </a:cubicBezTo>
                <a:lnTo>
                  <a:pt x="1424019" y="25489"/>
                </a:lnTo>
                <a:cubicBezTo>
                  <a:pt x="1441456" y="13869"/>
                  <a:pt x="1460422" y="6333"/>
                  <a:pt x="1479790" y="265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C3A6B40-8E70-4F86-8C4B-C892AABF3E44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1854883" y="3779897"/>
            <a:ext cx="2563855" cy="2563853"/>
          </a:xfrm>
          <a:custGeom>
            <a:avLst/>
            <a:gdLst>
              <a:gd name="connsiteX0" fmla="*/ 1479791 w 2563855"/>
              <a:gd name="connsiteY0" fmla="*/ 2655 h 2563853"/>
              <a:gd name="connsiteX1" fmla="*/ 1634467 w 2563855"/>
              <a:gd name="connsiteY1" fmla="*/ 67618 h 2563853"/>
              <a:gd name="connsiteX2" fmla="*/ 2538367 w 2563855"/>
              <a:gd name="connsiteY2" fmla="*/ 1424018 h 2563853"/>
              <a:gd name="connsiteX3" fmla="*/ 2496237 w 2563855"/>
              <a:gd name="connsiteY3" fmla="*/ 1634465 h 2563853"/>
              <a:gd name="connsiteX4" fmla="*/ 1139836 w 2563855"/>
              <a:gd name="connsiteY4" fmla="*/ 2538365 h 2563853"/>
              <a:gd name="connsiteX5" fmla="*/ 929389 w 2563855"/>
              <a:gd name="connsiteY5" fmla="*/ 2496235 h 2563853"/>
              <a:gd name="connsiteX6" fmla="*/ 25489 w 2563855"/>
              <a:gd name="connsiteY6" fmla="*/ 1139835 h 2563853"/>
              <a:gd name="connsiteX7" fmla="*/ 67620 w 2563855"/>
              <a:gd name="connsiteY7" fmla="*/ 929389 h 2563853"/>
              <a:gd name="connsiteX8" fmla="*/ 1424020 w 2563855"/>
              <a:gd name="connsiteY8" fmla="*/ 25488 h 2563853"/>
              <a:gd name="connsiteX9" fmla="*/ 1479791 w 2563855"/>
              <a:gd name="connsiteY9" fmla="*/ 2655 h 256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63855" h="2563853">
                <a:moveTo>
                  <a:pt x="1479791" y="2655"/>
                </a:moveTo>
                <a:cubicBezTo>
                  <a:pt x="1537894" y="-8379"/>
                  <a:pt x="1599607" y="15308"/>
                  <a:pt x="1634467" y="67618"/>
                </a:cubicBezTo>
                <a:lnTo>
                  <a:pt x="2538367" y="1424018"/>
                </a:lnTo>
                <a:cubicBezTo>
                  <a:pt x="2584846" y="1493765"/>
                  <a:pt x="2565984" y="1587986"/>
                  <a:pt x="2496237" y="1634465"/>
                </a:cubicBezTo>
                <a:lnTo>
                  <a:pt x="1139836" y="2538365"/>
                </a:lnTo>
                <a:cubicBezTo>
                  <a:pt x="1070089" y="2584844"/>
                  <a:pt x="975869" y="2565982"/>
                  <a:pt x="929389" y="2496235"/>
                </a:cubicBezTo>
                <a:lnTo>
                  <a:pt x="25489" y="1139835"/>
                </a:lnTo>
                <a:cubicBezTo>
                  <a:pt x="-20990" y="1070088"/>
                  <a:pt x="-2127" y="975868"/>
                  <a:pt x="67620" y="929389"/>
                </a:cubicBezTo>
                <a:lnTo>
                  <a:pt x="1424020" y="25488"/>
                </a:lnTo>
                <a:cubicBezTo>
                  <a:pt x="1441457" y="13868"/>
                  <a:pt x="1460423" y="6333"/>
                  <a:pt x="1479791" y="265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BA5E420-207C-4E61-BBE7-88B8848756CD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832835" y="2363091"/>
            <a:ext cx="3057025" cy="3057025"/>
          </a:xfrm>
          <a:custGeom>
            <a:avLst/>
            <a:gdLst>
              <a:gd name="connsiteX0" fmla="*/ 1662181 w 3057025"/>
              <a:gd name="connsiteY0" fmla="*/ 684 h 3057025"/>
              <a:gd name="connsiteX1" fmla="*/ 1783325 w 3057025"/>
              <a:gd name="connsiteY1" fmla="*/ 63748 h 3057025"/>
              <a:gd name="connsiteX2" fmla="*/ 3015273 w 3057025"/>
              <a:gd name="connsiteY2" fmla="*/ 1531927 h 3057025"/>
              <a:gd name="connsiteX3" fmla="*/ 2993279 w 3057025"/>
              <a:gd name="connsiteY3" fmla="*/ 1783324 h 3057025"/>
              <a:gd name="connsiteX4" fmla="*/ 1525100 w 3057025"/>
              <a:gd name="connsiteY4" fmla="*/ 3015273 h 3057025"/>
              <a:gd name="connsiteX5" fmla="*/ 1273702 w 3057025"/>
              <a:gd name="connsiteY5" fmla="*/ 2993279 h 3057025"/>
              <a:gd name="connsiteX6" fmla="*/ 41753 w 3057025"/>
              <a:gd name="connsiteY6" fmla="*/ 1525099 h 3057025"/>
              <a:gd name="connsiteX7" fmla="*/ 63748 w 3057025"/>
              <a:gd name="connsiteY7" fmla="*/ 1273702 h 3057025"/>
              <a:gd name="connsiteX8" fmla="*/ 1531927 w 3057025"/>
              <a:gd name="connsiteY8" fmla="*/ 41753 h 3057025"/>
              <a:gd name="connsiteX9" fmla="*/ 1662181 w 3057025"/>
              <a:gd name="connsiteY9" fmla="*/ 684 h 305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57025" h="3057025">
                <a:moveTo>
                  <a:pt x="1662181" y="684"/>
                </a:moveTo>
                <a:cubicBezTo>
                  <a:pt x="1707675" y="4664"/>
                  <a:pt x="1751651" y="26000"/>
                  <a:pt x="1783325" y="63748"/>
                </a:cubicBezTo>
                <a:lnTo>
                  <a:pt x="3015273" y="1531927"/>
                </a:lnTo>
                <a:cubicBezTo>
                  <a:pt x="3078621" y="1607422"/>
                  <a:pt x="3068774" y="1719976"/>
                  <a:pt x="2993279" y="1783324"/>
                </a:cubicBezTo>
                <a:lnTo>
                  <a:pt x="1525100" y="3015273"/>
                </a:lnTo>
                <a:cubicBezTo>
                  <a:pt x="1449604" y="3078621"/>
                  <a:pt x="1337050" y="3068774"/>
                  <a:pt x="1273702" y="2993279"/>
                </a:cubicBezTo>
                <a:lnTo>
                  <a:pt x="41753" y="1525099"/>
                </a:lnTo>
                <a:cubicBezTo>
                  <a:pt x="-21595" y="1449604"/>
                  <a:pt x="-11748" y="1337050"/>
                  <a:pt x="63748" y="1273702"/>
                </a:cubicBezTo>
                <a:lnTo>
                  <a:pt x="1531927" y="41753"/>
                </a:lnTo>
                <a:cubicBezTo>
                  <a:pt x="1569675" y="10079"/>
                  <a:pt x="1616687" y="-3296"/>
                  <a:pt x="1662181" y="68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140B144-CB01-4C0D-BAD3-6E7ECD36EC11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820798" y="140264"/>
            <a:ext cx="7371202" cy="6717736"/>
          </a:xfrm>
          <a:custGeom>
            <a:avLst/>
            <a:gdLst>
              <a:gd name="connsiteX0" fmla="*/ 1125512 w 7371202"/>
              <a:gd name="connsiteY0" fmla="*/ 3560105 h 6717736"/>
              <a:gd name="connsiteX1" fmla="*/ 1121304 w 7371202"/>
              <a:gd name="connsiteY1" fmla="*/ 3562279 h 6717736"/>
              <a:gd name="connsiteX2" fmla="*/ 1131678 w 7371202"/>
              <a:gd name="connsiteY2" fmla="*/ 3584476 h 6717736"/>
              <a:gd name="connsiteX3" fmla="*/ 1154088 w 7371202"/>
              <a:gd name="connsiteY3" fmla="*/ 3581360 h 6717736"/>
              <a:gd name="connsiteX4" fmla="*/ 1159070 w 7371202"/>
              <a:gd name="connsiteY4" fmla="*/ 3569282 h 6717736"/>
              <a:gd name="connsiteX5" fmla="*/ 1150723 w 7371202"/>
              <a:gd name="connsiteY5" fmla="*/ 3560257 h 6717736"/>
              <a:gd name="connsiteX6" fmla="*/ 1125512 w 7371202"/>
              <a:gd name="connsiteY6" fmla="*/ 3560105 h 6717736"/>
              <a:gd name="connsiteX7" fmla="*/ 4374006 w 7371202"/>
              <a:gd name="connsiteY7" fmla="*/ 1465792 h 6717736"/>
              <a:gd name="connsiteX8" fmla="*/ 4350528 w 7371202"/>
              <a:gd name="connsiteY8" fmla="*/ 1480262 h 6717736"/>
              <a:gd name="connsiteX9" fmla="*/ 4348108 w 7371202"/>
              <a:gd name="connsiteY9" fmla="*/ 1493693 h 6717736"/>
              <a:gd name="connsiteX10" fmla="*/ 4387226 w 7371202"/>
              <a:gd name="connsiteY10" fmla="*/ 1512042 h 6717736"/>
              <a:gd name="connsiteX11" fmla="*/ 4453979 w 7371202"/>
              <a:gd name="connsiteY11" fmla="*/ 1545171 h 6717736"/>
              <a:gd name="connsiteX12" fmla="*/ 4704388 w 7371202"/>
              <a:gd name="connsiteY12" fmla="*/ 1676695 h 6717736"/>
              <a:gd name="connsiteX13" fmla="*/ 4711365 w 7371202"/>
              <a:gd name="connsiteY13" fmla="*/ 1680519 h 6717736"/>
              <a:gd name="connsiteX14" fmla="*/ 4711717 w 7371202"/>
              <a:gd name="connsiteY14" fmla="*/ 1680621 h 6717736"/>
              <a:gd name="connsiteX15" fmla="*/ 4729545 w 7371202"/>
              <a:gd name="connsiteY15" fmla="*/ 1676667 h 6717736"/>
              <a:gd name="connsiteX16" fmla="*/ 4716395 w 7371202"/>
              <a:gd name="connsiteY16" fmla="*/ 1661601 h 6717736"/>
              <a:gd name="connsiteX17" fmla="*/ 4702437 w 7371202"/>
              <a:gd name="connsiteY17" fmla="*/ 1647937 h 6717736"/>
              <a:gd name="connsiteX18" fmla="*/ 4705035 w 7371202"/>
              <a:gd name="connsiteY18" fmla="*/ 1628884 h 6717736"/>
              <a:gd name="connsiteX19" fmla="*/ 4719615 w 7371202"/>
              <a:gd name="connsiteY19" fmla="*/ 1629829 h 6717736"/>
              <a:gd name="connsiteX20" fmla="*/ 4735098 w 7371202"/>
              <a:gd name="connsiteY20" fmla="*/ 1635031 h 6717736"/>
              <a:gd name="connsiteX21" fmla="*/ 4740931 w 7371202"/>
              <a:gd name="connsiteY21" fmla="*/ 1610372 h 6717736"/>
              <a:gd name="connsiteX22" fmla="*/ 4723548 w 7371202"/>
              <a:gd name="connsiteY22" fmla="*/ 1590995 h 6717736"/>
              <a:gd name="connsiteX23" fmla="*/ 4631494 w 7371202"/>
              <a:gd name="connsiteY23" fmla="*/ 1610716 h 6717736"/>
              <a:gd name="connsiteX24" fmla="*/ 4638682 w 7371202"/>
              <a:gd name="connsiteY24" fmla="*/ 1592444 h 6717736"/>
              <a:gd name="connsiteX25" fmla="*/ 4630013 w 7371202"/>
              <a:gd name="connsiteY25" fmla="*/ 1546333 h 6717736"/>
              <a:gd name="connsiteX26" fmla="*/ 4612272 w 7371202"/>
              <a:gd name="connsiteY26" fmla="*/ 1530487 h 6717736"/>
              <a:gd name="connsiteX27" fmla="*/ 4593552 w 7371202"/>
              <a:gd name="connsiteY27" fmla="*/ 1530889 h 6717736"/>
              <a:gd name="connsiteX28" fmla="*/ 4569076 w 7371202"/>
              <a:gd name="connsiteY28" fmla="*/ 1535442 h 6717736"/>
              <a:gd name="connsiteX29" fmla="*/ 4536398 w 7371202"/>
              <a:gd name="connsiteY29" fmla="*/ 1522181 h 6717736"/>
              <a:gd name="connsiteX30" fmla="*/ 4524511 w 7371202"/>
              <a:gd name="connsiteY30" fmla="*/ 1507842 h 6717736"/>
              <a:gd name="connsiteX31" fmla="*/ 4484175 w 7371202"/>
              <a:gd name="connsiteY31" fmla="*/ 1484555 h 6717736"/>
              <a:gd name="connsiteX32" fmla="*/ 4420906 w 7371202"/>
              <a:gd name="connsiteY32" fmla="*/ 1483527 h 6717736"/>
              <a:gd name="connsiteX33" fmla="*/ 4407776 w 7371202"/>
              <a:gd name="connsiteY33" fmla="*/ 1494630 h 6717736"/>
              <a:gd name="connsiteX34" fmla="*/ 4381774 w 7371202"/>
              <a:gd name="connsiteY34" fmla="*/ 1507644 h 6717736"/>
              <a:gd name="connsiteX35" fmla="*/ 4384014 w 7371202"/>
              <a:gd name="connsiteY35" fmla="*/ 1492122 h 6717736"/>
              <a:gd name="connsiteX36" fmla="*/ 4374006 w 7371202"/>
              <a:gd name="connsiteY36" fmla="*/ 1465792 h 6717736"/>
              <a:gd name="connsiteX37" fmla="*/ 4108485 w 7371202"/>
              <a:gd name="connsiteY37" fmla="*/ 1319499 h 6717736"/>
              <a:gd name="connsiteX38" fmla="*/ 4051461 w 7371202"/>
              <a:gd name="connsiteY38" fmla="*/ 1337490 h 6717736"/>
              <a:gd name="connsiteX39" fmla="*/ 4036748 w 7371202"/>
              <a:gd name="connsiteY39" fmla="*/ 1348645 h 6717736"/>
              <a:gd name="connsiteX40" fmla="*/ 4319647 w 7371202"/>
              <a:gd name="connsiteY40" fmla="*/ 1480345 h 6717736"/>
              <a:gd name="connsiteX41" fmla="*/ 4339901 w 7371202"/>
              <a:gd name="connsiteY41" fmla="*/ 1489845 h 6717736"/>
              <a:gd name="connsiteX42" fmla="*/ 4317913 w 7371202"/>
              <a:gd name="connsiteY42" fmla="*/ 1445784 h 6717736"/>
              <a:gd name="connsiteX43" fmla="*/ 4272813 w 7371202"/>
              <a:gd name="connsiteY43" fmla="*/ 1411105 h 6717736"/>
              <a:gd name="connsiteX44" fmla="*/ 4213837 w 7371202"/>
              <a:gd name="connsiteY44" fmla="*/ 1367711 h 6717736"/>
              <a:gd name="connsiteX45" fmla="*/ 4190168 w 7371202"/>
              <a:gd name="connsiteY45" fmla="*/ 1370863 h 6717736"/>
              <a:gd name="connsiteX46" fmla="*/ 4176491 w 7371202"/>
              <a:gd name="connsiteY46" fmla="*/ 1374177 h 6717736"/>
              <a:gd name="connsiteX47" fmla="*/ 4153258 w 7371202"/>
              <a:gd name="connsiteY47" fmla="*/ 1353289 h 6717736"/>
              <a:gd name="connsiteX48" fmla="*/ 4108485 w 7371202"/>
              <a:gd name="connsiteY48" fmla="*/ 1319499 h 6717736"/>
              <a:gd name="connsiteX49" fmla="*/ 3695984 w 7371202"/>
              <a:gd name="connsiteY49" fmla="*/ 0 h 6717736"/>
              <a:gd name="connsiteX50" fmla="*/ 3711032 w 7371202"/>
              <a:gd name="connsiteY50" fmla="*/ 29241 h 6717736"/>
              <a:gd name="connsiteX51" fmla="*/ 3733984 w 7371202"/>
              <a:gd name="connsiteY51" fmla="*/ 33150 h 6717736"/>
              <a:gd name="connsiteX52" fmla="*/ 3751801 w 7371202"/>
              <a:gd name="connsiteY52" fmla="*/ 28489 h 6717736"/>
              <a:gd name="connsiteX53" fmla="*/ 3771422 w 7371202"/>
              <a:gd name="connsiteY53" fmla="*/ 32344 h 6717736"/>
              <a:gd name="connsiteX54" fmla="*/ 3790423 w 7371202"/>
              <a:gd name="connsiteY54" fmla="*/ 48920 h 6717736"/>
              <a:gd name="connsiteX55" fmla="*/ 3806809 w 7371202"/>
              <a:gd name="connsiteY55" fmla="*/ 58379 h 6717736"/>
              <a:gd name="connsiteX56" fmla="*/ 3834087 w 7371202"/>
              <a:gd name="connsiteY56" fmla="*/ 72260 h 6717736"/>
              <a:gd name="connsiteX57" fmla="*/ 3865223 w 7371202"/>
              <a:gd name="connsiteY57" fmla="*/ 67816 h 6717736"/>
              <a:gd name="connsiteX58" fmla="*/ 3888703 w 7371202"/>
              <a:gd name="connsiteY58" fmla="*/ 53345 h 6717736"/>
              <a:gd name="connsiteX59" fmla="*/ 3934342 w 7371202"/>
              <a:gd name="connsiteY59" fmla="*/ 70354 h 6717736"/>
              <a:gd name="connsiteX60" fmla="*/ 4064773 w 7371202"/>
              <a:gd name="connsiteY60" fmla="*/ 106421 h 6717736"/>
              <a:gd name="connsiteX61" fmla="*/ 4093201 w 7371202"/>
              <a:gd name="connsiteY61" fmla="*/ 89202 h 6717736"/>
              <a:gd name="connsiteX62" fmla="*/ 4100746 w 7371202"/>
              <a:gd name="connsiteY62" fmla="*/ 67401 h 6717736"/>
              <a:gd name="connsiteX63" fmla="*/ 4108139 w 7371202"/>
              <a:gd name="connsiteY63" fmla="*/ 86617 h 6717736"/>
              <a:gd name="connsiteX64" fmla="*/ 4190894 w 7371202"/>
              <a:gd name="connsiteY64" fmla="*/ 158684 h 6717736"/>
              <a:gd name="connsiteX65" fmla="*/ 4222405 w 7371202"/>
              <a:gd name="connsiteY65" fmla="*/ 176877 h 6717736"/>
              <a:gd name="connsiteX66" fmla="*/ 4233298 w 7371202"/>
              <a:gd name="connsiteY66" fmla="*/ 181298 h 6717736"/>
              <a:gd name="connsiteX67" fmla="*/ 4237701 w 7371202"/>
              <a:gd name="connsiteY67" fmla="*/ 170761 h 6717736"/>
              <a:gd name="connsiteX68" fmla="*/ 4250025 w 7371202"/>
              <a:gd name="connsiteY68" fmla="*/ 161061 h 6717736"/>
              <a:gd name="connsiteX69" fmla="*/ 4263795 w 7371202"/>
              <a:gd name="connsiteY69" fmla="*/ 163406 h 6717736"/>
              <a:gd name="connsiteX70" fmla="*/ 4281876 w 7371202"/>
              <a:gd name="connsiteY70" fmla="*/ 149555 h 6717736"/>
              <a:gd name="connsiteX71" fmla="*/ 4288705 w 7371202"/>
              <a:gd name="connsiteY71" fmla="*/ 134814 h 6717736"/>
              <a:gd name="connsiteX72" fmla="*/ 4303380 w 7371202"/>
              <a:gd name="connsiteY72" fmla="*/ 141418 h 6717736"/>
              <a:gd name="connsiteX73" fmla="*/ 4332745 w 7371202"/>
              <a:gd name="connsiteY73" fmla="*/ 180793 h 6717736"/>
              <a:gd name="connsiteX74" fmla="*/ 4348942 w 7371202"/>
              <a:gd name="connsiteY74" fmla="*/ 178935 h 6717736"/>
              <a:gd name="connsiteX75" fmla="*/ 4354605 w 7371202"/>
              <a:gd name="connsiteY75" fmla="*/ 169125 h 6717736"/>
              <a:gd name="connsiteX76" fmla="*/ 4367474 w 7371202"/>
              <a:gd name="connsiteY76" fmla="*/ 167213 h 6717736"/>
              <a:gd name="connsiteX77" fmla="*/ 4406360 w 7371202"/>
              <a:gd name="connsiteY77" fmla="*/ 178453 h 6717736"/>
              <a:gd name="connsiteX78" fmla="*/ 4469741 w 7371202"/>
              <a:gd name="connsiteY78" fmla="*/ 211309 h 6717736"/>
              <a:gd name="connsiteX79" fmla="*/ 4517450 w 7371202"/>
              <a:gd name="connsiteY79" fmla="*/ 227643 h 6717736"/>
              <a:gd name="connsiteX80" fmla="*/ 4603049 w 7371202"/>
              <a:gd name="connsiteY80" fmla="*/ 245301 h 6717736"/>
              <a:gd name="connsiteX81" fmla="*/ 4657775 w 7371202"/>
              <a:gd name="connsiteY81" fmla="*/ 258214 h 6717736"/>
              <a:gd name="connsiteX82" fmla="*/ 4690548 w 7371202"/>
              <a:gd name="connsiteY82" fmla="*/ 277134 h 6717736"/>
              <a:gd name="connsiteX83" fmla="*/ 4705221 w 7371202"/>
              <a:gd name="connsiteY83" fmla="*/ 283738 h 6717736"/>
              <a:gd name="connsiteX84" fmla="*/ 4775244 w 7371202"/>
              <a:gd name="connsiteY84" fmla="*/ 290534 h 6717736"/>
              <a:gd name="connsiteX85" fmla="*/ 4928907 w 7371202"/>
              <a:gd name="connsiteY85" fmla="*/ 347489 h 6717736"/>
              <a:gd name="connsiteX86" fmla="*/ 5014522 w 7371202"/>
              <a:gd name="connsiteY86" fmla="*/ 391313 h 6717736"/>
              <a:gd name="connsiteX87" fmla="*/ 5106425 w 7371202"/>
              <a:gd name="connsiteY87" fmla="*/ 412610 h 6717736"/>
              <a:gd name="connsiteX88" fmla="*/ 5121456 w 7371202"/>
              <a:gd name="connsiteY88" fmla="*/ 415684 h 6717736"/>
              <a:gd name="connsiteX89" fmla="*/ 5282418 w 7371202"/>
              <a:gd name="connsiteY89" fmla="*/ 486194 h 6717736"/>
              <a:gd name="connsiteX90" fmla="*/ 5454724 w 7371202"/>
              <a:gd name="connsiteY90" fmla="*/ 563255 h 6717736"/>
              <a:gd name="connsiteX91" fmla="*/ 5671955 w 7371202"/>
              <a:gd name="connsiteY91" fmla="*/ 664382 h 6717736"/>
              <a:gd name="connsiteX92" fmla="*/ 5770533 w 7371202"/>
              <a:gd name="connsiteY92" fmla="*/ 711955 h 6717736"/>
              <a:gd name="connsiteX93" fmla="*/ 6136231 w 7371202"/>
              <a:gd name="connsiteY93" fmla="*/ 908145 h 6717736"/>
              <a:gd name="connsiteX94" fmla="*/ 6142083 w 7371202"/>
              <a:gd name="connsiteY94" fmla="*/ 909654 h 6717736"/>
              <a:gd name="connsiteX95" fmla="*/ 6166031 w 7371202"/>
              <a:gd name="connsiteY95" fmla="*/ 923480 h 6717736"/>
              <a:gd name="connsiteX96" fmla="*/ 6242109 w 7371202"/>
              <a:gd name="connsiteY96" fmla="*/ 969273 h 6717736"/>
              <a:gd name="connsiteX97" fmla="*/ 6361136 w 7371202"/>
              <a:gd name="connsiteY97" fmla="*/ 1045467 h 6717736"/>
              <a:gd name="connsiteX98" fmla="*/ 6523205 w 7371202"/>
              <a:gd name="connsiteY98" fmla="*/ 1157722 h 6717736"/>
              <a:gd name="connsiteX99" fmla="*/ 6739832 w 7371202"/>
              <a:gd name="connsiteY99" fmla="*/ 1297738 h 6717736"/>
              <a:gd name="connsiteX100" fmla="*/ 7020477 w 7371202"/>
              <a:gd name="connsiteY100" fmla="*/ 1484058 h 6717736"/>
              <a:gd name="connsiteX101" fmla="*/ 7302042 w 7371202"/>
              <a:gd name="connsiteY101" fmla="*/ 1700803 h 6717736"/>
              <a:gd name="connsiteX102" fmla="*/ 7371201 w 7371202"/>
              <a:gd name="connsiteY102" fmla="*/ 1753404 h 6717736"/>
              <a:gd name="connsiteX103" fmla="*/ 7371202 w 7371202"/>
              <a:gd name="connsiteY103" fmla="*/ 6717736 h 6717736"/>
              <a:gd name="connsiteX104" fmla="*/ 6058546 w 7371202"/>
              <a:gd name="connsiteY104" fmla="*/ 6717735 h 6717736"/>
              <a:gd name="connsiteX105" fmla="*/ 6054328 w 7371202"/>
              <a:gd name="connsiteY105" fmla="*/ 6710672 h 6717736"/>
              <a:gd name="connsiteX106" fmla="*/ 6023208 w 7371202"/>
              <a:gd name="connsiteY106" fmla="*/ 6690697 h 6717736"/>
              <a:gd name="connsiteX107" fmla="*/ 5962178 w 7371202"/>
              <a:gd name="connsiteY107" fmla="*/ 6641701 h 6717736"/>
              <a:gd name="connsiteX108" fmla="*/ 5953323 w 7371202"/>
              <a:gd name="connsiteY108" fmla="*/ 6641175 h 6717736"/>
              <a:gd name="connsiteX109" fmla="*/ 5924042 w 7371202"/>
              <a:gd name="connsiteY109" fmla="*/ 6640325 h 6717736"/>
              <a:gd name="connsiteX110" fmla="*/ 5879115 w 7371202"/>
              <a:gd name="connsiteY110" fmla="*/ 6618973 h 6717736"/>
              <a:gd name="connsiteX111" fmla="*/ 5853515 w 7371202"/>
              <a:gd name="connsiteY111" fmla="*/ 6572083 h 6717736"/>
              <a:gd name="connsiteX112" fmla="*/ 5825121 w 7371202"/>
              <a:gd name="connsiteY112" fmla="*/ 6541929 h 6717736"/>
              <a:gd name="connsiteX113" fmla="*/ 5725525 w 7371202"/>
              <a:gd name="connsiteY113" fmla="*/ 6528004 h 6717736"/>
              <a:gd name="connsiteX114" fmla="*/ 5670560 w 7371202"/>
              <a:gd name="connsiteY114" fmla="*/ 6496270 h 6717736"/>
              <a:gd name="connsiteX115" fmla="*/ 5625660 w 7371202"/>
              <a:gd name="connsiteY115" fmla="*/ 6518509 h 6717736"/>
              <a:gd name="connsiteX116" fmla="*/ 5624585 w 7371202"/>
              <a:gd name="connsiteY116" fmla="*/ 6536236 h 6717736"/>
              <a:gd name="connsiteX117" fmla="*/ 5584868 w 7371202"/>
              <a:gd name="connsiteY117" fmla="*/ 6458263 h 6717736"/>
              <a:gd name="connsiteX118" fmla="*/ 5555238 w 7371202"/>
              <a:gd name="connsiteY118" fmla="*/ 6477851 h 6717736"/>
              <a:gd name="connsiteX119" fmla="*/ 5532453 w 7371202"/>
              <a:gd name="connsiteY119" fmla="*/ 6457816 h 6717736"/>
              <a:gd name="connsiteX120" fmla="*/ 5506420 w 7371202"/>
              <a:gd name="connsiteY120" fmla="*/ 6447373 h 6717736"/>
              <a:gd name="connsiteX121" fmla="*/ 5463400 w 7371202"/>
              <a:gd name="connsiteY121" fmla="*/ 6438589 h 6717736"/>
              <a:gd name="connsiteX122" fmla="*/ 5430227 w 7371202"/>
              <a:gd name="connsiteY122" fmla="*/ 6428611 h 6717736"/>
              <a:gd name="connsiteX123" fmla="*/ 5371910 w 7371202"/>
              <a:gd name="connsiteY123" fmla="*/ 6378887 h 6717736"/>
              <a:gd name="connsiteX124" fmla="*/ 5343974 w 7371202"/>
              <a:gd name="connsiteY124" fmla="*/ 6355877 h 6717736"/>
              <a:gd name="connsiteX125" fmla="*/ 5332218 w 7371202"/>
              <a:gd name="connsiteY125" fmla="*/ 6344505 h 6717736"/>
              <a:gd name="connsiteX126" fmla="*/ 5375215 w 7371202"/>
              <a:gd name="connsiteY126" fmla="*/ 6309699 h 6717736"/>
              <a:gd name="connsiteX127" fmla="*/ 5416170 w 7371202"/>
              <a:gd name="connsiteY127" fmla="*/ 6337930 h 6717736"/>
              <a:gd name="connsiteX128" fmla="*/ 5421054 w 7371202"/>
              <a:gd name="connsiteY128" fmla="*/ 6345336 h 6717736"/>
              <a:gd name="connsiteX129" fmla="*/ 5437855 w 7371202"/>
              <a:gd name="connsiteY129" fmla="*/ 6332102 h 6717736"/>
              <a:gd name="connsiteX130" fmla="*/ 5436675 w 7371202"/>
              <a:gd name="connsiteY130" fmla="*/ 6322246 h 6717736"/>
              <a:gd name="connsiteX131" fmla="*/ 5343119 w 7371202"/>
              <a:gd name="connsiteY131" fmla="*/ 6281992 h 6717736"/>
              <a:gd name="connsiteX132" fmla="*/ 5323231 w 7371202"/>
              <a:gd name="connsiteY132" fmla="*/ 6272805 h 6717736"/>
              <a:gd name="connsiteX133" fmla="*/ 5305599 w 7371202"/>
              <a:gd name="connsiteY133" fmla="*/ 6255744 h 6717736"/>
              <a:gd name="connsiteX134" fmla="*/ 5244434 w 7371202"/>
              <a:gd name="connsiteY134" fmla="*/ 6282355 h 6717736"/>
              <a:gd name="connsiteX135" fmla="*/ 5243547 w 7371202"/>
              <a:gd name="connsiteY135" fmla="*/ 6311657 h 6717736"/>
              <a:gd name="connsiteX136" fmla="*/ 5224759 w 7371202"/>
              <a:gd name="connsiteY136" fmla="*/ 6328331 h 6717736"/>
              <a:gd name="connsiteX137" fmla="*/ 5214266 w 7371202"/>
              <a:gd name="connsiteY137" fmla="*/ 6310806 h 6717736"/>
              <a:gd name="connsiteX138" fmla="*/ 5191750 w 7371202"/>
              <a:gd name="connsiteY138" fmla="*/ 6286339 h 6717736"/>
              <a:gd name="connsiteX139" fmla="*/ 5151976 w 7371202"/>
              <a:gd name="connsiteY139" fmla="*/ 6267963 h 6717736"/>
              <a:gd name="connsiteX140" fmla="*/ 5083111 w 7371202"/>
              <a:gd name="connsiteY140" fmla="*/ 6260311 h 6717736"/>
              <a:gd name="connsiteX141" fmla="*/ 5041244 w 7371202"/>
              <a:gd name="connsiteY141" fmla="*/ 6217792 h 6717736"/>
              <a:gd name="connsiteX142" fmla="*/ 5013306 w 7371202"/>
              <a:gd name="connsiteY142" fmla="*/ 6194782 h 6717736"/>
              <a:gd name="connsiteX143" fmla="*/ 4880890 w 7371202"/>
              <a:gd name="connsiteY143" fmla="*/ 6150439 h 6717736"/>
              <a:gd name="connsiteX144" fmla="*/ 4835776 w 7371202"/>
              <a:gd name="connsiteY144" fmla="*/ 6117512 h 6717736"/>
              <a:gd name="connsiteX145" fmla="*/ 4805908 w 7371202"/>
              <a:gd name="connsiteY145" fmla="*/ 6038345 h 6717736"/>
              <a:gd name="connsiteX146" fmla="*/ 4808243 w 7371202"/>
              <a:gd name="connsiteY146" fmla="*/ 6014465 h 6717736"/>
              <a:gd name="connsiteX147" fmla="*/ 4780843 w 7371202"/>
              <a:gd name="connsiteY147" fmla="*/ 5982592 h 6717736"/>
              <a:gd name="connsiteX148" fmla="*/ 4744717 w 7371202"/>
              <a:gd name="connsiteY148" fmla="*/ 6021364 h 6717736"/>
              <a:gd name="connsiteX149" fmla="*/ 4751077 w 7371202"/>
              <a:gd name="connsiteY149" fmla="*/ 6077785 h 6717736"/>
              <a:gd name="connsiteX150" fmla="*/ 4749009 w 7371202"/>
              <a:gd name="connsiteY150" fmla="*/ 6097232 h 6717736"/>
              <a:gd name="connsiteX151" fmla="*/ 4725067 w 7371202"/>
              <a:gd name="connsiteY151" fmla="*/ 6110931 h 6717736"/>
              <a:gd name="connsiteX152" fmla="*/ 4708160 w 7371202"/>
              <a:gd name="connsiteY152" fmla="*/ 6096583 h 6717736"/>
              <a:gd name="connsiteX153" fmla="*/ 4578671 w 7371202"/>
              <a:gd name="connsiteY153" fmla="*/ 5959900 h 6717736"/>
              <a:gd name="connsiteX154" fmla="*/ 4598129 w 7371202"/>
              <a:gd name="connsiteY154" fmla="*/ 6005535 h 6717736"/>
              <a:gd name="connsiteX155" fmla="*/ 4609990 w 7371202"/>
              <a:gd name="connsiteY155" fmla="*/ 6044491 h 6717736"/>
              <a:gd name="connsiteX156" fmla="*/ 4585511 w 7371202"/>
              <a:gd name="connsiteY156" fmla="*/ 6067054 h 6717736"/>
              <a:gd name="connsiteX157" fmla="*/ 4453737 w 7371202"/>
              <a:gd name="connsiteY157" fmla="*/ 6041429 h 6717736"/>
              <a:gd name="connsiteX158" fmla="*/ 4410985 w 7371202"/>
              <a:gd name="connsiteY158" fmla="*/ 6028213 h 6717736"/>
              <a:gd name="connsiteX159" fmla="*/ 4366139 w 7371202"/>
              <a:gd name="connsiteY159" fmla="*/ 5990856 h 6717736"/>
              <a:gd name="connsiteX160" fmla="*/ 4322393 w 7371202"/>
              <a:gd name="connsiteY160" fmla="*/ 5979359 h 6717736"/>
              <a:gd name="connsiteX161" fmla="*/ 4309296 w 7371202"/>
              <a:gd name="connsiteY161" fmla="*/ 5990145 h 6717736"/>
              <a:gd name="connsiteX162" fmla="*/ 4317133 w 7371202"/>
              <a:gd name="connsiteY162" fmla="*/ 5948802 h 6717736"/>
              <a:gd name="connsiteX163" fmla="*/ 4316491 w 7371202"/>
              <a:gd name="connsiteY163" fmla="*/ 5930083 h 6717736"/>
              <a:gd name="connsiteX164" fmla="*/ 4299021 w 7371202"/>
              <a:gd name="connsiteY164" fmla="*/ 5881008 h 6717736"/>
              <a:gd name="connsiteX165" fmla="*/ 4296929 w 7371202"/>
              <a:gd name="connsiteY165" fmla="*/ 5856865 h 6717736"/>
              <a:gd name="connsiteX166" fmla="*/ 4238343 w 7371202"/>
              <a:gd name="connsiteY166" fmla="*/ 5811574 h 6717736"/>
              <a:gd name="connsiteX167" fmla="*/ 4258441 w 7371202"/>
              <a:gd name="connsiteY167" fmla="*/ 5875927 h 6717736"/>
              <a:gd name="connsiteX168" fmla="*/ 4228276 w 7371202"/>
              <a:gd name="connsiteY168" fmla="*/ 5904379 h 6717736"/>
              <a:gd name="connsiteX169" fmla="*/ 4239817 w 7371202"/>
              <a:gd name="connsiteY169" fmla="*/ 5860587 h 6717736"/>
              <a:gd name="connsiteX170" fmla="*/ 4203747 w 7371202"/>
              <a:gd name="connsiteY170" fmla="*/ 5839762 h 6717736"/>
              <a:gd name="connsiteX171" fmla="*/ 4193523 w 7371202"/>
              <a:gd name="connsiteY171" fmla="*/ 5817805 h 6717736"/>
              <a:gd name="connsiteX172" fmla="*/ 4173343 w 7371202"/>
              <a:gd name="connsiteY172" fmla="*/ 5769459 h 6717736"/>
              <a:gd name="connsiteX173" fmla="*/ 4133382 w 7371202"/>
              <a:gd name="connsiteY173" fmla="*/ 5739507 h 6717736"/>
              <a:gd name="connsiteX174" fmla="*/ 4112234 w 7371202"/>
              <a:gd name="connsiteY174" fmla="*/ 5736471 h 6717736"/>
              <a:gd name="connsiteX175" fmla="*/ 4087650 w 7371202"/>
              <a:gd name="connsiteY175" fmla="*/ 5731451 h 6717736"/>
              <a:gd name="connsiteX176" fmla="*/ 4016667 w 7371202"/>
              <a:gd name="connsiteY176" fmla="*/ 5656067 h 6717736"/>
              <a:gd name="connsiteX177" fmla="*/ 3968679 w 7371202"/>
              <a:gd name="connsiteY177" fmla="*/ 5655883 h 6717736"/>
              <a:gd name="connsiteX178" fmla="*/ 3954588 w 7371202"/>
              <a:gd name="connsiteY178" fmla="*/ 5668389 h 6717736"/>
              <a:gd name="connsiteX179" fmla="*/ 3933709 w 7371202"/>
              <a:gd name="connsiteY179" fmla="*/ 5660921 h 6717736"/>
              <a:gd name="connsiteX180" fmla="*/ 3931267 w 7371202"/>
              <a:gd name="connsiteY180" fmla="*/ 5657218 h 6717736"/>
              <a:gd name="connsiteX181" fmla="*/ 3902792 w 7371202"/>
              <a:gd name="connsiteY181" fmla="*/ 5643071 h 6717736"/>
              <a:gd name="connsiteX182" fmla="*/ 3851720 w 7371202"/>
              <a:gd name="connsiteY182" fmla="*/ 5620465 h 6717736"/>
              <a:gd name="connsiteX183" fmla="*/ 3811034 w 7371202"/>
              <a:gd name="connsiteY183" fmla="*/ 5587802 h 6717736"/>
              <a:gd name="connsiteX184" fmla="*/ 3733580 w 7371202"/>
              <a:gd name="connsiteY184" fmla="*/ 5575191 h 6717736"/>
              <a:gd name="connsiteX185" fmla="*/ 3696330 w 7371202"/>
              <a:gd name="connsiteY185" fmla="*/ 5544512 h 6717736"/>
              <a:gd name="connsiteX186" fmla="*/ 3663158 w 7371202"/>
              <a:gd name="connsiteY186" fmla="*/ 5534534 h 6717736"/>
              <a:gd name="connsiteX187" fmla="*/ 3644265 w 7371202"/>
              <a:gd name="connsiteY187" fmla="*/ 5523625 h 6717736"/>
              <a:gd name="connsiteX188" fmla="*/ 3644777 w 7371202"/>
              <a:gd name="connsiteY188" fmla="*/ 5471172 h 6717736"/>
              <a:gd name="connsiteX189" fmla="*/ 3633666 w 7371202"/>
              <a:gd name="connsiteY189" fmla="*/ 5478517 h 6717736"/>
              <a:gd name="connsiteX190" fmla="*/ 3585411 w 7371202"/>
              <a:gd name="connsiteY190" fmla="*/ 5482766 h 6717736"/>
              <a:gd name="connsiteX191" fmla="*/ 3540029 w 7371202"/>
              <a:gd name="connsiteY191" fmla="*/ 5454270 h 6717736"/>
              <a:gd name="connsiteX192" fmla="*/ 3451918 w 7371202"/>
              <a:gd name="connsiteY192" fmla="*/ 5456150 h 6717736"/>
              <a:gd name="connsiteX193" fmla="*/ 3414612 w 7371202"/>
              <a:gd name="connsiteY193" fmla="*/ 5485066 h 6717736"/>
              <a:gd name="connsiteX194" fmla="*/ 3396630 w 7371202"/>
              <a:gd name="connsiteY194" fmla="*/ 5488445 h 6717736"/>
              <a:gd name="connsiteX195" fmla="*/ 3399422 w 7371202"/>
              <a:gd name="connsiteY195" fmla="*/ 5471710 h 6717736"/>
              <a:gd name="connsiteX196" fmla="*/ 3408441 w 7371202"/>
              <a:gd name="connsiteY196" fmla="*/ 5440222 h 6717736"/>
              <a:gd name="connsiteX197" fmla="*/ 3418104 w 7371202"/>
              <a:gd name="connsiteY197" fmla="*/ 5427453 h 6717736"/>
              <a:gd name="connsiteX198" fmla="*/ 3416548 w 7371202"/>
              <a:gd name="connsiteY198" fmla="*/ 5394447 h 6717736"/>
              <a:gd name="connsiteX199" fmla="*/ 3346314 w 7371202"/>
              <a:gd name="connsiteY199" fmla="*/ 5365364 h 6717736"/>
              <a:gd name="connsiteX200" fmla="*/ 3303480 w 7371202"/>
              <a:gd name="connsiteY200" fmla="*/ 5368156 h 6717736"/>
              <a:gd name="connsiteX201" fmla="*/ 3268054 w 7371202"/>
              <a:gd name="connsiteY201" fmla="*/ 5366050 h 6717736"/>
              <a:gd name="connsiteX202" fmla="*/ 3141781 w 7371202"/>
              <a:gd name="connsiteY202" fmla="*/ 5322961 h 6717736"/>
              <a:gd name="connsiteX203" fmla="*/ 3137352 w 7371202"/>
              <a:gd name="connsiteY203" fmla="*/ 5322698 h 6717736"/>
              <a:gd name="connsiteX204" fmla="*/ 3059955 w 7371202"/>
              <a:gd name="connsiteY204" fmla="*/ 5250491 h 6717736"/>
              <a:gd name="connsiteX205" fmla="*/ 3052279 w 7371202"/>
              <a:gd name="connsiteY205" fmla="*/ 5259820 h 6717736"/>
              <a:gd name="connsiteX206" fmla="*/ 3032579 w 7371202"/>
              <a:gd name="connsiteY206" fmla="*/ 5262207 h 6717736"/>
              <a:gd name="connsiteX207" fmla="*/ 3023267 w 7371202"/>
              <a:gd name="connsiteY207" fmla="*/ 5254537 h 6717736"/>
              <a:gd name="connsiteX208" fmla="*/ 3014329 w 7371202"/>
              <a:gd name="connsiteY208" fmla="*/ 5270018 h 6717736"/>
              <a:gd name="connsiteX209" fmla="*/ 3011805 w 7371202"/>
              <a:gd name="connsiteY209" fmla="*/ 5282322 h 6717736"/>
              <a:gd name="connsiteX210" fmla="*/ 2999244 w 7371202"/>
              <a:gd name="connsiteY210" fmla="*/ 5284244 h 6717736"/>
              <a:gd name="connsiteX211" fmla="*/ 2962989 w 7371202"/>
              <a:gd name="connsiteY211" fmla="*/ 5251844 h 6717736"/>
              <a:gd name="connsiteX212" fmla="*/ 2918356 w 7371202"/>
              <a:gd name="connsiteY212" fmla="*/ 5269650 h 6717736"/>
              <a:gd name="connsiteX213" fmla="*/ 2963688 w 7371202"/>
              <a:gd name="connsiteY213" fmla="*/ 5210965 h 6717736"/>
              <a:gd name="connsiteX214" fmla="*/ 2970827 w 7371202"/>
              <a:gd name="connsiteY214" fmla="*/ 5210500 h 6717736"/>
              <a:gd name="connsiteX215" fmla="*/ 3001638 w 7371202"/>
              <a:gd name="connsiteY215" fmla="*/ 5200767 h 6717736"/>
              <a:gd name="connsiteX216" fmla="*/ 2979122 w 7371202"/>
              <a:gd name="connsiteY216" fmla="*/ 5176301 h 6717736"/>
              <a:gd name="connsiteX217" fmla="*/ 2904003 w 7371202"/>
              <a:gd name="connsiteY217" fmla="*/ 5139811 h 6717736"/>
              <a:gd name="connsiteX218" fmla="*/ 2888544 w 7371202"/>
              <a:gd name="connsiteY218" fmla="*/ 5130885 h 6717736"/>
              <a:gd name="connsiteX219" fmla="*/ 2848959 w 7371202"/>
              <a:gd name="connsiteY219" fmla="*/ 5124086 h 6717736"/>
              <a:gd name="connsiteX220" fmla="*/ 2820670 w 7371202"/>
              <a:gd name="connsiteY220" fmla="*/ 5121514 h 6717736"/>
              <a:gd name="connsiteX221" fmla="*/ 2788868 w 7371202"/>
              <a:gd name="connsiteY221" fmla="*/ 5132967 h 6717736"/>
              <a:gd name="connsiteX222" fmla="*/ 2757600 w 7371202"/>
              <a:gd name="connsiteY222" fmla="*/ 5135556 h 6717736"/>
              <a:gd name="connsiteX223" fmla="*/ 2742411 w 7371202"/>
              <a:gd name="connsiteY223" fmla="*/ 5122199 h 6717736"/>
              <a:gd name="connsiteX224" fmla="*/ 2734360 w 7371202"/>
              <a:gd name="connsiteY224" fmla="*/ 5108378 h 6717736"/>
              <a:gd name="connsiteX225" fmla="*/ 2696117 w 7371202"/>
              <a:gd name="connsiteY225" fmla="*/ 5079418 h 6717736"/>
              <a:gd name="connsiteX226" fmla="*/ 2674969 w 7371202"/>
              <a:gd name="connsiteY226" fmla="*/ 5076382 h 6717736"/>
              <a:gd name="connsiteX227" fmla="*/ 2546629 w 7371202"/>
              <a:gd name="connsiteY227" fmla="*/ 5052740 h 6717736"/>
              <a:gd name="connsiteX228" fmla="*/ 2488956 w 7371202"/>
              <a:gd name="connsiteY228" fmla="*/ 5021736 h 6717736"/>
              <a:gd name="connsiteX229" fmla="*/ 2462090 w 7371202"/>
              <a:gd name="connsiteY229" fmla="*/ 4980997 h 6717736"/>
              <a:gd name="connsiteX230" fmla="*/ 2426853 w 7371202"/>
              <a:gd name="connsiteY230" fmla="*/ 4990469 h 6717736"/>
              <a:gd name="connsiteX231" fmla="*/ 2387242 w 7371202"/>
              <a:gd name="connsiteY231" fmla="*/ 4940077 h 6717736"/>
              <a:gd name="connsiteX232" fmla="*/ 2384881 w 7371202"/>
              <a:gd name="connsiteY232" fmla="*/ 4920367 h 6717736"/>
              <a:gd name="connsiteX233" fmla="*/ 2370953 w 7371202"/>
              <a:gd name="connsiteY233" fmla="*/ 4900858 h 6717736"/>
              <a:gd name="connsiteX234" fmla="*/ 2350715 w 7371202"/>
              <a:gd name="connsiteY234" fmla="*/ 4912109 h 6717736"/>
              <a:gd name="connsiteX235" fmla="*/ 2281981 w 7371202"/>
              <a:gd name="connsiteY235" fmla="*/ 4975630 h 6717736"/>
              <a:gd name="connsiteX236" fmla="*/ 2239684 w 7371202"/>
              <a:gd name="connsiteY236" fmla="*/ 4969557 h 6717736"/>
              <a:gd name="connsiteX237" fmla="*/ 2193495 w 7371202"/>
              <a:gd name="connsiteY237" fmla="*/ 4954358 h 6717736"/>
              <a:gd name="connsiteX238" fmla="*/ 2131312 w 7371202"/>
              <a:gd name="connsiteY238" fmla="*/ 4939098 h 6717736"/>
              <a:gd name="connsiteX239" fmla="*/ 2046988 w 7371202"/>
              <a:gd name="connsiteY239" fmla="*/ 4922521 h 6717736"/>
              <a:gd name="connsiteX240" fmla="*/ 1983354 w 7371202"/>
              <a:gd name="connsiteY240" fmla="*/ 4901837 h 6717736"/>
              <a:gd name="connsiteX241" fmla="*/ 1952145 w 7371202"/>
              <a:gd name="connsiteY241" fmla="*/ 4844829 h 6717736"/>
              <a:gd name="connsiteX242" fmla="*/ 1866452 w 7371202"/>
              <a:gd name="connsiteY242" fmla="*/ 4806821 h 6717736"/>
              <a:gd name="connsiteX243" fmla="*/ 1861755 w 7371202"/>
              <a:gd name="connsiteY243" fmla="*/ 4810990 h 6717736"/>
              <a:gd name="connsiteX244" fmla="*/ 1838434 w 7371202"/>
              <a:gd name="connsiteY244" fmla="*/ 4799819 h 6717736"/>
              <a:gd name="connsiteX245" fmla="*/ 1799465 w 7371202"/>
              <a:gd name="connsiteY245" fmla="*/ 4768147 h 6717736"/>
              <a:gd name="connsiteX246" fmla="*/ 1738544 w 7371202"/>
              <a:gd name="connsiteY246" fmla="*/ 4746735 h 6717736"/>
              <a:gd name="connsiteX247" fmla="*/ 1790234 w 7371202"/>
              <a:gd name="connsiteY247" fmla="*/ 4744469 h 6717736"/>
              <a:gd name="connsiteX248" fmla="*/ 1843830 w 7371202"/>
              <a:gd name="connsiteY248" fmla="*/ 4754772 h 6717736"/>
              <a:gd name="connsiteX249" fmla="*/ 1849145 w 7371202"/>
              <a:gd name="connsiteY249" fmla="*/ 4725733 h 6717736"/>
              <a:gd name="connsiteX250" fmla="*/ 1847508 w 7371202"/>
              <a:gd name="connsiteY250" fmla="*/ 4708733 h 6717736"/>
              <a:gd name="connsiteX251" fmla="*/ 1794800 w 7371202"/>
              <a:gd name="connsiteY251" fmla="*/ 4669129 h 6717736"/>
              <a:gd name="connsiteX252" fmla="*/ 1758381 w 7371202"/>
              <a:gd name="connsiteY252" fmla="*/ 4668742 h 6717736"/>
              <a:gd name="connsiteX253" fmla="*/ 1746089 w 7371202"/>
              <a:gd name="connsiteY253" fmla="*/ 4666233 h 6717736"/>
              <a:gd name="connsiteX254" fmla="*/ 1719519 w 7371202"/>
              <a:gd name="connsiteY254" fmla="*/ 4664653 h 6717736"/>
              <a:gd name="connsiteX255" fmla="*/ 1713829 w 7371202"/>
              <a:gd name="connsiteY255" fmla="*/ 4670543 h 6717736"/>
              <a:gd name="connsiteX256" fmla="*/ 1707203 w 7371202"/>
              <a:gd name="connsiteY256" fmla="*/ 4618553 h 6717736"/>
              <a:gd name="connsiteX257" fmla="*/ 1700869 w 7371202"/>
              <a:gd name="connsiteY257" fmla="*/ 4605724 h 6717736"/>
              <a:gd name="connsiteX258" fmla="*/ 1677197 w 7371202"/>
              <a:gd name="connsiteY258" fmla="*/ 4614991 h 6717736"/>
              <a:gd name="connsiteX259" fmla="*/ 1669896 w 7371202"/>
              <a:gd name="connsiteY259" fmla="*/ 4647471 h 6717736"/>
              <a:gd name="connsiteX260" fmla="*/ 1654812 w 7371202"/>
              <a:gd name="connsiteY260" fmla="*/ 4661697 h 6717736"/>
              <a:gd name="connsiteX261" fmla="*/ 1543462 w 7371202"/>
              <a:gd name="connsiteY261" fmla="*/ 4636397 h 6717736"/>
              <a:gd name="connsiteX262" fmla="*/ 1514612 w 7371202"/>
              <a:gd name="connsiteY262" fmla="*/ 4599100 h 6717736"/>
              <a:gd name="connsiteX263" fmla="*/ 1478624 w 7371202"/>
              <a:gd name="connsiteY263" fmla="*/ 4562268 h 6717736"/>
              <a:gd name="connsiteX264" fmla="*/ 1467969 w 7371202"/>
              <a:gd name="connsiteY264" fmla="*/ 4576757 h 6717736"/>
              <a:gd name="connsiteX265" fmla="*/ 1480716 w 7371202"/>
              <a:gd name="connsiteY265" fmla="*/ 4586410 h 6717736"/>
              <a:gd name="connsiteX266" fmla="*/ 1502321 w 7371202"/>
              <a:gd name="connsiteY266" fmla="*/ 4596590 h 6717736"/>
              <a:gd name="connsiteX267" fmla="*/ 1493113 w 7371202"/>
              <a:gd name="connsiteY267" fmla="*/ 4616503 h 6717736"/>
              <a:gd name="connsiteX268" fmla="*/ 1467537 w 7371202"/>
              <a:gd name="connsiteY268" fmla="*/ 4613203 h 6717736"/>
              <a:gd name="connsiteX269" fmla="*/ 1445126 w 7371202"/>
              <a:gd name="connsiteY269" fmla="*/ 4616319 h 6717736"/>
              <a:gd name="connsiteX270" fmla="*/ 1440162 w 7371202"/>
              <a:gd name="connsiteY270" fmla="*/ 4624920 h 6717736"/>
              <a:gd name="connsiteX271" fmla="*/ 1429050 w 7371202"/>
              <a:gd name="connsiteY271" fmla="*/ 4632265 h 6717736"/>
              <a:gd name="connsiteX272" fmla="*/ 1421724 w 7371202"/>
              <a:gd name="connsiteY272" fmla="*/ 4621155 h 6717736"/>
              <a:gd name="connsiteX273" fmla="*/ 1387991 w 7371202"/>
              <a:gd name="connsiteY273" fmla="*/ 4576451 h 6717736"/>
              <a:gd name="connsiteX274" fmla="*/ 1369015 w 7371202"/>
              <a:gd name="connsiteY274" fmla="*/ 4581550 h 6717736"/>
              <a:gd name="connsiteX275" fmla="*/ 1357098 w 7371202"/>
              <a:gd name="connsiteY275" fmla="*/ 4602191 h 6717736"/>
              <a:gd name="connsiteX276" fmla="*/ 1321403 w 7371202"/>
              <a:gd name="connsiteY276" fmla="*/ 4604517 h 6717736"/>
              <a:gd name="connsiteX277" fmla="*/ 1291211 w 7371202"/>
              <a:gd name="connsiteY277" fmla="*/ 4589379 h 6717736"/>
              <a:gd name="connsiteX278" fmla="*/ 1266333 w 7371202"/>
              <a:gd name="connsiteY278" fmla="*/ 4545201 h 6717736"/>
              <a:gd name="connsiteX279" fmla="*/ 1267759 w 7371202"/>
              <a:gd name="connsiteY279" fmla="*/ 4507035 h 6717736"/>
              <a:gd name="connsiteX280" fmla="*/ 1279782 w 7371202"/>
              <a:gd name="connsiteY280" fmla="*/ 4513976 h 6717736"/>
              <a:gd name="connsiteX281" fmla="*/ 1349185 w 7371202"/>
              <a:gd name="connsiteY281" fmla="*/ 4512764 h 6717736"/>
              <a:gd name="connsiteX282" fmla="*/ 1378734 w 7371202"/>
              <a:gd name="connsiteY282" fmla="*/ 4509183 h 6717736"/>
              <a:gd name="connsiteX283" fmla="*/ 1492071 w 7371202"/>
              <a:gd name="connsiteY283" fmla="*/ 4531042 h 6717736"/>
              <a:gd name="connsiteX284" fmla="*/ 1635682 w 7371202"/>
              <a:gd name="connsiteY284" fmla="*/ 4552033 h 6717736"/>
              <a:gd name="connsiteX285" fmla="*/ 1716653 w 7371202"/>
              <a:gd name="connsiteY285" fmla="*/ 4550619 h 6717736"/>
              <a:gd name="connsiteX286" fmla="*/ 1767538 w 7371202"/>
              <a:gd name="connsiteY286" fmla="*/ 4561650 h 6717736"/>
              <a:gd name="connsiteX287" fmla="*/ 1827629 w 7371202"/>
              <a:gd name="connsiteY287" fmla="*/ 4552768 h 6717736"/>
              <a:gd name="connsiteX288" fmla="*/ 1879881 w 7371202"/>
              <a:gd name="connsiteY288" fmla="*/ 4585229 h 6717736"/>
              <a:gd name="connsiteX289" fmla="*/ 1952639 w 7371202"/>
              <a:gd name="connsiteY289" fmla="*/ 4602008 h 6717736"/>
              <a:gd name="connsiteX290" fmla="*/ 2026927 w 7371202"/>
              <a:gd name="connsiteY290" fmla="*/ 4608203 h 6717736"/>
              <a:gd name="connsiteX291" fmla="*/ 2068230 w 7371202"/>
              <a:gd name="connsiteY291" fmla="*/ 4615995 h 6717736"/>
              <a:gd name="connsiteX292" fmla="*/ 2121558 w 7371202"/>
              <a:gd name="connsiteY292" fmla="*/ 4630729 h 6717736"/>
              <a:gd name="connsiteX293" fmla="*/ 2296622 w 7371202"/>
              <a:gd name="connsiteY293" fmla="*/ 4660705 h 6717736"/>
              <a:gd name="connsiteX294" fmla="*/ 2406069 w 7371202"/>
              <a:gd name="connsiteY294" fmla="*/ 4673438 h 6717736"/>
              <a:gd name="connsiteX295" fmla="*/ 2428103 w 7371202"/>
              <a:gd name="connsiteY295" fmla="*/ 4647171 h 6717736"/>
              <a:gd name="connsiteX296" fmla="*/ 2435055 w 7371202"/>
              <a:gd name="connsiteY296" fmla="*/ 4635130 h 6717736"/>
              <a:gd name="connsiteX297" fmla="*/ 2455292 w 7371202"/>
              <a:gd name="connsiteY297" fmla="*/ 4623879 h 6717736"/>
              <a:gd name="connsiteX298" fmla="*/ 2504834 w 7371202"/>
              <a:gd name="connsiteY298" fmla="*/ 4657070 h 6717736"/>
              <a:gd name="connsiteX299" fmla="*/ 2506014 w 7371202"/>
              <a:gd name="connsiteY299" fmla="*/ 4666926 h 6717736"/>
              <a:gd name="connsiteX300" fmla="*/ 2538167 w 7371202"/>
              <a:gd name="connsiteY300" fmla="*/ 4635032 h 6717736"/>
              <a:gd name="connsiteX301" fmla="*/ 2542702 w 7371202"/>
              <a:gd name="connsiteY301" fmla="*/ 4662878 h 6717736"/>
              <a:gd name="connsiteX302" fmla="*/ 2591788 w 7371202"/>
              <a:gd name="connsiteY302" fmla="*/ 4688925 h 6717736"/>
              <a:gd name="connsiteX303" fmla="*/ 2631993 w 7371202"/>
              <a:gd name="connsiteY303" fmla="*/ 4670856 h 6717736"/>
              <a:gd name="connsiteX304" fmla="*/ 2685589 w 7371202"/>
              <a:gd name="connsiteY304" fmla="*/ 4681158 h 6717736"/>
              <a:gd name="connsiteX305" fmla="*/ 2717766 w 7371202"/>
              <a:gd name="connsiteY305" fmla="*/ 4692854 h 6717736"/>
              <a:gd name="connsiteX306" fmla="*/ 2750857 w 7371202"/>
              <a:gd name="connsiteY306" fmla="*/ 4718840 h 6717736"/>
              <a:gd name="connsiteX307" fmla="*/ 2778956 w 7371202"/>
              <a:gd name="connsiteY307" fmla="*/ 4709836 h 6717736"/>
              <a:gd name="connsiteX308" fmla="*/ 2799756 w 7371202"/>
              <a:gd name="connsiteY308" fmla="*/ 4733312 h 6717736"/>
              <a:gd name="connsiteX309" fmla="*/ 2827506 w 7371202"/>
              <a:gd name="connsiteY309" fmla="*/ 4744745 h 6717736"/>
              <a:gd name="connsiteX310" fmla="*/ 2890845 w 7371202"/>
              <a:gd name="connsiteY310" fmla="*/ 4726272 h 6717736"/>
              <a:gd name="connsiteX311" fmla="*/ 2910463 w 7371202"/>
              <a:gd name="connsiteY311" fmla="*/ 4739892 h 6717736"/>
              <a:gd name="connsiteX312" fmla="*/ 2939124 w 7371202"/>
              <a:gd name="connsiteY312" fmla="*/ 4765613 h 6717736"/>
              <a:gd name="connsiteX313" fmla="*/ 2984133 w 7371202"/>
              <a:gd name="connsiteY313" fmla="*/ 4770958 h 6717736"/>
              <a:gd name="connsiteX314" fmla="*/ 3001927 w 7371202"/>
              <a:gd name="connsiteY314" fmla="*/ 4756003 h 6717736"/>
              <a:gd name="connsiteX315" fmla="*/ 3000478 w 7371202"/>
              <a:gd name="connsiteY315" fmla="*/ 4750580 h 6717736"/>
              <a:gd name="connsiteX316" fmla="*/ 2974527 w 7371202"/>
              <a:gd name="connsiteY316" fmla="*/ 4724129 h 6717736"/>
              <a:gd name="connsiteX317" fmla="*/ 3001715 w 7371202"/>
              <a:gd name="connsiteY317" fmla="*/ 4700838 h 6717736"/>
              <a:gd name="connsiteX318" fmla="*/ 2964383 w 7371202"/>
              <a:gd name="connsiteY318" fmla="*/ 4686165 h 6717736"/>
              <a:gd name="connsiteX319" fmla="*/ 2938164 w 7371202"/>
              <a:gd name="connsiteY319" fmla="*/ 4664146 h 6717736"/>
              <a:gd name="connsiteX320" fmla="*/ 2931374 w 7371202"/>
              <a:gd name="connsiteY320" fmla="*/ 4644172 h 6717736"/>
              <a:gd name="connsiteX321" fmla="*/ 2887361 w 7371202"/>
              <a:gd name="connsiteY321" fmla="*/ 4637108 h 6717736"/>
              <a:gd name="connsiteX322" fmla="*/ 2872813 w 7371202"/>
              <a:gd name="connsiteY322" fmla="*/ 4642471 h 6717736"/>
              <a:gd name="connsiteX323" fmla="*/ 2904861 w 7371202"/>
              <a:gd name="connsiteY323" fmla="*/ 4582996 h 6717736"/>
              <a:gd name="connsiteX324" fmla="*/ 2922119 w 7371202"/>
              <a:gd name="connsiteY324" fmla="*/ 4576905 h 6717736"/>
              <a:gd name="connsiteX325" fmla="*/ 2927459 w 7371202"/>
              <a:gd name="connsiteY325" fmla="*/ 4591456 h 6717736"/>
              <a:gd name="connsiteX326" fmla="*/ 2933523 w 7371202"/>
              <a:gd name="connsiteY326" fmla="*/ 4608718 h 6717736"/>
              <a:gd name="connsiteX327" fmla="*/ 2948607 w 7371202"/>
              <a:gd name="connsiteY327" fmla="*/ 4594492 h 6717736"/>
              <a:gd name="connsiteX328" fmla="*/ 2911626 w 7371202"/>
              <a:gd name="connsiteY328" fmla="*/ 4559380 h 6717736"/>
              <a:gd name="connsiteX329" fmla="*/ 2892007 w 7371202"/>
              <a:gd name="connsiteY329" fmla="*/ 4545760 h 6717736"/>
              <a:gd name="connsiteX330" fmla="*/ 2860717 w 7371202"/>
              <a:gd name="connsiteY330" fmla="*/ 4504759 h 6717736"/>
              <a:gd name="connsiteX331" fmla="*/ 2824834 w 7371202"/>
              <a:gd name="connsiteY331" fmla="*/ 4495509 h 6717736"/>
              <a:gd name="connsiteX332" fmla="*/ 2774511 w 7371202"/>
              <a:gd name="connsiteY332" fmla="*/ 4519205 h 6717736"/>
              <a:gd name="connsiteX333" fmla="*/ 2752126 w 7371202"/>
              <a:gd name="connsiteY333" fmla="*/ 4565911 h 6717736"/>
              <a:gd name="connsiteX334" fmla="*/ 2620001 w 7371202"/>
              <a:gd name="connsiteY334" fmla="*/ 4560726 h 6717736"/>
              <a:gd name="connsiteX335" fmla="*/ 2596036 w 7371202"/>
              <a:gd name="connsiteY335" fmla="*/ 4530836 h 6717736"/>
              <a:gd name="connsiteX336" fmla="*/ 2567481 w 7371202"/>
              <a:gd name="connsiteY336" fmla="*/ 4532697 h 6717736"/>
              <a:gd name="connsiteX337" fmla="*/ 2562515 w 7371202"/>
              <a:gd name="connsiteY337" fmla="*/ 4541297 h 6717736"/>
              <a:gd name="connsiteX338" fmla="*/ 2532966 w 7371202"/>
              <a:gd name="connsiteY338" fmla="*/ 4544878 h 6717736"/>
              <a:gd name="connsiteX339" fmla="*/ 2511093 w 7371202"/>
              <a:gd name="connsiteY339" fmla="*/ 4539129 h 6717736"/>
              <a:gd name="connsiteX340" fmla="*/ 2477546 w 7371202"/>
              <a:gd name="connsiteY340" fmla="*/ 4506001 h 6717736"/>
              <a:gd name="connsiteX341" fmla="*/ 2453125 w 7371202"/>
              <a:gd name="connsiteY341" fmla="*/ 4468968 h 6717736"/>
              <a:gd name="connsiteX342" fmla="*/ 2401166 w 7371202"/>
              <a:gd name="connsiteY342" fmla="*/ 4475663 h 6717736"/>
              <a:gd name="connsiteX343" fmla="*/ 2360694 w 7371202"/>
              <a:gd name="connsiteY343" fmla="*/ 4498166 h 6717736"/>
              <a:gd name="connsiteX344" fmla="*/ 2295799 w 7371202"/>
              <a:gd name="connsiteY344" fmla="*/ 4483633 h 6717736"/>
              <a:gd name="connsiteX345" fmla="*/ 2274919 w 7371202"/>
              <a:gd name="connsiteY345" fmla="*/ 4476166 h 6717736"/>
              <a:gd name="connsiteX346" fmla="*/ 2234795 w 7371202"/>
              <a:gd name="connsiteY346" fmla="*/ 4478228 h 6717736"/>
              <a:gd name="connsiteX347" fmla="*/ 2204065 w 7371202"/>
              <a:gd name="connsiteY347" fmla="*/ 4471954 h 6717736"/>
              <a:gd name="connsiteX348" fmla="*/ 2188795 w 7371202"/>
              <a:gd name="connsiteY348" fmla="*/ 4474605 h 6717736"/>
              <a:gd name="connsiteX349" fmla="*/ 2196846 w 7371202"/>
              <a:gd name="connsiteY349" fmla="*/ 4488427 h 6717736"/>
              <a:gd name="connsiteX350" fmla="*/ 2207070 w 7371202"/>
              <a:gd name="connsiteY350" fmla="*/ 4510384 h 6717736"/>
              <a:gd name="connsiteX351" fmla="*/ 2195959 w 7371202"/>
              <a:gd name="connsiteY351" fmla="*/ 4517729 h 6717736"/>
              <a:gd name="connsiteX352" fmla="*/ 2171913 w 7371202"/>
              <a:gd name="connsiteY352" fmla="*/ 4503846 h 6717736"/>
              <a:gd name="connsiteX353" fmla="*/ 2171187 w 7371202"/>
              <a:gd name="connsiteY353" fmla="*/ 4501134 h 6717736"/>
              <a:gd name="connsiteX354" fmla="*/ 2097144 w 7371202"/>
              <a:gd name="connsiteY354" fmla="*/ 4446918 h 6717736"/>
              <a:gd name="connsiteX355" fmla="*/ 2072292 w 7371202"/>
              <a:gd name="connsiteY355" fmla="*/ 4446330 h 6717736"/>
              <a:gd name="connsiteX356" fmla="*/ 2020470 w 7371202"/>
              <a:gd name="connsiteY356" fmla="*/ 4377422 h 6717736"/>
              <a:gd name="connsiteX357" fmla="*/ 2018109 w 7371202"/>
              <a:gd name="connsiteY357" fmla="*/ 4357711 h 6717736"/>
              <a:gd name="connsiteX358" fmla="*/ 1995699 w 7371202"/>
              <a:gd name="connsiteY358" fmla="*/ 4360828 h 6717736"/>
              <a:gd name="connsiteX359" fmla="*/ 1969504 w 7371202"/>
              <a:gd name="connsiteY359" fmla="*/ 4382398 h 6717736"/>
              <a:gd name="connsiteX360" fmla="*/ 1966606 w 7371202"/>
              <a:gd name="connsiteY360" fmla="*/ 4371552 h 6717736"/>
              <a:gd name="connsiteX361" fmla="*/ 1956382 w 7371202"/>
              <a:gd name="connsiteY361" fmla="*/ 4349595 h 6717736"/>
              <a:gd name="connsiteX362" fmla="*/ 1929462 w 7371202"/>
              <a:gd name="connsiteY362" fmla="*/ 4368454 h 6717736"/>
              <a:gd name="connsiteX363" fmla="*/ 1908957 w 7371202"/>
              <a:gd name="connsiteY363" fmla="*/ 4384137 h 6717736"/>
              <a:gd name="connsiteX364" fmla="*/ 1878952 w 7371202"/>
              <a:gd name="connsiteY364" fmla="*/ 4380575 h 6717736"/>
              <a:gd name="connsiteX365" fmla="*/ 1858715 w 7371202"/>
              <a:gd name="connsiteY365" fmla="*/ 4391826 h 6717736"/>
              <a:gd name="connsiteX366" fmla="*/ 1846611 w 7371202"/>
              <a:gd name="connsiteY366" fmla="*/ 4400891 h 6717736"/>
              <a:gd name="connsiteX367" fmla="*/ 1841271 w 7371202"/>
              <a:gd name="connsiteY367" fmla="*/ 4386341 h 6717736"/>
              <a:gd name="connsiteX368" fmla="*/ 1827073 w 7371202"/>
              <a:gd name="connsiteY368" fmla="*/ 4371264 h 6717736"/>
              <a:gd name="connsiteX369" fmla="*/ 1666849 w 7371202"/>
              <a:gd name="connsiteY369" fmla="*/ 4375084 h 6717736"/>
              <a:gd name="connsiteX370" fmla="*/ 1614435 w 7371202"/>
              <a:gd name="connsiteY370" fmla="*/ 4374637 h 6717736"/>
              <a:gd name="connsiteX371" fmla="*/ 1560114 w 7371202"/>
              <a:gd name="connsiteY371" fmla="*/ 4361623 h 6717736"/>
              <a:gd name="connsiteX372" fmla="*/ 1514382 w 7371202"/>
              <a:gd name="connsiteY372" fmla="*/ 4353566 h 6717736"/>
              <a:gd name="connsiteX373" fmla="*/ 1572275 w 7371202"/>
              <a:gd name="connsiteY373" fmla="*/ 4292960 h 6717736"/>
              <a:gd name="connsiteX374" fmla="*/ 1593855 w 7371202"/>
              <a:gd name="connsiteY374" fmla="*/ 4259549 h 6717736"/>
              <a:gd name="connsiteX375" fmla="*/ 1600350 w 7371202"/>
              <a:gd name="connsiteY375" fmla="*/ 4240365 h 6717736"/>
              <a:gd name="connsiteX376" fmla="*/ 1586959 w 7371202"/>
              <a:gd name="connsiteY376" fmla="*/ 4211993 h 6717736"/>
              <a:gd name="connsiteX377" fmla="*/ 1532558 w 7371202"/>
              <a:gd name="connsiteY377" fmla="*/ 4214986 h 6717736"/>
              <a:gd name="connsiteX378" fmla="*/ 1489268 w 7371202"/>
              <a:gd name="connsiteY378" fmla="*/ 4210634 h 6717736"/>
              <a:gd name="connsiteX379" fmla="*/ 1479956 w 7371202"/>
              <a:gd name="connsiteY379" fmla="*/ 4202963 h 6717736"/>
              <a:gd name="connsiteX380" fmla="*/ 1447695 w 7371202"/>
              <a:gd name="connsiteY380" fmla="*/ 4207273 h 6717736"/>
              <a:gd name="connsiteX381" fmla="*/ 1429983 w 7371202"/>
              <a:gd name="connsiteY381" fmla="*/ 4206220 h 6717736"/>
              <a:gd name="connsiteX382" fmla="*/ 1396892 w 7371202"/>
              <a:gd name="connsiteY382" fmla="*/ 4180235 h 6717736"/>
              <a:gd name="connsiteX383" fmla="*/ 1358137 w 7371202"/>
              <a:gd name="connsiteY383" fmla="*/ 4203729 h 6717736"/>
              <a:gd name="connsiteX384" fmla="*/ 1325071 w 7371202"/>
              <a:gd name="connsiteY384" fmla="*/ 4221334 h 6717736"/>
              <a:gd name="connsiteX385" fmla="*/ 1289107 w 7371202"/>
              <a:gd name="connsiteY385" fmla="*/ 4228092 h 6717736"/>
              <a:gd name="connsiteX386" fmla="*/ 1282237 w 7371202"/>
              <a:gd name="connsiteY386" fmla="*/ 4224125 h 6717736"/>
              <a:gd name="connsiteX387" fmla="*/ 1285379 w 7371202"/>
              <a:gd name="connsiteY387" fmla="*/ 4186951 h 6717736"/>
              <a:gd name="connsiteX388" fmla="*/ 1278565 w 7371202"/>
              <a:gd name="connsiteY388" fmla="*/ 4123386 h 6717736"/>
              <a:gd name="connsiteX389" fmla="*/ 1274136 w 7371202"/>
              <a:gd name="connsiteY389" fmla="*/ 4123123 h 6717736"/>
              <a:gd name="connsiteX390" fmla="*/ 1219092 w 7371202"/>
              <a:gd name="connsiteY390" fmla="*/ 4107397 h 6717736"/>
              <a:gd name="connsiteX391" fmla="*/ 1164153 w 7371202"/>
              <a:gd name="connsiteY391" fmla="*/ 4119254 h 6717736"/>
              <a:gd name="connsiteX392" fmla="*/ 1168557 w 7371202"/>
              <a:gd name="connsiteY392" fmla="*/ 4075927 h 6717736"/>
              <a:gd name="connsiteX393" fmla="*/ 1156697 w 7371202"/>
              <a:gd name="connsiteY393" fmla="*/ 4036971 h 6717736"/>
              <a:gd name="connsiteX394" fmla="*/ 1031361 w 7371202"/>
              <a:gd name="connsiteY394" fmla="*/ 4051759 h 6717736"/>
              <a:gd name="connsiteX395" fmla="*/ 993680 w 7371202"/>
              <a:gd name="connsiteY395" fmla="*/ 4057527 h 6717736"/>
              <a:gd name="connsiteX396" fmla="*/ 973418 w 7371202"/>
              <a:gd name="connsiteY396" fmla="*/ 4025187 h 6717736"/>
              <a:gd name="connsiteX397" fmla="*/ 937056 w 7371202"/>
              <a:gd name="connsiteY397" fmla="*/ 3965205 h 6717736"/>
              <a:gd name="connsiteX398" fmla="*/ 917169 w 7371202"/>
              <a:gd name="connsiteY398" fmla="*/ 3956016 h 6717736"/>
              <a:gd name="connsiteX399" fmla="*/ 914726 w 7371202"/>
              <a:gd name="connsiteY399" fmla="*/ 3952313 h 6717736"/>
              <a:gd name="connsiteX400" fmla="*/ 914459 w 7371202"/>
              <a:gd name="connsiteY400" fmla="*/ 3956744 h 6717736"/>
              <a:gd name="connsiteX401" fmla="*/ 907963 w 7371202"/>
              <a:gd name="connsiteY401" fmla="*/ 3975929 h 6717736"/>
              <a:gd name="connsiteX402" fmla="*/ 849508 w 7371202"/>
              <a:gd name="connsiteY402" fmla="*/ 4001810 h 6717736"/>
              <a:gd name="connsiteX403" fmla="*/ 815237 w 7371202"/>
              <a:gd name="connsiteY403" fmla="*/ 3965970 h 6717736"/>
              <a:gd name="connsiteX404" fmla="*/ 784319 w 7371202"/>
              <a:gd name="connsiteY404" fmla="*/ 3948120 h 6717736"/>
              <a:gd name="connsiteX405" fmla="*/ 764433 w 7371202"/>
              <a:gd name="connsiteY405" fmla="*/ 3938931 h 6717736"/>
              <a:gd name="connsiteX406" fmla="*/ 781772 w 7371202"/>
              <a:gd name="connsiteY406" fmla="*/ 3916833 h 6717736"/>
              <a:gd name="connsiteX407" fmla="*/ 904746 w 7371202"/>
              <a:gd name="connsiteY407" fmla="*/ 3882334 h 6717736"/>
              <a:gd name="connsiteX408" fmla="*/ 931397 w 7371202"/>
              <a:gd name="connsiteY408" fmla="*/ 3867906 h 6717736"/>
              <a:gd name="connsiteX409" fmla="*/ 995086 w 7371202"/>
              <a:gd name="connsiteY409" fmla="*/ 3828993 h 6717736"/>
              <a:gd name="connsiteX410" fmla="*/ 1056976 w 7371202"/>
              <a:gd name="connsiteY410" fmla="*/ 3805096 h 6717736"/>
              <a:gd name="connsiteX411" fmla="*/ 1080299 w 7371202"/>
              <a:gd name="connsiteY411" fmla="*/ 3816266 h 6717736"/>
              <a:gd name="connsiteX412" fmla="*/ 1084914 w 7371202"/>
              <a:gd name="connsiteY412" fmla="*/ 3828105 h 6717736"/>
              <a:gd name="connsiteX413" fmla="*/ 1092859 w 7371202"/>
              <a:gd name="connsiteY413" fmla="*/ 3814345 h 6717736"/>
              <a:gd name="connsiteX414" fmla="*/ 1137492 w 7371202"/>
              <a:gd name="connsiteY414" fmla="*/ 3796537 h 6717736"/>
              <a:gd name="connsiteX415" fmla="*/ 1140576 w 7371202"/>
              <a:gd name="connsiteY415" fmla="*/ 3818961 h 6717736"/>
              <a:gd name="connsiteX416" fmla="*/ 1139503 w 7371202"/>
              <a:gd name="connsiteY416" fmla="*/ 3836687 h 6717736"/>
              <a:gd name="connsiteX417" fmla="*/ 1162182 w 7371202"/>
              <a:gd name="connsiteY417" fmla="*/ 3829139 h 6717736"/>
              <a:gd name="connsiteX418" fmla="*/ 1165429 w 7371202"/>
              <a:gd name="connsiteY418" fmla="*/ 3819548 h 6717736"/>
              <a:gd name="connsiteX419" fmla="*/ 1198495 w 7371202"/>
              <a:gd name="connsiteY419" fmla="*/ 3801943 h 6717736"/>
              <a:gd name="connsiteX420" fmla="*/ 1252090 w 7371202"/>
              <a:gd name="connsiteY420" fmla="*/ 3812245 h 6717736"/>
              <a:gd name="connsiteX421" fmla="*/ 1291033 w 7371202"/>
              <a:gd name="connsiteY421" fmla="*/ 3800327 h 6717736"/>
              <a:gd name="connsiteX422" fmla="*/ 1308747 w 7371202"/>
              <a:gd name="connsiteY422" fmla="*/ 3801380 h 6717736"/>
              <a:gd name="connsiteX423" fmla="*/ 1342106 w 7371202"/>
              <a:gd name="connsiteY423" fmla="*/ 3822933 h 6717736"/>
              <a:gd name="connsiteX424" fmla="*/ 1449671 w 7371202"/>
              <a:gd name="connsiteY424" fmla="*/ 3866687 h 6717736"/>
              <a:gd name="connsiteX425" fmla="*/ 1505602 w 7371202"/>
              <a:gd name="connsiteY425" fmla="*/ 3853111 h 6717736"/>
              <a:gd name="connsiteX426" fmla="*/ 1502249 w 7371202"/>
              <a:gd name="connsiteY426" fmla="*/ 3835120 h 6717736"/>
              <a:gd name="connsiteX427" fmla="*/ 1457942 w 7371202"/>
              <a:gd name="connsiteY427" fmla="*/ 3788898 h 6717736"/>
              <a:gd name="connsiteX428" fmla="*/ 1446910 w 7371202"/>
              <a:gd name="connsiteY428" fmla="*/ 3780237 h 6717736"/>
              <a:gd name="connsiteX429" fmla="*/ 1455581 w 7371202"/>
              <a:gd name="connsiteY429" fmla="*/ 3769188 h 6717736"/>
              <a:gd name="connsiteX430" fmla="*/ 1459284 w 7371202"/>
              <a:gd name="connsiteY430" fmla="*/ 3766739 h 6717736"/>
              <a:gd name="connsiteX431" fmla="*/ 1475092 w 7371202"/>
              <a:gd name="connsiteY431" fmla="*/ 3755225 h 6717736"/>
              <a:gd name="connsiteX432" fmla="*/ 1450509 w 7371202"/>
              <a:gd name="connsiteY432" fmla="*/ 3750206 h 6717736"/>
              <a:gd name="connsiteX433" fmla="*/ 1440390 w 7371202"/>
              <a:gd name="connsiteY433" fmla="*/ 3755831 h 6717736"/>
              <a:gd name="connsiteX434" fmla="*/ 1426112 w 7371202"/>
              <a:gd name="connsiteY434" fmla="*/ 3756760 h 6717736"/>
              <a:gd name="connsiteX435" fmla="*/ 1428636 w 7371202"/>
              <a:gd name="connsiteY435" fmla="*/ 3744457 h 6717736"/>
              <a:gd name="connsiteX436" fmla="*/ 1425395 w 7371202"/>
              <a:gd name="connsiteY436" fmla="*/ 3722453 h 6717736"/>
              <a:gd name="connsiteX437" fmla="*/ 1419992 w 7371202"/>
              <a:gd name="connsiteY437" fmla="*/ 3722086 h 6717736"/>
              <a:gd name="connsiteX438" fmla="*/ 1388043 w 7371202"/>
              <a:gd name="connsiteY438" fmla="*/ 3718916 h 6717736"/>
              <a:gd name="connsiteX439" fmla="*/ 1377365 w 7371202"/>
              <a:gd name="connsiteY439" fmla="*/ 3715364 h 6717736"/>
              <a:gd name="connsiteX440" fmla="*/ 1348678 w 7371202"/>
              <a:gd name="connsiteY440" fmla="*/ 3718146 h 6717736"/>
              <a:gd name="connsiteX441" fmla="*/ 1256626 w 7371202"/>
              <a:gd name="connsiteY441" fmla="*/ 3695245 h 6717736"/>
              <a:gd name="connsiteX442" fmla="*/ 1247711 w 7371202"/>
              <a:gd name="connsiteY442" fmla="*/ 3690645 h 6717736"/>
              <a:gd name="connsiteX443" fmla="*/ 1237345 w 7371202"/>
              <a:gd name="connsiteY443" fmla="*/ 3688880 h 6717736"/>
              <a:gd name="connsiteX444" fmla="*/ 1206569 w 7371202"/>
              <a:gd name="connsiteY444" fmla="*/ 3675248 h 6717736"/>
              <a:gd name="connsiteX445" fmla="*/ 1198149 w 7371202"/>
              <a:gd name="connsiteY445" fmla="*/ 3664136 h 6717736"/>
              <a:gd name="connsiteX446" fmla="*/ 1173918 w 7371202"/>
              <a:gd name="connsiteY446" fmla="*/ 3650146 h 6717736"/>
              <a:gd name="connsiteX447" fmla="*/ 1107306 w 7371202"/>
              <a:gd name="connsiteY447" fmla="*/ 3634622 h 6717736"/>
              <a:gd name="connsiteX448" fmla="*/ 1062380 w 7371202"/>
              <a:gd name="connsiteY448" fmla="*/ 3613271 h 6717736"/>
              <a:gd name="connsiteX449" fmla="*/ 1064371 w 7371202"/>
              <a:gd name="connsiteY449" fmla="*/ 3588567 h 6717736"/>
              <a:gd name="connsiteX450" fmla="*/ 1063450 w 7371202"/>
              <a:gd name="connsiteY450" fmla="*/ 3586532 h 6717736"/>
              <a:gd name="connsiteX451" fmla="*/ 1062522 w 7371202"/>
              <a:gd name="connsiteY451" fmla="*/ 3571714 h 6717736"/>
              <a:gd name="connsiteX452" fmla="*/ 1023992 w 7371202"/>
              <a:gd name="connsiteY452" fmla="*/ 3539284 h 6717736"/>
              <a:gd name="connsiteX453" fmla="*/ 962414 w 7371202"/>
              <a:gd name="connsiteY453" fmla="*/ 3519009 h 6717736"/>
              <a:gd name="connsiteX454" fmla="*/ 1015636 w 7371202"/>
              <a:gd name="connsiteY454" fmla="*/ 3514091 h 6717736"/>
              <a:gd name="connsiteX455" fmla="*/ 1070216 w 7371202"/>
              <a:gd name="connsiteY455" fmla="*/ 3522689 h 6717736"/>
              <a:gd name="connsiteX456" fmla="*/ 1077063 w 7371202"/>
              <a:gd name="connsiteY456" fmla="*/ 3490996 h 6717736"/>
              <a:gd name="connsiteX457" fmla="*/ 1076192 w 7371202"/>
              <a:gd name="connsiteY457" fmla="*/ 3472672 h 6717736"/>
              <a:gd name="connsiteX458" fmla="*/ 1023921 w 7371202"/>
              <a:gd name="connsiteY458" fmla="*/ 3432308 h 6717736"/>
              <a:gd name="connsiteX459" fmla="*/ 986517 w 7371202"/>
              <a:gd name="connsiteY459" fmla="*/ 3433627 h 6717736"/>
              <a:gd name="connsiteX460" fmla="*/ 974005 w 7371202"/>
              <a:gd name="connsiteY460" fmla="*/ 3431498 h 6717736"/>
              <a:gd name="connsiteX461" fmla="*/ 946781 w 7371202"/>
              <a:gd name="connsiteY461" fmla="*/ 3431055 h 6717736"/>
              <a:gd name="connsiteX462" fmla="*/ 940653 w 7371202"/>
              <a:gd name="connsiteY462" fmla="*/ 3437701 h 6717736"/>
              <a:gd name="connsiteX463" fmla="*/ 936323 w 7371202"/>
              <a:gd name="connsiteY463" fmla="*/ 3381734 h 6717736"/>
              <a:gd name="connsiteX464" fmla="*/ 930427 w 7371202"/>
              <a:gd name="connsiteY464" fmla="*/ 3368146 h 6717736"/>
              <a:gd name="connsiteX465" fmla="*/ 905662 w 7371202"/>
              <a:gd name="connsiteY465" fmla="*/ 3379308 h 6717736"/>
              <a:gd name="connsiteX466" fmla="*/ 896610 w 7371202"/>
              <a:gd name="connsiteY466" fmla="*/ 3414819 h 6717736"/>
              <a:gd name="connsiteX467" fmla="*/ 880434 w 7371202"/>
              <a:gd name="connsiteY467" fmla="*/ 3430939 h 6717736"/>
              <a:gd name="connsiteX468" fmla="*/ 767222 w 7371202"/>
              <a:gd name="connsiteY468" fmla="*/ 3408861 h 6717736"/>
              <a:gd name="connsiteX469" fmla="*/ 739358 w 7371202"/>
              <a:gd name="connsiteY469" fmla="*/ 3369858 h 6717736"/>
              <a:gd name="connsiteX470" fmla="*/ 704135 w 7371202"/>
              <a:gd name="connsiteY470" fmla="*/ 3331700 h 6717736"/>
              <a:gd name="connsiteX471" fmla="*/ 692495 w 7371202"/>
              <a:gd name="connsiteY471" fmla="*/ 3347894 h 6717736"/>
              <a:gd name="connsiteX472" fmla="*/ 705133 w 7371202"/>
              <a:gd name="connsiteY472" fmla="*/ 3357738 h 6717736"/>
              <a:gd name="connsiteX473" fmla="*/ 726847 w 7371202"/>
              <a:gd name="connsiteY473" fmla="*/ 3367727 h 6717736"/>
              <a:gd name="connsiteX474" fmla="*/ 716438 w 7371202"/>
              <a:gd name="connsiteY474" fmla="*/ 3389725 h 6717736"/>
              <a:gd name="connsiteX475" fmla="*/ 690314 w 7371202"/>
              <a:gd name="connsiteY475" fmla="*/ 3387373 h 6717736"/>
              <a:gd name="connsiteX476" fmla="*/ 667138 w 7371202"/>
              <a:gd name="connsiteY476" fmla="*/ 3391814 h 6717736"/>
              <a:gd name="connsiteX477" fmla="*/ 661626 w 7371202"/>
              <a:gd name="connsiteY477" fmla="*/ 3401362 h 6717736"/>
              <a:gd name="connsiteX478" fmla="*/ 649858 w 7371202"/>
              <a:gd name="connsiteY478" fmla="*/ 3409844 h 6717736"/>
              <a:gd name="connsiteX479" fmla="*/ 642860 w 7371202"/>
              <a:gd name="connsiteY479" fmla="*/ 3398166 h 6717736"/>
              <a:gd name="connsiteX480" fmla="*/ 610329 w 7371202"/>
              <a:gd name="connsiteY480" fmla="*/ 3351378 h 6717736"/>
              <a:gd name="connsiteX481" fmla="*/ 590589 w 7371202"/>
              <a:gd name="connsiteY481" fmla="*/ 3357803 h 6717736"/>
              <a:gd name="connsiteX482" fmla="*/ 577359 w 7371202"/>
              <a:gd name="connsiteY482" fmla="*/ 3380718 h 6717736"/>
              <a:gd name="connsiteX483" fmla="*/ 540570 w 7371202"/>
              <a:gd name="connsiteY483" fmla="*/ 3384939 h 6717736"/>
              <a:gd name="connsiteX484" fmla="*/ 510269 w 7371202"/>
              <a:gd name="connsiteY484" fmla="*/ 3369989 h 6717736"/>
              <a:gd name="connsiteX485" fmla="*/ 486814 w 7371202"/>
              <a:gd name="connsiteY485" fmla="*/ 3323349 h 6717736"/>
              <a:gd name="connsiteX486" fmla="*/ 490098 w 7371202"/>
              <a:gd name="connsiteY486" fmla="*/ 3281961 h 6717736"/>
              <a:gd name="connsiteX487" fmla="*/ 502121 w 7371202"/>
              <a:gd name="connsiteY487" fmla="*/ 3288903 h 6717736"/>
              <a:gd name="connsiteX488" fmla="*/ 573493 w 7371202"/>
              <a:gd name="connsiteY488" fmla="*/ 3284280 h 6717736"/>
              <a:gd name="connsiteX489" fmla="*/ 604028 w 7371202"/>
              <a:gd name="connsiteY489" fmla="*/ 3278995 h 6717736"/>
              <a:gd name="connsiteX490" fmla="*/ 719442 w 7371202"/>
              <a:gd name="connsiteY490" fmla="*/ 3297254 h 6717736"/>
              <a:gd name="connsiteX491" fmla="*/ 866006 w 7371202"/>
              <a:gd name="connsiteY491" fmla="*/ 3313129 h 6717736"/>
              <a:gd name="connsiteX492" fmla="*/ 949274 w 7371202"/>
              <a:gd name="connsiteY492" fmla="*/ 3307737 h 6717736"/>
              <a:gd name="connsiteX493" fmla="*/ 1001034 w 7371202"/>
              <a:gd name="connsiteY493" fmla="*/ 3317251 h 6717736"/>
              <a:gd name="connsiteX494" fmla="*/ 1063204 w 7371202"/>
              <a:gd name="connsiteY494" fmla="*/ 3304770 h 6717736"/>
              <a:gd name="connsiteX495" fmla="*/ 1115346 w 7371202"/>
              <a:gd name="connsiteY495" fmla="*/ 3337421 h 6717736"/>
              <a:gd name="connsiteX496" fmla="*/ 1189307 w 7371202"/>
              <a:gd name="connsiteY496" fmla="*/ 3352116 h 6717736"/>
              <a:gd name="connsiteX497" fmla="*/ 1265346 w 7371202"/>
              <a:gd name="connsiteY497" fmla="*/ 3355279 h 6717736"/>
              <a:gd name="connsiteX498" fmla="*/ 1307415 w 7371202"/>
              <a:gd name="connsiteY498" fmla="*/ 3361745 h 6717736"/>
              <a:gd name="connsiteX499" fmla="*/ 1361508 w 7371202"/>
              <a:gd name="connsiteY499" fmla="*/ 3375154 h 6717736"/>
              <a:gd name="connsiteX500" fmla="*/ 1539963 w 7371202"/>
              <a:gd name="connsiteY500" fmla="*/ 3399257 h 6717736"/>
              <a:gd name="connsiteX501" fmla="*/ 1651815 w 7371202"/>
              <a:gd name="connsiteY501" fmla="*/ 3407821 h 6717736"/>
              <a:gd name="connsiteX502" fmla="*/ 1675711 w 7371202"/>
              <a:gd name="connsiteY502" fmla="*/ 3378333 h 6717736"/>
              <a:gd name="connsiteX503" fmla="*/ 1683428 w 7371202"/>
              <a:gd name="connsiteY503" fmla="*/ 3364967 h 6717736"/>
              <a:gd name="connsiteX504" fmla="*/ 1704758 w 7371202"/>
              <a:gd name="connsiteY504" fmla="*/ 3351821 h 6717736"/>
              <a:gd name="connsiteX505" fmla="*/ 1754081 w 7371202"/>
              <a:gd name="connsiteY505" fmla="*/ 3385390 h 6717736"/>
              <a:gd name="connsiteX506" fmla="*/ 1754824 w 7371202"/>
              <a:gd name="connsiteY506" fmla="*/ 3396002 h 6717736"/>
              <a:gd name="connsiteX507" fmla="*/ 1789384 w 7371202"/>
              <a:gd name="connsiteY507" fmla="*/ 3359943 h 6717736"/>
              <a:gd name="connsiteX508" fmla="*/ 1792716 w 7371202"/>
              <a:gd name="connsiteY508" fmla="*/ 3389873 h 6717736"/>
              <a:gd name="connsiteX509" fmla="*/ 1841911 w 7371202"/>
              <a:gd name="connsiteY509" fmla="*/ 3415729 h 6717736"/>
              <a:gd name="connsiteX510" fmla="*/ 1884085 w 7371202"/>
              <a:gd name="connsiteY510" fmla="*/ 3394248 h 6717736"/>
              <a:gd name="connsiteX511" fmla="*/ 1938664 w 7371202"/>
              <a:gd name="connsiteY511" fmla="*/ 3402846 h 6717736"/>
              <a:gd name="connsiteX512" fmla="*/ 1971171 w 7371202"/>
              <a:gd name="connsiteY512" fmla="*/ 3413975 h 6717736"/>
              <a:gd name="connsiteX513" fmla="*/ 2003933 w 7371202"/>
              <a:gd name="connsiteY513" fmla="*/ 3440529 h 6717736"/>
              <a:gd name="connsiteX514" fmla="*/ 2033237 w 7371202"/>
              <a:gd name="connsiteY514" fmla="*/ 3429440 h 6717736"/>
              <a:gd name="connsiteX515" fmla="*/ 2053488 w 7371202"/>
              <a:gd name="connsiteY515" fmla="*/ 3453863 h 6717736"/>
              <a:gd name="connsiteX516" fmla="*/ 2081457 w 7371202"/>
              <a:gd name="connsiteY516" fmla="*/ 3464918 h 6717736"/>
              <a:gd name="connsiteX517" fmla="*/ 2147422 w 7371202"/>
              <a:gd name="connsiteY517" fmla="*/ 3441898 h 6717736"/>
              <a:gd name="connsiteX518" fmla="*/ 2166931 w 7371202"/>
              <a:gd name="connsiteY518" fmla="*/ 3455707 h 6717736"/>
              <a:gd name="connsiteX519" fmla="*/ 2195155 w 7371202"/>
              <a:gd name="connsiteY519" fmla="*/ 3482187 h 6717736"/>
              <a:gd name="connsiteX520" fmla="*/ 2241147 w 7371202"/>
              <a:gd name="connsiteY520" fmla="*/ 3485826 h 6717736"/>
              <a:gd name="connsiteX521" fmla="*/ 2260145 w 7371202"/>
              <a:gd name="connsiteY521" fmla="*/ 3468788 h 6717736"/>
              <a:gd name="connsiteX522" fmla="*/ 2259697 w 7371202"/>
              <a:gd name="connsiteY522" fmla="*/ 3466681 h 6717736"/>
              <a:gd name="connsiteX523" fmla="*/ 2253352 w 7371202"/>
              <a:gd name="connsiteY523" fmla="*/ 3463409 h 6717736"/>
              <a:gd name="connsiteX524" fmla="*/ 2244428 w 7371202"/>
              <a:gd name="connsiteY524" fmla="*/ 3464090 h 6717736"/>
              <a:gd name="connsiteX525" fmla="*/ 2237203 w 7371202"/>
              <a:gd name="connsiteY525" fmla="*/ 3457453 h 6717736"/>
              <a:gd name="connsiteX526" fmla="*/ 2235497 w 7371202"/>
              <a:gd name="connsiteY526" fmla="*/ 3447349 h 6717736"/>
              <a:gd name="connsiteX527" fmla="*/ 2232265 w 7371202"/>
              <a:gd name="connsiteY527" fmla="*/ 3443851 h 6717736"/>
              <a:gd name="connsiteX528" fmla="*/ 2228591 w 7371202"/>
              <a:gd name="connsiteY528" fmla="*/ 3421950 h 6717736"/>
              <a:gd name="connsiteX529" fmla="*/ 2208249 w 7371202"/>
              <a:gd name="connsiteY529" fmla="*/ 3405617 h 6717736"/>
              <a:gd name="connsiteX530" fmla="*/ 2167402 w 7371202"/>
              <a:gd name="connsiteY530" fmla="*/ 3404968 h 6717736"/>
              <a:gd name="connsiteX531" fmla="*/ 2130688 w 7371202"/>
              <a:gd name="connsiteY531" fmla="*/ 3365425 h 6717736"/>
              <a:gd name="connsiteX532" fmla="*/ 2127148 w 7371202"/>
              <a:gd name="connsiteY532" fmla="*/ 3335859 h 6717736"/>
              <a:gd name="connsiteX533" fmla="*/ 2118829 w 7371202"/>
              <a:gd name="connsiteY533" fmla="*/ 3326468 h 6717736"/>
              <a:gd name="connsiteX534" fmla="*/ 2111877 w 7371202"/>
              <a:gd name="connsiteY534" fmla="*/ 3338509 h 6717736"/>
              <a:gd name="connsiteX535" fmla="*/ 2112064 w 7371202"/>
              <a:gd name="connsiteY535" fmla="*/ 3350085 h 6717736"/>
              <a:gd name="connsiteX536" fmla="*/ 2098430 w 7371202"/>
              <a:gd name="connsiteY536" fmla="*/ 3369735 h 6717736"/>
              <a:gd name="connsiteX537" fmla="*/ 2077362 w 7371202"/>
              <a:gd name="connsiteY537" fmla="*/ 3350690 h 6717736"/>
              <a:gd name="connsiteX538" fmla="*/ 2079699 w 7371202"/>
              <a:gd name="connsiteY538" fmla="*/ 3326811 h 6717736"/>
              <a:gd name="connsiteX539" fmla="*/ 2060349 w 7371202"/>
              <a:gd name="connsiteY539" fmla="*/ 3308760 h 6717736"/>
              <a:gd name="connsiteX540" fmla="*/ 2049693 w 7371202"/>
              <a:gd name="connsiteY540" fmla="*/ 3323248 h 6717736"/>
              <a:gd name="connsiteX541" fmla="*/ 2046714 w 7371202"/>
              <a:gd name="connsiteY541" fmla="*/ 3328409 h 6717736"/>
              <a:gd name="connsiteX542" fmla="*/ 1992499 w 7371202"/>
              <a:gd name="connsiteY542" fmla="*/ 3342979 h 6717736"/>
              <a:gd name="connsiteX543" fmla="*/ 1919066 w 7371202"/>
              <a:gd name="connsiteY543" fmla="*/ 3300581 h 6717736"/>
              <a:gd name="connsiteX544" fmla="*/ 1908138 w 7371202"/>
              <a:gd name="connsiteY544" fmla="*/ 3298417 h 6717736"/>
              <a:gd name="connsiteX545" fmla="*/ 1877014 w 7371202"/>
              <a:gd name="connsiteY545" fmla="*/ 3275595 h 6717736"/>
              <a:gd name="connsiteX546" fmla="*/ 1873487 w 7371202"/>
              <a:gd name="connsiteY546" fmla="*/ 3271222 h 6717736"/>
              <a:gd name="connsiteX547" fmla="*/ 1873261 w 7371202"/>
              <a:gd name="connsiteY547" fmla="*/ 3271841 h 6717736"/>
              <a:gd name="connsiteX548" fmla="*/ 1857534 w 7371202"/>
              <a:gd name="connsiteY548" fmla="*/ 3267348 h 6717736"/>
              <a:gd name="connsiteX549" fmla="*/ 1849138 w 7371202"/>
              <a:gd name="connsiteY549" fmla="*/ 3242720 h 6717736"/>
              <a:gd name="connsiteX550" fmla="*/ 1849208 w 7371202"/>
              <a:gd name="connsiteY550" fmla="*/ 3241622 h 6717736"/>
              <a:gd name="connsiteX551" fmla="*/ 1838495 w 7371202"/>
              <a:gd name="connsiteY551" fmla="*/ 3235214 h 6717736"/>
              <a:gd name="connsiteX552" fmla="*/ 1824385 w 7371202"/>
              <a:gd name="connsiteY552" fmla="*/ 3247754 h 6717736"/>
              <a:gd name="connsiteX553" fmla="*/ 1818872 w 7371202"/>
              <a:gd name="connsiteY553" fmla="*/ 3257302 h 6717736"/>
              <a:gd name="connsiteX554" fmla="*/ 1788338 w 7371202"/>
              <a:gd name="connsiteY554" fmla="*/ 3262588 h 6717736"/>
              <a:gd name="connsiteX555" fmla="*/ 1766138 w 7371202"/>
              <a:gd name="connsiteY555" fmla="*/ 3257409 h 6717736"/>
              <a:gd name="connsiteX556" fmla="*/ 1733248 w 7371202"/>
              <a:gd name="connsiteY556" fmla="*/ 3223143 h 6717736"/>
              <a:gd name="connsiteX557" fmla="*/ 1709920 w 7371202"/>
              <a:gd name="connsiteY557" fmla="*/ 3184214 h 6717736"/>
              <a:gd name="connsiteX558" fmla="*/ 1656211 w 7371202"/>
              <a:gd name="connsiteY558" fmla="*/ 3193942 h 6717736"/>
              <a:gd name="connsiteX559" fmla="*/ 1613550 w 7371202"/>
              <a:gd name="connsiteY559" fmla="*/ 3220234 h 6717736"/>
              <a:gd name="connsiteX560" fmla="*/ 1547562 w 7371202"/>
              <a:gd name="connsiteY560" fmla="*/ 3207597 h 6717736"/>
              <a:gd name="connsiteX561" fmla="*/ 1526463 w 7371202"/>
              <a:gd name="connsiteY561" fmla="*/ 3200507 h 6717736"/>
              <a:gd name="connsiteX562" fmla="*/ 1485137 w 7371202"/>
              <a:gd name="connsiteY562" fmla="*/ 3204654 h 6717736"/>
              <a:gd name="connsiteX563" fmla="*/ 1453861 w 7371202"/>
              <a:gd name="connsiteY563" fmla="*/ 3199327 h 6717736"/>
              <a:gd name="connsiteX564" fmla="*/ 1438042 w 7371202"/>
              <a:gd name="connsiteY564" fmla="*/ 3202925 h 6717736"/>
              <a:gd name="connsiteX565" fmla="*/ 1445655 w 7371202"/>
              <a:gd name="connsiteY565" fmla="*/ 3217505 h 6717736"/>
              <a:gd name="connsiteX566" fmla="*/ 1455114 w 7371202"/>
              <a:gd name="connsiteY566" fmla="*/ 3240788 h 6717736"/>
              <a:gd name="connsiteX567" fmla="*/ 1443347 w 7371202"/>
              <a:gd name="connsiteY567" fmla="*/ 3249271 h 6717736"/>
              <a:gd name="connsiteX568" fmla="*/ 1419300 w 7371202"/>
              <a:gd name="connsiteY568" fmla="*/ 3235388 h 6717736"/>
              <a:gd name="connsiteX569" fmla="*/ 1418686 w 7371202"/>
              <a:gd name="connsiteY569" fmla="*/ 3232486 h 6717736"/>
              <a:gd name="connsiteX570" fmla="*/ 1345189 w 7371202"/>
              <a:gd name="connsiteY570" fmla="*/ 3177322 h 6717736"/>
              <a:gd name="connsiteX571" fmla="*/ 1319680 w 7371202"/>
              <a:gd name="connsiteY571" fmla="*/ 3177871 h 6717736"/>
              <a:gd name="connsiteX572" fmla="*/ 1269717 w 7371202"/>
              <a:gd name="connsiteY572" fmla="*/ 3105742 h 6717736"/>
              <a:gd name="connsiteX573" fmla="*/ 1268232 w 7371202"/>
              <a:gd name="connsiteY573" fmla="*/ 3084516 h 6717736"/>
              <a:gd name="connsiteX574" fmla="*/ 1245056 w 7371202"/>
              <a:gd name="connsiteY574" fmla="*/ 3088958 h 6717736"/>
              <a:gd name="connsiteX575" fmla="*/ 1217111 w 7371202"/>
              <a:gd name="connsiteY575" fmla="*/ 3113561 h 6717736"/>
              <a:gd name="connsiteX576" fmla="*/ 1214650 w 7371202"/>
              <a:gd name="connsiteY576" fmla="*/ 3101956 h 6717736"/>
              <a:gd name="connsiteX577" fmla="*/ 1205192 w 7371202"/>
              <a:gd name="connsiteY577" fmla="*/ 3078672 h 6717736"/>
              <a:gd name="connsiteX578" fmla="*/ 1176631 w 7371202"/>
              <a:gd name="connsiteY578" fmla="*/ 3100374 h 6717736"/>
              <a:gd name="connsiteX579" fmla="*/ 1154814 w 7371202"/>
              <a:gd name="connsiteY579" fmla="*/ 3118331 h 6717736"/>
              <a:gd name="connsiteX580" fmla="*/ 1124152 w 7371202"/>
              <a:gd name="connsiteY580" fmla="*/ 3115904 h 6717736"/>
              <a:gd name="connsiteX581" fmla="*/ 1102822 w 7371202"/>
              <a:gd name="connsiteY581" fmla="*/ 3129050 h 6717736"/>
              <a:gd name="connsiteX582" fmla="*/ 1089951 w 7371202"/>
              <a:gd name="connsiteY582" fmla="*/ 3139442 h 6717736"/>
              <a:gd name="connsiteX583" fmla="*/ 1085158 w 7371202"/>
              <a:gd name="connsiteY583" fmla="*/ 3123944 h 6717736"/>
              <a:gd name="connsiteX584" fmla="*/ 1071290 w 7371202"/>
              <a:gd name="connsiteY584" fmla="*/ 3108299 h 6717736"/>
              <a:gd name="connsiteX585" fmla="*/ 906471 w 7371202"/>
              <a:gd name="connsiteY585" fmla="*/ 3120076 h 6717736"/>
              <a:gd name="connsiteX586" fmla="*/ 852633 w 7371202"/>
              <a:gd name="connsiteY586" fmla="*/ 3122093 h 6717736"/>
              <a:gd name="connsiteX587" fmla="*/ 797439 w 7371202"/>
              <a:gd name="connsiteY587" fmla="*/ 3110594 h 6717736"/>
              <a:gd name="connsiteX588" fmla="*/ 750832 w 7371202"/>
              <a:gd name="connsiteY588" fmla="*/ 3104054 h 6717736"/>
              <a:gd name="connsiteX589" fmla="*/ 813210 w 7371202"/>
              <a:gd name="connsiteY589" fmla="*/ 3035679 h 6717736"/>
              <a:gd name="connsiteX590" fmla="*/ 836977 w 7371202"/>
              <a:gd name="connsiteY590" fmla="*/ 2998480 h 6717736"/>
              <a:gd name="connsiteX591" fmla="*/ 844566 w 7371202"/>
              <a:gd name="connsiteY591" fmla="*/ 2977400 h 6717736"/>
              <a:gd name="connsiteX592" fmla="*/ 832160 w 7371202"/>
              <a:gd name="connsiteY592" fmla="*/ 2947322 h 6717736"/>
              <a:gd name="connsiteX593" fmla="*/ 776118 w 7371202"/>
              <a:gd name="connsiteY593" fmla="*/ 2953158 h 6717736"/>
              <a:gd name="connsiteX594" fmla="*/ 731843 w 7371202"/>
              <a:gd name="connsiteY594" fmla="*/ 2950511 h 6717736"/>
              <a:gd name="connsiteX595" fmla="*/ 722641 w 7371202"/>
              <a:gd name="connsiteY595" fmla="*/ 2942651 h 6717736"/>
              <a:gd name="connsiteX596" fmla="*/ 689287 w 7371202"/>
              <a:gd name="connsiteY596" fmla="*/ 2948855 h 6717736"/>
              <a:gd name="connsiteX597" fmla="*/ 671136 w 7371202"/>
              <a:gd name="connsiteY597" fmla="*/ 2948560 h 6717736"/>
              <a:gd name="connsiteX598" fmla="*/ 638374 w 7371202"/>
              <a:gd name="connsiteY598" fmla="*/ 2922007 h 6717736"/>
              <a:gd name="connsiteX599" fmla="*/ 597431 w 7371202"/>
              <a:gd name="connsiteY599" fmla="*/ 2949289 h 6717736"/>
              <a:gd name="connsiteX600" fmla="*/ 562615 w 7371202"/>
              <a:gd name="connsiteY600" fmla="*/ 2969926 h 6717736"/>
              <a:gd name="connsiteX601" fmla="*/ 525338 w 7371202"/>
              <a:gd name="connsiteY601" fmla="*/ 2978957 h 6717736"/>
              <a:gd name="connsiteX602" fmla="*/ 518468 w 7371202"/>
              <a:gd name="connsiteY602" fmla="*/ 2974990 h 6717736"/>
              <a:gd name="connsiteX603" fmla="*/ 523470 w 7371202"/>
              <a:gd name="connsiteY603" fmla="*/ 2934595 h 6717736"/>
              <a:gd name="connsiteX604" fmla="*/ 519500 w 7371202"/>
              <a:gd name="connsiteY604" fmla="*/ 2866105 h 6717736"/>
              <a:gd name="connsiteX605" fmla="*/ 514962 w 7371202"/>
              <a:gd name="connsiteY605" fmla="*/ 2866031 h 6717736"/>
              <a:gd name="connsiteX606" fmla="*/ 459152 w 7371202"/>
              <a:gd name="connsiteY606" fmla="*/ 2851632 h 6717736"/>
              <a:gd name="connsiteX607" fmla="*/ 402135 w 7371202"/>
              <a:gd name="connsiteY607" fmla="*/ 2867089 h 6717736"/>
              <a:gd name="connsiteX608" fmla="*/ 408726 w 7371202"/>
              <a:gd name="connsiteY608" fmla="*/ 2819973 h 6717736"/>
              <a:gd name="connsiteX609" fmla="*/ 398397 w 7371202"/>
              <a:gd name="connsiteY609" fmla="*/ 2778364 h 6717736"/>
              <a:gd name="connsiteX610" fmla="*/ 268905 w 7371202"/>
              <a:gd name="connsiteY610" fmla="*/ 2800353 h 6717736"/>
              <a:gd name="connsiteX611" fmla="*/ 229911 w 7371202"/>
              <a:gd name="connsiteY611" fmla="*/ 2808392 h 6717736"/>
              <a:gd name="connsiteX612" fmla="*/ 210635 w 7371202"/>
              <a:gd name="connsiteY612" fmla="*/ 2774347 h 6717736"/>
              <a:gd name="connsiteX613" fmla="*/ 176131 w 7371202"/>
              <a:gd name="connsiteY613" fmla="*/ 2711144 h 6717736"/>
              <a:gd name="connsiteX614" fmla="*/ 156134 w 7371202"/>
              <a:gd name="connsiteY614" fmla="*/ 2702145 h 6717736"/>
              <a:gd name="connsiteX615" fmla="*/ 153802 w 7371202"/>
              <a:gd name="connsiteY615" fmla="*/ 2698252 h 6717736"/>
              <a:gd name="connsiteX616" fmla="*/ 153314 w 7371202"/>
              <a:gd name="connsiteY616" fmla="*/ 2703064 h 6717736"/>
              <a:gd name="connsiteX617" fmla="*/ 145725 w 7371202"/>
              <a:gd name="connsiteY617" fmla="*/ 2724142 h 6717736"/>
              <a:gd name="connsiteX618" fmla="*/ 84426 w 7371202"/>
              <a:gd name="connsiteY618" fmla="*/ 2754949 h 6717736"/>
              <a:gd name="connsiteX619" fmla="*/ 50921 w 7371202"/>
              <a:gd name="connsiteY619" fmla="*/ 2717782 h 6717736"/>
              <a:gd name="connsiteX620" fmla="*/ 20004 w 7371202"/>
              <a:gd name="connsiteY620" fmla="*/ 2699933 h 6717736"/>
              <a:gd name="connsiteX621" fmla="*/ 8 w 7371202"/>
              <a:gd name="connsiteY621" fmla="*/ 2690934 h 6717736"/>
              <a:gd name="connsiteX622" fmla="*/ 18877 w 7371202"/>
              <a:gd name="connsiteY622" fmla="*/ 2666185 h 6717736"/>
              <a:gd name="connsiteX623" fmla="*/ 146884 w 7371202"/>
              <a:gd name="connsiteY623" fmla="*/ 2622968 h 6717736"/>
              <a:gd name="connsiteX624" fmla="*/ 174958 w 7371202"/>
              <a:gd name="connsiteY624" fmla="*/ 2606077 h 6717736"/>
              <a:gd name="connsiteX625" fmla="*/ 242256 w 7371202"/>
              <a:gd name="connsiteY625" fmla="*/ 2560912 h 6717736"/>
              <a:gd name="connsiteX626" fmla="*/ 306990 w 7371202"/>
              <a:gd name="connsiteY626" fmla="*/ 2532089 h 6717736"/>
              <a:gd name="connsiteX627" fmla="*/ 330421 w 7371202"/>
              <a:gd name="connsiteY627" fmla="*/ 2543070 h 6717736"/>
              <a:gd name="connsiteX628" fmla="*/ 334600 w 7371202"/>
              <a:gd name="connsiteY628" fmla="*/ 2555667 h 6717736"/>
              <a:gd name="connsiteX629" fmla="*/ 343420 w 7371202"/>
              <a:gd name="connsiteY629" fmla="*/ 2540391 h 6717736"/>
              <a:gd name="connsiteX630" fmla="*/ 390130 w 7371202"/>
              <a:gd name="connsiteY630" fmla="*/ 2518984 h 6717736"/>
              <a:gd name="connsiteX631" fmla="*/ 392232 w 7371202"/>
              <a:gd name="connsiteY631" fmla="*/ 2543112 h 6717736"/>
              <a:gd name="connsiteX632" fmla="*/ 390282 w 7371202"/>
              <a:gd name="connsiteY632" fmla="*/ 2562354 h 6717736"/>
              <a:gd name="connsiteX633" fmla="*/ 413945 w 7371202"/>
              <a:gd name="connsiteY633" fmla="*/ 2553102 h 6717736"/>
              <a:gd name="connsiteX634" fmla="*/ 417740 w 7371202"/>
              <a:gd name="connsiteY634" fmla="*/ 2542563 h 6717736"/>
              <a:gd name="connsiteX635" fmla="*/ 452555 w 7371202"/>
              <a:gd name="connsiteY635" fmla="*/ 2521927 h 6717736"/>
              <a:gd name="connsiteX636" fmla="*/ 507135 w 7371202"/>
              <a:gd name="connsiteY636" fmla="*/ 2530524 h 6717736"/>
              <a:gd name="connsiteX637" fmla="*/ 547719 w 7371202"/>
              <a:gd name="connsiteY637" fmla="*/ 2515763 h 6717736"/>
              <a:gd name="connsiteX638" fmla="*/ 565870 w 7371202"/>
              <a:gd name="connsiteY638" fmla="*/ 2516058 h 6717736"/>
              <a:gd name="connsiteX639" fmla="*/ 599120 w 7371202"/>
              <a:gd name="connsiteY639" fmla="*/ 2537801 h 6717736"/>
              <a:gd name="connsiteX640" fmla="*/ 707561 w 7371202"/>
              <a:gd name="connsiteY640" fmla="*/ 2580040 h 6717736"/>
              <a:gd name="connsiteX641" fmla="*/ 765679 w 7371202"/>
              <a:gd name="connsiteY641" fmla="*/ 2562675 h 6717736"/>
              <a:gd name="connsiteX642" fmla="*/ 763091 w 7371202"/>
              <a:gd name="connsiteY642" fmla="*/ 2543359 h 6717736"/>
              <a:gd name="connsiteX643" fmla="*/ 719768 w 7371202"/>
              <a:gd name="connsiteY643" fmla="*/ 2495430 h 6717736"/>
              <a:gd name="connsiteX644" fmla="*/ 708848 w 7371202"/>
              <a:gd name="connsiteY644" fmla="*/ 2486579 h 6717736"/>
              <a:gd name="connsiteX645" fmla="*/ 718282 w 7371202"/>
              <a:gd name="connsiteY645" fmla="*/ 2474204 h 6717736"/>
              <a:gd name="connsiteX646" fmla="*/ 722205 w 7371202"/>
              <a:gd name="connsiteY646" fmla="*/ 2471376 h 6717736"/>
              <a:gd name="connsiteX647" fmla="*/ 738998 w 7371202"/>
              <a:gd name="connsiteY647" fmla="*/ 2458157 h 6717736"/>
              <a:gd name="connsiteX648" fmla="*/ 713977 w 7371202"/>
              <a:gd name="connsiteY648" fmla="*/ 2453895 h 6717736"/>
              <a:gd name="connsiteX649" fmla="*/ 703311 w 7371202"/>
              <a:gd name="connsiteY649" fmla="*/ 2460469 h 6717736"/>
              <a:gd name="connsiteX650" fmla="*/ 688596 w 7371202"/>
              <a:gd name="connsiteY650" fmla="*/ 2462156 h 6717736"/>
              <a:gd name="connsiteX651" fmla="*/ 691776 w 7371202"/>
              <a:gd name="connsiteY651" fmla="*/ 2448717 h 6717736"/>
              <a:gd name="connsiteX652" fmla="*/ 662321 w 7371202"/>
              <a:gd name="connsiteY652" fmla="*/ 2416434 h 6717736"/>
              <a:gd name="connsiteX653" fmla="*/ 474047 w 7371202"/>
              <a:gd name="connsiteY653" fmla="*/ 2381569 h 6717736"/>
              <a:gd name="connsiteX654" fmla="*/ 434543 w 7371202"/>
              <a:gd name="connsiteY654" fmla="*/ 2358761 h 6717736"/>
              <a:gd name="connsiteX655" fmla="*/ 366836 w 7371202"/>
              <a:gd name="connsiteY655" fmla="*/ 2345132 h 6717736"/>
              <a:gd name="connsiteX656" fmla="*/ 321692 w 7371202"/>
              <a:gd name="connsiteY656" fmla="*/ 2324160 h 6717736"/>
              <a:gd name="connsiteX657" fmla="*/ 344947 w 7371202"/>
              <a:gd name="connsiteY657" fmla="*/ 2256113 h 6717736"/>
              <a:gd name="connsiteX658" fmla="*/ 396069 w 7371202"/>
              <a:gd name="connsiteY658" fmla="*/ 2227068 h 6717736"/>
              <a:gd name="connsiteX659" fmla="*/ 394270 w 7371202"/>
              <a:gd name="connsiteY659" fmla="*/ 2289681 h 6717736"/>
              <a:gd name="connsiteX660" fmla="*/ 417446 w 7371202"/>
              <a:gd name="connsiteY660" fmla="*/ 2285239 h 6717736"/>
              <a:gd name="connsiteX661" fmla="*/ 430549 w 7371202"/>
              <a:gd name="connsiteY661" fmla="*/ 2254613 h 6717736"/>
              <a:gd name="connsiteX662" fmla="*/ 493692 w 7371202"/>
              <a:gd name="connsiteY662" fmla="*/ 2232511 h 6717736"/>
              <a:gd name="connsiteX663" fmla="*/ 509151 w 7371202"/>
              <a:gd name="connsiteY663" fmla="*/ 2241435 h 6717736"/>
              <a:gd name="connsiteX664" fmla="*/ 533430 w 7371202"/>
              <a:gd name="connsiteY664" fmla="*/ 2235084 h 6717736"/>
              <a:gd name="connsiteX665" fmla="*/ 533661 w 7371202"/>
              <a:gd name="connsiteY665" fmla="*/ 2214849 h 6717736"/>
              <a:gd name="connsiteX666" fmla="*/ 532663 w 7371202"/>
              <a:gd name="connsiteY666" fmla="*/ 2188812 h 6717736"/>
              <a:gd name="connsiteX667" fmla="*/ 556454 w 7371202"/>
              <a:gd name="connsiteY667" fmla="*/ 2187271 h 6717736"/>
              <a:gd name="connsiteX668" fmla="*/ 858553 w 7371202"/>
              <a:gd name="connsiteY668" fmla="*/ 2247115 h 6717736"/>
              <a:gd name="connsiteX669" fmla="*/ 959739 w 7371202"/>
              <a:gd name="connsiteY669" fmla="*/ 2262252 h 6717736"/>
              <a:gd name="connsiteX670" fmla="*/ 987220 w 7371202"/>
              <a:gd name="connsiteY670" fmla="*/ 2278119 h 6717736"/>
              <a:gd name="connsiteX671" fmla="*/ 1033341 w 7371202"/>
              <a:gd name="connsiteY671" fmla="*/ 2289469 h 6717736"/>
              <a:gd name="connsiteX672" fmla="*/ 1008368 w 7371202"/>
              <a:gd name="connsiteY672" fmla="*/ 2356526 h 6717736"/>
              <a:gd name="connsiteX673" fmla="*/ 1067589 w 7371202"/>
              <a:gd name="connsiteY673" fmla="*/ 2337248 h 6717736"/>
              <a:gd name="connsiteX674" fmla="*/ 1125581 w 7371202"/>
              <a:gd name="connsiteY674" fmla="*/ 2312171 h 6717736"/>
              <a:gd name="connsiteX675" fmla="*/ 1221871 w 7371202"/>
              <a:gd name="connsiteY675" fmla="*/ 2339758 h 6717736"/>
              <a:gd name="connsiteX676" fmla="*/ 1230970 w 7371202"/>
              <a:gd name="connsiteY676" fmla="*/ 2375563 h 6717736"/>
              <a:gd name="connsiteX677" fmla="*/ 1253170 w 7371202"/>
              <a:gd name="connsiteY677" fmla="*/ 2380743 h 6717736"/>
              <a:gd name="connsiteX678" fmla="*/ 1260400 w 7371202"/>
              <a:gd name="connsiteY678" fmla="*/ 2372186 h 6717736"/>
              <a:gd name="connsiteX679" fmla="*/ 1352488 w 7371202"/>
              <a:gd name="connsiteY679" fmla="*/ 2351517 h 6717736"/>
              <a:gd name="connsiteX680" fmla="*/ 1390548 w 7371202"/>
              <a:gd name="connsiteY680" fmla="*/ 2368399 h 6717736"/>
              <a:gd name="connsiteX681" fmla="*/ 1399589 w 7371202"/>
              <a:gd name="connsiteY681" fmla="*/ 2370747 h 6717736"/>
              <a:gd name="connsiteX682" fmla="*/ 1404896 w 7371202"/>
              <a:gd name="connsiteY682" fmla="*/ 2361556 h 6717736"/>
              <a:gd name="connsiteX683" fmla="*/ 1419747 w 7371202"/>
              <a:gd name="connsiteY683" fmla="*/ 2375003 h 6717736"/>
              <a:gd name="connsiteX684" fmla="*/ 1419827 w 7371202"/>
              <a:gd name="connsiteY684" fmla="*/ 2376003 h 6717736"/>
              <a:gd name="connsiteX685" fmla="*/ 1430627 w 7371202"/>
              <a:gd name="connsiteY685" fmla="*/ 2378809 h 6717736"/>
              <a:gd name="connsiteX686" fmla="*/ 1470388 w 7371202"/>
              <a:gd name="connsiteY686" fmla="*/ 2417041 h 6717736"/>
              <a:gd name="connsiteX687" fmla="*/ 1585804 w 7371202"/>
              <a:gd name="connsiteY687" fmla="*/ 2435300 h 6717736"/>
              <a:gd name="connsiteX688" fmla="*/ 1605185 w 7371202"/>
              <a:gd name="connsiteY688" fmla="*/ 2441398 h 6717736"/>
              <a:gd name="connsiteX689" fmla="*/ 1646533 w 7371202"/>
              <a:gd name="connsiteY689" fmla="*/ 2447130 h 6717736"/>
              <a:gd name="connsiteX690" fmla="*/ 1661012 w 7371202"/>
              <a:gd name="connsiteY690" fmla="*/ 2460743 h 6717736"/>
              <a:gd name="connsiteX691" fmla="*/ 1678050 w 7371202"/>
              <a:gd name="connsiteY691" fmla="*/ 2459633 h 6717736"/>
              <a:gd name="connsiteX692" fmla="*/ 1688357 w 7371202"/>
              <a:gd name="connsiteY692" fmla="*/ 2465582 h 6717736"/>
              <a:gd name="connsiteX693" fmla="*/ 1698393 w 7371202"/>
              <a:gd name="connsiteY693" fmla="*/ 2475964 h 6717736"/>
              <a:gd name="connsiteX694" fmla="*/ 1709692 w 7371202"/>
              <a:gd name="connsiteY694" fmla="*/ 2480194 h 6717736"/>
              <a:gd name="connsiteX695" fmla="*/ 1709505 w 7371202"/>
              <a:gd name="connsiteY695" fmla="*/ 2468618 h 6717736"/>
              <a:gd name="connsiteX696" fmla="*/ 1706689 w 7371202"/>
              <a:gd name="connsiteY696" fmla="*/ 2441764 h 6717736"/>
              <a:gd name="connsiteX697" fmla="*/ 1716618 w 7371202"/>
              <a:gd name="connsiteY697" fmla="*/ 2424563 h 6717736"/>
              <a:gd name="connsiteX698" fmla="*/ 1733795 w 7371202"/>
              <a:gd name="connsiteY698" fmla="*/ 2434480 h 6717736"/>
              <a:gd name="connsiteX699" fmla="*/ 1740853 w 7371202"/>
              <a:gd name="connsiteY699" fmla="*/ 2450022 h 6717736"/>
              <a:gd name="connsiteX700" fmla="*/ 1774667 w 7371202"/>
              <a:gd name="connsiteY700" fmla="*/ 2478719 h 6717736"/>
              <a:gd name="connsiteX701" fmla="*/ 1824478 w 7371202"/>
              <a:gd name="connsiteY701" fmla="*/ 2507476 h 6717736"/>
              <a:gd name="connsiteX702" fmla="*/ 1847800 w 7371202"/>
              <a:gd name="connsiteY702" fmla="*/ 2518648 h 6717736"/>
              <a:gd name="connsiteX703" fmla="*/ 1853840 w 7371202"/>
              <a:gd name="connsiteY703" fmla="*/ 2492321 h 6717736"/>
              <a:gd name="connsiteX704" fmla="*/ 1851209 w 7371202"/>
              <a:gd name="connsiteY704" fmla="*/ 2477042 h 6717736"/>
              <a:gd name="connsiteX705" fmla="*/ 1864308 w 7371202"/>
              <a:gd name="connsiteY705" fmla="*/ 2466255 h 6717736"/>
              <a:gd name="connsiteX706" fmla="*/ 2001023 w 7371202"/>
              <a:gd name="connsiteY706" fmla="*/ 2439689 h 6717736"/>
              <a:gd name="connsiteX707" fmla="*/ 2010685 w 7371202"/>
              <a:gd name="connsiteY707" fmla="*/ 2426920 h 6717736"/>
              <a:gd name="connsiteX708" fmla="*/ 2040235 w 7371202"/>
              <a:gd name="connsiteY708" fmla="*/ 2423339 h 6717736"/>
              <a:gd name="connsiteX709" fmla="*/ 2166050 w 7371202"/>
              <a:gd name="connsiteY709" fmla="*/ 2459284 h 6717736"/>
              <a:gd name="connsiteX710" fmla="*/ 2254804 w 7371202"/>
              <a:gd name="connsiteY710" fmla="*/ 2476124 h 6717736"/>
              <a:gd name="connsiteX711" fmla="*/ 2294927 w 7371202"/>
              <a:gd name="connsiteY711" fmla="*/ 2474061 h 6717736"/>
              <a:gd name="connsiteX712" fmla="*/ 2324931 w 7371202"/>
              <a:gd name="connsiteY712" fmla="*/ 2477624 h 6717736"/>
              <a:gd name="connsiteX713" fmla="*/ 2422192 w 7371202"/>
              <a:gd name="connsiteY713" fmla="*/ 2515429 h 6717736"/>
              <a:gd name="connsiteX714" fmla="*/ 2441004 w 7371202"/>
              <a:gd name="connsiteY714" fmla="*/ 2519398 h 6717736"/>
              <a:gd name="connsiteX715" fmla="*/ 2413043 w 7371202"/>
              <a:gd name="connsiteY715" fmla="*/ 2497898 h 6717736"/>
              <a:gd name="connsiteX716" fmla="*/ 2332676 w 7371202"/>
              <a:gd name="connsiteY716" fmla="*/ 2438767 h 6717736"/>
              <a:gd name="connsiteX717" fmla="*/ 2300425 w 7371202"/>
              <a:gd name="connsiteY717" fmla="*/ 2443063 h 6717736"/>
              <a:gd name="connsiteX718" fmla="*/ 2281786 w 7371202"/>
              <a:gd name="connsiteY718" fmla="*/ 2447578 h 6717736"/>
              <a:gd name="connsiteX719" fmla="*/ 2250127 w 7371202"/>
              <a:gd name="connsiteY719" fmla="*/ 2419115 h 6717736"/>
              <a:gd name="connsiteX720" fmla="*/ 2111408 w 7371202"/>
              <a:gd name="connsiteY720" fmla="*/ 2397585 h 6717736"/>
              <a:gd name="connsiteX721" fmla="*/ 2061262 w 7371202"/>
              <a:gd name="connsiteY721" fmla="*/ 2417008 h 6717736"/>
              <a:gd name="connsiteX722" fmla="*/ 2044573 w 7371202"/>
              <a:gd name="connsiteY722" fmla="*/ 2402281 h 6717736"/>
              <a:gd name="connsiteX723" fmla="*/ 2073261 w 7371202"/>
              <a:gd name="connsiteY723" fmla="*/ 2388291 h 6717736"/>
              <a:gd name="connsiteX724" fmla="*/ 2103795 w 7371202"/>
              <a:gd name="connsiteY724" fmla="*/ 2383005 h 6717736"/>
              <a:gd name="connsiteX725" fmla="*/ 2105257 w 7371202"/>
              <a:gd name="connsiteY725" fmla="*/ 2368573 h 6717736"/>
              <a:gd name="connsiteX726" fmla="*/ 2100464 w 7371202"/>
              <a:gd name="connsiteY726" fmla="*/ 2353075 h 6717736"/>
              <a:gd name="connsiteX727" fmla="*/ 2078623 w 7371202"/>
              <a:gd name="connsiteY727" fmla="*/ 2335373 h 6717736"/>
              <a:gd name="connsiteX728" fmla="*/ 1923702 w 7371202"/>
              <a:gd name="connsiteY728" fmla="*/ 2294305 h 6717736"/>
              <a:gd name="connsiteX729" fmla="*/ 1893632 w 7371202"/>
              <a:gd name="connsiteY729" fmla="*/ 2259122 h 6717736"/>
              <a:gd name="connsiteX730" fmla="*/ 1831647 w 7371202"/>
              <a:gd name="connsiteY730" fmla="*/ 2180052 h 6717736"/>
              <a:gd name="connsiteX731" fmla="*/ 1767864 w 7371202"/>
              <a:gd name="connsiteY731" fmla="*/ 2163595 h 6717736"/>
              <a:gd name="connsiteX732" fmla="*/ 1742228 w 7371202"/>
              <a:gd name="connsiteY732" fmla="*/ 2156432 h 6717736"/>
              <a:gd name="connsiteX733" fmla="*/ 1575899 w 7371202"/>
              <a:gd name="connsiteY733" fmla="*/ 2111324 h 6717736"/>
              <a:gd name="connsiteX734" fmla="*/ 1546828 w 7371202"/>
              <a:gd name="connsiteY734" fmla="*/ 2102177 h 6717736"/>
              <a:gd name="connsiteX735" fmla="*/ 1529141 w 7371202"/>
              <a:gd name="connsiteY735" fmla="*/ 2061413 h 6717736"/>
              <a:gd name="connsiteX736" fmla="*/ 1509018 w 7371202"/>
              <a:gd name="connsiteY736" fmla="*/ 2044702 h 6717736"/>
              <a:gd name="connsiteX737" fmla="*/ 1467076 w 7371202"/>
              <a:gd name="connsiteY737" fmla="*/ 2045948 h 6717736"/>
              <a:gd name="connsiteX738" fmla="*/ 1431238 w 7371202"/>
              <a:gd name="connsiteY738" fmla="*/ 2004888 h 6717736"/>
              <a:gd name="connsiteX739" fmla="*/ 1429009 w 7371202"/>
              <a:gd name="connsiteY739" fmla="*/ 1973049 h 6717736"/>
              <a:gd name="connsiteX740" fmla="*/ 1420908 w 7371202"/>
              <a:gd name="connsiteY740" fmla="*/ 1963280 h 6717736"/>
              <a:gd name="connsiteX741" fmla="*/ 1413190 w 7371202"/>
              <a:gd name="connsiteY741" fmla="*/ 1976648 h 6717736"/>
              <a:gd name="connsiteX742" fmla="*/ 1412831 w 7371202"/>
              <a:gd name="connsiteY742" fmla="*/ 1989170 h 6717736"/>
              <a:gd name="connsiteX743" fmla="*/ 1397884 w 7371202"/>
              <a:gd name="connsiteY743" fmla="*/ 2011092 h 6717736"/>
              <a:gd name="connsiteX744" fmla="*/ 1377146 w 7371202"/>
              <a:gd name="connsiteY744" fmla="*/ 1991481 h 6717736"/>
              <a:gd name="connsiteX745" fmla="*/ 1380684 w 7371202"/>
              <a:gd name="connsiteY745" fmla="*/ 1965518 h 6717736"/>
              <a:gd name="connsiteX746" fmla="*/ 1361663 w 7371202"/>
              <a:gd name="connsiteY746" fmla="*/ 1946897 h 6717736"/>
              <a:gd name="connsiteX747" fmla="*/ 1350023 w 7371202"/>
              <a:gd name="connsiteY747" fmla="*/ 1963091 h 6717736"/>
              <a:gd name="connsiteX748" fmla="*/ 1346716 w 7371202"/>
              <a:gd name="connsiteY748" fmla="*/ 1968820 h 6717736"/>
              <a:gd name="connsiteX749" fmla="*/ 1290314 w 7371202"/>
              <a:gd name="connsiteY749" fmla="*/ 1987177 h 6717736"/>
              <a:gd name="connsiteX750" fmla="*/ 1216458 w 7371202"/>
              <a:gd name="connsiteY750" fmla="*/ 1944536 h 6717736"/>
              <a:gd name="connsiteX751" fmla="*/ 1195694 w 7371202"/>
              <a:gd name="connsiteY751" fmla="*/ 1889266 h 6717736"/>
              <a:gd name="connsiteX752" fmla="*/ 1194824 w 7371202"/>
              <a:gd name="connsiteY752" fmla="*/ 1870941 h 6717736"/>
              <a:gd name="connsiteX753" fmla="*/ 1167725 w 7371202"/>
              <a:gd name="connsiteY753" fmla="*/ 1878210 h 6717736"/>
              <a:gd name="connsiteX754" fmla="*/ 1171184 w 7371202"/>
              <a:gd name="connsiteY754" fmla="*/ 1915853 h 6717736"/>
              <a:gd name="connsiteX755" fmla="*/ 1155238 w 7371202"/>
              <a:gd name="connsiteY755" fmla="*/ 1911737 h 6717736"/>
              <a:gd name="connsiteX756" fmla="*/ 1150909 w 7371202"/>
              <a:gd name="connsiteY756" fmla="*/ 1855771 h 6717736"/>
              <a:gd name="connsiteX757" fmla="*/ 1151397 w 7371202"/>
              <a:gd name="connsiteY757" fmla="*/ 1850960 h 6717736"/>
              <a:gd name="connsiteX758" fmla="*/ 1178111 w 7371202"/>
              <a:gd name="connsiteY758" fmla="*/ 1820555 h 6717736"/>
              <a:gd name="connsiteX759" fmla="*/ 1282246 w 7371202"/>
              <a:gd name="connsiteY759" fmla="*/ 1842486 h 6717736"/>
              <a:gd name="connsiteX760" fmla="*/ 1327855 w 7371202"/>
              <a:gd name="connsiteY760" fmla="*/ 1822989 h 6717736"/>
              <a:gd name="connsiteX761" fmla="*/ 1343418 w 7371202"/>
              <a:gd name="connsiteY761" fmla="*/ 1803968 h 6717736"/>
              <a:gd name="connsiteX762" fmla="*/ 1349777 w 7371202"/>
              <a:gd name="connsiteY762" fmla="*/ 1777086 h 6717736"/>
              <a:gd name="connsiteX763" fmla="*/ 1328191 w 7371202"/>
              <a:gd name="connsiteY763" fmla="*/ 1774807 h 6717736"/>
              <a:gd name="connsiteX764" fmla="*/ 1278892 w 7371202"/>
              <a:gd name="connsiteY764" fmla="*/ 1776898 h 6717736"/>
              <a:gd name="connsiteX765" fmla="*/ 1234721 w 7371202"/>
              <a:gd name="connsiteY765" fmla="*/ 1746303 h 6717736"/>
              <a:gd name="connsiteX766" fmla="*/ 1145406 w 7371202"/>
              <a:gd name="connsiteY766" fmla="*/ 1694738 h 6717736"/>
              <a:gd name="connsiteX767" fmla="*/ 1127383 w 7371202"/>
              <a:gd name="connsiteY767" fmla="*/ 1702154 h 6717736"/>
              <a:gd name="connsiteX768" fmla="*/ 1113770 w 7371202"/>
              <a:gd name="connsiteY768" fmla="*/ 1701933 h 6717736"/>
              <a:gd name="connsiteX769" fmla="*/ 1074880 w 7371202"/>
              <a:gd name="connsiteY769" fmla="*/ 1682026 h 6717736"/>
              <a:gd name="connsiteX770" fmla="*/ 1016993 w 7371202"/>
              <a:gd name="connsiteY770" fmla="*/ 1679158 h 6717736"/>
              <a:gd name="connsiteX771" fmla="*/ 1000073 w 7371202"/>
              <a:gd name="connsiteY771" fmla="*/ 1684665 h 6717736"/>
              <a:gd name="connsiteX772" fmla="*/ 978742 w 7371202"/>
              <a:gd name="connsiteY772" fmla="*/ 1697810 h 6717736"/>
              <a:gd name="connsiteX773" fmla="*/ 958490 w 7371202"/>
              <a:gd name="connsiteY773" fmla="*/ 1673387 h 6717736"/>
              <a:gd name="connsiteX774" fmla="*/ 975491 w 7371202"/>
              <a:gd name="connsiteY774" fmla="*/ 1604275 h 6717736"/>
              <a:gd name="connsiteX775" fmla="*/ 1012768 w 7371202"/>
              <a:gd name="connsiteY775" fmla="*/ 1595244 h 6717736"/>
              <a:gd name="connsiteX776" fmla="*/ 1050403 w 7371202"/>
              <a:gd name="connsiteY776" fmla="*/ 1573689 h 6717736"/>
              <a:gd name="connsiteX777" fmla="*/ 1045402 w 7371202"/>
              <a:gd name="connsiteY777" fmla="*/ 1614086 h 6717736"/>
              <a:gd name="connsiteX778" fmla="*/ 1058911 w 7371202"/>
              <a:gd name="connsiteY778" fmla="*/ 1642254 h 6717736"/>
              <a:gd name="connsiteX779" fmla="*/ 1095572 w 7371202"/>
              <a:gd name="connsiteY779" fmla="*/ 1630321 h 6717736"/>
              <a:gd name="connsiteX780" fmla="*/ 1116774 w 7371202"/>
              <a:gd name="connsiteY780" fmla="*/ 1609463 h 6717736"/>
              <a:gd name="connsiteX781" fmla="*/ 1151255 w 7371202"/>
              <a:gd name="connsiteY781" fmla="*/ 1637008 h 6717736"/>
              <a:gd name="connsiteX782" fmla="*/ 1233396 w 7371202"/>
              <a:gd name="connsiteY782" fmla="*/ 1597867 h 6717736"/>
              <a:gd name="connsiteX783" fmla="*/ 1366963 w 7371202"/>
              <a:gd name="connsiteY783" fmla="*/ 1616421 h 6717736"/>
              <a:gd name="connsiteX784" fmla="*/ 1532675 w 7371202"/>
              <a:gd name="connsiteY784" fmla="*/ 1658628 h 6717736"/>
              <a:gd name="connsiteX785" fmla="*/ 1549108 w 7371202"/>
              <a:gd name="connsiteY785" fmla="*/ 1657932 h 6717736"/>
              <a:gd name="connsiteX786" fmla="*/ 1555468 w 7371202"/>
              <a:gd name="connsiteY786" fmla="*/ 1631050 h 6717736"/>
              <a:gd name="connsiteX787" fmla="*/ 1549676 w 7371202"/>
              <a:gd name="connsiteY787" fmla="*/ 1589516 h 6717736"/>
              <a:gd name="connsiteX788" fmla="*/ 1545498 w 7371202"/>
              <a:gd name="connsiteY788" fmla="*/ 1576919 h 6717736"/>
              <a:gd name="connsiteX789" fmla="*/ 1529065 w 7371202"/>
              <a:gd name="connsiteY789" fmla="*/ 1577616 h 6717736"/>
              <a:gd name="connsiteX790" fmla="*/ 1505043 w 7371202"/>
              <a:gd name="connsiteY790" fmla="*/ 1599391 h 6717736"/>
              <a:gd name="connsiteX791" fmla="*/ 1490919 w 7371202"/>
              <a:gd name="connsiteY791" fmla="*/ 1568322 h 6717736"/>
              <a:gd name="connsiteX792" fmla="*/ 1485997 w 7371202"/>
              <a:gd name="connsiteY792" fmla="*/ 1545112 h 6717736"/>
              <a:gd name="connsiteX793" fmla="*/ 1457900 w 7371202"/>
              <a:gd name="connsiteY793" fmla="*/ 1526344 h 6717736"/>
              <a:gd name="connsiteX794" fmla="*/ 1397425 w 7371202"/>
              <a:gd name="connsiteY794" fmla="*/ 1504158 h 6717736"/>
              <a:gd name="connsiteX795" fmla="*/ 1352895 w 7371202"/>
              <a:gd name="connsiteY795" fmla="*/ 1486088 h 6717736"/>
              <a:gd name="connsiteX796" fmla="*/ 1341719 w 7371202"/>
              <a:gd name="connsiteY796" fmla="*/ 1461812 h 6717736"/>
              <a:gd name="connsiteX797" fmla="*/ 1348078 w 7371202"/>
              <a:gd name="connsiteY797" fmla="*/ 1434931 h 6717736"/>
              <a:gd name="connsiteX798" fmla="*/ 1306752 w 7371202"/>
              <a:gd name="connsiteY798" fmla="*/ 1439079 h 6717736"/>
              <a:gd name="connsiteX799" fmla="*/ 1283472 w 7371202"/>
              <a:gd name="connsiteY799" fmla="*/ 1471467 h 6717736"/>
              <a:gd name="connsiteX800" fmla="*/ 1242712 w 7371202"/>
              <a:gd name="connsiteY800" fmla="*/ 1407198 h 6717736"/>
              <a:gd name="connsiteX801" fmla="*/ 1198670 w 7371202"/>
              <a:gd name="connsiteY801" fmla="*/ 1384316 h 6717736"/>
              <a:gd name="connsiteX802" fmla="*/ 1106071 w 7371202"/>
              <a:gd name="connsiteY802" fmla="*/ 1374137 h 6717736"/>
              <a:gd name="connsiteX803" fmla="*/ 1084230 w 7371202"/>
              <a:gd name="connsiteY803" fmla="*/ 1356435 h 6717736"/>
              <a:gd name="connsiteX804" fmla="*/ 1007297 w 7371202"/>
              <a:gd name="connsiteY804" fmla="*/ 1299287 h 6717736"/>
              <a:gd name="connsiteX805" fmla="*/ 970381 w 7371202"/>
              <a:gd name="connsiteY805" fmla="*/ 1295796 h 6717736"/>
              <a:gd name="connsiteX806" fmla="*/ 908443 w 7371202"/>
              <a:gd name="connsiteY806" fmla="*/ 1288044 h 6717736"/>
              <a:gd name="connsiteX807" fmla="*/ 895677 w 7371202"/>
              <a:gd name="connsiteY807" fmla="*/ 1270489 h 6717736"/>
              <a:gd name="connsiteX808" fmla="*/ 902164 w 7371202"/>
              <a:gd name="connsiteY808" fmla="*/ 1251319 h 6717736"/>
              <a:gd name="connsiteX809" fmla="*/ 905344 w 7371202"/>
              <a:gd name="connsiteY809" fmla="*/ 1237878 h 6717736"/>
              <a:gd name="connsiteX810" fmla="*/ 864249 w 7371202"/>
              <a:gd name="connsiteY810" fmla="*/ 1221790 h 6717736"/>
              <a:gd name="connsiteX811" fmla="*/ 843534 w 7371202"/>
              <a:gd name="connsiteY811" fmla="*/ 1237838 h 6717736"/>
              <a:gd name="connsiteX812" fmla="*/ 786517 w 7371202"/>
              <a:gd name="connsiteY812" fmla="*/ 1253294 h 6717736"/>
              <a:gd name="connsiteX813" fmla="*/ 786262 w 7371202"/>
              <a:gd name="connsiteY813" fmla="*/ 1237870 h 6717736"/>
              <a:gd name="connsiteX814" fmla="*/ 787955 w 7371202"/>
              <a:gd name="connsiteY814" fmla="*/ 1203203 h 6717736"/>
              <a:gd name="connsiteX815" fmla="*/ 752501 w 7371202"/>
              <a:gd name="connsiteY815" fmla="*/ 1185280 h 6717736"/>
              <a:gd name="connsiteX816" fmla="*/ 712022 w 7371202"/>
              <a:gd name="connsiteY816" fmla="*/ 1172094 h 6717736"/>
              <a:gd name="connsiteX817" fmla="*/ 704281 w 7371202"/>
              <a:gd name="connsiteY817" fmla="*/ 1149801 h 6717736"/>
              <a:gd name="connsiteX818" fmla="*/ 693720 w 7371202"/>
              <a:gd name="connsiteY818" fmla="*/ 1128427 h 6717736"/>
              <a:gd name="connsiteX819" fmla="*/ 679491 w 7371202"/>
              <a:gd name="connsiteY819" fmla="*/ 1125305 h 6717736"/>
              <a:gd name="connsiteX820" fmla="*/ 663417 w 7371202"/>
              <a:gd name="connsiteY820" fmla="*/ 1113479 h 6717736"/>
              <a:gd name="connsiteX821" fmla="*/ 677390 w 7371202"/>
              <a:gd name="connsiteY821" fmla="*/ 1101177 h 6717736"/>
              <a:gd name="connsiteX822" fmla="*/ 671599 w 7371202"/>
              <a:gd name="connsiteY822" fmla="*/ 1059642 h 6717736"/>
              <a:gd name="connsiteX823" fmla="*/ 733338 w 7371202"/>
              <a:gd name="connsiteY823" fmla="*/ 952707 h 6717736"/>
              <a:gd name="connsiteX824" fmla="*/ 748692 w 7371202"/>
              <a:gd name="connsiteY824" fmla="*/ 989578 h 6717736"/>
              <a:gd name="connsiteX825" fmla="*/ 799141 w 7371202"/>
              <a:gd name="connsiteY825" fmla="*/ 1056897 h 6717736"/>
              <a:gd name="connsiteX826" fmla="*/ 848696 w 7371202"/>
              <a:gd name="connsiteY826" fmla="*/ 1070231 h 6717736"/>
              <a:gd name="connsiteX827" fmla="*/ 869179 w 7371202"/>
              <a:gd name="connsiteY827" fmla="*/ 1074418 h 6717736"/>
              <a:gd name="connsiteX828" fmla="*/ 869412 w 7371202"/>
              <a:gd name="connsiteY828" fmla="*/ 1054184 h 6717736"/>
              <a:gd name="connsiteX829" fmla="*/ 864618 w 7371202"/>
              <a:gd name="connsiteY829" fmla="*/ 1038687 h 6717736"/>
              <a:gd name="connsiteX830" fmla="*/ 863620 w 7371202"/>
              <a:gd name="connsiteY830" fmla="*/ 1012649 h 6717736"/>
              <a:gd name="connsiteX831" fmla="*/ 889744 w 7371202"/>
              <a:gd name="connsiteY831" fmla="*/ 1015001 h 6717736"/>
              <a:gd name="connsiteX832" fmla="*/ 925813 w 7371202"/>
              <a:gd name="connsiteY832" fmla="*/ 1035826 h 6717736"/>
              <a:gd name="connsiteX833" fmla="*/ 1009336 w 7371202"/>
              <a:gd name="connsiteY833" fmla="*/ 1045857 h 6717736"/>
              <a:gd name="connsiteX834" fmla="*/ 1019643 w 7371202"/>
              <a:gd name="connsiteY834" fmla="*/ 1051808 h 6717736"/>
              <a:gd name="connsiteX835" fmla="*/ 1029460 w 7371202"/>
              <a:gd name="connsiteY835" fmla="*/ 1062568 h 6717736"/>
              <a:gd name="connsiteX836" fmla="*/ 1040868 w 7371202"/>
              <a:gd name="connsiteY836" fmla="*/ 1066609 h 6717736"/>
              <a:gd name="connsiteX837" fmla="*/ 1041229 w 7371202"/>
              <a:gd name="connsiteY837" fmla="*/ 1054086 h 6717736"/>
              <a:gd name="connsiteX838" fmla="*/ 1039614 w 7371202"/>
              <a:gd name="connsiteY838" fmla="*/ 1025148 h 6717736"/>
              <a:gd name="connsiteX839" fmla="*/ 1050639 w 7371202"/>
              <a:gd name="connsiteY839" fmla="*/ 1006052 h 6717736"/>
              <a:gd name="connsiteX840" fmla="*/ 1067815 w 7371202"/>
              <a:gd name="connsiteY840" fmla="*/ 1015969 h 6717736"/>
              <a:gd name="connsiteX841" fmla="*/ 1074326 w 7371202"/>
              <a:gd name="connsiteY841" fmla="*/ 1032458 h 6717736"/>
              <a:gd name="connsiteX842" fmla="*/ 1107703 w 7371202"/>
              <a:gd name="connsiteY842" fmla="*/ 1061913 h 6717736"/>
              <a:gd name="connsiteX843" fmla="*/ 1157514 w 7371202"/>
              <a:gd name="connsiteY843" fmla="*/ 1090671 h 6717736"/>
              <a:gd name="connsiteX844" fmla="*/ 1180946 w 7371202"/>
              <a:gd name="connsiteY844" fmla="*/ 1101653 h 6717736"/>
              <a:gd name="connsiteX845" fmla="*/ 1188407 w 7371202"/>
              <a:gd name="connsiteY845" fmla="*/ 1072862 h 6717736"/>
              <a:gd name="connsiteX846" fmla="*/ 1186435 w 7371202"/>
              <a:gd name="connsiteY846" fmla="*/ 1056446 h 6717736"/>
              <a:gd name="connsiteX847" fmla="*/ 1200407 w 7371202"/>
              <a:gd name="connsiteY847" fmla="*/ 1044145 h 6717736"/>
              <a:gd name="connsiteX848" fmla="*/ 1342155 w 7371202"/>
              <a:gd name="connsiteY848" fmla="*/ 1008863 h 6717736"/>
              <a:gd name="connsiteX849" fmla="*/ 1352692 w 7371202"/>
              <a:gd name="connsiteY849" fmla="*/ 994578 h 6717736"/>
              <a:gd name="connsiteX850" fmla="*/ 1383225 w 7371202"/>
              <a:gd name="connsiteY850" fmla="*/ 989293 h 6717736"/>
              <a:gd name="connsiteX851" fmla="*/ 1510791 w 7371202"/>
              <a:gd name="connsiteY851" fmla="*/ 1022206 h 6717736"/>
              <a:gd name="connsiteX852" fmla="*/ 1601185 w 7371202"/>
              <a:gd name="connsiteY852" fmla="*/ 1036203 h 6717736"/>
              <a:gd name="connsiteX853" fmla="*/ 1642511 w 7371202"/>
              <a:gd name="connsiteY853" fmla="*/ 1032057 h 6717736"/>
              <a:gd name="connsiteX854" fmla="*/ 1673173 w 7371202"/>
              <a:gd name="connsiteY854" fmla="*/ 1034483 h 6717736"/>
              <a:gd name="connsiteX855" fmla="*/ 1771308 w 7371202"/>
              <a:gd name="connsiteY855" fmla="*/ 1070772 h 6717736"/>
              <a:gd name="connsiteX856" fmla="*/ 1889184 w 7371202"/>
              <a:gd name="connsiteY856" fmla="*/ 1100636 h 6717736"/>
              <a:gd name="connsiteX857" fmla="*/ 1925973 w 7371202"/>
              <a:gd name="connsiteY857" fmla="*/ 1096416 h 6717736"/>
              <a:gd name="connsiteX858" fmla="*/ 1992576 w 7371202"/>
              <a:gd name="connsiteY858" fmla="*/ 1111955 h 6717736"/>
              <a:gd name="connsiteX859" fmla="*/ 2034901 w 7371202"/>
              <a:gd name="connsiteY859" fmla="*/ 1133845 h 6717736"/>
              <a:gd name="connsiteX860" fmla="*/ 2185770 w 7371202"/>
              <a:gd name="connsiteY860" fmla="*/ 1170029 h 6717736"/>
              <a:gd name="connsiteX861" fmla="*/ 2224173 w 7371202"/>
              <a:gd name="connsiteY861" fmla="*/ 1194746 h 6717736"/>
              <a:gd name="connsiteX862" fmla="*/ 2248091 w 7371202"/>
              <a:gd name="connsiteY862" fmla="*/ 1200917 h 6717736"/>
              <a:gd name="connsiteX863" fmla="*/ 2318002 w 7371202"/>
              <a:gd name="connsiteY863" fmla="*/ 1210728 h 6717736"/>
              <a:gd name="connsiteX864" fmla="*/ 2402524 w 7371202"/>
              <a:gd name="connsiteY864" fmla="*/ 1246797 h 6717736"/>
              <a:gd name="connsiteX865" fmla="*/ 2450617 w 7371202"/>
              <a:gd name="connsiteY865" fmla="*/ 1274562 h 6717736"/>
              <a:gd name="connsiteX866" fmla="*/ 2523116 w 7371202"/>
              <a:gd name="connsiteY866" fmla="*/ 1303689 h 6717736"/>
              <a:gd name="connsiteX867" fmla="*/ 2711029 w 7371202"/>
              <a:gd name="connsiteY867" fmla="*/ 1351077 h 6717736"/>
              <a:gd name="connsiteX868" fmla="*/ 2881049 w 7371202"/>
              <a:gd name="connsiteY868" fmla="*/ 1413593 h 6717736"/>
              <a:gd name="connsiteX869" fmla="*/ 2906985 w 7371202"/>
              <a:gd name="connsiteY869" fmla="*/ 1421914 h 6717736"/>
              <a:gd name="connsiteX870" fmla="*/ 2911463 w 7371202"/>
              <a:gd name="connsiteY870" fmla="*/ 1418502 h 6717736"/>
              <a:gd name="connsiteX871" fmla="*/ 2917283 w 7371202"/>
              <a:gd name="connsiteY871" fmla="*/ 1424431 h 6717736"/>
              <a:gd name="connsiteX872" fmla="*/ 2918192 w 7371202"/>
              <a:gd name="connsiteY872" fmla="*/ 1425508 h 6717736"/>
              <a:gd name="connsiteX873" fmla="*/ 3051488 w 7371202"/>
              <a:gd name="connsiteY873" fmla="*/ 1468275 h 6717736"/>
              <a:gd name="connsiteX874" fmla="*/ 3063911 w 7371202"/>
              <a:gd name="connsiteY874" fmla="*/ 1458639 h 6717736"/>
              <a:gd name="connsiteX875" fmla="*/ 3062012 w 7371202"/>
              <a:gd name="connsiteY875" fmla="*/ 1444465 h 6717736"/>
              <a:gd name="connsiteX876" fmla="*/ 3030219 w 7371202"/>
              <a:gd name="connsiteY876" fmla="*/ 1409293 h 6717736"/>
              <a:gd name="connsiteX877" fmla="*/ 3022205 w 7371202"/>
              <a:gd name="connsiteY877" fmla="*/ 1402798 h 6717736"/>
              <a:gd name="connsiteX878" fmla="*/ 3029129 w 7371202"/>
              <a:gd name="connsiteY878" fmla="*/ 1393716 h 6717736"/>
              <a:gd name="connsiteX879" fmla="*/ 3032008 w 7371202"/>
              <a:gd name="connsiteY879" fmla="*/ 1391642 h 6717736"/>
              <a:gd name="connsiteX880" fmla="*/ 3044331 w 7371202"/>
              <a:gd name="connsiteY880" fmla="*/ 1381941 h 6717736"/>
              <a:gd name="connsiteX881" fmla="*/ 3025970 w 7371202"/>
              <a:gd name="connsiteY881" fmla="*/ 1378814 h 6717736"/>
              <a:gd name="connsiteX882" fmla="*/ 3018142 w 7371202"/>
              <a:gd name="connsiteY882" fmla="*/ 1383637 h 6717736"/>
              <a:gd name="connsiteX883" fmla="*/ 3007344 w 7371202"/>
              <a:gd name="connsiteY883" fmla="*/ 1384876 h 6717736"/>
              <a:gd name="connsiteX884" fmla="*/ 3009677 w 7371202"/>
              <a:gd name="connsiteY884" fmla="*/ 1375013 h 6717736"/>
              <a:gd name="connsiteX885" fmla="*/ 3008036 w 7371202"/>
              <a:gd name="connsiteY885" fmla="*/ 1357978 h 6717736"/>
              <a:gd name="connsiteX886" fmla="*/ 2993452 w 7371202"/>
              <a:gd name="connsiteY886" fmla="*/ 1351922 h 6717736"/>
              <a:gd name="connsiteX887" fmla="*/ 2988063 w 7371202"/>
              <a:gd name="connsiteY887" fmla="*/ 1351322 h 6717736"/>
              <a:gd name="connsiteX888" fmla="*/ 2849900 w 7371202"/>
              <a:gd name="connsiteY888" fmla="*/ 1325738 h 6717736"/>
              <a:gd name="connsiteX889" fmla="*/ 2820910 w 7371202"/>
              <a:gd name="connsiteY889" fmla="*/ 1309000 h 6717736"/>
              <a:gd name="connsiteX890" fmla="*/ 2771224 w 7371202"/>
              <a:gd name="connsiteY890" fmla="*/ 1298999 h 6717736"/>
              <a:gd name="connsiteX891" fmla="*/ 2738095 w 7371202"/>
              <a:gd name="connsiteY891" fmla="*/ 1283609 h 6717736"/>
              <a:gd name="connsiteX892" fmla="*/ 2741178 w 7371202"/>
              <a:gd name="connsiteY892" fmla="*/ 1257929 h 6717736"/>
              <a:gd name="connsiteX893" fmla="*/ 2682503 w 7371202"/>
              <a:gd name="connsiteY893" fmla="*/ 1237854 h 6717736"/>
              <a:gd name="connsiteX894" fmla="*/ 2664328 w 7371202"/>
              <a:gd name="connsiteY894" fmla="*/ 1201901 h 6717736"/>
              <a:gd name="connsiteX895" fmla="*/ 2663713 w 7371202"/>
              <a:gd name="connsiteY895" fmla="*/ 1199000 h 6717736"/>
              <a:gd name="connsiteX896" fmla="*/ 2632877 w 7371202"/>
              <a:gd name="connsiteY896" fmla="*/ 1117545 h 6717736"/>
              <a:gd name="connsiteX897" fmla="*/ 2592270 w 7371202"/>
              <a:gd name="connsiteY897" fmla="*/ 1096647 h 6717736"/>
              <a:gd name="connsiteX898" fmla="*/ 2553276 w 7371202"/>
              <a:gd name="connsiteY898" fmla="*/ 1104686 h 6717736"/>
              <a:gd name="connsiteX899" fmla="*/ 2545407 w 7371202"/>
              <a:gd name="connsiteY899" fmla="*/ 1074683 h 6717736"/>
              <a:gd name="connsiteX900" fmla="*/ 2507747 w 7371202"/>
              <a:gd name="connsiteY900" fmla="*/ 1060578 h 6717736"/>
              <a:gd name="connsiteX901" fmla="*/ 2464576 w 7371202"/>
              <a:gd name="connsiteY901" fmla="*/ 1056021 h 6717736"/>
              <a:gd name="connsiteX902" fmla="*/ 2450834 w 7371202"/>
              <a:gd name="connsiteY902" fmla="*/ 1048087 h 6717736"/>
              <a:gd name="connsiteX903" fmla="*/ 2282533 w 7371202"/>
              <a:gd name="connsiteY903" fmla="*/ 986564 h 6717736"/>
              <a:gd name="connsiteX904" fmla="*/ 2239490 w 7371202"/>
              <a:gd name="connsiteY904" fmla="*/ 989719 h 6717736"/>
              <a:gd name="connsiteX905" fmla="*/ 2228209 w 7371202"/>
              <a:gd name="connsiteY905" fmla="*/ 993390 h 6717736"/>
              <a:gd name="connsiteX906" fmla="*/ 2156326 w 7371202"/>
              <a:gd name="connsiteY906" fmla="*/ 967165 h 6717736"/>
              <a:gd name="connsiteX907" fmla="*/ 2122101 w 7371202"/>
              <a:gd name="connsiteY907" fmla="*/ 955044 h 6717736"/>
              <a:gd name="connsiteX908" fmla="*/ 2120615 w 7371202"/>
              <a:gd name="connsiteY908" fmla="*/ 933817 h 6717736"/>
              <a:gd name="connsiteX909" fmla="*/ 2133845 w 7371202"/>
              <a:gd name="connsiteY909" fmla="*/ 910903 h 6717736"/>
              <a:gd name="connsiteX910" fmla="*/ 2111644 w 7371202"/>
              <a:gd name="connsiteY910" fmla="*/ 905723 h 6717736"/>
              <a:gd name="connsiteX911" fmla="*/ 2083060 w 7371202"/>
              <a:gd name="connsiteY911" fmla="*/ 891766 h 6717736"/>
              <a:gd name="connsiteX912" fmla="*/ 1885455 w 7371202"/>
              <a:gd name="connsiteY912" fmla="*/ 841331 h 6717736"/>
              <a:gd name="connsiteX913" fmla="*/ 1854051 w 7371202"/>
              <a:gd name="connsiteY913" fmla="*/ 828292 h 6717736"/>
              <a:gd name="connsiteX914" fmla="*/ 1785706 w 7371202"/>
              <a:gd name="connsiteY914" fmla="*/ 776103 h 6717736"/>
              <a:gd name="connsiteX915" fmla="*/ 1679854 w 7371202"/>
              <a:gd name="connsiteY915" fmla="*/ 753180 h 6717736"/>
              <a:gd name="connsiteX916" fmla="*/ 1643529 w 7371202"/>
              <a:gd name="connsiteY916" fmla="*/ 716931 h 6717736"/>
              <a:gd name="connsiteX917" fmla="*/ 1597282 w 7371202"/>
              <a:gd name="connsiteY917" fmla="*/ 697868 h 6717736"/>
              <a:gd name="connsiteX918" fmla="*/ 1545649 w 7371202"/>
              <a:gd name="connsiteY918" fmla="*/ 696065 h 6717736"/>
              <a:gd name="connsiteX919" fmla="*/ 1489480 w 7371202"/>
              <a:gd name="connsiteY919" fmla="*/ 694188 h 6717736"/>
              <a:gd name="connsiteX920" fmla="*/ 1454743 w 7371202"/>
              <a:gd name="connsiteY920" fmla="*/ 651220 h 6717736"/>
              <a:gd name="connsiteX921" fmla="*/ 1471282 w 7371202"/>
              <a:gd name="connsiteY921" fmla="*/ 622576 h 6717736"/>
              <a:gd name="connsiteX922" fmla="*/ 1507582 w 7371202"/>
              <a:gd name="connsiteY922" fmla="*/ 623166 h 6717736"/>
              <a:gd name="connsiteX923" fmla="*/ 1584364 w 7371202"/>
              <a:gd name="connsiteY923" fmla="*/ 636943 h 6717736"/>
              <a:gd name="connsiteX924" fmla="*/ 1595029 w 7371202"/>
              <a:gd name="connsiteY924" fmla="*/ 630370 h 6717736"/>
              <a:gd name="connsiteX925" fmla="*/ 1623079 w 7371202"/>
              <a:gd name="connsiteY925" fmla="*/ 577821 h 6717736"/>
              <a:gd name="connsiteX926" fmla="*/ 1627001 w 7371202"/>
              <a:gd name="connsiteY926" fmla="*/ 574993 h 6717736"/>
              <a:gd name="connsiteX927" fmla="*/ 1647508 w 7371202"/>
              <a:gd name="connsiteY927" fmla="*/ 614840 h 6717736"/>
              <a:gd name="connsiteX928" fmla="*/ 1678785 w 7371202"/>
              <a:gd name="connsiteY928" fmla="*/ 620167 h 6717736"/>
              <a:gd name="connsiteX929" fmla="*/ 1703063 w 7371202"/>
              <a:gd name="connsiteY929" fmla="*/ 613815 h 6717736"/>
              <a:gd name="connsiteX930" fmla="*/ 1729802 w 7371202"/>
              <a:gd name="connsiteY930" fmla="*/ 619068 h 6717736"/>
              <a:gd name="connsiteX931" fmla="*/ 1755693 w 7371202"/>
              <a:gd name="connsiteY931" fmla="*/ 641655 h 6717736"/>
              <a:gd name="connsiteX932" fmla="*/ 1778022 w 7371202"/>
              <a:gd name="connsiteY932" fmla="*/ 654547 h 6717736"/>
              <a:gd name="connsiteX933" fmla="*/ 1815195 w 7371202"/>
              <a:gd name="connsiteY933" fmla="*/ 673462 h 6717736"/>
              <a:gd name="connsiteX934" fmla="*/ 1857623 w 7371202"/>
              <a:gd name="connsiteY934" fmla="*/ 667406 h 6717736"/>
              <a:gd name="connsiteX935" fmla="*/ 1889619 w 7371202"/>
              <a:gd name="connsiteY935" fmla="*/ 647687 h 6717736"/>
              <a:gd name="connsiteX936" fmla="*/ 1951811 w 7371202"/>
              <a:gd name="connsiteY936" fmla="*/ 670864 h 6717736"/>
              <a:gd name="connsiteX937" fmla="*/ 2129549 w 7371202"/>
              <a:gd name="connsiteY937" fmla="*/ 720013 h 6717736"/>
              <a:gd name="connsiteX938" fmla="*/ 2168287 w 7371202"/>
              <a:gd name="connsiteY938" fmla="*/ 696550 h 6717736"/>
              <a:gd name="connsiteX939" fmla="*/ 2178568 w 7371202"/>
              <a:gd name="connsiteY939" fmla="*/ 666841 h 6717736"/>
              <a:gd name="connsiteX940" fmla="*/ 2188643 w 7371202"/>
              <a:gd name="connsiteY940" fmla="*/ 693025 h 6717736"/>
              <a:gd name="connsiteX941" fmla="*/ 2301412 w 7371202"/>
              <a:gd name="connsiteY941" fmla="*/ 791232 h 6717736"/>
              <a:gd name="connsiteX942" fmla="*/ 2344352 w 7371202"/>
              <a:gd name="connsiteY942" fmla="*/ 816024 h 6717736"/>
              <a:gd name="connsiteX943" fmla="*/ 2359196 w 7371202"/>
              <a:gd name="connsiteY943" fmla="*/ 822048 h 6717736"/>
              <a:gd name="connsiteX944" fmla="*/ 2365196 w 7371202"/>
              <a:gd name="connsiteY944" fmla="*/ 807689 h 6717736"/>
              <a:gd name="connsiteX945" fmla="*/ 2381989 w 7371202"/>
              <a:gd name="connsiteY945" fmla="*/ 794469 h 6717736"/>
              <a:gd name="connsiteX946" fmla="*/ 2400755 w 7371202"/>
              <a:gd name="connsiteY946" fmla="*/ 797665 h 6717736"/>
              <a:gd name="connsiteX947" fmla="*/ 2425392 w 7371202"/>
              <a:gd name="connsiteY947" fmla="*/ 778792 h 6717736"/>
              <a:gd name="connsiteX948" fmla="*/ 2434700 w 7371202"/>
              <a:gd name="connsiteY948" fmla="*/ 758704 h 6717736"/>
              <a:gd name="connsiteX949" fmla="*/ 2454695 w 7371202"/>
              <a:gd name="connsiteY949" fmla="*/ 767702 h 6717736"/>
              <a:gd name="connsiteX950" fmla="*/ 2494711 w 7371202"/>
              <a:gd name="connsiteY950" fmla="*/ 821359 h 6717736"/>
              <a:gd name="connsiteX951" fmla="*/ 2516785 w 7371202"/>
              <a:gd name="connsiteY951" fmla="*/ 818826 h 6717736"/>
              <a:gd name="connsiteX952" fmla="*/ 2524502 w 7371202"/>
              <a:gd name="connsiteY952" fmla="*/ 805460 h 6717736"/>
              <a:gd name="connsiteX953" fmla="*/ 2542039 w 7371202"/>
              <a:gd name="connsiteY953" fmla="*/ 802853 h 6717736"/>
              <a:gd name="connsiteX954" fmla="*/ 2595028 w 7371202"/>
              <a:gd name="connsiteY954" fmla="*/ 818171 h 6717736"/>
              <a:gd name="connsiteX955" fmla="*/ 2681395 w 7371202"/>
              <a:gd name="connsiteY955" fmla="*/ 862943 h 6717736"/>
              <a:gd name="connsiteX956" fmla="*/ 2746408 w 7371202"/>
              <a:gd name="connsiteY956" fmla="*/ 885203 h 6717736"/>
              <a:gd name="connsiteX957" fmla="*/ 2863054 w 7371202"/>
              <a:gd name="connsiteY957" fmla="*/ 909264 h 6717736"/>
              <a:gd name="connsiteX958" fmla="*/ 2937630 w 7371202"/>
              <a:gd name="connsiteY958" fmla="*/ 926860 h 6717736"/>
              <a:gd name="connsiteX959" fmla="*/ 2982288 w 7371202"/>
              <a:gd name="connsiteY959" fmla="*/ 952643 h 6717736"/>
              <a:gd name="connsiteX960" fmla="*/ 3002285 w 7371202"/>
              <a:gd name="connsiteY960" fmla="*/ 961642 h 6717736"/>
              <a:gd name="connsiteX961" fmla="*/ 3097702 w 7371202"/>
              <a:gd name="connsiteY961" fmla="*/ 970904 h 6717736"/>
              <a:gd name="connsiteX962" fmla="*/ 3307100 w 7371202"/>
              <a:gd name="connsiteY962" fmla="*/ 1048514 h 6717736"/>
              <a:gd name="connsiteX963" fmla="*/ 3423768 w 7371202"/>
              <a:gd name="connsiteY963" fmla="*/ 1108235 h 6717736"/>
              <a:gd name="connsiteX964" fmla="*/ 3549002 w 7371202"/>
              <a:gd name="connsiteY964" fmla="*/ 1137255 h 6717736"/>
              <a:gd name="connsiteX965" fmla="*/ 3569485 w 7371202"/>
              <a:gd name="connsiteY965" fmla="*/ 1141444 h 6717736"/>
              <a:gd name="connsiteX966" fmla="*/ 3788827 w 7371202"/>
              <a:gd name="connsiteY966" fmla="*/ 1237528 h 6717736"/>
              <a:gd name="connsiteX967" fmla="*/ 3908708 w 7371202"/>
              <a:gd name="connsiteY967" fmla="*/ 1285736 h 6717736"/>
              <a:gd name="connsiteX968" fmla="*/ 4007591 w 7371202"/>
              <a:gd name="connsiteY968" fmla="*/ 1334610 h 6717736"/>
              <a:gd name="connsiteX969" fmla="*/ 4010979 w 7371202"/>
              <a:gd name="connsiteY969" fmla="*/ 1330467 h 6717736"/>
              <a:gd name="connsiteX970" fmla="*/ 4023466 w 7371202"/>
              <a:gd name="connsiteY970" fmla="*/ 1330671 h 6717736"/>
              <a:gd name="connsiteX971" fmla="*/ 4045873 w 7371202"/>
              <a:gd name="connsiteY971" fmla="*/ 1326791 h 6717736"/>
              <a:gd name="connsiteX972" fmla="*/ 4046947 w 7371202"/>
              <a:gd name="connsiteY972" fmla="*/ 1316200 h 6717736"/>
              <a:gd name="connsiteX973" fmla="*/ 4043430 w 7371202"/>
              <a:gd name="connsiteY973" fmla="*/ 1304828 h 6717736"/>
              <a:gd name="connsiteX974" fmla="*/ 4027401 w 7371202"/>
              <a:gd name="connsiteY974" fmla="*/ 1291837 h 6717736"/>
              <a:gd name="connsiteX975" fmla="*/ 3913714 w 7371202"/>
              <a:gd name="connsiteY975" fmla="*/ 1261700 h 6717736"/>
              <a:gd name="connsiteX976" fmla="*/ 3891648 w 7371202"/>
              <a:gd name="connsiteY976" fmla="*/ 1235881 h 6717736"/>
              <a:gd name="connsiteX977" fmla="*/ 3846161 w 7371202"/>
              <a:gd name="connsiteY977" fmla="*/ 1177855 h 6717736"/>
              <a:gd name="connsiteX978" fmla="*/ 3799354 w 7371202"/>
              <a:gd name="connsiteY978" fmla="*/ 1165779 h 6717736"/>
              <a:gd name="connsiteX979" fmla="*/ 3780542 w 7371202"/>
              <a:gd name="connsiteY979" fmla="*/ 1160522 h 6717736"/>
              <a:gd name="connsiteX980" fmla="*/ 3658483 w 7371202"/>
              <a:gd name="connsiteY980" fmla="*/ 1127420 h 6717736"/>
              <a:gd name="connsiteX981" fmla="*/ 3637149 w 7371202"/>
              <a:gd name="connsiteY981" fmla="*/ 1120709 h 6717736"/>
              <a:gd name="connsiteX982" fmla="*/ 3624170 w 7371202"/>
              <a:gd name="connsiteY982" fmla="*/ 1090794 h 6717736"/>
              <a:gd name="connsiteX983" fmla="*/ 3609402 w 7371202"/>
              <a:gd name="connsiteY983" fmla="*/ 1078531 h 6717736"/>
              <a:gd name="connsiteX984" fmla="*/ 3578624 w 7371202"/>
              <a:gd name="connsiteY984" fmla="*/ 1079445 h 6717736"/>
              <a:gd name="connsiteX985" fmla="*/ 3552325 w 7371202"/>
              <a:gd name="connsiteY985" fmla="*/ 1049314 h 6717736"/>
              <a:gd name="connsiteX986" fmla="*/ 3550690 w 7371202"/>
              <a:gd name="connsiteY986" fmla="*/ 1025949 h 6717736"/>
              <a:gd name="connsiteX987" fmla="*/ 3544745 w 7371202"/>
              <a:gd name="connsiteY987" fmla="*/ 1018780 h 6717736"/>
              <a:gd name="connsiteX988" fmla="*/ 3539081 w 7371202"/>
              <a:gd name="connsiteY988" fmla="*/ 1028589 h 6717736"/>
              <a:gd name="connsiteX989" fmla="*/ 3538817 w 7371202"/>
              <a:gd name="connsiteY989" fmla="*/ 1037778 h 6717736"/>
              <a:gd name="connsiteX990" fmla="*/ 3527849 w 7371202"/>
              <a:gd name="connsiteY990" fmla="*/ 1053867 h 6717736"/>
              <a:gd name="connsiteX991" fmla="*/ 3512629 w 7371202"/>
              <a:gd name="connsiteY991" fmla="*/ 1039475 h 6717736"/>
              <a:gd name="connsiteX992" fmla="*/ 3515227 w 7371202"/>
              <a:gd name="connsiteY992" fmla="*/ 1020422 h 6717736"/>
              <a:gd name="connsiteX993" fmla="*/ 3501268 w 7371202"/>
              <a:gd name="connsiteY993" fmla="*/ 1006758 h 6717736"/>
              <a:gd name="connsiteX994" fmla="*/ 3492726 w 7371202"/>
              <a:gd name="connsiteY994" fmla="*/ 1018642 h 6717736"/>
              <a:gd name="connsiteX995" fmla="*/ 3490299 w 7371202"/>
              <a:gd name="connsiteY995" fmla="*/ 1022846 h 6717736"/>
              <a:gd name="connsiteX996" fmla="*/ 3448909 w 7371202"/>
              <a:gd name="connsiteY996" fmla="*/ 1036318 h 6717736"/>
              <a:gd name="connsiteX997" fmla="*/ 3394710 w 7371202"/>
              <a:gd name="connsiteY997" fmla="*/ 1005026 h 6717736"/>
              <a:gd name="connsiteX998" fmla="*/ 3379474 w 7371202"/>
              <a:gd name="connsiteY998" fmla="*/ 964466 h 6717736"/>
              <a:gd name="connsiteX999" fmla="*/ 3378835 w 7371202"/>
              <a:gd name="connsiteY999" fmla="*/ 951018 h 6717736"/>
              <a:gd name="connsiteX1000" fmla="*/ 3358949 w 7371202"/>
              <a:gd name="connsiteY1000" fmla="*/ 956353 h 6717736"/>
              <a:gd name="connsiteX1001" fmla="*/ 3361487 w 7371202"/>
              <a:gd name="connsiteY1001" fmla="*/ 983975 h 6717736"/>
              <a:gd name="connsiteX1002" fmla="*/ 3349785 w 7371202"/>
              <a:gd name="connsiteY1002" fmla="*/ 980957 h 6717736"/>
              <a:gd name="connsiteX1003" fmla="*/ 3346608 w 7371202"/>
              <a:gd name="connsiteY1003" fmla="*/ 939886 h 6717736"/>
              <a:gd name="connsiteX1004" fmla="*/ 3346965 w 7371202"/>
              <a:gd name="connsiteY1004" fmla="*/ 936355 h 6717736"/>
              <a:gd name="connsiteX1005" fmla="*/ 3366570 w 7371202"/>
              <a:gd name="connsiteY1005" fmla="*/ 914042 h 6717736"/>
              <a:gd name="connsiteX1006" fmla="*/ 3442989 w 7371202"/>
              <a:gd name="connsiteY1006" fmla="*/ 930138 h 6717736"/>
              <a:gd name="connsiteX1007" fmla="*/ 3476458 w 7371202"/>
              <a:gd name="connsiteY1007" fmla="*/ 915829 h 6717736"/>
              <a:gd name="connsiteX1008" fmla="*/ 3487879 w 7371202"/>
              <a:gd name="connsiteY1008" fmla="*/ 901870 h 6717736"/>
              <a:gd name="connsiteX1009" fmla="*/ 3492545 w 7371202"/>
              <a:gd name="connsiteY1009" fmla="*/ 882143 h 6717736"/>
              <a:gd name="connsiteX1010" fmla="*/ 3476705 w 7371202"/>
              <a:gd name="connsiteY1010" fmla="*/ 880471 h 6717736"/>
              <a:gd name="connsiteX1011" fmla="*/ 3440527 w 7371202"/>
              <a:gd name="connsiteY1011" fmla="*/ 882006 h 6717736"/>
              <a:gd name="connsiteX1012" fmla="*/ 3408113 w 7371202"/>
              <a:gd name="connsiteY1012" fmla="*/ 859554 h 6717736"/>
              <a:gd name="connsiteX1013" fmla="*/ 3342569 w 7371202"/>
              <a:gd name="connsiteY1013" fmla="*/ 821713 h 6717736"/>
              <a:gd name="connsiteX1014" fmla="*/ 3329343 w 7371202"/>
              <a:gd name="connsiteY1014" fmla="*/ 827155 h 6717736"/>
              <a:gd name="connsiteX1015" fmla="*/ 3319354 w 7371202"/>
              <a:gd name="connsiteY1015" fmla="*/ 826993 h 6717736"/>
              <a:gd name="connsiteX1016" fmla="*/ 3290815 w 7371202"/>
              <a:gd name="connsiteY1016" fmla="*/ 812384 h 6717736"/>
              <a:gd name="connsiteX1017" fmla="*/ 3248335 w 7371202"/>
              <a:gd name="connsiteY1017" fmla="*/ 810279 h 6717736"/>
              <a:gd name="connsiteX1018" fmla="*/ 3235918 w 7371202"/>
              <a:gd name="connsiteY1018" fmla="*/ 814321 h 6717736"/>
              <a:gd name="connsiteX1019" fmla="*/ 3220265 w 7371202"/>
              <a:gd name="connsiteY1019" fmla="*/ 823968 h 6717736"/>
              <a:gd name="connsiteX1020" fmla="*/ 3205404 w 7371202"/>
              <a:gd name="connsiteY1020" fmla="*/ 806045 h 6717736"/>
              <a:gd name="connsiteX1021" fmla="*/ 3217880 w 7371202"/>
              <a:gd name="connsiteY1021" fmla="*/ 755329 h 6717736"/>
              <a:gd name="connsiteX1022" fmla="*/ 3245234 w 7371202"/>
              <a:gd name="connsiteY1022" fmla="*/ 748701 h 6717736"/>
              <a:gd name="connsiteX1023" fmla="*/ 3272853 w 7371202"/>
              <a:gd name="connsiteY1023" fmla="*/ 732883 h 6717736"/>
              <a:gd name="connsiteX1024" fmla="*/ 3269183 w 7371202"/>
              <a:gd name="connsiteY1024" fmla="*/ 762527 h 6717736"/>
              <a:gd name="connsiteX1025" fmla="*/ 3279096 w 7371202"/>
              <a:gd name="connsiteY1025" fmla="*/ 783198 h 6717736"/>
              <a:gd name="connsiteX1026" fmla="*/ 3306000 w 7371202"/>
              <a:gd name="connsiteY1026" fmla="*/ 774441 h 6717736"/>
              <a:gd name="connsiteX1027" fmla="*/ 3321559 w 7371202"/>
              <a:gd name="connsiteY1027" fmla="*/ 759135 h 6717736"/>
              <a:gd name="connsiteX1028" fmla="*/ 3346862 w 7371202"/>
              <a:gd name="connsiteY1028" fmla="*/ 779349 h 6717736"/>
              <a:gd name="connsiteX1029" fmla="*/ 3407141 w 7371202"/>
              <a:gd name="connsiteY1029" fmla="*/ 750625 h 6717736"/>
              <a:gd name="connsiteX1030" fmla="*/ 3505157 w 7371202"/>
              <a:gd name="connsiteY1030" fmla="*/ 764241 h 6717736"/>
              <a:gd name="connsiteX1031" fmla="*/ 3626764 w 7371202"/>
              <a:gd name="connsiteY1031" fmla="*/ 795214 h 6717736"/>
              <a:gd name="connsiteX1032" fmla="*/ 3638823 w 7371202"/>
              <a:gd name="connsiteY1032" fmla="*/ 794703 h 6717736"/>
              <a:gd name="connsiteX1033" fmla="*/ 3643489 w 7371202"/>
              <a:gd name="connsiteY1033" fmla="*/ 774977 h 6717736"/>
              <a:gd name="connsiteX1034" fmla="*/ 3639240 w 7371202"/>
              <a:gd name="connsiteY1034" fmla="*/ 744497 h 6717736"/>
              <a:gd name="connsiteX1035" fmla="*/ 3636173 w 7371202"/>
              <a:gd name="connsiteY1035" fmla="*/ 735253 h 6717736"/>
              <a:gd name="connsiteX1036" fmla="*/ 3624114 w 7371202"/>
              <a:gd name="connsiteY1036" fmla="*/ 735764 h 6717736"/>
              <a:gd name="connsiteX1037" fmla="*/ 3606485 w 7371202"/>
              <a:gd name="connsiteY1037" fmla="*/ 751744 h 6717736"/>
              <a:gd name="connsiteX1038" fmla="*/ 3596120 w 7371202"/>
              <a:gd name="connsiteY1038" fmla="*/ 728944 h 6717736"/>
              <a:gd name="connsiteX1039" fmla="*/ 3592510 w 7371202"/>
              <a:gd name="connsiteY1039" fmla="*/ 711912 h 6717736"/>
              <a:gd name="connsiteX1040" fmla="*/ 3571890 w 7371202"/>
              <a:gd name="connsiteY1040" fmla="*/ 698139 h 6717736"/>
              <a:gd name="connsiteX1041" fmla="*/ 3527511 w 7371202"/>
              <a:gd name="connsiteY1041" fmla="*/ 681858 h 6717736"/>
              <a:gd name="connsiteX1042" fmla="*/ 3494834 w 7371202"/>
              <a:gd name="connsiteY1042" fmla="*/ 668598 h 6717736"/>
              <a:gd name="connsiteX1043" fmla="*/ 3486632 w 7371202"/>
              <a:gd name="connsiteY1043" fmla="*/ 650783 h 6717736"/>
              <a:gd name="connsiteX1044" fmla="*/ 3491299 w 7371202"/>
              <a:gd name="connsiteY1044" fmla="*/ 631057 h 6717736"/>
              <a:gd name="connsiteX1045" fmla="*/ 3460972 w 7371202"/>
              <a:gd name="connsiteY1045" fmla="*/ 634100 h 6717736"/>
              <a:gd name="connsiteX1046" fmla="*/ 3443888 w 7371202"/>
              <a:gd name="connsiteY1046" fmla="*/ 657868 h 6717736"/>
              <a:gd name="connsiteX1047" fmla="*/ 3413978 w 7371202"/>
              <a:gd name="connsiteY1047" fmla="*/ 610705 h 6717736"/>
              <a:gd name="connsiteX1048" fmla="*/ 3381657 w 7371202"/>
              <a:gd name="connsiteY1048" fmla="*/ 593913 h 6717736"/>
              <a:gd name="connsiteX1049" fmla="*/ 3313704 w 7371202"/>
              <a:gd name="connsiteY1049" fmla="*/ 586444 h 6717736"/>
              <a:gd name="connsiteX1050" fmla="*/ 3297676 w 7371202"/>
              <a:gd name="connsiteY1050" fmla="*/ 573453 h 6717736"/>
              <a:gd name="connsiteX1051" fmla="*/ 3241220 w 7371202"/>
              <a:gd name="connsiteY1051" fmla="*/ 531516 h 6717736"/>
              <a:gd name="connsiteX1052" fmla="*/ 3214129 w 7371202"/>
              <a:gd name="connsiteY1052" fmla="*/ 528954 h 6717736"/>
              <a:gd name="connsiteX1053" fmla="*/ 3168676 w 7371202"/>
              <a:gd name="connsiteY1053" fmla="*/ 523265 h 6717736"/>
              <a:gd name="connsiteX1054" fmla="*/ 3159307 w 7371202"/>
              <a:gd name="connsiteY1054" fmla="*/ 510383 h 6717736"/>
              <a:gd name="connsiteX1055" fmla="*/ 3164068 w 7371202"/>
              <a:gd name="connsiteY1055" fmla="*/ 496316 h 6717736"/>
              <a:gd name="connsiteX1056" fmla="*/ 3166402 w 7371202"/>
              <a:gd name="connsiteY1056" fmla="*/ 486451 h 6717736"/>
              <a:gd name="connsiteX1057" fmla="*/ 3136245 w 7371202"/>
              <a:gd name="connsiteY1057" fmla="*/ 474645 h 6717736"/>
              <a:gd name="connsiteX1058" fmla="*/ 3121044 w 7371202"/>
              <a:gd name="connsiteY1058" fmla="*/ 486421 h 6717736"/>
              <a:gd name="connsiteX1059" fmla="*/ 3079203 w 7371202"/>
              <a:gd name="connsiteY1059" fmla="*/ 497764 h 6717736"/>
              <a:gd name="connsiteX1060" fmla="*/ 3079015 w 7371202"/>
              <a:gd name="connsiteY1060" fmla="*/ 486446 h 6717736"/>
              <a:gd name="connsiteX1061" fmla="*/ 3080258 w 7371202"/>
              <a:gd name="connsiteY1061" fmla="*/ 461005 h 6717736"/>
              <a:gd name="connsiteX1062" fmla="*/ 3054240 w 7371202"/>
              <a:gd name="connsiteY1062" fmla="*/ 447853 h 6717736"/>
              <a:gd name="connsiteX1063" fmla="*/ 3024535 w 7371202"/>
              <a:gd name="connsiteY1063" fmla="*/ 438176 h 6717736"/>
              <a:gd name="connsiteX1064" fmla="*/ 3018854 w 7371202"/>
              <a:gd name="connsiteY1064" fmla="*/ 421817 h 6717736"/>
              <a:gd name="connsiteX1065" fmla="*/ 3011103 w 7371202"/>
              <a:gd name="connsiteY1065" fmla="*/ 406133 h 6717736"/>
              <a:gd name="connsiteX1066" fmla="*/ 3000662 w 7371202"/>
              <a:gd name="connsiteY1066" fmla="*/ 403842 h 6717736"/>
              <a:gd name="connsiteX1067" fmla="*/ 2988868 w 7371202"/>
              <a:gd name="connsiteY1067" fmla="*/ 395162 h 6717736"/>
              <a:gd name="connsiteX1068" fmla="*/ 2999121 w 7371202"/>
              <a:gd name="connsiteY1068" fmla="*/ 386135 h 6717736"/>
              <a:gd name="connsiteX1069" fmla="*/ 2994871 w 7371202"/>
              <a:gd name="connsiteY1069" fmla="*/ 355655 h 6717736"/>
              <a:gd name="connsiteX1070" fmla="*/ 3040177 w 7371202"/>
              <a:gd name="connsiteY1070" fmla="*/ 277182 h 6717736"/>
              <a:gd name="connsiteX1071" fmla="*/ 3051445 w 7371202"/>
              <a:gd name="connsiteY1071" fmla="*/ 304240 h 6717736"/>
              <a:gd name="connsiteX1072" fmla="*/ 3088466 w 7371202"/>
              <a:gd name="connsiteY1072" fmla="*/ 353641 h 6717736"/>
              <a:gd name="connsiteX1073" fmla="*/ 3124832 w 7371202"/>
              <a:gd name="connsiteY1073" fmla="*/ 363426 h 6717736"/>
              <a:gd name="connsiteX1074" fmla="*/ 3139863 w 7371202"/>
              <a:gd name="connsiteY1074" fmla="*/ 366498 h 6717736"/>
              <a:gd name="connsiteX1075" fmla="*/ 3140033 w 7371202"/>
              <a:gd name="connsiteY1075" fmla="*/ 351650 h 6717736"/>
              <a:gd name="connsiteX1076" fmla="*/ 3136516 w 7371202"/>
              <a:gd name="connsiteY1076" fmla="*/ 340278 h 6717736"/>
              <a:gd name="connsiteX1077" fmla="*/ 3135784 w 7371202"/>
              <a:gd name="connsiteY1077" fmla="*/ 321170 h 6717736"/>
              <a:gd name="connsiteX1078" fmla="*/ 3154954 w 7371202"/>
              <a:gd name="connsiteY1078" fmla="*/ 322896 h 6717736"/>
              <a:gd name="connsiteX1079" fmla="*/ 3181424 w 7371202"/>
              <a:gd name="connsiteY1079" fmla="*/ 338178 h 6717736"/>
              <a:gd name="connsiteX1080" fmla="*/ 3242717 w 7371202"/>
              <a:gd name="connsiteY1080" fmla="*/ 345539 h 6717736"/>
              <a:gd name="connsiteX1081" fmla="*/ 3250279 w 7371202"/>
              <a:gd name="connsiteY1081" fmla="*/ 349905 h 6717736"/>
              <a:gd name="connsiteX1082" fmla="*/ 3257485 w 7371202"/>
              <a:gd name="connsiteY1082" fmla="*/ 357803 h 6717736"/>
              <a:gd name="connsiteX1083" fmla="*/ 3265856 w 7371202"/>
              <a:gd name="connsiteY1083" fmla="*/ 360767 h 6717736"/>
              <a:gd name="connsiteX1084" fmla="*/ 3266120 w 7371202"/>
              <a:gd name="connsiteY1084" fmla="*/ 351577 h 6717736"/>
              <a:gd name="connsiteX1085" fmla="*/ 3264936 w 7371202"/>
              <a:gd name="connsiteY1085" fmla="*/ 330341 h 6717736"/>
              <a:gd name="connsiteX1086" fmla="*/ 3273026 w 7371202"/>
              <a:gd name="connsiteY1086" fmla="*/ 316328 h 6717736"/>
              <a:gd name="connsiteX1087" fmla="*/ 3285631 w 7371202"/>
              <a:gd name="connsiteY1087" fmla="*/ 323605 h 6717736"/>
              <a:gd name="connsiteX1088" fmla="*/ 3290409 w 7371202"/>
              <a:gd name="connsiteY1088" fmla="*/ 335705 h 6717736"/>
              <a:gd name="connsiteX1089" fmla="*/ 3314902 w 7371202"/>
              <a:gd name="connsiteY1089" fmla="*/ 357321 h 6717736"/>
              <a:gd name="connsiteX1090" fmla="*/ 3351455 w 7371202"/>
              <a:gd name="connsiteY1090" fmla="*/ 378425 h 6717736"/>
              <a:gd name="connsiteX1091" fmla="*/ 3368650 w 7371202"/>
              <a:gd name="connsiteY1091" fmla="*/ 386484 h 6717736"/>
              <a:gd name="connsiteX1092" fmla="*/ 3374126 w 7371202"/>
              <a:gd name="connsiteY1092" fmla="*/ 365356 h 6717736"/>
              <a:gd name="connsiteX1093" fmla="*/ 3372678 w 7371202"/>
              <a:gd name="connsiteY1093" fmla="*/ 353309 h 6717736"/>
              <a:gd name="connsiteX1094" fmla="*/ 3382932 w 7371202"/>
              <a:gd name="connsiteY1094" fmla="*/ 344282 h 6717736"/>
              <a:gd name="connsiteX1095" fmla="*/ 3486951 w 7371202"/>
              <a:gd name="connsiteY1095" fmla="*/ 318391 h 6717736"/>
              <a:gd name="connsiteX1096" fmla="*/ 3494684 w 7371202"/>
              <a:gd name="connsiteY1096" fmla="*/ 307908 h 6717736"/>
              <a:gd name="connsiteX1097" fmla="*/ 3517090 w 7371202"/>
              <a:gd name="connsiteY1097" fmla="*/ 304030 h 6717736"/>
              <a:gd name="connsiteX1098" fmla="*/ 3610704 w 7371202"/>
              <a:gd name="connsiteY1098" fmla="*/ 328182 h 6717736"/>
              <a:gd name="connsiteX1099" fmla="*/ 3677039 w 7371202"/>
              <a:gd name="connsiteY1099" fmla="*/ 338455 h 6717736"/>
              <a:gd name="connsiteX1100" fmla="*/ 3707366 w 7371202"/>
              <a:gd name="connsiteY1100" fmla="*/ 335411 h 6717736"/>
              <a:gd name="connsiteX1101" fmla="*/ 3729866 w 7371202"/>
              <a:gd name="connsiteY1101" fmla="*/ 337191 h 6717736"/>
              <a:gd name="connsiteX1102" fmla="*/ 3801882 w 7371202"/>
              <a:gd name="connsiteY1102" fmla="*/ 363823 h 6717736"/>
              <a:gd name="connsiteX1103" fmla="*/ 3888383 w 7371202"/>
              <a:gd name="connsiteY1103" fmla="*/ 385738 h 6717736"/>
              <a:gd name="connsiteX1104" fmla="*/ 3915381 w 7371202"/>
              <a:gd name="connsiteY1104" fmla="*/ 382641 h 6717736"/>
              <a:gd name="connsiteX1105" fmla="*/ 3964256 w 7371202"/>
              <a:gd name="connsiteY1105" fmla="*/ 394044 h 6717736"/>
              <a:gd name="connsiteX1106" fmla="*/ 3995317 w 7371202"/>
              <a:gd name="connsiteY1106" fmla="*/ 410107 h 6717736"/>
              <a:gd name="connsiteX1107" fmla="*/ 4106031 w 7371202"/>
              <a:gd name="connsiteY1107" fmla="*/ 436661 h 6717736"/>
              <a:gd name="connsiteX1108" fmla="*/ 4134212 w 7371202"/>
              <a:gd name="connsiteY1108" fmla="*/ 454800 h 6717736"/>
              <a:gd name="connsiteX1109" fmla="*/ 4151764 w 7371202"/>
              <a:gd name="connsiteY1109" fmla="*/ 459328 h 6717736"/>
              <a:gd name="connsiteX1110" fmla="*/ 4203069 w 7371202"/>
              <a:gd name="connsiteY1110" fmla="*/ 466526 h 6717736"/>
              <a:gd name="connsiteX1111" fmla="*/ 4265093 w 7371202"/>
              <a:gd name="connsiteY1111" fmla="*/ 492995 h 6717736"/>
              <a:gd name="connsiteX1112" fmla="*/ 4300386 w 7371202"/>
              <a:gd name="connsiteY1112" fmla="*/ 513372 h 6717736"/>
              <a:gd name="connsiteX1113" fmla="*/ 4353588 w 7371202"/>
              <a:gd name="connsiteY1113" fmla="*/ 534747 h 6717736"/>
              <a:gd name="connsiteX1114" fmla="*/ 4491487 w 7371202"/>
              <a:gd name="connsiteY1114" fmla="*/ 569521 h 6717736"/>
              <a:gd name="connsiteX1115" fmla="*/ 4616255 w 7371202"/>
              <a:gd name="connsiteY1115" fmla="*/ 615396 h 6717736"/>
              <a:gd name="connsiteX1116" fmla="*/ 5012962 w 7371202"/>
              <a:gd name="connsiteY1116" fmla="*/ 749147 h 6717736"/>
              <a:gd name="connsiteX1117" fmla="*/ 5324350 w 7371202"/>
              <a:gd name="connsiteY1117" fmla="*/ 882216 h 6717736"/>
              <a:gd name="connsiteX1118" fmla="*/ 5672930 w 7371202"/>
              <a:gd name="connsiteY1118" fmla="*/ 1049839 h 6717736"/>
              <a:gd name="connsiteX1119" fmla="*/ 6198800 w 7371202"/>
              <a:gd name="connsiteY1119" fmla="*/ 1344107 h 6717736"/>
              <a:gd name="connsiteX1120" fmla="*/ 6757551 w 7371202"/>
              <a:gd name="connsiteY1120" fmla="*/ 1689123 h 6717736"/>
              <a:gd name="connsiteX1121" fmla="*/ 6783212 w 7371202"/>
              <a:gd name="connsiteY1121" fmla="*/ 1705808 h 6717736"/>
              <a:gd name="connsiteX1122" fmla="*/ 6804716 w 7371202"/>
              <a:gd name="connsiteY1122" fmla="*/ 1697670 h 6717736"/>
              <a:gd name="connsiteX1123" fmla="*/ 6800746 w 7371202"/>
              <a:gd name="connsiteY1123" fmla="*/ 1684169 h 6717736"/>
              <a:gd name="connsiteX1124" fmla="*/ 6671279 w 7371202"/>
              <a:gd name="connsiteY1124" fmla="*/ 1605683 h 6717736"/>
              <a:gd name="connsiteX1125" fmla="*/ 6590874 w 7371202"/>
              <a:gd name="connsiteY1125" fmla="*/ 1549920 h 6717736"/>
              <a:gd name="connsiteX1126" fmla="*/ 6454464 w 7371202"/>
              <a:gd name="connsiteY1126" fmla="*/ 1454349 h 6717736"/>
              <a:gd name="connsiteX1127" fmla="*/ 6351372 w 7371202"/>
              <a:gd name="connsiteY1127" fmla="*/ 1385485 h 6717736"/>
              <a:gd name="connsiteX1128" fmla="*/ 6279696 w 7371202"/>
              <a:gd name="connsiteY1128" fmla="*/ 1329156 h 6717736"/>
              <a:gd name="connsiteX1129" fmla="*/ 6215057 w 7371202"/>
              <a:gd name="connsiteY1129" fmla="*/ 1295573 h 6717736"/>
              <a:gd name="connsiteX1130" fmla="*/ 6155815 w 7371202"/>
              <a:gd name="connsiteY1130" fmla="*/ 1261370 h 6717736"/>
              <a:gd name="connsiteX1131" fmla="*/ 6063258 w 7371202"/>
              <a:gd name="connsiteY1131" fmla="*/ 1200458 h 6717736"/>
              <a:gd name="connsiteX1132" fmla="*/ 5979353 w 7371202"/>
              <a:gd name="connsiteY1132" fmla="*/ 1159490 h 6717736"/>
              <a:gd name="connsiteX1133" fmla="*/ 5819278 w 7371202"/>
              <a:gd name="connsiteY1133" fmla="*/ 1067070 h 6717736"/>
              <a:gd name="connsiteX1134" fmla="*/ 5713135 w 7371202"/>
              <a:gd name="connsiteY1134" fmla="*/ 1015130 h 6717736"/>
              <a:gd name="connsiteX1135" fmla="*/ 5560717 w 7371202"/>
              <a:gd name="connsiteY1135" fmla="*/ 932736 h 6717736"/>
              <a:gd name="connsiteX1136" fmla="*/ 5402632 w 7371202"/>
              <a:gd name="connsiteY1136" fmla="*/ 860150 h 6717736"/>
              <a:gd name="connsiteX1137" fmla="*/ 5330071 w 7371202"/>
              <a:gd name="connsiteY1137" fmla="*/ 825731 h 6717736"/>
              <a:gd name="connsiteX1138" fmla="*/ 5211871 w 7371202"/>
              <a:gd name="connsiteY1138" fmla="*/ 774304 h 6717736"/>
              <a:gd name="connsiteX1139" fmla="*/ 5135529 w 7371202"/>
              <a:gd name="connsiteY1139" fmla="*/ 737702 h 6717736"/>
              <a:gd name="connsiteX1140" fmla="*/ 5047673 w 7371202"/>
              <a:gd name="connsiteY1140" fmla="*/ 709399 h 6717736"/>
              <a:gd name="connsiteX1141" fmla="*/ 5008693 w 7371202"/>
              <a:gd name="connsiteY1141" fmla="*/ 692499 h 6717736"/>
              <a:gd name="connsiteX1142" fmla="*/ 4914612 w 7371202"/>
              <a:gd name="connsiteY1142" fmla="*/ 640049 h 6717736"/>
              <a:gd name="connsiteX1143" fmla="*/ 4771219 w 7371202"/>
              <a:gd name="connsiteY1143" fmla="*/ 600235 h 6717736"/>
              <a:gd name="connsiteX1144" fmla="*/ 4655992 w 7371202"/>
              <a:gd name="connsiteY1144" fmla="*/ 552392 h 6717736"/>
              <a:gd name="connsiteX1145" fmla="*/ 4470554 w 7371202"/>
              <a:gd name="connsiteY1145" fmla="*/ 486434 h 6717736"/>
              <a:gd name="connsiteX1146" fmla="*/ 4457216 w 7371202"/>
              <a:gd name="connsiteY1146" fmla="*/ 460050 h 6717736"/>
              <a:gd name="connsiteX1147" fmla="*/ 4456765 w 7371202"/>
              <a:gd name="connsiteY1147" fmla="*/ 457921 h 6717736"/>
              <a:gd name="connsiteX1148" fmla="*/ 4434135 w 7371202"/>
              <a:gd name="connsiteY1148" fmla="*/ 398146 h 6717736"/>
              <a:gd name="connsiteX1149" fmla="*/ 4404336 w 7371202"/>
              <a:gd name="connsiteY1149" fmla="*/ 382810 h 6717736"/>
              <a:gd name="connsiteX1150" fmla="*/ 4375722 w 7371202"/>
              <a:gd name="connsiteY1150" fmla="*/ 388710 h 6717736"/>
              <a:gd name="connsiteX1151" fmla="*/ 4369947 w 7371202"/>
              <a:gd name="connsiteY1151" fmla="*/ 366692 h 6717736"/>
              <a:gd name="connsiteX1152" fmla="*/ 4342310 w 7371202"/>
              <a:gd name="connsiteY1152" fmla="*/ 356341 h 6717736"/>
              <a:gd name="connsiteX1153" fmla="*/ 4310629 w 7371202"/>
              <a:gd name="connsiteY1153" fmla="*/ 352997 h 6717736"/>
              <a:gd name="connsiteX1154" fmla="*/ 4300546 w 7371202"/>
              <a:gd name="connsiteY1154" fmla="*/ 347175 h 6717736"/>
              <a:gd name="connsiteX1155" fmla="*/ 4177040 w 7371202"/>
              <a:gd name="connsiteY1155" fmla="*/ 302027 h 6717736"/>
              <a:gd name="connsiteX1156" fmla="*/ 4145452 w 7371202"/>
              <a:gd name="connsiteY1156" fmla="*/ 304342 h 6717736"/>
              <a:gd name="connsiteX1157" fmla="*/ 4137173 w 7371202"/>
              <a:gd name="connsiteY1157" fmla="*/ 307037 h 6717736"/>
              <a:gd name="connsiteX1158" fmla="*/ 4084423 w 7371202"/>
              <a:gd name="connsiteY1158" fmla="*/ 287791 h 6717736"/>
              <a:gd name="connsiteX1159" fmla="*/ 4059308 w 7371202"/>
              <a:gd name="connsiteY1159" fmla="*/ 278896 h 6717736"/>
              <a:gd name="connsiteX1160" fmla="*/ 4058217 w 7371202"/>
              <a:gd name="connsiteY1160" fmla="*/ 263319 h 6717736"/>
              <a:gd name="connsiteX1161" fmla="*/ 4067925 w 7371202"/>
              <a:gd name="connsiteY1161" fmla="*/ 246504 h 6717736"/>
              <a:gd name="connsiteX1162" fmla="*/ 4051633 w 7371202"/>
              <a:gd name="connsiteY1162" fmla="*/ 242702 h 6717736"/>
              <a:gd name="connsiteX1163" fmla="*/ 4030657 w 7371202"/>
              <a:gd name="connsiteY1163" fmla="*/ 232460 h 6717736"/>
              <a:gd name="connsiteX1164" fmla="*/ 3885647 w 7371202"/>
              <a:gd name="connsiteY1164" fmla="*/ 195449 h 6717736"/>
              <a:gd name="connsiteX1165" fmla="*/ 3862602 w 7371202"/>
              <a:gd name="connsiteY1165" fmla="*/ 185880 h 6717736"/>
              <a:gd name="connsiteX1166" fmla="*/ 3812448 w 7371202"/>
              <a:gd name="connsiteY1166" fmla="*/ 147582 h 6717736"/>
              <a:gd name="connsiteX1167" fmla="*/ 3734769 w 7371202"/>
              <a:gd name="connsiteY1167" fmla="*/ 130760 h 6717736"/>
              <a:gd name="connsiteX1168" fmla="*/ 3708112 w 7371202"/>
              <a:gd name="connsiteY1168" fmla="*/ 104159 h 6717736"/>
              <a:gd name="connsiteX1169" fmla="*/ 3674173 w 7371202"/>
              <a:gd name="connsiteY1169" fmla="*/ 90170 h 6717736"/>
              <a:gd name="connsiteX1170" fmla="*/ 3636284 w 7371202"/>
              <a:gd name="connsiteY1170" fmla="*/ 88847 h 6717736"/>
              <a:gd name="connsiteX1171" fmla="*/ 3595065 w 7371202"/>
              <a:gd name="connsiteY1171" fmla="*/ 87470 h 6717736"/>
              <a:gd name="connsiteX1172" fmla="*/ 3569574 w 7371202"/>
              <a:gd name="connsiteY1172" fmla="*/ 55937 h 6717736"/>
              <a:gd name="connsiteX1173" fmla="*/ 3581710 w 7371202"/>
              <a:gd name="connsiteY1173" fmla="*/ 34918 h 6717736"/>
              <a:gd name="connsiteX1174" fmla="*/ 3608349 w 7371202"/>
              <a:gd name="connsiteY1174" fmla="*/ 35351 h 6717736"/>
              <a:gd name="connsiteX1175" fmla="*/ 3664694 w 7371202"/>
              <a:gd name="connsiteY1175" fmla="*/ 45461 h 6717736"/>
              <a:gd name="connsiteX1176" fmla="*/ 3672521 w 7371202"/>
              <a:gd name="connsiteY1176" fmla="*/ 40638 h 6717736"/>
              <a:gd name="connsiteX1177" fmla="*/ 3693105 w 7371202"/>
              <a:gd name="connsiteY1177" fmla="*/ 2074 h 6717736"/>
              <a:gd name="connsiteX1178" fmla="*/ 3695984 w 7371202"/>
              <a:gd name="connsiteY1178" fmla="*/ 0 h 6717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</a:cxnLst>
            <a:rect l="l" t="t" r="r" b="b"/>
            <a:pathLst>
              <a:path w="7371202" h="6717736">
                <a:moveTo>
                  <a:pt x="1125512" y="3560105"/>
                </a:moveTo>
                <a:lnTo>
                  <a:pt x="1121304" y="3562279"/>
                </a:lnTo>
                <a:lnTo>
                  <a:pt x="1131678" y="3584476"/>
                </a:lnTo>
                <a:cubicBezTo>
                  <a:pt x="1139997" y="3593866"/>
                  <a:pt x="1149847" y="3592672"/>
                  <a:pt x="1154088" y="3581360"/>
                </a:cubicBezTo>
                <a:lnTo>
                  <a:pt x="1159070" y="3569282"/>
                </a:lnTo>
                <a:lnTo>
                  <a:pt x="1150723" y="3560257"/>
                </a:lnTo>
                <a:cubicBezTo>
                  <a:pt x="1143761" y="3557193"/>
                  <a:pt x="1135414" y="3557147"/>
                  <a:pt x="1125512" y="3560105"/>
                </a:cubicBezTo>
                <a:close/>
                <a:moveTo>
                  <a:pt x="4374006" y="1465792"/>
                </a:moveTo>
                <a:cubicBezTo>
                  <a:pt x="4361044" y="1462045"/>
                  <a:pt x="4355288" y="1466194"/>
                  <a:pt x="4350528" y="1480262"/>
                </a:cubicBezTo>
                <a:lnTo>
                  <a:pt x="4348108" y="1493693"/>
                </a:lnTo>
                <a:lnTo>
                  <a:pt x="4387226" y="1512042"/>
                </a:lnTo>
                <a:cubicBezTo>
                  <a:pt x="4409386" y="1523244"/>
                  <a:pt x="4431408" y="1534685"/>
                  <a:pt x="4453979" y="1545171"/>
                </a:cubicBezTo>
                <a:cubicBezTo>
                  <a:pt x="4539975" y="1584636"/>
                  <a:pt x="4622388" y="1630308"/>
                  <a:pt x="4704388" y="1676695"/>
                </a:cubicBezTo>
                <a:lnTo>
                  <a:pt x="4711365" y="1680519"/>
                </a:lnTo>
                <a:lnTo>
                  <a:pt x="4711717" y="1680621"/>
                </a:lnTo>
                <a:cubicBezTo>
                  <a:pt x="4717443" y="1680890"/>
                  <a:pt x="4723564" y="1679753"/>
                  <a:pt x="4729545" y="1676667"/>
                </a:cubicBezTo>
                <a:cubicBezTo>
                  <a:pt x="4729000" y="1668878"/>
                  <a:pt x="4722698" y="1665240"/>
                  <a:pt x="4716395" y="1661601"/>
                </a:cubicBezTo>
                <a:cubicBezTo>
                  <a:pt x="4711354" y="1658691"/>
                  <a:pt x="4705052" y="1655052"/>
                  <a:pt x="4702437" y="1647937"/>
                </a:cubicBezTo>
                <a:cubicBezTo>
                  <a:pt x="4699012" y="1642225"/>
                  <a:pt x="4700537" y="1633762"/>
                  <a:pt x="4705035" y="1628884"/>
                </a:cubicBezTo>
                <a:cubicBezTo>
                  <a:pt x="4710341" y="1622606"/>
                  <a:pt x="4715833" y="1627645"/>
                  <a:pt x="4719615" y="1629829"/>
                </a:cubicBezTo>
                <a:cubicBezTo>
                  <a:pt x="4724656" y="1632740"/>
                  <a:pt x="4728532" y="1640582"/>
                  <a:pt x="4735098" y="1635031"/>
                </a:cubicBezTo>
                <a:cubicBezTo>
                  <a:pt x="4742473" y="1628079"/>
                  <a:pt x="4743996" y="1619617"/>
                  <a:pt x="4740931" y="1610372"/>
                </a:cubicBezTo>
                <a:cubicBezTo>
                  <a:pt x="4737865" y="1601129"/>
                  <a:pt x="4733990" y="1593287"/>
                  <a:pt x="4723548" y="1590995"/>
                </a:cubicBezTo>
                <a:cubicBezTo>
                  <a:pt x="4691322" y="1579863"/>
                  <a:pt x="4659547" y="1570860"/>
                  <a:pt x="4631494" y="1610716"/>
                </a:cubicBezTo>
                <a:cubicBezTo>
                  <a:pt x="4633470" y="1604383"/>
                  <a:pt x="4636707" y="1598778"/>
                  <a:pt x="4638682" y="1592444"/>
                </a:cubicBezTo>
                <a:cubicBezTo>
                  <a:pt x="4645869" y="1574173"/>
                  <a:pt x="4642710" y="1559271"/>
                  <a:pt x="4630013" y="1546333"/>
                </a:cubicBezTo>
                <a:cubicBezTo>
                  <a:pt x="4624519" y="1541293"/>
                  <a:pt x="4617764" y="1535527"/>
                  <a:pt x="4612272" y="1530487"/>
                </a:cubicBezTo>
                <a:cubicBezTo>
                  <a:pt x="4606328" y="1523317"/>
                  <a:pt x="4600476" y="1521809"/>
                  <a:pt x="4593552" y="1530889"/>
                </a:cubicBezTo>
                <a:cubicBezTo>
                  <a:pt x="4585368" y="1539242"/>
                  <a:pt x="4576639" y="1539809"/>
                  <a:pt x="4569076" y="1535442"/>
                </a:cubicBezTo>
                <a:cubicBezTo>
                  <a:pt x="4558183" y="1531022"/>
                  <a:pt x="4547291" y="1526602"/>
                  <a:pt x="4536398" y="1522181"/>
                </a:cubicBezTo>
                <a:cubicBezTo>
                  <a:pt x="4530096" y="1518542"/>
                  <a:pt x="4525863" y="1514230"/>
                  <a:pt x="4524511" y="1507842"/>
                </a:cubicBezTo>
                <a:cubicBezTo>
                  <a:pt x="4516309" y="1490029"/>
                  <a:pt x="4501634" y="1483425"/>
                  <a:pt x="4484175" y="1484555"/>
                </a:cubicBezTo>
                <a:cubicBezTo>
                  <a:pt x="4462577" y="1487033"/>
                  <a:pt x="4441338" y="1485981"/>
                  <a:pt x="4420906" y="1483527"/>
                </a:cubicBezTo>
                <a:cubicBezTo>
                  <a:pt x="4411726" y="1481963"/>
                  <a:pt x="4408038" y="1485440"/>
                  <a:pt x="4407776" y="1494630"/>
                </a:cubicBezTo>
                <a:cubicBezTo>
                  <a:pt x="4406343" y="1508751"/>
                  <a:pt x="4392309" y="1515596"/>
                  <a:pt x="4381774" y="1507644"/>
                </a:cubicBezTo>
                <a:cubicBezTo>
                  <a:pt x="4374211" y="1503277"/>
                  <a:pt x="4381586" y="1496326"/>
                  <a:pt x="4384014" y="1492122"/>
                </a:cubicBezTo>
                <a:cubicBezTo>
                  <a:pt x="4391653" y="1475980"/>
                  <a:pt x="4389489" y="1470993"/>
                  <a:pt x="4374006" y="1465792"/>
                </a:cubicBezTo>
                <a:close/>
                <a:moveTo>
                  <a:pt x="4108485" y="1319499"/>
                </a:moveTo>
                <a:cubicBezTo>
                  <a:pt x="4091068" y="1316918"/>
                  <a:pt x="4071611" y="1322966"/>
                  <a:pt x="4051461" y="1337490"/>
                </a:cubicBezTo>
                <a:lnTo>
                  <a:pt x="4036748" y="1348645"/>
                </a:lnTo>
                <a:lnTo>
                  <a:pt x="4319647" y="1480345"/>
                </a:lnTo>
                <a:lnTo>
                  <a:pt x="4339901" y="1489845"/>
                </a:lnTo>
                <a:lnTo>
                  <a:pt x="4317913" y="1445784"/>
                </a:lnTo>
                <a:cubicBezTo>
                  <a:pt x="4305609" y="1431439"/>
                  <a:pt x="4290233" y="1420228"/>
                  <a:pt x="4272813" y="1411105"/>
                </a:cubicBezTo>
                <a:cubicBezTo>
                  <a:pt x="4251386" y="1398733"/>
                  <a:pt x="4231218" y="1387090"/>
                  <a:pt x="4213837" y="1367711"/>
                </a:cubicBezTo>
                <a:cubicBezTo>
                  <a:pt x="4204920" y="1356958"/>
                  <a:pt x="4198711" y="1358979"/>
                  <a:pt x="4190168" y="1370863"/>
                </a:cubicBezTo>
                <a:cubicBezTo>
                  <a:pt x="4186123" y="1377870"/>
                  <a:pt x="4182793" y="1377816"/>
                  <a:pt x="4176491" y="1374177"/>
                </a:cubicBezTo>
                <a:cubicBezTo>
                  <a:pt x="4166858" y="1370484"/>
                  <a:pt x="4159654" y="1362588"/>
                  <a:pt x="4153258" y="1353289"/>
                </a:cubicBezTo>
                <a:cubicBezTo>
                  <a:pt x="4141275" y="1333293"/>
                  <a:pt x="4125901" y="1322081"/>
                  <a:pt x="4108485" y="1319499"/>
                </a:cubicBezTo>
                <a:close/>
                <a:moveTo>
                  <a:pt x="3695984" y="0"/>
                </a:moveTo>
                <a:cubicBezTo>
                  <a:pt x="3703189" y="7896"/>
                  <a:pt x="3706705" y="19269"/>
                  <a:pt x="3711032" y="29241"/>
                </a:cubicBezTo>
                <a:cubicBezTo>
                  <a:pt x="3718782" y="44926"/>
                  <a:pt x="3722112" y="44980"/>
                  <a:pt x="3733984" y="33150"/>
                </a:cubicBezTo>
                <a:cubicBezTo>
                  <a:pt x="3739290" y="26871"/>
                  <a:pt x="3744238" y="24123"/>
                  <a:pt x="3751801" y="28489"/>
                </a:cubicBezTo>
                <a:cubicBezTo>
                  <a:pt x="3756842" y="31400"/>
                  <a:pt x="3765571" y="30835"/>
                  <a:pt x="3771422" y="32344"/>
                </a:cubicBezTo>
                <a:cubicBezTo>
                  <a:pt x="3781413" y="32506"/>
                  <a:pt x="3788166" y="38273"/>
                  <a:pt x="3790423" y="48920"/>
                </a:cubicBezTo>
                <a:cubicBezTo>
                  <a:pt x="3793489" y="58163"/>
                  <a:pt x="3798531" y="61074"/>
                  <a:pt x="3806809" y="58379"/>
                </a:cubicBezTo>
                <a:cubicBezTo>
                  <a:pt x="3818867" y="57869"/>
                  <a:pt x="3827240" y="60833"/>
                  <a:pt x="3834087" y="72260"/>
                </a:cubicBezTo>
                <a:cubicBezTo>
                  <a:pt x="3842647" y="86544"/>
                  <a:pt x="3857584" y="83958"/>
                  <a:pt x="3865223" y="67816"/>
                </a:cubicBezTo>
                <a:cubicBezTo>
                  <a:pt x="3869984" y="53749"/>
                  <a:pt x="3877453" y="52456"/>
                  <a:pt x="3888703" y="53345"/>
                </a:cubicBezTo>
                <a:cubicBezTo>
                  <a:pt x="3905804" y="55746"/>
                  <a:pt x="3918859" y="65151"/>
                  <a:pt x="3934342" y="70354"/>
                </a:cubicBezTo>
                <a:cubicBezTo>
                  <a:pt x="3977819" y="82376"/>
                  <a:pt x="4021296" y="94399"/>
                  <a:pt x="4064773" y="106421"/>
                </a:cubicBezTo>
                <a:cubicBezTo>
                  <a:pt x="4077734" y="110168"/>
                  <a:pt x="4087631" y="104671"/>
                  <a:pt x="4093201" y="89202"/>
                </a:cubicBezTo>
                <a:cubicBezTo>
                  <a:pt x="4095986" y="81468"/>
                  <a:pt x="4097961" y="75135"/>
                  <a:pt x="4100746" y="67401"/>
                </a:cubicBezTo>
                <a:cubicBezTo>
                  <a:pt x="4106239" y="72441"/>
                  <a:pt x="4104714" y="80903"/>
                  <a:pt x="4108139" y="86617"/>
                </a:cubicBezTo>
                <a:cubicBezTo>
                  <a:pt x="4125802" y="122972"/>
                  <a:pt x="4150389" y="150247"/>
                  <a:pt x="4190894" y="158684"/>
                </a:cubicBezTo>
                <a:cubicBezTo>
                  <a:pt x="4203857" y="162431"/>
                  <a:pt x="4215558" y="165451"/>
                  <a:pt x="4222405" y="176877"/>
                </a:cubicBezTo>
                <a:cubicBezTo>
                  <a:pt x="4225378" y="180462"/>
                  <a:pt x="4228350" y="184046"/>
                  <a:pt x="4233298" y="181298"/>
                </a:cubicBezTo>
                <a:cubicBezTo>
                  <a:pt x="4238697" y="180679"/>
                  <a:pt x="4238604" y="175020"/>
                  <a:pt x="4237701" y="170761"/>
                </a:cubicBezTo>
                <a:cubicBezTo>
                  <a:pt x="4237514" y="159442"/>
                  <a:pt x="4241201" y="155967"/>
                  <a:pt x="4250025" y="161061"/>
                </a:cubicBezTo>
                <a:cubicBezTo>
                  <a:pt x="4253806" y="163244"/>
                  <a:pt x="4259204" y="162623"/>
                  <a:pt x="4263795" y="163406"/>
                </a:cubicBezTo>
                <a:cubicBezTo>
                  <a:pt x="4274688" y="167826"/>
                  <a:pt x="4281705" y="164404"/>
                  <a:pt x="4281876" y="149555"/>
                </a:cubicBezTo>
                <a:cubicBezTo>
                  <a:pt x="4281781" y="143896"/>
                  <a:pt x="4282495" y="136835"/>
                  <a:pt x="4288705" y="134814"/>
                </a:cubicBezTo>
                <a:cubicBezTo>
                  <a:pt x="4294914" y="132793"/>
                  <a:pt x="4299147" y="137106"/>
                  <a:pt x="4303380" y="141418"/>
                </a:cubicBezTo>
                <a:cubicBezTo>
                  <a:pt x="4313556" y="152899"/>
                  <a:pt x="4324186" y="166509"/>
                  <a:pt x="4332745" y="180793"/>
                </a:cubicBezTo>
                <a:cubicBezTo>
                  <a:pt x="4340044" y="194349"/>
                  <a:pt x="4341305" y="195077"/>
                  <a:pt x="4348942" y="178935"/>
                </a:cubicBezTo>
                <a:cubicBezTo>
                  <a:pt x="4350560" y="176132"/>
                  <a:pt x="4352179" y="173329"/>
                  <a:pt x="4354605" y="169125"/>
                </a:cubicBezTo>
                <a:cubicBezTo>
                  <a:pt x="4357842" y="163520"/>
                  <a:pt x="4362790" y="160771"/>
                  <a:pt x="4367474" y="167213"/>
                </a:cubicBezTo>
                <a:cubicBezTo>
                  <a:pt x="4378461" y="177293"/>
                  <a:pt x="4393041" y="178236"/>
                  <a:pt x="4406360" y="178453"/>
                </a:cubicBezTo>
                <a:cubicBezTo>
                  <a:pt x="4433809" y="177485"/>
                  <a:pt x="4455952" y="182795"/>
                  <a:pt x="4469741" y="211309"/>
                </a:cubicBezTo>
                <a:cubicBezTo>
                  <a:pt x="4477492" y="226994"/>
                  <a:pt x="4498374" y="231577"/>
                  <a:pt x="4517450" y="227643"/>
                </a:cubicBezTo>
                <a:cubicBezTo>
                  <a:pt x="4549396" y="221798"/>
                  <a:pt x="4577388" y="228618"/>
                  <a:pt x="4603049" y="245301"/>
                </a:cubicBezTo>
                <a:cubicBezTo>
                  <a:pt x="4619886" y="256891"/>
                  <a:pt x="4636630" y="262821"/>
                  <a:pt x="4657775" y="258214"/>
                </a:cubicBezTo>
                <a:cubicBezTo>
                  <a:pt x="4674333" y="252825"/>
                  <a:pt x="4683248" y="263579"/>
                  <a:pt x="4690548" y="277134"/>
                </a:cubicBezTo>
                <a:cubicBezTo>
                  <a:pt x="4693161" y="284249"/>
                  <a:pt x="4696943" y="286432"/>
                  <a:pt x="4705221" y="283738"/>
                </a:cubicBezTo>
                <a:cubicBezTo>
                  <a:pt x="4730055" y="275655"/>
                  <a:pt x="4753816" y="278163"/>
                  <a:pt x="4775244" y="290534"/>
                </a:cubicBezTo>
                <a:cubicBezTo>
                  <a:pt x="4823949" y="316786"/>
                  <a:pt x="4876608" y="330372"/>
                  <a:pt x="4928907" y="347489"/>
                </a:cubicBezTo>
                <a:cubicBezTo>
                  <a:pt x="4959874" y="357893"/>
                  <a:pt x="4987602" y="373902"/>
                  <a:pt x="5014522" y="391313"/>
                </a:cubicBezTo>
                <a:cubicBezTo>
                  <a:pt x="5042704" y="409453"/>
                  <a:pt x="5070792" y="421933"/>
                  <a:pt x="5106425" y="412610"/>
                </a:cubicBezTo>
                <a:cubicBezTo>
                  <a:pt x="5112634" y="410590"/>
                  <a:pt x="5116415" y="412773"/>
                  <a:pt x="5121456" y="415684"/>
                </a:cubicBezTo>
                <a:cubicBezTo>
                  <a:pt x="5170256" y="447595"/>
                  <a:pt x="5225528" y="468296"/>
                  <a:pt x="5282418" y="486194"/>
                </a:cubicBezTo>
                <a:cubicBezTo>
                  <a:pt x="5343090" y="506275"/>
                  <a:pt x="5398906" y="534765"/>
                  <a:pt x="5454724" y="563255"/>
                </a:cubicBezTo>
                <a:cubicBezTo>
                  <a:pt x="5526477" y="599075"/>
                  <a:pt x="5597775" y="632766"/>
                  <a:pt x="5671955" y="664382"/>
                </a:cubicBezTo>
                <a:cubicBezTo>
                  <a:pt x="5705892" y="678373"/>
                  <a:pt x="5737405" y="696565"/>
                  <a:pt x="5770533" y="711955"/>
                </a:cubicBezTo>
                <a:cubicBezTo>
                  <a:pt x="5896748" y="769878"/>
                  <a:pt x="6012445" y="846018"/>
                  <a:pt x="6136231" y="908145"/>
                </a:cubicBezTo>
                <a:cubicBezTo>
                  <a:pt x="6137493" y="908872"/>
                  <a:pt x="6139563" y="908198"/>
                  <a:pt x="6142083" y="909654"/>
                </a:cubicBezTo>
                <a:cubicBezTo>
                  <a:pt x="6149646" y="914020"/>
                  <a:pt x="6157209" y="918386"/>
                  <a:pt x="6166031" y="923480"/>
                </a:cubicBezTo>
                <a:cubicBezTo>
                  <a:pt x="6190431" y="939436"/>
                  <a:pt x="6216900" y="954718"/>
                  <a:pt x="6242109" y="969273"/>
                </a:cubicBezTo>
                <a:cubicBezTo>
                  <a:pt x="6282086" y="996090"/>
                  <a:pt x="6321611" y="1020779"/>
                  <a:pt x="6361136" y="1045467"/>
                </a:cubicBezTo>
                <a:cubicBezTo>
                  <a:pt x="6416238" y="1081017"/>
                  <a:pt x="6469721" y="1119370"/>
                  <a:pt x="6523205" y="1157722"/>
                </a:cubicBezTo>
                <a:cubicBezTo>
                  <a:pt x="6593527" y="1207664"/>
                  <a:pt x="6665465" y="1254802"/>
                  <a:pt x="6739832" y="1297738"/>
                </a:cubicBezTo>
                <a:cubicBezTo>
                  <a:pt x="6836887" y="1353772"/>
                  <a:pt x="6929895" y="1416813"/>
                  <a:pt x="7020477" y="1484058"/>
                </a:cubicBezTo>
                <a:cubicBezTo>
                  <a:pt x="7116101" y="1554213"/>
                  <a:pt x="7208037" y="1627845"/>
                  <a:pt x="7302042" y="1700803"/>
                </a:cubicBezTo>
                <a:lnTo>
                  <a:pt x="7371201" y="1753404"/>
                </a:lnTo>
                <a:lnTo>
                  <a:pt x="7371202" y="6717736"/>
                </a:lnTo>
                <a:lnTo>
                  <a:pt x="6058546" y="6717735"/>
                </a:lnTo>
                <a:lnTo>
                  <a:pt x="6054328" y="6710672"/>
                </a:lnTo>
                <a:cubicBezTo>
                  <a:pt x="6045604" y="6702480"/>
                  <a:pt x="6034867" y="6696282"/>
                  <a:pt x="6023208" y="6690697"/>
                </a:cubicBezTo>
                <a:cubicBezTo>
                  <a:pt x="5999884" y="6679525"/>
                  <a:pt x="5973851" y="6669081"/>
                  <a:pt x="5962178" y="6641701"/>
                </a:cubicBezTo>
                <a:cubicBezTo>
                  <a:pt x="5959012" y="6635286"/>
                  <a:pt x="5957027" y="6638726"/>
                  <a:pt x="5953323" y="6641175"/>
                </a:cubicBezTo>
                <a:cubicBezTo>
                  <a:pt x="5943204" y="6646800"/>
                  <a:pt x="5932630" y="6645282"/>
                  <a:pt x="5924042" y="6640325"/>
                </a:cubicBezTo>
                <a:cubicBezTo>
                  <a:pt x="5909576" y="6629679"/>
                  <a:pt x="5893850" y="6625186"/>
                  <a:pt x="5879115" y="6618973"/>
                </a:cubicBezTo>
                <a:cubicBezTo>
                  <a:pt x="5853808" y="6611242"/>
                  <a:pt x="5845758" y="6597420"/>
                  <a:pt x="5853515" y="6572083"/>
                </a:cubicBezTo>
                <a:cubicBezTo>
                  <a:pt x="5857568" y="6549195"/>
                  <a:pt x="5850966" y="6540798"/>
                  <a:pt x="5825121" y="6541929"/>
                </a:cubicBezTo>
                <a:cubicBezTo>
                  <a:pt x="5791143" y="6545247"/>
                  <a:pt x="5757704" y="6539701"/>
                  <a:pt x="5725525" y="6528004"/>
                </a:cubicBezTo>
                <a:cubicBezTo>
                  <a:pt x="5705638" y="6518815"/>
                  <a:pt x="5688463" y="6508899"/>
                  <a:pt x="5670560" y="6496270"/>
                </a:cubicBezTo>
                <a:cubicBezTo>
                  <a:pt x="5643078" y="6480403"/>
                  <a:pt x="5630251" y="6486758"/>
                  <a:pt x="5625660" y="6518509"/>
                </a:cubicBezTo>
                <a:cubicBezTo>
                  <a:pt x="5625392" y="6522941"/>
                  <a:pt x="5625122" y="6527373"/>
                  <a:pt x="5624585" y="6536236"/>
                </a:cubicBezTo>
                <a:cubicBezTo>
                  <a:pt x="5611195" y="6507864"/>
                  <a:pt x="5572601" y="6499343"/>
                  <a:pt x="5584868" y="6458263"/>
                </a:cubicBezTo>
                <a:cubicBezTo>
                  <a:pt x="5570054" y="6468057"/>
                  <a:pt x="5568255" y="6483073"/>
                  <a:pt x="5555238" y="6477851"/>
                </a:cubicBezTo>
                <a:cubicBezTo>
                  <a:pt x="5544665" y="6476333"/>
                  <a:pt x="5539056" y="6466215"/>
                  <a:pt x="5532453" y="6457816"/>
                </a:cubicBezTo>
                <a:cubicBezTo>
                  <a:pt x="5525852" y="6449418"/>
                  <a:pt x="5517532" y="6440028"/>
                  <a:pt x="5506420" y="6447373"/>
                </a:cubicBezTo>
                <a:cubicBezTo>
                  <a:pt x="5488896" y="6457895"/>
                  <a:pt x="5475154" y="6449962"/>
                  <a:pt x="5463400" y="6438589"/>
                </a:cubicBezTo>
                <a:cubicBezTo>
                  <a:pt x="5455080" y="6429199"/>
                  <a:pt x="5446493" y="6424241"/>
                  <a:pt x="5430227" y="6428611"/>
                </a:cubicBezTo>
                <a:cubicBezTo>
                  <a:pt x="5409536" y="6432718"/>
                  <a:pt x="5376445" y="6406734"/>
                  <a:pt x="5371910" y="6378887"/>
                </a:cubicBezTo>
                <a:cubicBezTo>
                  <a:pt x="5366839" y="6359905"/>
                  <a:pt x="5361954" y="6352498"/>
                  <a:pt x="5343974" y="6355877"/>
                </a:cubicBezTo>
                <a:cubicBezTo>
                  <a:pt x="5333130" y="6358791"/>
                  <a:pt x="5328970" y="6354096"/>
                  <a:pt x="5332218" y="6344505"/>
                </a:cubicBezTo>
                <a:cubicBezTo>
                  <a:pt x="5336003" y="6326048"/>
                  <a:pt x="5353798" y="6311094"/>
                  <a:pt x="5375215" y="6309699"/>
                </a:cubicBezTo>
                <a:cubicBezTo>
                  <a:pt x="5394914" y="6307310"/>
                  <a:pt x="5407662" y="6316965"/>
                  <a:pt x="5416170" y="6337930"/>
                </a:cubicBezTo>
                <a:cubicBezTo>
                  <a:pt x="5416894" y="6340641"/>
                  <a:pt x="5415630" y="6346792"/>
                  <a:pt x="5421054" y="6345336"/>
                </a:cubicBezTo>
                <a:cubicBezTo>
                  <a:pt x="5429185" y="6343151"/>
                  <a:pt x="5433157" y="6336271"/>
                  <a:pt x="5437855" y="6332102"/>
                </a:cubicBezTo>
                <a:cubicBezTo>
                  <a:pt x="5442552" y="6327934"/>
                  <a:pt x="5439116" y="6325951"/>
                  <a:pt x="5436675" y="6322246"/>
                </a:cubicBezTo>
                <a:cubicBezTo>
                  <a:pt x="5410454" y="6300228"/>
                  <a:pt x="5384503" y="6273778"/>
                  <a:pt x="5343119" y="6281992"/>
                </a:cubicBezTo>
                <a:cubicBezTo>
                  <a:pt x="5334985" y="6284178"/>
                  <a:pt x="5329108" y="6278491"/>
                  <a:pt x="5323231" y="6272805"/>
                </a:cubicBezTo>
                <a:cubicBezTo>
                  <a:pt x="5317354" y="6267119"/>
                  <a:pt x="5312470" y="6259711"/>
                  <a:pt x="5305599" y="6255744"/>
                </a:cubicBezTo>
                <a:cubicBezTo>
                  <a:pt x="5277394" y="6237166"/>
                  <a:pt x="5248299" y="6247890"/>
                  <a:pt x="5244434" y="6282355"/>
                </a:cubicBezTo>
                <a:cubicBezTo>
                  <a:pt x="5242903" y="6292937"/>
                  <a:pt x="5244083" y="6302793"/>
                  <a:pt x="5243547" y="6311657"/>
                </a:cubicBezTo>
                <a:cubicBezTo>
                  <a:pt x="5242740" y="6324953"/>
                  <a:pt x="5234608" y="6327138"/>
                  <a:pt x="5224759" y="6328331"/>
                </a:cubicBezTo>
                <a:cubicBezTo>
                  <a:pt x="5213191" y="6328533"/>
                  <a:pt x="5213729" y="6319669"/>
                  <a:pt x="5214266" y="6310806"/>
                </a:cubicBezTo>
                <a:cubicBezTo>
                  <a:pt x="5215341" y="6293079"/>
                  <a:pt x="5211450" y="6283952"/>
                  <a:pt x="5191750" y="6286339"/>
                </a:cubicBezTo>
                <a:cubicBezTo>
                  <a:pt x="5174762" y="6287998"/>
                  <a:pt x="5163006" y="6276624"/>
                  <a:pt x="5151976" y="6267963"/>
                </a:cubicBezTo>
                <a:cubicBezTo>
                  <a:pt x="5129647" y="6255071"/>
                  <a:pt x="5109761" y="6245883"/>
                  <a:pt x="5083111" y="6260311"/>
                </a:cubicBezTo>
                <a:cubicBezTo>
                  <a:pt x="5067570" y="6267394"/>
                  <a:pt x="5041618" y="6240943"/>
                  <a:pt x="5041244" y="6217792"/>
                </a:cubicBezTo>
                <a:cubicBezTo>
                  <a:pt x="5040414" y="6187498"/>
                  <a:pt x="5040414" y="6187498"/>
                  <a:pt x="5013306" y="6194782"/>
                </a:cubicBezTo>
                <a:cubicBezTo>
                  <a:pt x="4958101" y="6211071"/>
                  <a:pt x="4914891" y="6190711"/>
                  <a:pt x="4880890" y="6150439"/>
                </a:cubicBezTo>
                <a:cubicBezTo>
                  <a:pt x="4868410" y="6136354"/>
                  <a:pt x="4853945" y="6125709"/>
                  <a:pt x="4835776" y="6117512"/>
                </a:cubicBezTo>
                <a:cubicBezTo>
                  <a:pt x="4796002" y="6099136"/>
                  <a:pt x="4789213" y="6079162"/>
                  <a:pt x="4805908" y="6038345"/>
                </a:cubicBezTo>
                <a:cubicBezTo>
                  <a:pt x="4808164" y="6030474"/>
                  <a:pt x="4812136" y="6023593"/>
                  <a:pt x="4808243" y="6014465"/>
                </a:cubicBezTo>
                <a:cubicBezTo>
                  <a:pt x="4802904" y="5999915"/>
                  <a:pt x="4798558" y="5983645"/>
                  <a:pt x="4780843" y="5982592"/>
                </a:cubicBezTo>
                <a:cubicBezTo>
                  <a:pt x="4765841" y="5980810"/>
                  <a:pt x="4746785" y="6001917"/>
                  <a:pt x="4744717" y="6021364"/>
                </a:cubicBezTo>
                <a:cubicBezTo>
                  <a:pt x="4742651" y="6040812"/>
                  <a:pt x="4750433" y="6059066"/>
                  <a:pt x="4751077" y="6077785"/>
                </a:cubicBezTo>
                <a:cubicBezTo>
                  <a:pt x="4751531" y="6084928"/>
                  <a:pt x="4751989" y="6092072"/>
                  <a:pt x="4749009" y="6097232"/>
                </a:cubicBezTo>
                <a:cubicBezTo>
                  <a:pt x="4743050" y="6107553"/>
                  <a:pt x="4734918" y="6109738"/>
                  <a:pt x="4725067" y="6110931"/>
                </a:cubicBezTo>
                <a:cubicBezTo>
                  <a:pt x="4716210" y="6110405"/>
                  <a:pt x="4711327" y="6102998"/>
                  <a:pt x="4708160" y="6096583"/>
                </a:cubicBezTo>
                <a:cubicBezTo>
                  <a:pt x="4691041" y="6027069"/>
                  <a:pt x="4636077" y="5995336"/>
                  <a:pt x="4578671" y="5959900"/>
                </a:cubicBezTo>
                <a:cubicBezTo>
                  <a:pt x="4582027" y="5977891"/>
                  <a:pt x="4592787" y="5990984"/>
                  <a:pt x="4598129" y="6005535"/>
                </a:cubicBezTo>
                <a:cubicBezTo>
                  <a:pt x="4604460" y="6018364"/>
                  <a:pt x="4609078" y="6030204"/>
                  <a:pt x="4609990" y="6044491"/>
                </a:cubicBezTo>
                <a:cubicBezTo>
                  <a:pt x="4609908" y="6060497"/>
                  <a:pt x="4603224" y="6068107"/>
                  <a:pt x="4585511" y="6067054"/>
                </a:cubicBezTo>
                <a:cubicBezTo>
                  <a:pt x="4540235" y="6066142"/>
                  <a:pt x="4496488" y="6054646"/>
                  <a:pt x="4453737" y="6041429"/>
                </a:cubicBezTo>
                <a:cubicBezTo>
                  <a:pt x="4438009" y="6036937"/>
                  <a:pt x="4424993" y="6031715"/>
                  <a:pt x="4410985" y="6028213"/>
                </a:cubicBezTo>
                <a:cubicBezTo>
                  <a:pt x="4391822" y="6021738"/>
                  <a:pt x="4375639" y="6010101"/>
                  <a:pt x="4366139" y="5990856"/>
                </a:cubicBezTo>
                <a:cubicBezTo>
                  <a:pt x="4354922" y="5970619"/>
                  <a:pt x="4342629" y="5968108"/>
                  <a:pt x="4322393" y="5979359"/>
                </a:cubicBezTo>
                <a:cubicBezTo>
                  <a:pt x="4317696" y="5983527"/>
                  <a:pt x="4313992" y="5985977"/>
                  <a:pt x="4309296" y="5990145"/>
                </a:cubicBezTo>
                <a:cubicBezTo>
                  <a:pt x="4304948" y="5973875"/>
                  <a:pt x="4314611" y="5961106"/>
                  <a:pt x="4317133" y="5948802"/>
                </a:cubicBezTo>
                <a:cubicBezTo>
                  <a:pt x="4319390" y="5940929"/>
                  <a:pt x="4322368" y="5935769"/>
                  <a:pt x="4316491" y="5930083"/>
                </a:cubicBezTo>
                <a:cubicBezTo>
                  <a:pt x="4301301" y="5916725"/>
                  <a:pt x="4299665" y="5899727"/>
                  <a:pt x="4299021" y="5881008"/>
                </a:cubicBezTo>
                <a:cubicBezTo>
                  <a:pt x="4299558" y="5872144"/>
                  <a:pt x="4297385" y="5864009"/>
                  <a:pt x="4296929" y="5856865"/>
                </a:cubicBezTo>
                <a:cubicBezTo>
                  <a:pt x="4294919" y="5816715"/>
                  <a:pt x="4278735" y="5805079"/>
                  <a:pt x="4238343" y="5811574"/>
                </a:cubicBezTo>
                <a:cubicBezTo>
                  <a:pt x="4246850" y="5832539"/>
                  <a:pt x="4268910" y="5849862"/>
                  <a:pt x="4258441" y="5875927"/>
                </a:cubicBezTo>
                <a:cubicBezTo>
                  <a:pt x="4253209" y="5888959"/>
                  <a:pt x="4243814" y="5897297"/>
                  <a:pt x="4228276" y="5904379"/>
                </a:cubicBezTo>
                <a:cubicBezTo>
                  <a:pt x="4231066" y="5887643"/>
                  <a:pt x="4245157" y="5875138"/>
                  <a:pt x="4239817" y="5860587"/>
                </a:cubicBezTo>
                <a:cubicBezTo>
                  <a:pt x="4233752" y="5843325"/>
                  <a:pt x="4215771" y="5846704"/>
                  <a:pt x="4203747" y="5839762"/>
                </a:cubicBezTo>
                <a:cubicBezTo>
                  <a:pt x="4193441" y="5833812"/>
                  <a:pt x="4188288" y="5830837"/>
                  <a:pt x="4193523" y="5817805"/>
                </a:cubicBezTo>
                <a:cubicBezTo>
                  <a:pt x="4200288" y="5794189"/>
                  <a:pt x="4195672" y="5782350"/>
                  <a:pt x="4173343" y="5769459"/>
                </a:cubicBezTo>
                <a:cubicBezTo>
                  <a:pt x="4159602" y="5761525"/>
                  <a:pt x="4144143" y="5752600"/>
                  <a:pt x="4133382" y="5739507"/>
                </a:cubicBezTo>
                <a:cubicBezTo>
                  <a:pt x="4128497" y="5732100"/>
                  <a:pt x="4121627" y="5728133"/>
                  <a:pt x="4112234" y="5736471"/>
                </a:cubicBezTo>
                <a:cubicBezTo>
                  <a:pt x="4102571" y="5749240"/>
                  <a:pt x="4093258" y="5741570"/>
                  <a:pt x="4087650" y="5731451"/>
                </a:cubicBezTo>
                <a:cubicBezTo>
                  <a:pt x="4069107" y="5700104"/>
                  <a:pt x="4040900" y="5681526"/>
                  <a:pt x="4016667" y="5656067"/>
                </a:cubicBezTo>
                <a:cubicBezTo>
                  <a:pt x="4002470" y="5640990"/>
                  <a:pt x="3985480" y="5642649"/>
                  <a:pt x="3968679" y="5655883"/>
                </a:cubicBezTo>
                <a:cubicBezTo>
                  <a:pt x="3963983" y="5660052"/>
                  <a:pt x="3959285" y="5664220"/>
                  <a:pt x="3954588" y="5668389"/>
                </a:cubicBezTo>
                <a:cubicBezTo>
                  <a:pt x="3943477" y="5675735"/>
                  <a:pt x="3935614" y="5673488"/>
                  <a:pt x="3933709" y="5660921"/>
                </a:cubicBezTo>
                <a:cubicBezTo>
                  <a:pt x="3931991" y="5659929"/>
                  <a:pt x="3932984" y="5658209"/>
                  <a:pt x="3931267" y="5657218"/>
                </a:cubicBezTo>
                <a:cubicBezTo>
                  <a:pt x="3925739" y="5631092"/>
                  <a:pt x="3925739" y="5631092"/>
                  <a:pt x="3902792" y="5643071"/>
                </a:cubicBezTo>
                <a:cubicBezTo>
                  <a:pt x="3877859" y="5658491"/>
                  <a:pt x="3857971" y="5649303"/>
                  <a:pt x="3851720" y="5620465"/>
                </a:cubicBezTo>
                <a:cubicBezTo>
                  <a:pt x="3845199" y="5596059"/>
                  <a:pt x="3837605" y="5589381"/>
                  <a:pt x="3811034" y="5587802"/>
                </a:cubicBezTo>
                <a:cubicBezTo>
                  <a:pt x="3784465" y="5586222"/>
                  <a:pt x="3757895" y="5584643"/>
                  <a:pt x="3733580" y="5575191"/>
                </a:cubicBezTo>
                <a:cubicBezTo>
                  <a:pt x="3716135" y="5569707"/>
                  <a:pt x="3703388" y="5560053"/>
                  <a:pt x="3696330" y="5544512"/>
                </a:cubicBezTo>
                <a:cubicBezTo>
                  <a:pt x="3688547" y="5526258"/>
                  <a:pt x="3677974" y="5524740"/>
                  <a:pt x="3663158" y="5534534"/>
                </a:cubicBezTo>
                <a:cubicBezTo>
                  <a:pt x="3645633" y="5545056"/>
                  <a:pt x="3645633" y="5545056"/>
                  <a:pt x="3644265" y="5523625"/>
                </a:cubicBezTo>
                <a:cubicBezTo>
                  <a:pt x="3645339" y="5505898"/>
                  <a:pt x="3644696" y="5487179"/>
                  <a:pt x="3644777" y="5471172"/>
                </a:cubicBezTo>
                <a:cubicBezTo>
                  <a:pt x="3638632" y="5469917"/>
                  <a:pt x="3637369" y="5476069"/>
                  <a:pt x="3633666" y="5478517"/>
                </a:cubicBezTo>
                <a:cubicBezTo>
                  <a:pt x="3618582" y="5492743"/>
                  <a:pt x="3603311" y="5495394"/>
                  <a:pt x="3585411" y="5482766"/>
                </a:cubicBezTo>
                <a:cubicBezTo>
                  <a:pt x="3569952" y="5473841"/>
                  <a:pt x="3555487" y="5463195"/>
                  <a:pt x="3540029" y="5454270"/>
                </a:cubicBezTo>
                <a:cubicBezTo>
                  <a:pt x="3510104" y="5434700"/>
                  <a:pt x="3481548" y="5436561"/>
                  <a:pt x="3451918" y="5456150"/>
                </a:cubicBezTo>
                <a:cubicBezTo>
                  <a:pt x="3439814" y="5465215"/>
                  <a:pt x="3427709" y="5474281"/>
                  <a:pt x="3414612" y="5485066"/>
                </a:cubicBezTo>
                <a:cubicBezTo>
                  <a:pt x="3409915" y="5489236"/>
                  <a:pt x="3402507" y="5494132"/>
                  <a:pt x="3396630" y="5488445"/>
                </a:cubicBezTo>
                <a:cubicBezTo>
                  <a:pt x="3390753" y="5482760"/>
                  <a:pt x="3396443" y="5476870"/>
                  <a:pt x="3399422" y="5471710"/>
                </a:cubicBezTo>
                <a:cubicBezTo>
                  <a:pt x="3405380" y="5461390"/>
                  <a:pt x="3413057" y="5452060"/>
                  <a:pt x="3408441" y="5440222"/>
                </a:cubicBezTo>
                <a:cubicBezTo>
                  <a:pt x="3406268" y="5432087"/>
                  <a:pt x="3413407" y="5431622"/>
                  <a:pt x="3418104" y="5427453"/>
                </a:cubicBezTo>
                <a:cubicBezTo>
                  <a:pt x="3434905" y="5414218"/>
                  <a:pt x="3435443" y="5405354"/>
                  <a:pt x="3416548" y="5394447"/>
                </a:cubicBezTo>
                <a:cubicBezTo>
                  <a:pt x="3394219" y="5381555"/>
                  <a:pt x="3369904" y="5372104"/>
                  <a:pt x="3346314" y="5365364"/>
                </a:cubicBezTo>
                <a:cubicBezTo>
                  <a:pt x="3333298" y="5360142"/>
                  <a:pt x="3317303" y="5360081"/>
                  <a:pt x="3303480" y="5368156"/>
                </a:cubicBezTo>
                <a:cubicBezTo>
                  <a:pt x="3292369" y="5375501"/>
                  <a:pt x="3280802" y="5375702"/>
                  <a:pt x="3268054" y="5366050"/>
                </a:cubicBezTo>
                <a:cubicBezTo>
                  <a:pt x="3231528" y="5338081"/>
                  <a:pt x="3187782" y="5326585"/>
                  <a:pt x="3141781" y="5322961"/>
                </a:cubicBezTo>
                <a:cubicBezTo>
                  <a:pt x="3139071" y="5323690"/>
                  <a:pt x="3139071" y="5323690"/>
                  <a:pt x="3137352" y="5322698"/>
                </a:cubicBezTo>
                <a:cubicBezTo>
                  <a:pt x="3079061" y="5316564"/>
                  <a:pt x="3067306" y="5305191"/>
                  <a:pt x="3059955" y="5250491"/>
                </a:cubicBezTo>
                <a:cubicBezTo>
                  <a:pt x="3052816" y="5250956"/>
                  <a:pt x="3054265" y="5256379"/>
                  <a:pt x="3052279" y="5259820"/>
                </a:cubicBezTo>
                <a:cubicBezTo>
                  <a:pt x="3048037" y="5271132"/>
                  <a:pt x="3041622" y="5274309"/>
                  <a:pt x="3032579" y="5262207"/>
                </a:cubicBezTo>
                <a:cubicBezTo>
                  <a:pt x="3029144" y="5260224"/>
                  <a:pt x="3026970" y="5252087"/>
                  <a:pt x="3023267" y="5254537"/>
                </a:cubicBezTo>
                <a:cubicBezTo>
                  <a:pt x="3016853" y="5257713"/>
                  <a:pt x="3015590" y="5263865"/>
                  <a:pt x="3014329" y="5270018"/>
                </a:cubicBezTo>
                <a:cubicBezTo>
                  <a:pt x="3014060" y="5274450"/>
                  <a:pt x="3012074" y="5277889"/>
                  <a:pt x="3011805" y="5282322"/>
                </a:cubicBezTo>
                <a:cubicBezTo>
                  <a:pt x="3008558" y="5291914"/>
                  <a:pt x="3002412" y="5290659"/>
                  <a:pt x="2999244" y="5284244"/>
                </a:cubicBezTo>
                <a:cubicBezTo>
                  <a:pt x="2988483" y="5271150"/>
                  <a:pt x="2982419" y="5253888"/>
                  <a:pt x="2962989" y="5251844"/>
                </a:cubicBezTo>
                <a:cubicBezTo>
                  <a:pt x="2945275" y="5250791"/>
                  <a:pt x="2931185" y="5263296"/>
                  <a:pt x="2918356" y="5269650"/>
                </a:cubicBezTo>
                <a:cubicBezTo>
                  <a:pt x="2912641" y="5231950"/>
                  <a:pt x="2927001" y="5215011"/>
                  <a:pt x="2963688" y="5210965"/>
                </a:cubicBezTo>
                <a:cubicBezTo>
                  <a:pt x="2965404" y="5211956"/>
                  <a:pt x="2968117" y="5211229"/>
                  <a:pt x="2970827" y="5210500"/>
                </a:cubicBezTo>
                <a:cubicBezTo>
                  <a:pt x="2982394" y="5210298"/>
                  <a:pt x="2999115" y="5213070"/>
                  <a:pt x="3001638" y="5200767"/>
                </a:cubicBezTo>
                <a:cubicBezTo>
                  <a:pt x="3002175" y="5191903"/>
                  <a:pt x="2988433" y="5183970"/>
                  <a:pt x="2979122" y="5176301"/>
                </a:cubicBezTo>
                <a:cubicBezTo>
                  <a:pt x="2956068" y="5160697"/>
                  <a:pt x="2929043" y="5151974"/>
                  <a:pt x="2904003" y="5139811"/>
                </a:cubicBezTo>
                <a:cubicBezTo>
                  <a:pt x="2898851" y="5136836"/>
                  <a:pt x="2892705" y="5135581"/>
                  <a:pt x="2888544" y="5130885"/>
                </a:cubicBezTo>
                <a:cubicBezTo>
                  <a:pt x="2874804" y="5122953"/>
                  <a:pt x="2864768" y="5112570"/>
                  <a:pt x="2848959" y="5124086"/>
                </a:cubicBezTo>
                <a:cubicBezTo>
                  <a:pt x="2841550" y="5128982"/>
                  <a:pt x="2831246" y="5123032"/>
                  <a:pt x="2820670" y="5121514"/>
                </a:cubicBezTo>
                <a:cubicBezTo>
                  <a:pt x="2808380" y="5119005"/>
                  <a:pt x="2796812" y="5119207"/>
                  <a:pt x="2788868" y="5132967"/>
                </a:cubicBezTo>
                <a:cubicBezTo>
                  <a:pt x="2779203" y="5145736"/>
                  <a:pt x="2768176" y="5137074"/>
                  <a:pt x="2757600" y="5135556"/>
                </a:cubicBezTo>
                <a:cubicBezTo>
                  <a:pt x="2748745" y="5135030"/>
                  <a:pt x="2740881" y="5132783"/>
                  <a:pt x="2742411" y="5122199"/>
                </a:cubicBezTo>
                <a:cubicBezTo>
                  <a:pt x="2741954" y="5115056"/>
                  <a:pt x="2739513" y="5111353"/>
                  <a:pt x="2734360" y="5108378"/>
                </a:cubicBezTo>
                <a:cubicBezTo>
                  <a:pt x="2719626" y="5102165"/>
                  <a:pt x="2704892" y="5095951"/>
                  <a:pt x="2696117" y="5079418"/>
                </a:cubicBezTo>
                <a:cubicBezTo>
                  <a:pt x="2691232" y="5072011"/>
                  <a:pt x="2683101" y="5074196"/>
                  <a:pt x="2674969" y="5076382"/>
                </a:cubicBezTo>
                <a:cubicBezTo>
                  <a:pt x="2627893" y="5090484"/>
                  <a:pt x="2585141" y="5077268"/>
                  <a:pt x="2546629" y="5052740"/>
                </a:cubicBezTo>
                <a:cubicBezTo>
                  <a:pt x="2528729" y="5040112"/>
                  <a:pt x="2510828" y="5027483"/>
                  <a:pt x="2488956" y="5021736"/>
                </a:cubicBezTo>
                <a:cubicBezTo>
                  <a:pt x="2471510" y="5016252"/>
                  <a:pt x="2461743" y="5001438"/>
                  <a:pt x="2462090" y="4980997"/>
                </a:cubicBezTo>
                <a:cubicBezTo>
                  <a:pt x="2450257" y="4985632"/>
                  <a:pt x="2442312" y="4999394"/>
                  <a:pt x="2426853" y="4990469"/>
                </a:cubicBezTo>
                <a:cubicBezTo>
                  <a:pt x="2408951" y="4977840"/>
                  <a:pt x="2392044" y="4963491"/>
                  <a:pt x="2387242" y="4940077"/>
                </a:cubicBezTo>
                <a:cubicBezTo>
                  <a:pt x="2385792" y="4934653"/>
                  <a:pt x="2385337" y="4927510"/>
                  <a:pt x="2384881" y="4920367"/>
                </a:cubicBezTo>
                <a:cubicBezTo>
                  <a:pt x="2382707" y="4912230"/>
                  <a:pt x="2384238" y="4901648"/>
                  <a:pt x="2370953" y="4900858"/>
                </a:cubicBezTo>
                <a:cubicBezTo>
                  <a:pt x="2358661" y="4898348"/>
                  <a:pt x="2354688" y="4905228"/>
                  <a:pt x="2350715" y="4912109"/>
                </a:cubicBezTo>
                <a:cubicBezTo>
                  <a:pt x="2333833" y="4941350"/>
                  <a:pt x="2310349" y="4962193"/>
                  <a:pt x="2281981" y="4975630"/>
                </a:cubicBezTo>
                <a:cubicBezTo>
                  <a:pt x="2266441" y="4982712"/>
                  <a:pt x="2252887" y="4986354"/>
                  <a:pt x="2239684" y="4969557"/>
                </a:cubicBezTo>
                <a:cubicBezTo>
                  <a:pt x="2228922" y="4956463"/>
                  <a:pt x="2209492" y="4954419"/>
                  <a:pt x="2193495" y="4954358"/>
                </a:cubicBezTo>
                <a:cubicBezTo>
                  <a:pt x="2173072" y="4954034"/>
                  <a:pt x="2151199" y="4948286"/>
                  <a:pt x="2131312" y="4939098"/>
                </a:cubicBezTo>
                <a:cubicBezTo>
                  <a:pt x="2105279" y="4928654"/>
                  <a:pt x="2075275" y="4925092"/>
                  <a:pt x="2046988" y="4922521"/>
                </a:cubicBezTo>
                <a:cubicBezTo>
                  <a:pt x="2024121" y="4918493"/>
                  <a:pt x="2002973" y="4915457"/>
                  <a:pt x="1983354" y="4901837"/>
                </a:cubicBezTo>
                <a:cubicBezTo>
                  <a:pt x="1966448" y="4887488"/>
                  <a:pt x="1955230" y="4867251"/>
                  <a:pt x="1952145" y="4844829"/>
                </a:cubicBezTo>
                <a:cubicBezTo>
                  <a:pt x="1941359" y="4788145"/>
                  <a:pt x="1916318" y="4775983"/>
                  <a:pt x="1866452" y="4806821"/>
                </a:cubicBezTo>
                <a:cubicBezTo>
                  <a:pt x="1865459" y="4808542"/>
                  <a:pt x="1862748" y="4809270"/>
                  <a:pt x="1861755" y="4810990"/>
                </a:cubicBezTo>
                <a:cubicBezTo>
                  <a:pt x="1840526" y="4823961"/>
                  <a:pt x="1840526" y="4823961"/>
                  <a:pt x="1838434" y="4799819"/>
                </a:cubicBezTo>
                <a:cubicBezTo>
                  <a:pt x="1835347" y="4777396"/>
                  <a:pt x="1826035" y="4769726"/>
                  <a:pt x="1799465" y="4768147"/>
                </a:cubicBezTo>
                <a:cubicBezTo>
                  <a:pt x="1757894" y="4764786"/>
                  <a:pt x="1757894" y="4764786"/>
                  <a:pt x="1738544" y="4746735"/>
                </a:cubicBezTo>
                <a:cubicBezTo>
                  <a:pt x="1755800" y="4740644"/>
                  <a:pt x="1773514" y="4741696"/>
                  <a:pt x="1790234" y="4744469"/>
                </a:cubicBezTo>
                <a:cubicBezTo>
                  <a:pt x="1807948" y="4745522"/>
                  <a:pt x="1825392" y="4751007"/>
                  <a:pt x="1843830" y="4754772"/>
                </a:cubicBezTo>
                <a:cubicBezTo>
                  <a:pt x="1835778" y="4740950"/>
                  <a:pt x="1838033" y="4733078"/>
                  <a:pt x="1849145" y="4725733"/>
                </a:cubicBezTo>
                <a:cubicBezTo>
                  <a:pt x="1861974" y="4719378"/>
                  <a:pt x="1857814" y="4714683"/>
                  <a:pt x="1847508" y="4708733"/>
                </a:cubicBezTo>
                <a:cubicBezTo>
                  <a:pt x="1828615" y="4697825"/>
                  <a:pt x="1808728" y="4688636"/>
                  <a:pt x="1794800" y="4669129"/>
                </a:cubicBezTo>
                <a:cubicBezTo>
                  <a:pt x="1784763" y="4658746"/>
                  <a:pt x="1771478" y="4657957"/>
                  <a:pt x="1758381" y="4668742"/>
                </a:cubicBezTo>
                <a:cubicBezTo>
                  <a:pt x="1753684" y="4672911"/>
                  <a:pt x="1749981" y="4675360"/>
                  <a:pt x="1746089" y="4666233"/>
                </a:cubicBezTo>
                <a:cubicBezTo>
                  <a:pt x="1733154" y="4645003"/>
                  <a:pt x="1733154" y="4645003"/>
                  <a:pt x="1719519" y="4664653"/>
                </a:cubicBezTo>
                <a:cubicBezTo>
                  <a:pt x="1718526" y="4666373"/>
                  <a:pt x="1717533" y="4668093"/>
                  <a:pt x="1713829" y="4670543"/>
                </a:cubicBezTo>
                <a:cubicBezTo>
                  <a:pt x="1712192" y="4653543"/>
                  <a:pt x="1708838" y="4635552"/>
                  <a:pt x="1707203" y="4618553"/>
                </a:cubicBezTo>
                <a:cubicBezTo>
                  <a:pt x="1704760" y="4614850"/>
                  <a:pt x="1708008" y="4605258"/>
                  <a:pt x="1700869" y="4605724"/>
                </a:cubicBezTo>
                <a:cubicBezTo>
                  <a:pt x="1692013" y="4605197"/>
                  <a:pt x="1683157" y="4604670"/>
                  <a:pt x="1677197" y="4614991"/>
                </a:cubicBezTo>
                <a:cubicBezTo>
                  <a:pt x="1672957" y="4626303"/>
                  <a:pt x="1671426" y="4636887"/>
                  <a:pt x="1669896" y="4647471"/>
                </a:cubicBezTo>
                <a:cubicBezTo>
                  <a:pt x="1669359" y="4656334"/>
                  <a:pt x="1665387" y="4663215"/>
                  <a:pt x="1654812" y="4661697"/>
                </a:cubicBezTo>
                <a:cubicBezTo>
                  <a:pt x="1618929" y="4652447"/>
                  <a:pt x="1579076" y="4650078"/>
                  <a:pt x="1543462" y="4636397"/>
                </a:cubicBezTo>
                <a:cubicBezTo>
                  <a:pt x="1526017" y="4630912"/>
                  <a:pt x="1508572" y="4625428"/>
                  <a:pt x="1514612" y="4599100"/>
                </a:cubicBezTo>
                <a:cubicBezTo>
                  <a:pt x="1519121" y="4583356"/>
                  <a:pt x="1492177" y="4558625"/>
                  <a:pt x="1478624" y="4562268"/>
                </a:cubicBezTo>
                <a:cubicBezTo>
                  <a:pt x="1472209" y="4565444"/>
                  <a:pt x="1466787" y="4566901"/>
                  <a:pt x="1467969" y="4576757"/>
                </a:cubicBezTo>
                <a:cubicBezTo>
                  <a:pt x="1469149" y="4586612"/>
                  <a:pt x="1474570" y="4585155"/>
                  <a:pt x="1480716" y="4586410"/>
                </a:cubicBezTo>
                <a:cubicBezTo>
                  <a:pt x="1490566" y="4585217"/>
                  <a:pt x="1501140" y="4586735"/>
                  <a:pt x="1502321" y="4596590"/>
                </a:cubicBezTo>
                <a:cubicBezTo>
                  <a:pt x="1504494" y="4604725"/>
                  <a:pt x="1502239" y="4612597"/>
                  <a:pt x="1493113" y="4616503"/>
                </a:cubicBezTo>
                <a:cubicBezTo>
                  <a:pt x="1482995" y="4622128"/>
                  <a:pt x="1474863" y="4624313"/>
                  <a:pt x="1467537" y="4613203"/>
                </a:cubicBezTo>
                <a:cubicBezTo>
                  <a:pt x="1459218" y="4603813"/>
                  <a:pt x="1452079" y="4604279"/>
                  <a:pt x="1445126" y="4616319"/>
                </a:cubicBezTo>
                <a:cubicBezTo>
                  <a:pt x="1443141" y="4619759"/>
                  <a:pt x="1442148" y="4621480"/>
                  <a:pt x="1440162" y="4624920"/>
                </a:cubicBezTo>
                <a:cubicBezTo>
                  <a:pt x="1436457" y="4627368"/>
                  <a:pt x="1433478" y="4632528"/>
                  <a:pt x="1429050" y="4632265"/>
                </a:cubicBezTo>
                <a:cubicBezTo>
                  <a:pt x="1422905" y="4631010"/>
                  <a:pt x="1424165" y="4624858"/>
                  <a:pt x="1421724" y="4621155"/>
                </a:cubicBezTo>
                <a:cubicBezTo>
                  <a:pt x="1416653" y="4602173"/>
                  <a:pt x="1407877" y="4585639"/>
                  <a:pt x="1387991" y="4576451"/>
                </a:cubicBezTo>
                <a:cubicBezTo>
                  <a:pt x="1379402" y="4571492"/>
                  <a:pt x="1373256" y="4570238"/>
                  <a:pt x="1369015" y="4581550"/>
                </a:cubicBezTo>
                <a:cubicBezTo>
                  <a:pt x="1365042" y="4588430"/>
                  <a:pt x="1361070" y="4595310"/>
                  <a:pt x="1357098" y="4602191"/>
                </a:cubicBezTo>
                <a:cubicBezTo>
                  <a:pt x="1343732" y="4617409"/>
                  <a:pt x="1336592" y="4617874"/>
                  <a:pt x="1321403" y="4604517"/>
                </a:cubicBezTo>
                <a:cubicBezTo>
                  <a:pt x="1312091" y="4596847"/>
                  <a:pt x="1301516" y="4595329"/>
                  <a:pt x="1291211" y="4589379"/>
                </a:cubicBezTo>
                <a:cubicBezTo>
                  <a:pt x="1273042" y="4581182"/>
                  <a:pt x="1263273" y="4566369"/>
                  <a:pt x="1266333" y="4545201"/>
                </a:cubicBezTo>
                <a:cubicBezTo>
                  <a:pt x="1266146" y="4533626"/>
                  <a:pt x="1266952" y="4520330"/>
                  <a:pt x="1267759" y="4507035"/>
                </a:cubicBezTo>
                <a:cubicBezTo>
                  <a:pt x="1272910" y="4510010"/>
                  <a:pt x="1276346" y="4511993"/>
                  <a:pt x="1279782" y="4513976"/>
                </a:cubicBezTo>
                <a:cubicBezTo>
                  <a:pt x="1314857" y="4536521"/>
                  <a:pt x="1316575" y="4537513"/>
                  <a:pt x="1349185" y="4512764"/>
                </a:cubicBezTo>
                <a:cubicBezTo>
                  <a:pt x="1358579" y="4504427"/>
                  <a:pt x="1368429" y="4503233"/>
                  <a:pt x="1378734" y="4509183"/>
                </a:cubicBezTo>
                <a:cubicBezTo>
                  <a:pt x="1415072" y="4525576"/>
                  <a:pt x="1452941" y="4531385"/>
                  <a:pt x="1492071" y="4531042"/>
                </a:cubicBezTo>
                <a:cubicBezTo>
                  <a:pt x="1541051" y="4529506"/>
                  <a:pt x="1588232" y="4542986"/>
                  <a:pt x="1635682" y="4552033"/>
                </a:cubicBezTo>
                <a:cubicBezTo>
                  <a:pt x="1662975" y="4556323"/>
                  <a:pt x="1688553" y="4559623"/>
                  <a:pt x="1716653" y="4550619"/>
                </a:cubicBezTo>
                <a:cubicBezTo>
                  <a:pt x="1735628" y="4545520"/>
                  <a:pt x="1752079" y="4552725"/>
                  <a:pt x="1767538" y="4561650"/>
                </a:cubicBezTo>
                <a:cubicBezTo>
                  <a:pt x="1789142" y="4571829"/>
                  <a:pt x="1809029" y="4581017"/>
                  <a:pt x="1827629" y="4552768"/>
                </a:cubicBezTo>
                <a:cubicBezTo>
                  <a:pt x="1836591" y="4580877"/>
                  <a:pt x="1856747" y="4585633"/>
                  <a:pt x="1879881" y="4585229"/>
                </a:cubicBezTo>
                <a:cubicBezTo>
                  <a:pt x="1906719" y="4582377"/>
                  <a:pt x="1929049" y="4595269"/>
                  <a:pt x="1952639" y="4602008"/>
                </a:cubicBezTo>
                <a:cubicBezTo>
                  <a:pt x="1977947" y="4609740"/>
                  <a:pt x="2001807" y="4612046"/>
                  <a:pt x="2026927" y="4608203"/>
                </a:cubicBezTo>
                <a:cubicBezTo>
                  <a:pt x="2040481" y="4604561"/>
                  <a:pt x="2055483" y="4606342"/>
                  <a:pt x="2068230" y="4615995"/>
                </a:cubicBezTo>
                <a:cubicBezTo>
                  <a:pt x="2084413" y="4627632"/>
                  <a:pt x="2101858" y="4633117"/>
                  <a:pt x="2121558" y="4630729"/>
                </a:cubicBezTo>
                <a:cubicBezTo>
                  <a:pt x="2183367" y="4622839"/>
                  <a:pt x="2239860" y="4643988"/>
                  <a:pt x="2296622" y="4660705"/>
                </a:cubicBezTo>
                <a:cubicBezTo>
                  <a:pt x="2332505" y="4669955"/>
                  <a:pt x="2368387" y="4679204"/>
                  <a:pt x="2406069" y="4673438"/>
                </a:cubicBezTo>
                <a:cubicBezTo>
                  <a:pt x="2419622" y="4669796"/>
                  <a:pt x="2434893" y="4667145"/>
                  <a:pt x="2428103" y="4647171"/>
                </a:cubicBezTo>
                <a:cubicBezTo>
                  <a:pt x="2427648" y="4640028"/>
                  <a:pt x="2431351" y="4637579"/>
                  <a:pt x="2435055" y="4635130"/>
                </a:cubicBezTo>
                <a:cubicBezTo>
                  <a:pt x="2442463" y="4630234"/>
                  <a:pt x="2448878" y="4627057"/>
                  <a:pt x="2455292" y="4623879"/>
                </a:cubicBezTo>
                <a:cubicBezTo>
                  <a:pt x="2490075" y="4607266"/>
                  <a:pt x="2507251" y="4617183"/>
                  <a:pt x="2504834" y="4657070"/>
                </a:cubicBezTo>
                <a:cubicBezTo>
                  <a:pt x="2505558" y="4659781"/>
                  <a:pt x="2504565" y="4661501"/>
                  <a:pt x="2506014" y="4666926"/>
                </a:cubicBezTo>
                <a:cubicBezTo>
                  <a:pt x="2517395" y="4655148"/>
                  <a:pt x="2526788" y="4646810"/>
                  <a:pt x="2538167" y="4635032"/>
                </a:cubicBezTo>
                <a:cubicBezTo>
                  <a:pt x="2541066" y="4645880"/>
                  <a:pt x="2540529" y="4654744"/>
                  <a:pt x="2542702" y="4662878"/>
                </a:cubicBezTo>
                <a:cubicBezTo>
                  <a:pt x="2549410" y="4698860"/>
                  <a:pt x="2557998" y="4703818"/>
                  <a:pt x="2591788" y="4688925"/>
                </a:cubicBezTo>
                <a:cubicBezTo>
                  <a:pt x="2606335" y="4683563"/>
                  <a:pt x="2619163" y="4677209"/>
                  <a:pt x="2631993" y="4670856"/>
                </a:cubicBezTo>
                <a:cubicBezTo>
                  <a:pt x="2659636" y="4654707"/>
                  <a:pt x="2665783" y="4655962"/>
                  <a:pt x="2685589" y="4681158"/>
                </a:cubicBezTo>
                <a:cubicBezTo>
                  <a:pt x="2693639" y="4694980"/>
                  <a:pt x="2706199" y="4693057"/>
                  <a:pt x="2717766" y="4692854"/>
                </a:cubicBezTo>
                <a:cubicBezTo>
                  <a:pt x="2747316" y="4689275"/>
                  <a:pt x="2747316" y="4689275"/>
                  <a:pt x="2750857" y="4718840"/>
                </a:cubicBezTo>
                <a:cubicBezTo>
                  <a:pt x="2759982" y="4714934"/>
                  <a:pt x="2767659" y="4705606"/>
                  <a:pt x="2778956" y="4709836"/>
                </a:cubicBezTo>
                <a:cubicBezTo>
                  <a:pt x="2791249" y="4712345"/>
                  <a:pt x="2794147" y="4723192"/>
                  <a:pt x="2799756" y="4733312"/>
                </a:cubicBezTo>
                <a:cubicBezTo>
                  <a:pt x="2807081" y="4744420"/>
                  <a:pt x="2814945" y="4746667"/>
                  <a:pt x="2827506" y="4744745"/>
                </a:cubicBezTo>
                <a:cubicBezTo>
                  <a:pt x="2849916" y="4741630"/>
                  <a:pt x="2869160" y="4732099"/>
                  <a:pt x="2890845" y="4726272"/>
                </a:cubicBezTo>
                <a:cubicBezTo>
                  <a:pt x="2901688" y="4723358"/>
                  <a:pt x="2908827" y="4722893"/>
                  <a:pt x="2910463" y="4739892"/>
                </a:cubicBezTo>
                <a:cubicBezTo>
                  <a:pt x="2910382" y="4755899"/>
                  <a:pt x="2921412" y="4764560"/>
                  <a:pt x="2939124" y="4765613"/>
                </a:cubicBezTo>
                <a:cubicBezTo>
                  <a:pt x="2953403" y="4764683"/>
                  <a:pt x="2969399" y="4764744"/>
                  <a:pt x="2984133" y="4770958"/>
                </a:cubicBezTo>
                <a:cubicBezTo>
                  <a:pt x="2997148" y="4776179"/>
                  <a:pt x="2998679" y="4765595"/>
                  <a:pt x="3001927" y="4756003"/>
                </a:cubicBezTo>
                <a:cubicBezTo>
                  <a:pt x="3002920" y="4754283"/>
                  <a:pt x="3000478" y="4750580"/>
                  <a:pt x="3000478" y="4750580"/>
                </a:cubicBezTo>
                <a:cubicBezTo>
                  <a:pt x="2976082" y="4757136"/>
                  <a:pt x="2976432" y="4736696"/>
                  <a:pt x="2974527" y="4724129"/>
                </a:cubicBezTo>
                <a:cubicBezTo>
                  <a:pt x="2970180" y="4707859"/>
                  <a:pt x="2989611" y="4709903"/>
                  <a:pt x="3001715" y="4700838"/>
                </a:cubicBezTo>
                <a:cubicBezTo>
                  <a:pt x="2987705" y="4697337"/>
                  <a:pt x="2975683" y="4690395"/>
                  <a:pt x="2964383" y="4686165"/>
                </a:cubicBezTo>
                <a:cubicBezTo>
                  <a:pt x="2950374" y="4682663"/>
                  <a:pt x="2943772" y="4674265"/>
                  <a:pt x="2938164" y="4664146"/>
                </a:cubicBezTo>
                <a:cubicBezTo>
                  <a:pt x="2934997" y="4657731"/>
                  <a:pt x="2939238" y="4646419"/>
                  <a:pt x="2931374" y="4644172"/>
                </a:cubicBezTo>
                <a:cubicBezTo>
                  <a:pt x="2917366" y="4640671"/>
                  <a:pt x="2903624" y="4632737"/>
                  <a:pt x="2887361" y="4637108"/>
                </a:cubicBezTo>
                <a:cubicBezTo>
                  <a:pt x="2883656" y="4639557"/>
                  <a:pt x="2880946" y="4640286"/>
                  <a:pt x="2872813" y="4642471"/>
                </a:cubicBezTo>
                <a:cubicBezTo>
                  <a:pt x="2883013" y="4620837"/>
                  <a:pt x="2895655" y="4602908"/>
                  <a:pt x="2904861" y="4582996"/>
                </a:cubicBezTo>
                <a:cubicBezTo>
                  <a:pt x="2907117" y="4575124"/>
                  <a:pt x="2915248" y="4572938"/>
                  <a:pt x="2922119" y="4576905"/>
                </a:cubicBezTo>
                <a:cubicBezTo>
                  <a:pt x="2929982" y="4579152"/>
                  <a:pt x="2930438" y="4586295"/>
                  <a:pt x="2927459" y="4591456"/>
                </a:cubicBezTo>
                <a:cubicBezTo>
                  <a:pt x="2925204" y="4599328"/>
                  <a:pt x="2922950" y="4607200"/>
                  <a:pt x="2933523" y="4608718"/>
                </a:cubicBezTo>
                <a:cubicBezTo>
                  <a:pt x="2942380" y="4609244"/>
                  <a:pt x="2946352" y="4602364"/>
                  <a:pt x="2948607" y="4594492"/>
                </a:cubicBezTo>
                <a:cubicBezTo>
                  <a:pt x="2952205" y="4564460"/>
                  <a:pt x="2940451" y="4553087"/>
                  <a:pt x="2911626" y="4559380"/>
                </a:cubicBezTo>
                <a:cubicBezTo>
                  <a:pt x="2898072" y="4563022"/>
                  <a:pt x="2891927" y="4561767"/>
                  <a:pt x="2892007" y="4545760"/>
                </a:cubicBezTo>
                <a:cubicBezTo>
                  <a:pt x="2895337" y="4520160"/>
                  <a:pt x="2885299" y="4509778"/>
                  <a:pt x="2860717" y="4504759"/>
                </a:cubicBezTo>
                <a:cubicBezTo>
                  <a:pt x="2848424" y="4502249"/>
                  <a:pt x="2837125" y="4498020"/>
                  <a:pt x="2824834" y="4495509"/>
                </a:cubicBezTo>
                <a:cubicBezTo>
                  <a:pt x="2800250" y="4490490"/>
                  <a:pt x="2785704" y="4495852"/>
                  <a:pt x="2774511" y="4519205"/>
                </a:cubicBezTo>
                <a:cubicBezTo>
                  <a:pt x="2765573" y="4534686"/>
                  <a:pt x="2764499" y="4552413"/>
                  <a:pt x="2752126" y="4565911"/>
                </a:cubicBezTo>
                <a:cubicBezTo>
                  <a:pt x="2717986" y="4601244"/>
                  <a:pt x="2656714" y="4600269"/>
                  <a:pt x="2620001" y="4560726"/>
                </a:cubicBezTo>
                <a:cubicBezTo>
                  <a:pt x="2610688" y="4553056"/>
                  <a:pt x="2604354" y="4540225"/>
                  <a:pt x="2596036" y="4530836"/>
                </a:cubicBezTo>
                <a:cubicBezTo>
                  <a:pt x="2585274" y="4517742"/>
                  <a:pt x="2575423" y="4518935"/>
                  <a:pt x="2567481" y="4532697"/>
                </a:cubicBezTo>
                <a:cubicBezTo>
                  <a:pt x="2563776" y="4535144"/>
                  <a:pt x="2562783" y="4536865"/>
                  <a:pt x="2562515" y="4541297"/>
                </a:cubicBezTo>
                <a:cubicBezTo>
                  <a:pt x="2549605" y="4563659"/>
                  <a:pt x="2549605" y="4563659"/>
                  <a:pt x="2532966" y="4544878"/>
                </a:cubicBezTo>
                <a:cubicBezTo>
                  <a:pt x="2525369" y="4538199"/>
                  <a:pt x="2519950" y="4539657"/>
                  <a:pt x="2511093" y="4539129"/>
                </a:cubicBezTo>
                <a:cubicBezTo>
                  <a:pt x="2485247" y="4540263"/>
                  <a:pt x="2474217" y="4531601"/>
                  <a:pt x="2477546" y="4506001"/>
                </a:cubicBezTo>
                <a:cubicBezTo>
                  <a:pt x="2479882" y="4482122"/>
                  <a:pt x="2473281" y="4473724"/>
                  <a:pt x="2453125" y="4468968"/>
                </a:cubicBezTo>
                <a:cubicBezTo>
                  <a:pt x="2434688" y="4465203"/>
                  <a:pt x="2417697" y="4466861"/>
                  <a:pt x="2401166" y="4475663"/>
                </a:cubicBezTo>
                <a:cubicBezTo>
                  <a:pt x="2387344" y="4483738"/>
                  <a:pt x="2375240" y="4492803"/>
                  <a:pt x="2360694" y="4498166"/>
                </a:cubicBezTo>
                <a:cubicBezTo>
                  <a:pt x="2333316" y="4509882"/>
                  <a:pt x="2314880" y="4506117"/>
                  <a:pt x="2295799" y="4483633"/>
                </a:cubicBezTo>
                <a:cubicBezTo>
                  <a:pt x="2289196" y="4475235"/>
                  <a:pt x="2284044" y="4472260"/>
                  <a:pt x="2274919" y="4476166"/>
                </a:cubicBezTo>
                <a:cubicBezTo>
                  <a:pt x="2262089" y="4482519"/>
                  <a:pt x="2248806" y="4481730"/>
                  <a:pt x="2234795" y="4478228"/>
                </a:cubicBezTo>
                <a:cubicBezTo>
                  <a:pt x="2224222" y="4476710"/>
                  <a:pt x="2214640" y="4473472"/>
                  <a:pt x="2204065" y="4471954"/>
                </a:cubicBezTo>
                <a:cubicBezTo>
                  <a:pt x="2198645" y="4473411"/>
                  <a:pt x="2191048" y="4466732"/>
                  <a:pt x="2188795" y="4474605"/>
                </a:cubicBezTo>
                <a:cubicBezTo>
                  <a:pt x="2185816" y="4479765"/>
                  <a:pt x="2191692" y="4485452"/>
                  <a:pt x="2196846" y="4488427"/>
                </a:cubicBezTo>
                <a:cubicBezTo>
                  <a:pt x="2202723" y="4494113"/>
                  <a:pt x="2210318" y="4500792"/>
                  <a:pt x="2207070" y="4510384"/>
                </a:cubicBezTo>
                <a:cubicBezTo>
                  <a:pt x="2205808" y="4516535"/>
                  <a:pt x="2200387" y="4517993"/>
                  <a:pt x="2195959" y="4517729"/>
                </a:cubicBezTo>
                <a:cubicBezTo>
                  <a:pt x="2184392" y="4517931"/>
                  <a:pt x="2178514" y="4512244"/>
                  <a:pt x="2171913" y="4503846"/>
                </a:cubicBezTo>
                <a:cubicBezTo>
                  <a:pt x="2172906" y="4502126"/>
                  <a:pt x="2171187" y="4501134"/>
                  <a:pt x="2171187" y="4501134"/>
                </a:cubicBezTo>
                <a:cubicBezTo>
                  <a:pt x="2164024" y="4458010"/>
                  <a:pt x="2135281" y="4448295"/>
                  <a:pt x="2097144" y="4446918"/>
                </a:cubicBezTo>
                <a:cubicBezTo>
                  <a:pt x="2089011" y="4449104"/>
                  <a:pt x="2081148" y="4446857"/>
                  <a:pt x="2072292" y="4446330"/>
                </a:cubicBezTo>
                <a:cubicBezTo>
                  <a:pt x="2029994" y="4440258"/>
                  <a:pt x="2014348" y="4419757"/>
                  <a:pt x="2020470" y="4377422"/>
                </a:cubicBezTo>
                <a:cubicBezTo>
                  <a:pt x="2021732" y="4371270"/>
                  <a:pt x="2026698" y="4362670"/>
                  <a:pt x="2018109" y="4357711"/>
                </a:cubicBezTo>
                <a:cubicBezTo>
                  <a:pt x="2011239" y="4353745"/>
                  <a:pt x="2003107" y="4355930"/>
                  <a:pt x="1995699" y="4360828"/>
                </a:cubicBezTo>
                <a:cubicBezTo>
                  <a:pt x="1988023" y="4370156"/>
                  <a:pt x="1977905" y="4375782"/>
                  <a:pt x="1969504" y="4382398"/>
                </a:cubicBezTo>
                <a:cubicBezTo>
                  <a:pt x="1964351" y="4379424"/>
                  <a:pt x="1966337" y="4375983"/>
                  <a:pt x="1966606" y="4371552"/>
                </a:cubicBezTo>
                <a:cubicBezTo>
                  <a:pt x="1967143" y="4362688"/>
                  <a:pt x="1975087" y="4348928"/>
                  <a:pt x="1956382" y="4349595"/>
                </a:cubicBezTo>
                <a:cubicBezTo>
                  <a:pt x="1942104" y="4350525"/>
                  <a:pt x="1926377" y="4346031"/>
                  <a:pt x="1929462" y="4368454"/>
                </a:cubicBezTo>
                <a:cubicBezTo>
                  <a:pt x="1928657" y="4381750"/>
                  <a:pt x="1922966" y="4387638"/>
                  <a:pt x="1908957" y="4384137"/>
                </a:cubicBezTo>
                <a:cubicBezTo>
                  <a:pt x="1899375" y="4380899"/>
                  <a:pt x="1888533" y="4383813"/>
                  <a:pt x="1878952" y="4380575"/>
                </a:cubicBezTo>
                <a:cubicBezTo>
                  <a:pt x="1871088" y="4378328"/>
                  <a:pt x="1865398" y="4384217"/>
                  <a:pt x="1858715" y="4391826"/>
                </a:cubicBezTo>
                <a:cubicBezTo>
                  <a:pt x="1856728" y="4395265"/>
                  <a:pt x="1852757" y="4402146"/>
                  <a:pt x="1846611" y="4400891"/>
                </a:cubicBezTo>
                <a:cubicBezTo>
                  <a:pt x="1838748" y="4398645"/>
                  <a:pt x="1841002" y="4390773"/>
                  <a:pt x="1841271" y="4386341"/>
                </a:cubicBezTo>
                <a:cubicBezTo>
                  <a:pt x="1842800" y="4375758"/>
                  <a:pt x="1839634" y="4369342"/>
                  <a:pt x="1827073" y="4371264"/>
                </a:cubicBezTo>
                <a:cubicBezTo>
                  <a:pt x="1773128" y="4381401"/>
                  <a:pt x="1719264" y="4375530"/>
                  <a:pt x="1666849" y="4375084"/>
                </a:cubicBezTo>
                <a:cubicBezTo>
                  <a:pt x="1649136" y="4374031"/>
                  <a:pt x="1631423" y="4372978"/>
                  <a:pt x="1614435" y="4374637"/>
                </a:cubicBezTo>
                <a:cubicBezTo>
                  <a:pt x="1594735" y="4377023"/>
                  <a:pt x="1576297" y="4373259"/>
                  <a:pt x="1560114" y="4361623"/>
                </a:cubicBezTo>
                <a:cubicBezTo>
                  <a:pt x="1546373" y="4353689"/>
                  <a:pt x="1530377" y="4353628"/>
                  <a:pt x="1514382" y="4353566"/>
                </a:cubicBezTo>
                <a:cubicBezTo>
                  <a:pt x="1529279" y="4327765"/>
                  <a:pt x="1541464" y="4302693"/>
                  <a:pt x="1572275" y="4292960"/>
                </a:cubicBezTo>
                <a:cubicBezTo>
                  <a:pt x="1585105" y="4286606"/>
                  <a:pt x="1586902" y="4271590"/>
                  <a:pt x="1593855" y="4259549"/>
                </a:cubicBezTo>
                <a:cubicBezTo>
                  <a:pt x="1595116" y="4253397"/>
                  <a:pt x="1597371" y="4245525"/>
                  <a:pt x="1600350" y="4240365"/>
                </a:cubicBezTo>
                <a:cubicBezTo>
                  <a:pt x="1614710" y="4223427"/>
                  <a:pt x="1600968" y="4215494"/>
                  <a:pt x="1586959" y="4211993"/>
                </a:cubicBezTo>
                <a:cubicBezTo>
                  <a:pt x="1570508" y="4204788"/>
                  <a:pt x="1550084" y="4204463"/>
                  <a:pt x="1532558" y="4214986"/>
                </a:cubicBezTo>
                <a:cubicBezTo>
                  <a:pt x="1515756" y="4228220"/>
                  <a:pt x="1502740" y="4222999"/>
                  <a:pt x="1489268" y="4210634"/>
                </a:cubicBezTo>
                <a:cubicBezTo>
                  <a:pt x="1486827" y="4206930"/>
                  <a:pt x="1483391" y="4204947"/>
                  <a:pt x="1479956" y="4202963"/>
                </a:cubicBezTo>
                <a:cubicBezTo>
                  <a:pt x="1468201" y="4191590"/>
                  <a:pt x="1456633" y="4191792"/>
                  <a:pt x="1447695" y="4207273"/>
                </a:cubicBezTo>
                <a:cubicBezTo>
                  <a:pt x="1441737" y="4217594"/>
                  <a:pt x="1434330" y="4222491"/>
                  <a:pt x="1429983" y="4206220"/>
                </a:cubicBezTo>
                <a:cubicBezTo>
                  <a:pt x="1422925" y="4190678"/>
                  <a:pt x="1413881" y="4178577"/>
                  <a:pt x="1396892" y="4180235"/>
                </a:cubicBezTo>
                <a:cubicBezTo>
                  <a:pt x="1379180" y="4179182"/>
                  <a:pt x="1365357" y="4187257"/>
                  <a:pt x="1358137" y="4203729"/>
                </a:cubicBezTo>
                <a:cubicBezTo>
                  <a:pt x="1351910" y="4218481"/>
                  <a:pt x="1340074" y="4223115"/>
                  <a:pt x="1325071" y="4221334"/>
                </a:cubicBezTo>
                <a:cubicBezTo>
                  <a:pt x="1311786" y="4220544"/>
                  <a:pt x="1298770" y="4215322"/>
                  <a:pt x="1289107" y="4228092"/>
                </a:cubicBezTo>
                <a:cubicBezTo>
                  <a:pt x="1286128" y="4233251"/>
                  <a:pt x="1282962" y="4226837"/>
                  <a:pt x="1282237" y="4224125"/>
                </a:cubicBezTo>
                <a:cubicBezTo>
                  <a:pt x="1271476" y="4211031"/>
                  <a:pt x="1278427" y="4198991"/>
                  <a:pt x="1285379" y="4186951"/>
                </a:cubicBezTo>
                <a:cubicBezTo>
                  <a:pt x="1296572" y="4163597"/>
                  <a:pt x="1295204" y="4142166"/>
                  <a:pt x="1278565" y="4123386"/>
                </a:cubicBezTo>
                <a:cubicBezTo>
                  <a:pt x="1276848" y="4122394"/>
                  <a:pt x="1275129" y="4121403"/>
                  <a:pt x="1274136" y="4123123"/>
                </a:cubicBezTo>
                <a:cubicBezTo>
                  <a:pt x="1252183" y="4133383"/>
                  <a:pt x="1236268" y="4117314"/>
                  <a:pt x="1219092" y="4107397"/>
                </a:cubicBezTo>
                <a:cubicBezTo>
                  <a:pt x="1192335" y="4094242"/>
                  <a:pt x="1184203" y="4096428"/>
                  <a:pt x="1164153" y="4119254"/>
                </a:cubicBezTo>
                <a:cubicBezTo>
                  <a:pt x="1152667" y="4103449"/>
                  <a:pt x="1154198" y="4092865"/>
                  <a:pt x="1168557" y="4075927"/>
                </a:cubicBezTo>
                <a:cubicBezTo>
                  <a:pt x="1195290" y="4045492"/>
                  <a:pt x="1195290" y="4045492"/>
                  <a:pt x="1156697" y="4036971"/>
                </a:cubicBezTo>
                <a:cubicBezTo>
                  <a:pt x="1112226" y="4022763"/>
                  <a:pt x="1070117" y="4028267"/>
                  <a:pt x="1031361" y="4051759"/>
                </a:cubicBezTo>
                <a:cubicBezTo>
                  <a:pt x="1017539" y="4059834"/>
                  <a:pt x="1006696" y="4062748"/>
                  <a:pt x="993680" y="4057527"/>
                </a:cubicBezTo>
                <a:cubicBezTo>
                  <a:pt x="976236" y="4052041"/>
                  <a:pt x="967916" y="4042652"/>
                  <a:pt x="973418" y="4025187"/>
                </a:cubicBezTo>
                <a:cubicBezTo>
                  <a:pt x="981983" y="3986555"/>
                  <a:pt x="974656" y="3975446"/>
                  <a:pt x="937056" y="3965205"/>
                </a:cubicBezTo>
                <a:cubicBezTo>
                  <a:pt x="929192" y="3962958"/>
                  <a:pt x="924039" y="3959983"/>
                  <a:pt x="917169" y="3956016"/>
                </a:cubicBezTo>
                <a:cubicBezTo>
                  <a:pt x="916445" y="3953305"/>
                  <a:pt x="916445" y="3953305"/>
                  <a:pt x="914726" y="3952313"/>
                </a:cubicBezTo>
                <a:cubicBezTo>
                  <a:pt x="914726" y="3952313"/>
                  <a:pt x="915452" y="3955025"/>
                  <a:pt x="914459" y="3956744"/>
                </a:cubicBezTo>
                <a:cubicBezTo>
                  <a:pt x="911479" y="3961905"/>
                  <a:pt x="909224" y="3969777"/>
                  <a:pt x="907963" y="3975929"/>
                </a:cubicBezTo>
                <a:cubicBezTo>
                  <a:pt x="900929" y="4003978"/>
                  <a:pt x="876265" y="4014964"/>
                  <a:pt x="849508" y="4001810"/>
                </a:cubicBezTo>
                <a:cubicBezTo>
                  <a:pt x="834050" y="3992885"/>
                  <a:pt x="822294" y="3981512"/>
                  <a:pt x="815237" y="3965970"/>
                </a:cubicBezTo>
                <a:cubicBezTo>
                  <a:pt x="808904" y="3953139"/>
                  <a:pt x="799591" y="3945469"/>
                  <a:pt x="784319" y="3948120"/>
                </a:cubicBezTo>
                <a:cubicBezTo>
                  <a:pt x="776188" y="3950304"/>
                  <a:pt x="764621" y="3950507"/>
                  <a:pt x="764433" y="3938931"/>
                </a:cubicBezTo>
                <a:cubicBezTo>
                  <a:pt x="765963" y="3928347"/>
                  <a:pt x="769212" y="3918755"/>
                  <a:pt x="781772" y="3916833"/>
                </a:cubicBezTo>
                <a:cubicBezTo>
                  <a:pt x="826324" y="3915034"/>
                  <a:pt x="860463" y="3879701"/>
                  <a:pt x="904746" y="3882334"/>
                </a:cubicBezTo>
                <a:cubicBezTo>
                  <a:pt x="915320" y="3883852"/>
                  <a:pt x="924714" y="3875515"/>
                  <a:pt x="931397" y="3867906"/>
                </a:cubicBezTo>
                <a:cubicBezTo>
                  <a:pt x="947018" y="3844816"/>
                  <a:pt x="970690" y="3835548"/>
                  <a:pt x="995086" y="3828993"/>
                </a:cubicBezTo>
                <a:cubicBezTo>
                  <a:pt x="1015780" y="3824885"/>
                  <a:pt x="1037464" y="3819058"/>
                  <a:pt x="1056976" y="3805096"/>
                </a:cubicBezTo>
                <a:cubicBezTo>
                  <a:pt x="1070799" y="3797021"/>
                  <a:pt x="1077669" y="3800988"/>
                  <a:pt x="1080299" y="3816266"/>
                </a:cubicBezTo>
                <a:cubicBezTo>
                  <a:pt x="1082740" y="3819970"/>
                  <a:pt x="1079761" y="3825130"/>
                  <a:pt x="1084914" y="3828105"/>
                </a:cubicBezTo>
                <a:cubicBezTo>
                  <a:pt x="1091328" y="3824929"/>
                  <a:pt x="1089880" y="3819504"/>
                  <a:pt x="1092859" y="3814345"/>
                </a:cubicBezTo>
                <a:cubicBezTo>
                  <a:pt x="1098362" y="3796880"/>
                  <a:pt x="1122033" y="3787612"/>
                  <a:pt x="1137492" y="3796537"/>
                </a:cubicBezTo>
                <a:cubicBezTo>
                  <a:pt x="1146805" y="3804207"/>
                  <a:pt x="1142832" y="3811088"/>
                  <a:pt x="1140576" y="3818961"/>
                </a:cubicBezTo>
                <a:cubicBezTo>
                  <a:pt x="1136605" y="3825840"/>
                  <a:pt x="1131639" y="3834440"/>
                  <a:pt x="1139503" y="3836687"/>
                </a:cubicBezTo>
                <a:cubicBezTo>
                  <a:pt x="1148091" y="3841645"/>
                  <a:pt x="1157216" y="3837740"/>
                  <a:pt x="1162182" y="3829139"/>
                </a:cubicBezTo>
                <a:cubicBezTo>
                  <a:pt x="1162450" y="3824708"/>
                  <a:pt x="1164436" y="3821268"/>
                  <a:pt x="1165429" y="3819548"/>
                </a:cubicBezTo>
                <a:cubicBezTo>
                  <a:pt x="1171656" y="3804795"/>
                  <a:pt x="1182768" y="3797450"/>
                  <a:pt x="1198495" y="3801943"/>
                </a:cubicBezTo>
                <a:cubicBezTo>
                  <a:pt x="1216933" y="3805708"/>
                  <a:pt x="1235370" y="3809471"/>
                  <a:pt x="1252090" y="3812245"/>
                </a:cubicBezTo>
                <a:cubicBezTo>
                  <a:pt x="1267818" y="3816738"/>
                  <a:pt x="1281371" y="3813095"/>
                  <a:pt x="1291033" y="3800327"/>
                </a:cubicBezTo>
                <a:cubicBezTo>
                  <a:pt x="1298710" y="3790997"/>
                  <a:pt x="1303138" y="3791260"/>
                  <a:pt x="1308747" y="3801380"/>
                </a:cubicBezTo>
                <a:cubicBezTo>
                  <a:pt x="1314087" y="3815930"/>
                  <a:pt x="1328096" y="3819432"/>
                  <a:pt x="1342106" y="3822933"/>
                </a:cubicBezTo>
                <a:cubicBezTo>
                  <a:pt x="1383678" y="3826293"/>
                  <a:pt x="1419291" y="3839975"/>
                  <a:pt x="1449671" y="3866687"/>
                </a:cubicBezTo>
                <a:cubicBezTo>
                  <a:pt x="1464861" y="3880045"/>
                  <a:pt x="1494678" y="3872032"/>
                  <a:pt x="1505602" y="3853111"/>
                </a:cubicBezTo>
                <a:cubicBezTo>
                  <a:pt x="1508582" y="3847951"/>
                  <a:pt x="1503698" y="3840544"/>
                  <a:pt x="1502249" y="3835120"/>
                </a:cubicBezTo>
                <a:cubicBezTo>
                  <a:pt x="1499432" y="3808266"/>
                  <a:pt x="1484511" y="3790477"/>
                  <a:pt x="1457942" y="3788898"/>
                </a:cubicBezTo>
                <a:cubicBezTo>
                  <a:pt x="1450802" y="3789364"/>
                  <a:pt x="1447367" y="3787380"/>
                  <a:pt x="1446910" y="3780237"/>
                </a:cubicBezTo>
                <a:cubicBezTo>
                  <a:pt x="1445461" y="3774813"/>
                  <a:pt x="1450159" y="3770644"/>
                  <a:pt x="1455581" y="3769188"/>
                </a:cubicBezTo>
                <a:cubicBezTo>
                  <a:pt x="1456574" y="3767468"/>
                  <a:pt x="1458291" y="3768459"/>
                  <a:pt x="1459284" y="3766739"/>
                </a:cubicBezTo>
                <a:cubicBezTo>
                  <a:pt x="1465698" y="3763563"/>
                  <a:pt x="1480432" y="3769775"/>
                  <a:pt x="1475092" y="3755225"/>
                </a:cubicBezTo>
                <a:cubicBezTo>
                  <a:pt x="1471470" y="3741666"/>
                  <a:pt x="1460627" y="3744580"/>
                  <a:pt x="1450509" y="3750206"/>
                </a:cubicBezTo>
                <a:cubicBezTo>
                  <a:pt x="1447798" y="3750934"/>
                  <a:pt x="1444095" y="3753382"/>
                  <a:pt x="1440390" y="3755831"/>
                </a:cubicBezTo>
                <a:cubicBezTo>
                  <a:pt x="1436686" y="3758279"/>
                  <a:pt x="1431266" y="3759736"/>
                  <a:pt x="1426112" y="3756760"/>
                </a:cubicBezTo>
                <a:cubicBezTo>
                  <a:pt x="1421953" y="3752066"/>
                  <a:pt x="1428367" y="3748888"/>
                  <a:pt x="1428636" y="3744457"/>
                </a:cubicBezTo>
                <a:lnTo>
                  <a:pt x="1425395" y="3722453"/>
                </a:lnTo>
                <a:lnTo>
                  <a:pt x="1419992" y="3722086"/>
                </a:lnTo>
                <a:cubicBezTo>
                  <a:pt x="1409506" y="3722397"/>
                  <a:pt x="1398714" y="3721258"/>
                  <a:pt x="1388043" y="3718916"/>
                </a:cubicBezTo>
                <a:lnTo>
                  <a:pt x="1377365" y="3715364"/>
                </a:lnTo>
                <a:lnTo>
                  <a:pt x="1348678" y="3718146"/>
                </a:lnTo>
                <a:cubicBezTo>
                  <a:pt x="1316407" y="3717145"/>
                  <a:pt x="1285944" y="3708302"/>
                  <a:pt x="1256626" y="3695245"/>
                </a:cubicBezTo>
                <a:lnTo>
                  <a:pt x="1247711" y="3690645"/>
                </a:lnTo>
                <a:lnTo>
                  <a:pt x="1237345" y="3688880"/>
                </a:lnTo>
                <a:cubicBezTo>
                  <a:pt x="1226597" y="3686175"/>
                  <a:pt x="1216323" y="3682154"/>
                  <a:pt x="1206569" y="3675248"/>
                </a:cubicBezTo>
                <a:lnTo>
                  <a:pt x="1198149" y="3664136"/>
                </a:lnTo>
                <a:lnTo>
                  <a:pt x="1173918" y="3650146"/>
                </a:lnTo>
                <a:cubicBezTo>
                  <a:pt x="1153307" y="3638246"/>
                  <a:pt x="1130441" y="3634217"/>
                  <a:pt x="1107306" y="3634622"/>
                </a:cubicBezTo>
                <a:cubicBezTo>
                  <a:pt x="1091311" y="3634561"/>
                  <a:pt x="1070887" y="3634236"/>
                  <a:pt x="1062380" y="3613271"/>
                </a:cubicBezTo>
                <a:lnTo>
                  <a:pt x="1064371" y="3588567"/>
                </a:lnTo>
                <a:lnTo>
                  <a:pt x="1063450" y="3586532"/>
                </a:lnTo>
                <a:cubicBezTo>
                  <a:pt x="1062959" y="3583106"/>
                  <a:pt x="1062772" y="3578224"/>
                  <a:pt x="1062522" y="3571714"/>
                </a:cubicBezTo>
                <a:cubicBezTo>
                  <a:pt x="1060422" y="3547586"/>
                  <a:pt x="1051218" y="3539728"/>
                  <a:pt x="1023992" y="3539284"/>
                </a:cubicBezTo>
                <a:cubicBezTo>
                  <a:pt x="981435" y="3537629"/>
                  <a:pt x="981435" y="3537629"/>
                  <a:pt x="962414" y="3519009"/>
                </a:cubicBezTo>
                <a:cubicBezTo>
                  <a:pt x="980437" y="3511592"/>
                  <a:pt x="998588" y="3511886"/>
                  <a:pt x="1015636" y="3514091"/>
                </a:cubicBezTo>
                <a:cubicBezTo>
                  <a:pt x="1033787" y="3514387"/>
                  <a:pt x="1051450" y="3519492"/>
                  <a:pt x="1070216" y="3522689"/>
                </a:cubicBezTo>
                <a:cubicBezTo>
                  <a:pt x="1062602" y="3508108"/>
                  <a:pt x="1065295" y="3499479"/>
                  <a:pt x="1077063" y="3490996"/>
                </a:cubicBezTo>
                <a:cubicBezTo>
                  <a:pt x="1090548" y="3483506"/>
                  <a:pt x="1086498" y="3478622"/>
                  <a:pt x="1076192" y="3472672"/>
                </a:cubicBezTo>
                <a:cubicBezTo>
                  <a:pt x="1057298" y="3461763"/>
                  <a:pt x="1037302" y="3452765"/>
                  <a:pt x="1023921" y="3432308"/>
                </a:cubicBezTo>
                <a:cubicBezTo>
                  <a:pt x="1014103" y="3421548"/>
                  <a:pt x="1000489" y="3421327"/>
                  <a:pt x="986517" y="3433627"/>
                </a:cubicBezTo>
                <a:cubicBezTo>
                  <a:pt x="981492" y="3438365"/>
                  <a:pt x="977570" y="3441192"/>
                  <a:pt x="974005" y="3431498"/>
                </a:cubicBezTo>
                <a:cubicBezTo>
                  <a:pt x="961728" y="3409132"/>
                  <a:pt x="961728" y="3409132"/>
                  <a:pt x="946781" y="3431055"/>
                </a:cubicBezTo>
                <a:cubicBezTo>
                  <a:pt x="945678" y="3432964"/>
                  <a:pt x="944576" y="3434874"/>
                  <a:pt x="940653" y="3437701"/>
                </a:cubicBezTo>
                <a:cubicBezTo>
                  <a:pt x="939782" y="3419377"/>
                  <a:pt x="937194" y="3400060"/>
                  <a:pt x="936323" y="3381734"/>
                </a:cubicBezTo>
                <a:cubicBezTo>
                  <a:pt x="933991" y="3377841"/>
                  <a:pt x="937785" y="3367301"/>
                  <a:pt x="930427" y="3368146"/>
                </a:cubicBezTo>
                <a:cubicBezTo>
                  <a:pt x="921352" y="3367999"/>
                  <a:pt x="912277" y="3367851"/>
                  <a:pt x="905662" y="3379308"/>
                </a:cubicBezTo>
                <a:cubicBezTo>
                  <a:pt x="900765" y="3391757"/>
                  <a:pt x="898687" y="3403289"/>
                  <a:pt x="896610" y="3414819"/>
                </a:cubicBezTo>
                <a:cubicBezTo>
                  <a:pt x="895636" y="3424441"/>
                  <a:pt x="891226" y="3432078"/>
                  <a:pt x="880434" y="3430939"/>
                </a:cubicBezTo>
                <a:cubicBezTo>
                  <a:pt x="844003" y="3422638"/>
                  <a:pt x="803164" y="3421974"/>
                  <a:pt x="767222" y="3408861"/>
                </a:cubicBezTo>
                <a:cubicBezTo>
                  <a:pt x="749559" y="3403755"/>
                  <a:pt x="731896" y="3398651"/>
                  <a:pt x="739358" y="3369858"/>
                </a:cubicBezTo>
                <a:cubicBezTo>
                  <a:pt x="744743" y="3352598"/>
                  <a:pt x="718235" y="3327111"/>
                  <a:pt x="704135" y="3331700"/>
                </a:cubicBezTo>
                <a:cubicBezTo>
                  <a:pt x="697393" y="3335445"/>
                  <a:pt x="691752" y="3337282"/>
                  <a:pt x="692495" y="3347894"/>
                </a:cubicBezTo>
                <a:cubicBezTo>
                  <a:pt x="693238" y="3358508"/>
                  <a:pt x="698878" y="3356671"/>
                  <a:pt x="705133" y="3357738"/>
                </a:cubicBezTo>
                <a:cubicBezTo>
                  <a:pt x="715312" y="3355975"/>
                  <a:pt x="726104" y="3357114"/>
                  <a:pt x="726847" y="3367727"/>
                </a:cubicBezTo>
                <a:cubicBezTo>
                  <a:pt x="728692" y="3376432"/>
                  <a:pt x="726000" y="3385061"/>
                  <a:pt x="716438" y="3389725"/>
                </a:cubicBezTo>
                <a:cubicBezTo>
                  <a:pt x="705772" y="3396298"/>
                  <a:pt x="697312" y="3399051"/>
                  <a:pt x="690314" y="3387373"/>
                </a:cubicBezTo>
                <a:cubicBezTo>
                  <a:pt x="682213" y="3377604"/>
                  <a:pt x="674856" y="3378447"/>
                  <a:pt x="667138" y="3391814"/>
                </a:cubicBezTo>
                <a:cubicBezTo>
                  <a:pt x="664933" y="3395633"/>
                  <a:pt x="663831" y="3397543"/>
                  <a:pt x="661626" y="3401362"/>
                </a:cubicBezTo>
                <a:cubicBezTo>
                  <a:pt x="657703" y="3404190"/>
                  <a:pt x="654396" y="3409918"/>
                  <a:pt x="649858" y="3409844"/>
                </a:cubicBezTo>
                <a:cubicBezTo>
                  <a:pt x="643602" y="3408779"/>
                  <a:pt x="645193" y="3402059"/>
                  <a:pt x="642860" y="3398166"/>
                </a:cubicBezTo>
                <a:cubicBezTo>
                  <a:pt x="638554" y="3377857"/>
                  <a:pt x="630325" y="3360376"/>
                  <a:pt x="610329" y="3351378"/>
                </a:cubicBezTo>
                <a:cubicBezTo>
                  <a:pt x="601741" y="3346419"/>
                  <a:pt x="595486" y="3345353"/>
                  <a:pt x="590589" y="3357803"/>
                </a:cubicBezTo>
                <a:cubicBezTo>
                  <a:pt x="586179" y="3365441"/>
                  <a:pt x="581769" y="3373079"/>
                  <a:pt x="577359" y="3380718"/>
                </a:cubicBezTo>
                <a:cubicBezTo>
                  <a:pt x="562899" y="3397829"/>
                  <a:pt x="555541" y="3398673"/>
                  <a:pt x="540570" y="3384939"/>
                </a:cubicBezTo>
                <a:cubicBezTo>
                  <a:pt x="531367" y="3377078"/>
                  <a:pt x="520574" y="3375939"/>
                  <a:pt x="510269" y="3369989"/>
                </a:cubicBezTo>
                <a:cubicBezTo>
                  <a:pt x="491990" y="3361982"/>
                  <a:pt x="482659" y="3346411"/>
                  <a:pt x="486814" y="3323349"/>
                </a:cubicBezTo>
                <a:cubicBezTo>
                  <a:pt x="487173" y="3310826"/>
                  <a:pt x="488635" y="3296394"/>
                  <a:pt x="490098" y="3281961"/>
                </a:cubicBezTo>
                <a:cubicBezTo>
                  <a:pt x="495250" y="3284936"/>
                  <a:pt x="498685" y="3286919"/>
                  <a:pt x="502121" y="3288903"/>
                </a:cubicBezTo>
                <a:cubicBezTo>
                  <a:pt x="537087" y="3311637"/>
                  <a:pt x="538805" y="3312630"/>
                  <a:pt x="573493" y="3284280"/>
                </a:cubicBezTo>
                <a:cubicBezTo>
                  <a:pt x="583543" y="3274807"/>
                  <a:pt x="593721" y="3273044"/>
                  <a:pt x="604028" y="3278995"/>
                </a:cubicBezTo>
                <a:cubicBezTo>
                  <a:pt x="640583" y="3295009"/>
                  <a:pt x="679218" y="3299492"/>
                  <a:pt x="719442" y="3297254"/>
                </a:cubicBezTo>
                <a:cubicBezTo>
                  <a:pt x="769843" y="3293255"/>
                  <a:pt x="817681" y="3305598"/>
                  <a:pt x="866006" y="3313129"/>
                </a:cubicBezTo>
                <a:cubicBezTo>
                  <a:pt x="893847" y="3316473"/>
                  <a:pt x="919970" y="3318826"/>
                  <a:pt x="949274" y="3307737"/>
                </a:cubicBezTo>
                <a:cubicBezTo>
                  <a:pt x="969014" y="3301311"/>
                  <a:pt x="985575" y="3308326"/>
                  <a:pt x="1001034" y="3317251"/>
                </a:cubicBezTo>
                <a:cubicBezTo>
                  <a:pt x="1022748" y="3327242"/>
                  <a:pt x="1042744" y="3336240"/>
                  <a:pt x="1063204" y="3304770"/>
                </a:cubicBezTo>
                <a:cubicBezTo>
                  <a:pt x="1071072" y="3334774"/>
                  <a:pt x="1091555" y="3338962"/>
                  <a:pt x="1115346" y="3337421"/>
                </a:cubicBezTo>
                <a:cubicBezTo>
                  <a:pt x="1143060" y="3333052"/>
                  <a:pt x="1165389" y="3345944"/>
                  <a:pt x="1189307" y="3352116"/>
                </a:cubicBezTo>
                <a:cubicBezTo>
                  <a:pt x="1214944" y="3359278"/>
                  <a:pt x="1239349" y="3360639"/>
                  <a:pt x="1265346" y="3355279"/>
                </a:cubicBezTo>
                <a:cubicBezTo>
                  <a:pt x="1279446" y="3350690"/>
                  <a:pt x="1294776" y="3351903"/>
                  <a:pt x="1307415" y="3361745"/>
                </a:cubicBezTo>
                <a:cubicBezTo>
                  <a:pt x="1323489" y="3373571"/>
                  <a:pt x="1341152" y="3378677"/>
                  <a:pt x="1361508" y="3375154"/>
                </a:cubicBezTo>
                <a:cubicBezTo>
                  <a:pt x="1425395" y="3363663"/>
                  <a:pt x="1482435" y="3383866"/>
                  <a:pt x="1539963" y="3399257"/>
                </a:cubicBezTo>
                <a:cubicBezTo>
                  <a:pt x="1576393" y="3407559"/>
                  <a:pt x="1612822" y="3415860"/>
                  <a:pt x="1651815" y="3407821"/>
                </a:cubicBezTo>
                <a:cubicBezTo>
                  <a:pt x="1665916" y="3403232"/>
                  <a:pt x="1681734" y="3399634"/>
                  <a:pt x="1675711" y="3378333"/>
                </a:cubicBezTo>
                <a:cubicBezTo>
                  <a:pt x="1675583" y="3370621"/>
                  <a:pt x="1679506" y="3367794"/>
                  <a:pt x="1683428" y="3364967"/>
                </a:cubicBezTo>
                <a:cubicBezTo>
                  <a:pt x="1691273" y="3359311"/>
                  <a:pt x="1698015" y="3355566"/>
                  <a:pt x="1704758" y="3351821"/>
                </a:cubicBezTo>
                <a:cubicBezTo>
                  <a:pt x="1741292" y="3332176"/>
                  <a:pt x="1758467" y="3342092"/>
                  <a:pt x="1754081" y="3385390"/>
                </a:cubicBezTo>
                <a:cubicBezTo>
                  <a:pt x="1754697" y="3388291"/>
                  <a:pt x="1753594" y="3390201"/>
                  <a:pt x="1754824" y="3396002"/>
                </a:cubicBezTo>
                <a:cubicBezTo>
                  <a:pt x="1767079" y="3382710"/>
                  <a:pt x="1777129" y="3373235"/>
                  <a:pt x="1789384" y="3359943"/>
                </a:cubicBezTo>
                <a:cubicBezTo>
                  <a:pt x="1791845" y="3371547"/>
                  <a:pt x="1790870" y="3381170"/>
                  <a:pt x="1792716" y="3389873"/>
                </a:cubicBezTo>
                <a:cubicBezTo>
                  <a:pt x="1797893" y="3428506"/>
                  <a:pt x="1806480" y="3433465"/>
                  <a:pt x="1841911" y="3415729"/>
                </a:cubicBezTo>
                <a:cubicBezTo>
                  <a:pt x="1857114" y="3409230"/>
                  <a:pt x="1870599" y="3401739"/>
                  <a:pt x="1884085" y="3394248"/>
                </a:cubicBezTo>
                <a:cubicBezTo>
                  <a:pt x="1913260" y="3375448"/>
                  <a:pt x="1919515" y="3376515"/>
                  <a:pt x="1938664" y="3402846"/>
                </a:cubicBezTo>
                <a:cubicBezTo>
                  <a:pt x="1946278" y="3417426"/>
                  <a:pt x="1959276" y="3414746"/>
                  <a:pt x="1971171" y="3413975"/>
                </a:cubicBezTo>
                <a:cubicBezTo>
                  <a:pt x="2001705" y="3408689"/>
                  <a:pt x="2001705" y="3408689"/>
                  <a:pt x="2003933" y="3440529"/>
                </a:cubicBezTo>
                <a:cubicBezTo>
                  <a:pt x="2013496" y="3435866"/>
                  <a:pt x="2021828" y="3425400"/>
                  <a:pt x="2033237" y="3429440"/>
                </a:cubicBezTo>
                <a:cubicBezTo>
                  <a:pt x="2045747" y="3431572"/>
                  <a:pt x="2048207" y="3443176"/>
                  <a:pt x="2053488" y="3453863"/>
                </a:cubicBezTo>
                <a:cubicBezTo>
                  <a:pt x="2060487" y="3465542"/>
                  <a:pt x="2068459" y="3467599"/>
                  <a:pt x="2081457" y="3464918"/>
                </a:cubicBezTo>
                <a:cubicBezTo>
                  <a:pt x="2104633" y="3460478"/>
                  <a:pt x="2124860" y="3449241"/>
                  <a:pt x="2147422" y="3441898"/>
                </a:cubicBezTo>
                <a:cubicBezTo>
                  <a:pt x="2158702" y="3438226"/>
                  <a:pt x="2166059" y="3437382"/>
                  <a:pt x="2166931" y="3455707"/>
                </a:cubicBezTo>
                <a:cubicBezTo>
                  <a:pt x="2166083" y="3473042"/>
                  <a:pt x="2177004" y="3481892"/>
                  <a:pt x="2195155" y="3482187"/>
                </a:cubicBezTo>
                <a:cubicBezTo>
                  <a:pt x="2209871" y="3480499"/>
                  <a:pt x="2226304" y="3479802"/>
                  <a:pt x="2241147" y="3485826"/>
                </a:cubicBezTo>
                <a:cubicBezTo>
                  <a:pt x="2254273" y="3490859"/>
                  <a:pt x="2256349" y="3479327"/>
                  <a:pt x="2260145" y="3468788"/>
                </a:cubicBezTo>
                <a:lnTo>
                  <a:pt x="2259697" y="3466681"/>
                </a:lnTo>
                <a:lnTo>
                  <a:pt x="2253352" y="3463409"/>
                </a:lnTo>
                <a:lnTo>
                  <a:pt x="2244428" y="3464090"/>
                </a:lnTo>
                <a:cubicBezTo>
                  <a:pt x="2240962" y="3462964"/>
                  <a:pt x="2238708" y="3460549"/>
                  <a:pt x="2237203" y="3457453"/>
                </a:cubicBezTo>
                <a:lnTo>
                  <a:pt x="2235497" y="3447349"/>
                </a:lnTo>
                <a:lnTo>
                  <a:pt x="2232265" y="3443851"/>
                </a:lnTo>
                <a:cubicBezTo>
                  <a:pt x="2230114" y="3437162"/>
                  <a:pt x="2229907" y="3429588"/>
                  <a:pt x="2228591" y="3421950"/>
                </a:cubicBezTo>
                <a:cubicBezTo>
                  <a:pt x="2226687" y="3409382"/>
                  <a:pt x="2217106" y="3406145"/>
                  <a:pt x="2208249" y="3405617"/>
                </a:cubicBezTo>
                <a:cubicBezTo>
                  <a:pt x="2194965" y="3404829"/>
                  <a:pt x="2180686" y="3405759"/>
                  <a:pt x="2167402" y="3404968"/>
                </a:cubicBezTo>
                <a:cubicBezTo>
                  <a:pt x="2138121" y="3404118"/>
                  <a:pt x="2129802" y="3394728"/>
                  <a:pt x="2130688" y="3365425"/>
                </a:cubicBezTo>
                <a:cubicBezTo>
                  <a:pt x="2132219" y="3354841"/>
                  <a:pt x="2131039" y="3344985"/>
                  <a:pt x="2127148" y="3335859"/>
                </a:cubicBezTo>
                <a:cubicBezTo>
                  <a:pt x="2124706" y="3332155"/>
                  <a:pt x="2125967" y="3326004"/>
                  <a:pt x="2118829" y="3326468"/>
                </a:cubicBezTo>
                <a:cubicBezTo>
                  <a:pt x="2113406" y="3327926"/>
                  <a:pt x="2110427" y="3333085"/>
                  <a:pt x="2111877" y="3338509"/>
                </a:cubicBezTo>
                <a:cubicBezTo>
                  <a:pt x="2111608" y="3342941"/>
                  <a:pt x="2112332" y="3345652"/>
                  <a:pt x="2112064" y="3350085"/>
                </a:cubicBezTo>
                <a:cubicBezTo>
                  <a:pt x="2114962" y="3360931"/>
                  <a:pt x="2111715" y="3370524"/>
                  <a:pt x="2098430" y="3369735"/>
                </a:cubicBezTo>
                <a:cubicBezTo>
                  <a:pt x="2084151" y="3370665"/>
                  <a:pt x="2078273" y="3364978"/>
                  <a:pt x="2077362" y="3350690"/>
                </a:cubicBezTo>
                <a:cubicBezTo>
                  <a:pt x="2079617" y="3342819"/>
                  <a:pt x="2079161" y="3335675"/>
                  <a:pt x="2079699" y="3326811"/>
                </a:cubicBezTo>
                <a:cubicBezTo>
                  <a:pt x="2080503" y="3313516"/>
                  <a:pt x="2069930" y="3311997"/>
                  <a:pt x="2060349" y="3308760"/>
                </a:cubicBezTo>
                <a:cubicBezTo>
                  <a:pt x="2049774" y="3307242"/>
                  <a:pt x="2050955" y="3317097"/>
                  <a:pt x="2049693" y="3323248"/>
                </a:cubicBezTo>
                <a:cubicBezTo>
                  <a:pt x="2048700" y="3324969"/>
                  <a:pt x="2047707" y="3326689"/>
                  <a:pt x="2046714" y="3328409"/>
                </a:cubicBezTo>
                <a:cubicBezTo>
                  <a:pt x="2032998" y="3364066"/>
                  <a:pt x="2022155" y="3366980"/>
                  <a:pt x="1992499" y="3342979"/>
                </a:cubicBezTo>
                <a:lnTo>
                  <a:pt x="1919066" y="3300581"/>
                </a:lnTo>
                <a:lnTo>
                  <a:pt x="1908138" y="3298417"/>
                </a:lnTo>
                <a:cubicBezTo>
                  <a:pt x="1896626" y="3293442"/>
                  <a:pt x="1885974" y="3285860"/>
                  <a:pt x="1877014" y="3275595"/>
                </a:cubicBezTo>
                <a:lnTo>
                  <a:pt x="1873487" y="3271222"/>
                </a:lnTo>
                <a:lnTo>
                  <a:pt x="1873261" y="3271841"/>
                </a:lnTo>
                <a:cubicBezTo>
                  <a:pt x="1867571" y="3277730"/>
                  <a:pt x="1862150" y="3279188"/>
                  <a:pt x="1857534" y="3267348"/>
                </a:cubicBezTo>
                <a:cubicBezTo>
                  <a:pt x="1854006" y="3259577"/>
                  <a:pt x="1850725" y="3251376"/>
                  <a:pt x="1849138" y="3242720"/>
                </a:cubicBezTo>
                <a:lnTo>
                  <a:pt x="1849208" y="3241622"/>
                </a:lnTo>
                <a:lnTo>
                  <a:pt x="1838495" y="3235214"/>
                </a:lnTo>
                <a:cubicBezTo>
                  <a:pt x="1833544" y="3235856"/>
                  <a:pt x="1828794" y="3240116"/>
                  <a:pt x="1824385" y="3247754"/>
                </a:cubicBezTo>
                <a:cubicBezTo>
                  <a:pt x="1820463" y="3250582"/>
                  <a:pt x="1819359" y="3252491"/>
                  <a:pt x="1818872" y="3257302"/>
                </a:cubicBezTo>
                <a:cubicBezTo>
                  <a:pt x="1804540" y="3282126"/>
                  <a:pt x="1804540" y="3282126"/>
                  <a:pt x="1788338" y="3262588"/>
                </a:cubicBezTo>
                <a:cubicBezTo>
                  <a:pt x="1780853" y="3255721"/>
                  <a:pt x="1775213" y="3257556"/>
                  <a:pt x="1766138" y="3257409"/>
                </a:cubicBezTo>
                <a:cubicBezTo>
                  <a:pt x="1739528" y="3259867"/>
                  <a:pt x="1728606" y="3251016"/>
                  <a:pt x="1733248" y="3223143"/>
                </a:cubicBezTo>
                <a:cubicBezTo>
                  <a:pt x="1736787" y="3197180"/>
                  <a:pt x="1730404" y="3188402"/>
                  <a:pt x="1709920" y="3184214"/>
                </a:cubicBezTo>
                <a:cubicBezTo>
                  <a:pt x="1691154" y="3181018"/>
                  <a:pt x="1673619" y="3183624"/>
                  <a:pt x="1656211" y="3193942"/>
                </a:cubicBezTo>
                <a:cubicBezTo>
                  <a:pt x="1641623" y="3203342"/>
                  <a:pt x="1628753" y="3213734"/>
                  <a:pt x="1613550" y="3220234"/>
                </a:cubicBezTo>
                <a:cubicBezTo>
                  <a:pt x="1584862" y="3234223"/>
                  <a:pt x="1566096" y="3231027"/>
                  <a:pt x="1547562" y="3207597"/>
                </a:cubicBezTo>
                <a:cubicBezTo>
                  <a:pt x="1541179" y="3198819"/>
                  <a:pt x="1536026" y="3195844"/>
                  <a:pt x="1526463" y="3200507"/>
                </a:cubicBezTo>
                <a:cubicBezTo>
                  <a:pt x="1512979" y="3207997"/>
                  <a:pt x="1499365" y="3207776"/>
                  <a:pt x="1485137" y="3204654"/>
                </a:cubicBezTo>
                <a:cubicBezTo>
                  <a:pt x="1474345" y="3203515"/>
                  <a:pt x="1464654" y="3200466"/>
                  <a:pt x="1453861" y="3199327"/>
                </a:cubicBezTo>
                <a:cubicBezTo>
                  <a:pt x="1448220" y="3201162"/>
                  <a:pt x="1440735" y="3194295"/>
                  <a:pt x="1438042" y="3202925"/>
                </a:cubicBezTo>
                <a:cubicBezTo>
                  <a:pt x="1434735" y="3208653"/>
                  <a:pt x="1440503" y="3214530"/>
                  <a:pt x="1445655" y="3217505"/>
                </a:cubicBezTo>
                <a:cubicBezTo>
                  <a:pt x="1451424" y="3223380"/>
                  <a:pt x="1458909" y="3230249"/>
                  <a:pt x="1455114" y="3240788"/>
                </a:cubicBezTo>
                <a:cubicBezTo>
                  <a:pt x="1453525" y="3247508"/>
                  <a:pt x="1447884" y="3249344"/>
                  <a:pt x="1443347" y="3249271"/>
                </a:cubicBezTo>
                <a:cubicBezTo>
                  <a:pt x="1431451" y="3250041"/>
                  <a:pt x="1425684" y="3244165"/>
                  <a:pt x="1419300" y="3235388"/>
                </a:cubicBezTo>
                <a:cubicBezTo>
                  <a:pt x="1420403" y="3233477"/>
                  <a:pt x="1418686" y="3232486"/>
                  <a:pt x="1418686" y="3232486"/>
                </a:cubicBezTo>
                <a:cubicBezTo>
                  <a:pt x="1413381" y="3186140"/>
                  <a:pt x="1384310" y="3176995"/>
                  <a:pt x="1345189" y="3177322"/>
                </a:cubicBezTo>
                <a:cubicBezTo>
                  <a:pt x="1336728" y="3180076"/>
                  <a:pt x="1328755" y="3178018"/>
                  <a:pt x="1319680" y="3177871"/>
                </a:cubicBezTo>
                <a:cubicBezTo>
                  <a:pt x="1276508" y="3173314"/>
                  <a:pt x="1261409" y="3151867"/>
                  <a:pt x="1269717" y="3105742"/>
                </a:cubicBezTo>
                <a:cubicBezTo>
                  <a:pt x="1271308" y="3099022"/>
                  <a:pt x="1276820" y="3089474"/>
                  <a:pt x="1268232" y="3084516"/>
                </a:cubicBezTo>
                <a:cubicBezTo>
                  <a:pt x="1261361" y="3080549"/>
                  <a:pt x="1252901" y="3083303"/>
                  <a:pt x="1245056" y="3088958"/>
                </a:cubicBezTo>
                <a:cubicBezTo>
                  <a:pt x="1236723" y="3099424"/>
                  <a:pt x="1226058" y="3105996"/>
                  <a:pt x="1217111" y="3113561"/>
                </a:cubicBezTo>
                <a:cubicBezTo>
                  <a:pt x="1211958" y="3110586"/>
                  <a:pt x="1214163" y="3106767"/>
                  <a:pt x="1214650" y="3101956"/>
                </a:cubicBezTo>
                <a:cubicBezTo>
                  <a:pt x="1215625" y="3092335"/>
                  <a:pt x="1224445" y="3077058"/>
                  <a:pt x="1205192" y="3078672"/>
                </a:cubicBezTo>
                <a:cubicBezTo>
                  <a:pt x="1190476" y="3080361"/>
                  <a:pt x="1174531" y="3076246"/>
                  <a:pt x="1176631" y="3100374"/>
                </a:cubicBezTo>
                <a:cubicBezTo>
                  <a:pt x="1175169" y="3114806"/>
                  <a:pt x="1169041" y="3121454"/>
                  <a:pt x="1154814" y="3118331"/>
                </a:cubicBezTo>
                <a:cubicBezTo>
                  <a:pt x="1145123" y="3115282"/>
                  <a:pt x="1133842" y="3118953"/>
                  <a:pt x="1124152" y="3115904"/>
                </a:cubicBezTo>
                <a:cubicBezTo>
                  <a:pt x="1116180" y="3113847"/>
                  <a:pt x="1110052" y="3120494"/>
                  <a:pt x="1102822" y="3129050"/>
                </a:cubicBezTo>
                <a:cubicBezTo>
                  <a:pt x="1100617" y="3132869"/>
                  <a:pt x="1096207" y="3140508"/>
                  <a:pt x="1089951" y="3139442"/>
                </a:cubicBezTo>
                <a:cubicBezTo>
                  <a:pt x="1081979" y="3137385"/>
                  <a:pt x="1084670" y="3128755"/>
                  <a:pt x="1085158" y="3123944"/>
                </a:cubicBezTo>
                <a:cubicBezTo>
                  <a:pt x="1087235" y="3112413"/>
                  <a:pt x="1084288" y="3105619"/>
                  <a:pt x="1071290" y="3108299"/>
                </a:cubicBezTo>
                <a:cubicBezTo>
                  <a:pt x="1015376" y="3121847"/>
                  <a:pt x="960308" y="3118060"/>
                  <a:pt x="906471" y="3120076"/>
                </a:cubicBezTo>
                <a:cubicBezTo>
                  <a:pt x="888321" y="3119781"/>
                  <a:pt x="870169" y="3119485"/>
                  <a:pt x="852633" y="3122093"/>
                </a:cubicBezTo>
                <a:cubicBezTo>
                  <a:pt x="832279" y="3125616"/>
                  <a:pt x="813512" y="3122420"/>
                  <a:pt x="797439" y="3110594"/>
                </a:cubicBezTo>
                <a:cubicBezTo>
                  <a:pt x="783698" y="3102661"/>
                  <a:pt x="767265" y="3103357"/>
                  <a:pt x="750832" y="3104054"/>
                </a:cubicBezTo>
                <a:cubicBezTo>
                  <a:pt x="767368" y="3075410"/>
                  <a:pt x="781086" y="3047685"/>
                  <a:pt x="813210" y="3035679"/>
                </a:cubicBezTo>
                <a:cubicBezTo>
                  <a:pt x="826695" y="3028188"/>
                  <a:pt x="829260" y="3011845"/>
                  <a:pt x="836977" y="2998480"/>
                </a:cubicBezTo>
                <a:cubicBezTo>
                  <a:pt x="838567" y="2991759"/>
                  <a:pt x="841258" y="2983129"/>
                  <a:pt x="844566" y="2977400"/>
                </a:cubicBezTo>
                <a:cubicBezTo>
                  <a:pt x="860129" y="2958378"/>
                  <a:pt x="846388" y="2950445"/>
                  <a:pt x="832160" y="2947322"/>
                </a:cubicBezTo>
                <a:cubicBezTo>
                  <a:pt x="815600" y="2940307"/>
                  <a:pt x="794628" y="2940930"/>
                  <a:pt x="776118" y="2953158"/>
                </a:cubicBezTo>
                <a:cubicBezTo>
                  <a:pt x="758223" y="2968286"/>
                  <a:pt x="745097" y="2963254"/>
                  <a:pt x="731843" y="2950511"/>
                </a:cubicBezTo>
                <a:cubicBezTo>
                  <a:pt x="729511" y="2946617"/>
                  <a:pt x="726075" y="2944634"/>
                  <a:pt x="722641" y="2942651"/>
                </a:cubicBezTo>
                <a:cubicBezTo>
                  <a:pt x="711104" y="2930898"/>
                  <a:pt x="699209" y="2931670"/>
                  <a:pt x="689287" y="2948855"/>
                </a:cubicBezTo>
                <a:cubicBezTo>
                  <a:pt x="682672" y="2960313"/>
                  <a:pt x="674827" y="2965967"/>
                  <a:pt x="671136" y="2948560"/>
                </a:cubicBezTo>
                <a:cubicBezTo>
                  <a:pt x="664625" y="2932071"/>
                  <a:pt x="655909" y="2919401"/>
                  <a:pt x="638374" y="2922007"/>
                </a:cubicBezTo>
                <a:cubicBezTo>
                  <a:pt x="620222" y="2921712"/>
                  <a:pt x="605636" y="2931111"/>
                  <a:pt x="597431" y="2949289"/>
                </a:cubicBezTo>
                <a:cubicBezTo>
                  <a:pt x="590329" y="2965558"/>
                  <a:pt x="577945" y="2971139"/>
                  <a:pt x="562615" y="2969926"/>
                </a:cubicBezTo>
                <a:cubicBezTo>
                  <a:pt x="549002" y="2969704"/>
                  <a:pt x="535877" y="2964673"/>
                  <a:pt x="525338" y="2978957"/>
                </a:cubicBezTo>
                <a:cubicBezTo>
                  <a:pt x="522030" y="2984686"/>
                  <a:pt x="519084" y="2977892"/>
                  <a:pt x="518468" y="2974990"/>
                </a:cubicBezTo>
                <a:cubicBezTo>
                  <a:pt x="508035" y="2961328"/>
                  <a:pt x="515752" y="2947962"/>
                  <a:pt x="523470" y="2934595"/>
                </a:cubicBezTo>
                <a:cubicBezTo>
                  <a:pt x="536085" y="2908779"/>
                  <a:pt x="535701" y="2885643"/>
                  <a:pt x="519500" y="2866105"/>
                </a:cubicBezTo>
                <a:cubicBezTo>
                  <a:pt x="517782" y="2865113"/>
                  <a:pt x="516064" y="2864122"/>
                  <a:pt x="514962" y="2866031"/>
                </a:cubicBezTo>
                <a:cubicBezTo>
                  <a:pt x="491914" y="2878185"/>
                  <a:pt x="476328" y="2861549"/>
                  <a:pt x="459152" y="2851632"/>
                </a:cubicBezTo>
                <a:cubicBezTo>
                  <a:pt x="432286" y="2838666"/>
                  <a:pt x="423826" y="2841420"/>
                  <a:pt x="402135" y="2867089"/>
                </a:cubicBezTo>
                <a:cubicBezTo>
                  <a:pt x="391087" y="2850525"/>
                  <a:pt x="393164" y="2838994"/>
                  <a:pt x="408726" y="2819973"/>
                </a:cubicBezTo>
                <a:cubicBezTo>
                  <a:pt x="437646" y="2785748"/>
                  <a:pt x="437646" y="2785748"/>
                  <a:pt x="398397" y="2778364"/>
                </a:cubicBezTo>
                <a:cubicBezTo>
                  <a:pt x="353380" y="2765103"/>
                  <a:pt x="309847" y="2773070"/>
                  <a:pt x="268905" y="2800353"/>
                </a:cubicBezTo>
                <a:cubicBezTo>
                  <a:pt x="254317" y="2809753"/>
                  <a:pt x="243037" y="2813424"/>
                  <a:pt x="229911" y="2808392"/>
                </a:cubicBezTo>
                <a:cubicBezTo>
                  <a:pt x="212248" y="2803286"/>
                  <a:pt x="204147" y="2793517"/>
                  <a:pt x="210635" y="2774347"/>
                </a:cubicBezTo>
                <a:cubicBezTo>
                  <a:pt x="221275" y="2732117"/>
                  <a:pt x="214277" y="2720438"/>
                  <a:pt x="176131" y="2711144"/>
                </a:cubicBezTo>
                <a:cubicBezTo>
                  <a:pt x="168158" y="2709087"/>
                  <a:pt x="163005" y="2706112"/>
                  <a:pt x="156134" y="2702145"/>
                </a:cubicBezTo>
                <a:cubicBezTo>
                  <a:pt x="155519" y="2699244"/>
                  <a:pt x="155519" y="2699244"/>
                  <a:pt x="153802" y="2698252"/>
                </a:cubicBezTo>
                <a:cubicBezTo>
                  <a:pt x="153802" y="2698252"/>
                  <a:pt x="154417" y="2701153"/>
                  <a:pt x="153314" y="2703064"/>
                </a:cubicBezTo>
                <a:cubicBezTo>
                  <a:pt x="150007" y="2708792"/>
                  <a:pt x="147315" y="2717422"/>
                  <a:pt x="145725" y="2724142"/>
                </a:cubicBezTo>
                <a:cubicBezTo>
                  <a:pt x="137161" y="2754842"/>
                  <a:pt x="111293" y="2767915"/>
                  <a:pt x="84426" y="2754949"/>
                </a:cubicBezTo>
                <a:cubicBezTo>
                  <a:pt x="68967" y="2746024"/>
                  <a:pt x="57432" y="2734272"/>
                  <a:pt x="50921" y="2717782"/>
                </a:cubicBezTo>
                <a:cubicBezTo>
                  <a:pt x="45026" y="2704194"/>
                  <a:pt x="35823" y="2696335"/>
                  <a:pt x="20004" y="2699933"/>
                </a:cubicBezTo>
                <a:cubicBezTo>
                  <a:pt x="11544" y="2702686"/>
                  <a:pt x="-352" y="2703457"/>
                  <a:pt x="8" y="2690934"/>
                </a:cubicBezTo>
                <a:cubicBezTo>
                  <a:pt x="2085" y="2679402"/>
                  <a:pt x="5880" y="2668863"/>
                  <a:pt x="18877" y="2666185"/>
                </a:cubicBezTo>
                <a:cubicBezTo>
                  <a:pt x="64742" y="2662110"/>
                  <a:pt x="101507" y="2622231"/>
                  <a:pt x="146884" y="2622968"/>
                </a:cubicBezTo>
                <a:cubicBezTo>
                  <a:pt x="157677" y="2624108"/>
                  <a:pt x="167728" y="2614635"/>
                  <a:pt x="174958" y="2606077"/>
                </a:cubicBezTo>
                <a:cubicBezTo>
                  <a:pt x="192110" y="2580335"/>
                  <a:pt x="216875" y="2569173"/>
                  <a:pt x="242256" y="2560912"/>
                </a:cubicBezTo>
                <a:cubicBezTo>
                  <a:pt x="263714" y="2555478"/>
                  <a:pt x="286275" y="2548135"/>
                  <a:pt x="306990" y="2532089"/>
                </a:cubicBezTo>
                <a:cubicBezTo>
                  <a:pt x="321578" y="2522688"/>
                  <a:pt x="328449" y="2526655"/>
                  <a:pt x="330421" y="2543070"/>
                </a:cubicBezTo>
                <a:cubicBezTo>
                  <a:pt x="332754" y="2546963"/>
                  <a:pt x="329446" y="2552692"/>
                  <a:pt x="334600" y="2555667"/>
                </a:cubicBezTo>
                <a:cubicBezTo>
                  <a:pt x="341341" y="2551922"/>
                  <a:pt x="340112" y="2546119"/>
                  <a:pt x="343420" y="2540391"/>
                </a:cubicBezTo>
                <a:cubicBezTo>
                  <a:pt x="349907" y="2521221"/>
                  <a:pt x="374672" y="2510059"/>
                  <a:pt x="390130" y="2518984"/>
                </a:cubicBezTo>
                <a:cubicBezTo>
                  <a:pt x="399333" y="2526843"/>
                  <a:pt x="394923" y="2534482"/>
                  <a:pt x="392232" y="2543112"/>
                </a:cubicBezTo>
                <a:cubicBezTo>
                  <a:pt x="387821" y="2550749"/>
                  <a:pt x="382309" y="2560297"/>
                  <a:pt x="390282" y="2562354"/>
                </a:cubicBezTo>
                <a:cubicBezTo>
                  <a:pt x="398870" y="2567312"/>
                  <a:pt x="408433" y="2562649"/>
                  <a:pt x="413945" y="2553102"/>
                </a:cubicBezTo>
                <a:cubicBezTo>
                  <a:pt x="414432" y="2548291"/>
                  <a:pt x="416637" y="2544472"/>
                  <a:pt x="417740" y="2542563"/>
                </a:cubicBezTo>
                <a:cubicBezTo>
                  <a:pt x="424842" y="2526294"/>
                  <a:pt x="436610" y="2517812"/>
                  <a:pt x="452555" y="2521927"/>
                </a:cubicBezTo>
                <a:cubicBezTo>
                  <a:pt x="471321" y="2525123"/>
                  <a:pt x="490088" y="2528318"/>
                  <a:pt x="507135" y="2530524"/>
                </a:cubicBezTo>
                <a:cubicBezTo>
                  <a:pt x="523081" y="2534638"/>
                  <a:pt x="537182" y="2530048"/>
                  <a:pt x="547719" y="2515763"/>
                </a:cubicBezTo>
                <a:cubicBezTo>
                  <a:pt x="556052" y="2505297"/>
                  <a:pt x="560590" y="2505371"/>
                  <a:pt x="565870" y="2516058"/>
                </a:cubicBezTo>
                <a:cubicBezTo>
                  <a:pt x="570663" y="2531556"/>
                  <a:pt x="584891" y="2534678"/>
                  <a:pt x="599120" y="2537801"/>
                </a:cubicBezTo>
                <a:cubicBezTo>
                  <a:pt x="641676" y="2539457"/>
                  <a:pt x="677618" y="2552571"/>
                  <a:pt x="707561" y="2580040"/>
                </a:cubicBezTo>
                <a:cubicBezTo>
                  <a:pt x="722532" y="2593776"/>
                  <a:pt x="753553" y="2583680"/>
                  <a:pt x="765679" y="2562675"/>
                </a:cubicBezTo>
                <a:cubicBezTo>
                  <a:pt x="768986" y="2556946"/>
                  <a:pt x="764322" y="2549159"/>
                  <a:pt x="763091" y="2543359"/>
                </a:cubicBezTo>
                <a:cubicBezTo>
                  <a:pt x="761478" y="2514419"/>
                  <a:pt x="746994" y="2495874"/>
                  <a:pt x="719768" y="2495430"/>
                </a:cubicBezTo>
                <a:cubicBezTo>
                  <a:pt x="712410" y="2496275"/>
                  <a:pt x="708975" y="2494291"/>
                  <a:pt x="708848" y="2486579"/>
                </a:cubicBezTo>
                <a:cubicBezTo>
                  <a:pt x="707617" y="2480776"/>
                  <a:pt x="712642" y="2476039"/>
                  <a:pt x="718282" y="2474204"/>
                </a:cubicBezTo>
                <a:cubicBezTo>
                  <a:pt x="719385" y="2472294"/>
                  <a:pt x="721103" y="2473286"/>
                  <a:pt x="722205" y="2471376"/>
                </a:cubicBezTo>
                <a:cubicBezTo>
                  <a:pt x="728948" y="2467631"/>
                  <a:pt x="743791" y="2473655"/>
                  <a:pt x="738998" y="2458157"/>
                </a:cubicBezTo>
                <a:cubicBezTo>
                  <a:pt x="735922" y="2443651"/>
                  <a:pt x="724642" y="2447323"/>
                  <a:pt x="713977" y="2453895"/>
                </a:cubicBezTo>
                <a:cubicBezTo>
                  <a:pt x="711157" y="2454813"/>
                  <a:pt x="707234" y="2457640"/>
                  <a:pt x="703311" y="2460469"/>
                </a:cubicBezTo>
                <a:cubicBezTo>
                  <a:pt x="699389" y="2463297"/>
                  <a:pt x="693749" y="2465131"/>
                  <a:pt x="688596" y="2462156"/>
                </a:cubicBezTo>
                <a:cubicBezTo>
                  <a:pt x="684545" y="2457272"/>
                  <a:pt x="691288" y="2453527"/>
                  <a:pt x="691776" y="2448717"/>
                </a:cubicBezTo>
                <a:cubicBezTo>
                  <a:pt x="696417" y="2420843"/>
                  <a:pt x="689419" y="2409164"/>
                  <a:pt x="662321" y="2416434"/>
                </a:cubicBezTo>
                <a:cubicBezTo>
                  <a:pt x="591204" y="2436480"/>
                  <a:pt x="530729" y="2414294"/>
                  <a:pt x="474047" y="2381569"/>
                </a:cubicBezTo>
                <a:cubicBezTo>
                  <a:pt x="460305" y="2373637"/>
                  <a:pt x="446565" y="2365704"/>
                  <a:pt x="434543" y="2358761"/>
                </a:cubicBezTo>
                <a:cubicBezTo>
                  <a:pt x="413931" y="2346862"/>
                  <a:pt x="390628" y="2343592"/>
                  <a:pt x="366836" y="2345132"/>
                </a:cubicBezTo>
                <a:cubicBezTo>
                  <a:pt x="350403" y="2345829"/>
                  <a:pt x="329432" y="2346452"/>
                  <a:pt x="321692" y="2324160"/>
                </a:cubicBezTo>
                <a:cubicBezTo>
                  <a:pt x="316283" y="2305761"/>
                  <a:pt x="330975" y="2268414"/>
                  <a:pt x="344947" y="2256113"/>
                </a:cubicBezTo>
                <a:cubicBezTo>
                  <a:pt x="358919" y="2243813"/>
                  <a:pt x="375226" y="2235403"/>
                  <a:pt x="396069" y="2227068"/>
                </a:cubicBezTo>
                <a:cubicBezTo>
                  <a:pt x="378916" y="2252811"/>
                  <a:pt x="378684" y="2273044"/>
                  <a:pt x="394270" y="2289681"/>
                </a:cubicBezTo>
                <a:cubicBezTo>
                  <a:pt x="402372" y="2299451"/>
                  <a:pt x="412549" y="2297689"/>
                  <a:pt x="417446" y="2285239"/>
                </a:cubicBezTo>
                <a:cubicBezTo>
                  <a:pt x="419524" y="2273709"/>
                  <a:pt x="425036" y="2264161"/>
                  <a:pt x="430549" y="2254613"/>
                </a:cubicBezTo>
                <a:cubicBezTo>
                  <a:pt x="445983" y="2227880"/>
                  <a:pt x="468543" y="2220536"/>
                  <a:pt x="493692" y="2232511"/>
                </a:cubicBezTo>
                <a:cubicBezTo>
                  <a:pt x="498845" y="2235486"/>
                  <a:pt x="503999" y="2238460"/>
                  <a:pt x="509151" y="2241435"/>
                </a:cubicBezTo>
                <a:cubicBezTo>
                  <a:pt x="517124" y="2243492"/>
                  <a:pt x="526199" y="2243639"/>
                  <a:pt x="533430" y="2235084"/>
                </a:cubicBezTo>
                <a:cubicBezTo>
                  <a:pt x="541275" y="2229428"/>
                  <a:pt x="536609" y="2221642"/>
                  <a:pt x="533661" y="2214849"/>
                </a:cubicBezTo>
                <a:cubicBezTo>
                  <a:pt x="531816" y="2206144"/>
                  <a:pt x="525433" y="2197368"/>
                  <a:pt x="532663" y="2188812"/>
                </a:cubicBezTo>
                <a:cubicBezTo>
                  <a:pt x="538175" y="2179263"/>
                  <a:pt x="548481" y="2185214"/>
                  <a:pt x="556454" y="2187271"/>
                </a:cubicBezTo>
                <a:cubicBezTo>
                  <a:pt x="659846" y="2198589"/>
                  <a:pt x="756751" y="2229076"/>
                  <a:pt x="858553" y="2247115"/>
                </a:cubicBezTo>
                <a:cubicBezTo>
                  <a:pt x="891547" y="2253433"/>
                  <a:pt x="924542" y="2259752"/>
                  <a:pt x="959739" y="2262252"/>
                </a:cubicBezTo>
                <a:cubicBezTo>
                  <a:pt x="973353" y="2262472"/>
                  <a:pt x="979121" y="2268350"/>
                  <a:pt x="987220" y="2278119"/>
                </a:cubicBezTo>
                <a:cubicBezTo>
                  <a:pt x="1003551" y="2305368"/>
                  <a:pt x="1003551" y="2305368"/>
                  <a:pt x="1033341" y="2289469"/>
                </a:cubicBezTo>
                <a:cubicBezTo>
                  <a:pt x="1032623" y="2314515"/>
                  <a:pt x="1009086" y="2331479"/>
                  <a:pt x="1008368" y="2356526"/>
                </a:cubicBezTo>
                <a:cubicBezTo>
                  <a:pt x="1026878" y="2344297"/>
                  <a:pt x="1047234" y="2340773"/>
                  <a:pt x="1067589" y="2337248"/>
                </a:cubicBezTo>
                <a:cubicBezTo>
                  <a:pt x="1089662" y="2334717"/>
                  <a:pt x="1108788" y="2325390"/>
                  <a:pt x="1125581" y="2312171"/>
                </a:cubicBezTo>
                <a:cubicBezTo>
                  <a:pt x="1167627" y="2282978"/>
                  <a:pt x="1207491" y="2293263"/>
                  <a:pt x="1221871" y="2339758"/>
                </a:cubicBezTo>
                <a:cubicBezTo>
                  <a:pt x="1226049" y="2352353"/>
                  <a:pt x="1228510" y="2363958"/>
                  <a:pt x="1230970" y="2375563"/>
                </a:cubicBezTo>
                <a:cubicBezTo>
                  <a:pt x="1234045" y="2390069"/>
                  <a:pt x="1242018" y="2392127"/>
                  <a:pt x="1253170" y="2380743"/>
                </a:cubicBezTo>
                <a:cubicBezTo>
                  <a:pt x="1255375" y="2376923"/>
                  <a:pt x="1258195" y="2376005"/>
                  <a:pt x="1260400" y="2372186"/>
                </a:cubicBezTo>
                <a:cubicBezTo>
                  <a:pt x="1292141" y="2337044"/>
                  <a:pt x="1317650" y="2336495"/>
                  <a:pt x="1352488" y="2351517"/>
                </a:cubicBezTo>
                <a:cubicBezTo>
                  <a:pt x="1365063" y="2357505"/>
                  <a:pt x="1377637" y="2363491"/>
                  <a:pt x="1390548" y="2368399"/>
                </a:cubicBezTo>
                <a:lnTo>
                  <a:pt x="1399589" y="2370747"/>
                </a:lnTo>
                <a:lnTo>
                  <a:pt x="1404896" y="2361556"/>
                </a:lnTo>
                <a:cubicBezTo>
                  <a:pt x="1412263" y="2364662"/>
                  <a:pt x="1417100" y="2369175"/>
                  <a:pt x="1419747" y="2375003"/>
                </a:cubicBezTo>
                <a:lnTo>
                  <a:pt x="1419827" y="2376003"/>
                </a:lnTo>
                <a:lnTo>
                  <a:pt x="1430627" y="2378809"/>
                </a:lnTo>
                <a:cubicBezTo>
                  <a:pt x="1449393" y="2382005"/>
                  <a:pt x="1465467" y="2393831"/>
                  <a:pt x="1470388" y="2417041"/>
                </a:cubicBezTo>
                <a:cubicBezTo>
                  <a:pt x="1502383" y="2397323"/>
                  <a:pt x="1563219" y="2406985"/>
                  <a:pt x="1585804" y="2435300"/>
                </a:cubicBezTo>
                <a:cubicBezTo>
                  <a:pt x="1590469" y="2443086"/>
                  <a:pt x="1596724" y="2444152"/>
                  <a:pt x="1605185" y="2441398"/>
                </a:cubicBezTo>
                <a:cubicBezTo>
                  <a:pt x="1621311" y="2439251"/>
                  <a:pt x="1634955" y="2441400"/>
                  <a:pt x="1646533" y="2447130"/>
                </a:cubicBezTo>
                <a:lnTo>
                  <a:pt x="1661012" y="2460743"/>
                </a:lnTo>
                <a:lnTo>
                  <a:pt x="1678050" y="2459633"/>
                </a:lnTo>
                <a:cubicBezTo>
                  <a:pt x="1683472" y="2458175"/>
                  <a:pt x="1686907" y="2460158"/>
                  <a:pt x="1688357" y="2465582"/>
                </a:cubicBezTo>
                <a:cubicBezTo>
                  <a:pt x="1689805" y="2471005"/>
                  <a:pt x="1693240" y="2472989"/>
                  <a:pt x="1698393" y="2475964"/>
                </a:cubicBezTo>
                <a:cubicBezTo>
                  <a:pt x="1701829" y="2477947"/>
                  <a:pt x="1705989" y="2482642"/>
                  <a:pt x="1709692" y="2480194"/>
                </a:cubicBezTo>
                <a:cubicBezTo>
                  <a:pt x="1714389" y="2476025"/>
                  <a:pt x="1711947" y="2472322"/>
                  <a:pt x="1709505" y="2468618"/>
                </a:cubicBezTo>
                <a:cubicBezTo>
                  <a:pt x="1705614" y="2459491"/>
                  <a:pt x="1707868" y="2451619"/>
                  <a:pt x="1706689" y="2441764"/>
                </a:cubicBezTo>
                <a:cubicBezTo>
                  <a:pt x="1704514" y="2433628"/>
                  <a:pt x="1708487" y="2426748"/>
                  <a:pt x="1716618" y="2424563"/>
                </a:cubicBezTo>
                <a:cubicBezTo>
                  <a:pt x="1727462" y="2421650"/>
                  <a:pt x="1731620" y="2426345"/>
                  <a:pt x="1733795" y="2434480"/>
                </a:cubicBezTo>
                <a:cubicBezTo>
                  <a:pt x="1737955" y="2439175"/>
                  <a:pt x="1739404" y="2444598"/>
                  <a:pt x="1740853" y="2450022"/>
                </a:cubicBezTo>
                <a:cubicBezTo>
                  <a:pt x="1744931" y="2470724"/>
                  <a:pt x="1750540" y="2480843"/>
                  <a:pt x="1774667" y="2478719"/>
                </a:cubicBezTo>
                <a:cubicBezTo>
                  <a:pt x="1794368" y="2476331"/>
                  <a:pt x="1810281" y="2492401"/>
                  <a:pt x="1824478" y="2507476"/>
                </a:cubicBezTo>
                <a:cubicBezTo>
                  <a:pt x="1832072" y="2514155"/>
                  <a:pt x="1836689" y="2525993"/>
                  <a:pt x="1847800" y="2518648"/>
                </a:cubicBezTo>
                <a:cubicBezTo>
                  <a:pt x="1860629" y="2512294"/>
                  <a:pt x="1856737" y="2503168"/>
                  <a:pt x="1853840" y="2492321"/>
                </a:cubicBezTo>
                <a:cubicBezTo>
                  <a:pt x="1852391" y="2486896"/>
                  <a:pt x="1850942" y="2481474"/>
                  <a:pt x="1851209" y="2477042"/>
                </a:cubicBezTo>
                <a:cubicBezTo>
                  <a:pt x="1851748" y="2468178"/>
                  <a:pt x="1853009" y="2462025"/>
                  <a:pt x="1864308" y="2466255"/>
                </a:cubicBezTo>
                <a:cubicBezTo>
                  <a:pt x="1915648" y="2484431"/>
                  <a:pt x="1957840" y="2462920"/>
                  <a:pt x="2001023" y="2439689"/>
                </a:cubicBezTo>
                <a:cubicBezTo>
                  <a:pt x="2004727" y="2437241"/>
                  <a:pt x="2007706" y="2432080"/>
                  <a:pt x="2010685" y="2426920"/>
                </a:cubicBezTo>
                <a:cubicBezTo>
                  <a:pt x="2019623" y="2411439"/>
                  <a:pt x="2026762" y="2410975"/>
                  <a:pt x="2040235" y="2423339"/>
                </a:cubicBezTo>
                <a:cubicBezTo>
                  <a:pt x="2074506" y="2459179"/>
                  <a:pt x="2118250" y="2470676"/>
                  <a:pt x="2166050" y="2459284"/>
                </a:cubicBezTo>
                <a:cubicBezTo>
                  <a:pt x="2198579" y="2450542"/>
                  <a:pt x="2229576" y="2452385"/>
                  <a:pt x="2254804" y="2476124"/>
                </a:cubicBezTo>
                <a:cubicBezTo>
                  <a:pt x="2266559" y="2487497"/>
                  <a:pt x="2282097" y="2480415"/>
                  <a:pt x="2294927" y="2474061"/>
                </a:cubicBezTo>
                <a:cubicBezTo>
                  <a:pt x="2305045" y="2468435"/>
                  <a:pt x="2313902" y="2468962"/>
                  <a:pt x="2324931" y="2477624"/>
                </a:cubicBezTo>
                <a:cubicBezTo>
                  <a:pt x="2352870" y="2500633"/>
                  <a:pt x="2387035" y="2508891"/>
                  <a:pt x="2422192" y="2515429"/>
                </a:cubicBezTo>
                <a:lnTo>
                  <a:pt x="2441004" y="2519398"/>
                </a:lnTo>
                <a:lnTo>
                  <a:pt x="2413043" y="2497898"/>
                </a:lnTo>
                <a:cubicBezTo>
                  <a:pt x="2383844" y="2481040"/>
                  <a:pt x="2356362" y="2465174"/>
                  <a:pt x="2332676" y="2438767"/>
                </a:cubicBezTo>
                <a:cubicBezTo>
                  <a:pt x="2320525" y="2424114"/>
                  <a:pt x="2312065" y="2426868"/>
                  <a:pt x="2300425" y="2443063"/>
                </a:cubicBezTo>
                <a:cubicBezTo>
                  <a:pt x="2294913" y="2452610"/>
                  <a:pt x="2290374" y="2452537"/>
                  <a:pt x="2281786" y="2447578"/>
                </a:cubicBezTo>
                <a:cubicBezTo>
                  <a:pt x="2268661" y="2442545"/>
                  <a:pt x="2258843" y="2431785"/>
                  <a:pt x="2250127" y="2419115"/>
                </a:cubicBezTo>
                <a:cubicBezTo>
                  <a:pt x="2217468" y="2364615"/>
                  <a:pt x="2166323" y="2358001"/>
                  <a:pt x="2111408" y="2397585"/>
                </a:cubicBezTo>
                <a:cubicBezTo>
                  <a:pt x="2097436" y="2409886"/>
                  <a:pt x="2082361" y="2424097"/>
                  <a:pt x="2061262" y="2417008"/>
                </a:cubicBezTo>
                <a:cubicBezTo>
                  <a:pt x="2053288" y="2414951"/>
                  <a:pt x="2040779" y="2412820"/>
                  <a:pt x="2044573" y="2402281"/>
                </a:cubicBezTo>
                <a:cubicBezTo>
                  <a:pt x="2049471" y="2389832"/>
                  <a:pt x="2061238" y="2381350"/>
                  <a:pt x="2073261" y="2388291"/>
                </a:cubicBezTo>
                <a:cubicBezTo>
                  <a:pt x="2083567" y="2394241"/>
                  <a:pt x="2093745" y="2392479"/>
                  <a:pt x="2103795" y="2383005"/>
                </a:cubicBezTo>
                <a:cubicBezTo>
                  <a:pt x="2108820" y="2378268"/>
                  <a:pt x="2112742" y="2375441"/>
                  <a:pt x="2105257" y="2368573"/>
                </a:cubicBezTo>
                <a:cubicBezTo>
                  <a:pt x="2102924" y="2364680"/>
                  <a:pt x="2101694" y="2358879"/>
                  <a:pt x="2100464" y="2353075"/>
                </a:cubicBezTo>
                <a:cubicBezTo>
                  <a:pt x="2096285" y="2340479"/>
                  <a:pt x="2090518" y="2334602"/>
                  <a:pt x="2078623" y="2335373"/>
                </a:cubicBezTo>
                <a:cubicBezTo>
                  <a:pt x="2023068" y="2336397"/>
                  <a:pt x="1974975" y="2308630"/>
                  <a:pt x="1923702" y="2294305"/>
                </a:cubicBezTo>
                <a:cubicBezTo>
                  <a:pt x="1908859" y="2288281"/>
                  <a:pt x="1901245" y="2273702"/>
                  <a:pt x="1893632" y="2259122"/>
                </a:cubicBezTo>
                <a:cubicBezTo>
                  <a:pt x="1876688" y="2228970"/>
                  <a:pt x="1856436" y="2204547"/>
                  <a:pt x="1831647" y="2180052"/>
                </a:cubicBezTo>
                <a:cubicBezTo>
                  <a:pt x="1813241" y="2164332"/>
                  <a:pt x="1793245" y="2155333"/>
                  <a:pt x="1767864" y="2163595"/>
                </a:cubicBezTo>
                <a:cubicBezTo>
                  <a:pt x="1757686" y="2165357"/>
                  <a:pt x="1749713" y="2163301"/>
                  <a:pt x="1742228" y="2156432"/>
                </a:cubicBezTo>
                <a:cubicBezTo>
                  <a:pt x="1695597" y="2114233"/>
                  <a:pt x="1641992" y="2096014"/>
                  <a:pt x="1575899" y="2111324"/>
                </a:cubicBezTo>
                <a:cubicBezTo>
                  <a:pt x="1562902" y="2114004"/>
                  <a:pt x="1558237" y="2106218"/>
                  <a:pt x="1546828" y="2102177"/>
                </a:cubicBezTo>
                <a:cubicBezTo>
                  <a:pt x="1528549" y="2094170"/>
                  <a:pt x="1531113" y="2077829"/>
                  <a:pt x="1529141" y="2061413"/>
                </a:cubicBezTo>
                <a:cubicBezTo>
                  <a:pt x="1527783" y="2047899"/>
                  <a:pt x="1518092" y="2044850"/>
                  <a:pt x="1509018" y="2044702"/>
                </a:cubicBezTo>
                <a:cubicBezTo>
                  <a:pt x="1495404" y="2044481"/>
                  <a:pt x="1480689" y="2046169"/>
                  <a:pt x="1467076" y="2045948"/>
                </a:cubicBezTo>
                <a:cubicBezTo>
                  <a:pt x="1437029" y="2046424"/>
                  <a:pt x="1428929" y="2036654"/>
                  <a:pt x="1431238" y="2004888"/>
                </a:cubicBezTo>
                <a:cubicBezTo>
                  <a:pt x="1433315" y="1993357"/>
                  <a:pt x="1432572" y="1982744"/>
                  <a:pt x="1429009" y="1973049"/>
                </a:cubicBezTo>
                <a:cubicBezTo>
                  <a:pt x="1426676" y="1969156"/>
                  <a:pt x="1428266" y="1962436"/>
                  <a:pt x="1420908" y="1963280"/>
                </a:cubicBezTo>
                <a:cubicBezTo>
                  <a:pt x="1415269" y="1965116"/>
                  <a:pt x="1411961" y="1970845"/>
                  <a:pt x="1413190" y="1976648"/>
                </a:cubicBezTo>
                <a:cubicBezTo>
                  <a:pt x="1412705" y="1981457"/>
                  <a:pt x="1413319" y="1984358"/>
                  <a:pt x="1412831" y="1989170"/>
                </a:cubicBezTo>
                <a:cubicBezTo>
                  <a:pt x="1415292" y="2000774"/>
                  <a:pt x="1411498" y="2011314"/>
                  <a:pt x="1397884" y="2011092"/>
                </a:cubicBezTo>
                <a:cubicBezTo>
                  <a:pt x="1383168" y="2012782"/>
                  <a:pt x="1377401" y="2006905"/>
                  <a:pt x="1377146" y="1991481"/>
                </a:cubicBezTo>
                <a:cubicBezTo>
                  <a:pt x="1379838" y="1982850"/>
                  <a:pt x="1379710" y="1975139"/>
                  <a:pt x="1380684" y="1965518"/>
                </a:cubicBezTo>
                <a:cubicBezTo>
                  <a:pt x="1382147" y="1951085"/>
                  <a:pt x="1371353" y="1949946"/>
                  <a:pt x="1361663" y="1946897"/>
                </a:cubicBezTo>
                <a:cubicBezTo>
                  <a:pt x="1350870" y="1945758"/>
                  <a:pt x="1351613" y="1956371"/>
                  <a:pt x="1350023" y="1963091"/>
                </a:cubicBezTo>
                <a:cubicBezTo>
                  <a:pt x="1348920" y="1965000"/>
                  <a:pt x="1347818" y="1966910"/>
                  <a:pt x="1346716" y="1968820"/>
                </a:cubicBezTo>
                <a:cubicBezTo>
                  <a:pt x="1330922" y="2008077"/>
                  <a:pt x="1319641" y="2011748"/>
                  <a:pt x="1290314" y="1987177"/>
                </a:cubicBezTo>
                <a:cubicBezTo>
                  <a:pt x="1268472" y="1969475"/>
                  <a:pt x="1242708" y="1954601"/>
                  <a:pt x="1216458" y="1944536"/>
                </a:cubicBezTo>
                <a:cubicBezTo>
                  <a:pt x="1189591" y="1931572"/>
                  <a:pt x="1186028" y="1921877"/>
                  <a:pt x="1195694" y="1889266"/>
                </a:cubicBezTo>
                <a:cubicBezTo>
                  <a:pt x="1197285" y="1882546"/>
                  <a:pt x="1199977" y="1873916"/>
                  <a:pt x="1194824" y="1870941"/>
                </a:cubicBezTo>
                <a:cubicBezTo>
                  <a:pt x="1186236" y="1865982"/>
                  <a:pt x="1176673" y="1870646"/>
                  <a:pt x="1167725" y="1878210"/>
                </a:cubicBezTo>
                <a:cubicBezTo>
                  <a:pt x="1180364" y="1888053"/>
                  <a:pt x="1184542" y="1900650"/>
                  <a:pt x="1171184" y="1915853"/>
                </a:cubicBezTo>
                <a:cubicBezTo>
                  <a:pt x="1165057" y="1922499"/>
                  <a:pt x="1159416" y="1924335"/>
                  <a:pt x="1155238" y="1911737"/>
                </a:cubicBezTo>
                <a:cubicBezTo>
                  <a:pt x="1148727" y="1895249"/>
                  <a:pt x="1143319" y="1876850"/>
                  <a:pt x="1150909" y="1855771"/>
                </a:cubicBezTo>
                <a:cubicBezTo>
                  <a:pt x="1152011" y="1853861"/>
                  <a:pt x="1153114" y="1851951"/>
                  <a:pt x="1151397" y="1850960"/>
                </a:cubicBezTo>
                <a:cubicBezTo>
                  <a:pt x="1148193" y="1828743"/>
                  <a:pt x="1155423" y="1820186"/>
                  <a:pt x="1178111" y="1820555"/>
                </a:cubicBezTo>
                <a:cubicBezTo>
                  <a:pt x="1213926" y="1825956"/>
                  <a:pt x="1246920" y="1832274"/>
                  <a:pt x="1282246" y="1842486"/>
                </a:cubicBezTo>
                <a:cubicBezTo>
                  <a:pt x="1301628" y="1848584"/>
                  <a:pt x="1315728" y="1843994"/>
                  <a:pt x="1327855" y="1822989"/>
                </a:cubicBezTo>
                <a:cubicBezTo>
                  <a:pt x="1330548" y="1814359"/>
                  <a:pt x="1337289" y="1810614"/>
                  <a:pt x="1343418" y="1803968"/>
                </a:cubicBezTo>
                <a:cubicBezTo>
                  <a:pt x="1350647" y="1795411"/>
                  <a:pt x="1355057" y="1787773"/>
                  <a:pt x="1349777" y="1777086"/>
                </a:cubicBezTo>
                <a:cubicBezTo>
                  <a:pt x="1344497" y="1766399"/>
                  <a:pt x="1336651" y="1772054"/>
                  <a:pt x="1328191" y="1774807"/>
                </a:cubicBezTo>
                <a:cubicBezTo>
                  <a:pt x="1312372" y="1778405"/>
                  <a:pt x="1294837" y="1781011"/>
                  <a:pt x="1278892" y="1776898"/>
                </a:cubicBezTo>
                <a:cubicBezTo>
                  <a:pt x="1261229" y="1771791"/>
                  <a:pt x="1245770" y="1762866"/>
                  <a:pt x="1234721" y="1746303"/>
                </a:cubicBezTo>
                <a:cubicBezTo>
                  <a:pt x="1212137" y="1717988"/>
                  <a:pt x="1181220" y="1700138"/>
                  <a:pt x="1145406" y="1694738"/>
                </a:cubicBezTo>
                <a:cubicBezTo>
                  <a:pt x="1136331" y="1694590"/>
                  <a:pt x="1131793" y="1694516"/>
                  <a:pt x="1127383" y="1702154"/>
                </a:cubicBezTo>
                <a:cubicBezTo>
                  <a:pt x="1122486" y="1714603"/>
                  <a:pt x="1116845" y="1716439"/>
                  <a:pt x="1113770" y="1701933"/>
                </a:cubicBezTo>
                <a:cubicBezTo>
                  <a:pt x="1109465" y="1681624"/>
                  <a:pt x="1093518" y="1677510"/>
                  <a:pt x="1074880" y="1682026"/>
                </a:cubicBezTo>
                <a:cubicBezTo>
                  <a:pt x="1055140" y="1688451"/>
                  <a:pt x="1036501" y="1692967"/>
                  <a:pt x="1016993" y="1679158"/>
                </a:cubicBezTo>
                <a:cubicBezTo>
                  <a:pt x="1011840" y="1676183"/>
                  <a:pt x="1004482" y="1677027"/>
                  <a:pt x="1000073" y="1684665"/>
                </a:cubicBezTo>
                <a:cubicBezTo>
                  <a:pt x="995175" y="1697114"/>
                  <a:pt x="989535" y="1698950"/>
                  <a:pt x="978742" y="1697810"/>
                </a:cubicBezTo>
                <a:cubicBezTo>
                  <a:pt x="965616" y="1692779"/>
                  <a:pt x="959849" y="1686902"/>
                  <a:pt x="958490" y="1673387"/>
                </a:cubicBezTo>
                <a:cubicBezTo>
                  <a:pt x="956389" y="1649261"/>
                  <a:pt x="966799" y="1627264"/>
                  <a:pt x="975491" y="1604275"/>
                </a:cubicBezTo>
                <a:cubicBezTo>
                  <a:pt x="980388" y="1591827"/>
                  <a:pt x="999642" y="1590212"/>
                  <a:pt x="1012768" y="1595244"/>
                </a:cubicBezTo>
                <a:cubicBezTo>
                  <a:pt x="1028713" y="1599358"/>
                  <a:pt x="1042326" y="1599579"/>
                  <a:pt x="1050403" y="1573689"/>
                </a:cubicBezTo>
                <a:cubicBezTo>
                  <a:pt x="1054094" y="1591097"/>
                  <a:pt x="1047479" y="1602554"/>
                  <a:pt x="1045402" y="1614086"/>
                </a:cubicBezTo>
                <a:cubicBezTo>
                  <a:pt x="1045042" y="1626608"/>
                  <a:pt x="1044683" y="1639131"/>
                  <a:pt x="1058911" y="1642254"/>
                </a:cubicBezTo>
                <a:cubicBezTo>
                  <a:pt x="1072036" y="1647286"/>
                  <a:pt x="1087367" y="1648498"/>
                  <a:pt x="1095572" y="1630321"/>
                </a:cubicBezTo>
                <a:cubicBezTo>
                  <a:pt x="1099367" y="1619781"/>
                  <a:pt x="1108314" y="1612216"/>
                  <a:pt x="1116774" y="1609463"/>
                </a:cubicBezTo>
                <a:cubicBezTo>
                  <a:pt x="1144975" y="1600284"/>
                  <a:pt x="1152461" y="1607152"/>
                  <a:pt x="1151255" y="1637008"/>
                </a:cubicBezTo>
                <a:cubicBezTo>
                  <a:pt x="1177610" y="1619125"/>
                  <a:pt x="1204581" y="1604144"/>
                  <a:pt x="1233396" y="1597867"/>
                </a:cubicBezTo>
                <a:cubicBezTo>
                  <a:pt x="1282568" y="1588064"/>
                  <a:pt x="1324150" y="1599341"/>
                  <a:pt x="1366963" y="1616421"/>
                </a:cubicBezTo>
                <a:cubicBezTo>
                  <a:pt x="1420080" y="1639451"/>
                  <a:pt x="1474788" y="1655760"/>
                  <a:pt x="1532675" y="1658628"/>
                </a:cubicBezTo>
                <a:cubicBezTo>
                  <a:pt x="1538932" y="1659694"/>
                  <a:pt x="1545186" y="1660758"/>
                  <a:pt x="1549108" y="1657932"/>
                </a:cubicBezTo>
                <a:cubicBezTo>
                  <a:pt x="1567131" y="1650515"/>
                  <a:pt x="1569824" y="1641885"/>
                  <a:pt x="1555468" y="1631050"/>
                </a:cubicBezTo>
                <a:cubicBezTo>
                  <a:pt x="1541112" y="1620216"/>
                  <a:pt x="1534114" y="1608537"/>
                  <a:pt x="1549676" y="1589516"/>
                </a:cubicBezTo>
                <a:cubicBezTo>
                  <a:pt x="1555804" y="1582869"/>
                  <a:pt x="1550650" y="1579894"/>
                  <a:pt x="1545498" y="1576919"/>
                </a:cubicBezTo>
                <a:cubicBezTo>
                  <a:pt x="1539243" y="1575854"/>
                  <a:pt x="1534577" y="1568068"/>
                  <a:pt x="1529065" y="1577616"/>
                </a:cubicBezTo>
                <a:cubicBezTo>
                  <a:pt x="1523553" y="1587163"/>
                  <a:pt x="1517553" y="1601522"/>
                  <a:pt x="1505043" y="1599391"/>
                </a:cubicBezTo>
                <a:cubicBezTo>
                  <a:pt x="1492532" y="1597260"/>
                  <a:pt x="1495096" y="1580918"/>
                  <a:pt x="1490919" y="1568322"/>
                </a:cubicBezTo>
                <a:cubicBezTo>
                  <a:pt x="1489688" y="1562519"/>
                  <a:pt x="1487843" y="1553816"/>
                  <a:pt x="1485997" y="1545112"/>
                </a:cubicBezTo>
                <a:cubicBezTo>
                  <a:pt x="1482921" y="1530606"/>
                  <a:pt x="1473718" y="1522746"/>
                  <a:pt x="1457900" y="1526344"/>
                </a:cubicBezTo>
                <a:cubicBezTo>
                  <a:pt x="1431904" y="1531705"/>
                  <a:pt x="1413011" y="1520796"/>
                  <a:pt x="1397425" y="1504158"/>
                </a:cubicBezTo>
                <a:cubicBezTo>
                  <a:pt x="1383069" y="1493325"/>
                  <a:pt x="1371047" y="1486383"/>
                  <a:pt x="1352895" y="1486088"/>
                </a:cubicBezTo>
                <a:cubicBezTo>
                  <a:pt x="1339282" y="1485866"/>
                  <a:pt x="1336822" y="1474262"/>
                  <a:pt x="1341719" y="1461812"/>
                </a:cubicBezTo>
                <a:cubicBezTo>
                  <a:pt x="1344411" y="1453183"/>
                  <a:pt x="1360717" y="1444775"/>
                  <a:pt x="1348078" y="1434931"/>
                </a:cubicBezTo>
                <a:cubicBezTo>
                  <a:pt x="1336055" y="1427990"/>
                  <a:pt x="1320725" y="1426777"/>
                  <a:pt x="1306752" y="1439079"/>
                </a:cubicBezTo>
                <a:cubicBezTo>
                  <a:pt x="1294984" y="1447560"/>
                  <a:pt x="1291189" y="1458100"/>
                  <a:pt x="1283472" y="1471467"/>
                </a:cubicBezTo>
                <a:cubicBezTo>
                  <a:pt x="1293010" y="1431145"/>
                  <a:pt x="1270682" y="1418254"/>
                  <a:pt x="1242712" y="1407198"/>
                </a:cubicBezTo>
                <a:cubicBezTo>
                  <a:pt x="1226151" y="1400183"/>
                  <a:pt x="1213514" y="1390339"/>
                  <a:pt x="1198670" y="1384316"/>
                </a:cubicBezTo>
                <a:cubicBezTo>
                  <a:pt x="1170086" y="1370358"/>
                  <a:pt x="1139913" y="1363122"/>
                  <a:pt x="1106071" y="1374137"/>
                </a:cubicBezTo>
                <a:cubicBezTo>
                  <a:pt x="1090868" y="1380636"/>
                  <a:pt x="1084486" y="1371859"/>
                  <a:pt x="1084230" y="1356435"/>
                </a:cubicBezTo>
                <a:cubicBezTo>
                  <a:pt x="1084438" y="1300542"/>
                  <a:pt x="1059776" y="1283757"/>
                  <a:pt x="1007297" y="1299287"/>
                </a:cubicBezTo>
                <a:cubicBezTo>
                  <a:pt x="993197" y="1303877"/>
                  <a:pt x="981789" y="1299837"/>
                  <a:pt x="970381" y="1295796"/>
                </a:cubicBezTo>
                <a:cubicBezTo>
                  <a:pt x="951488" y="1284888"/>
                  <a:pt x="934312" y="1274972"/>
                  <a:pt x="908443" y="1288044"/>
                </a:cubicBezTo>
                <a:cubicBezTo>
                  <a:pt x="896676" y="1296525"/>
                  <a:pt x="897523" y="1279193"/>
                  <a:pt x="895677" y="1270489"/>
                </a:cubicBezTo>
                <a:cubicBezTo>
                  <a:pt x="894447" y="1264686"/>
                  <a:pt x="898857" y="1257048"/>
                  <a:pt x="902164" y="1251319"/>
                </a:cubicBezTo>
                <a:cubicBezTo>
                  <a:pt x="906087" y="1248492"/>
                  <a:pt x="908779" y="1239862"/>
                  <a:pt x="905344" y="1237878"/>
                </a:cubicBezTo>
                <a:cubicBezTo>
                  <a:pt x="893808" y="1226126"/>
                  <a:pt x="879580" y="1223004"/>
                  <a:pt x="864249" y="1221790"/>
                </a:cubicBezTo>
                <a:cubicBezTo>
                  <a:pt x="855174" y="1221643"/>
                  <a:pt x="849046" y="1228291"/>
                  <a:pt x="843534" y="1237838"/>
                </a:cubicBezTo>
                <a:cubicBezTo>
                  <a:pt x="825279" y="1265489"/>
                  <a:pt x="812281" y="1268169"/>
                  <a:pt x="786517" y="1253294"/>
                </a:cubicBezTo>
                <a:cubicBezTo>
                  <a:pt x="780749" y="1247418"/>
                  <a:pt x="779519" y="1241615"/>
                  <a:pt x="786262" y="1237870"/>
                </a:cubicBezTo>
                <a:cubicBezTo>
                  <a:pt x="805875" y="1223733"/>
                  <a:pt x="796056" y="1212972"/>
                  <a:pt x="787955" y="1203203"/>
                </a:cubicBezTo>
                <a:cubicBezTo>
                  <a:pt x="778137" y="1192442"/>
                  <a:pt x="763909" y="1189320"/>
                  <a:pt x="752501" y="1185280"/>
                </a:cubicBezTo>
                <a:cubicBezTo>
                  <a:pt x="739375" y="1180248"/>
                  <a:pt x="727352" y="1173306"/>
                  <a:pt x="712022" y="1172094"/>
                </a:cubicBezTo>
                <a:cubicBezTo>
                  <a:pt x="700126" y="1172863"/>
                  <a:pt x="701588" y="1158431"/>
                  <a:pt x="704281" y="1149801"/>
                </a:cubicBezTo>
                <a:cubicBezTo>
                  <a:pt x="710280" y="1135442"/>
                  <a:pt x="706230" y="1130558"/>
                  <a:pt x="693720" y="1128427"/>
                </a:cubicBezTo>
                <a:cubicBezTo>
                  <a:pt x="689182" y="1128354"/>
                  <a:pt x="684644" y="1128280"/>
                  <a:pt x="679491" y="1125305"/>
                </a:cubicBezTo>
                <a:cubicBezTo>
                  <a:pt x="673236" y="1124240"/>
                  <a:pt x="665263" y="1122182"/>
                  <a:pt x="663417" y="1113479"/>
                </a:cubicBezTo>
                <a:cubicBezTo>
                  <a:pt x="663290" y="1105767"/>
                  <a:pt x="672365" y="1105914"/>
                  <a:pt x="677390" y="1101177"/>
                </a:cubicBezTo>
                <a:cubicBezTo>
                  <a:pt x="694182" y="1087958"/>
                  <a:pt x="694542" y="1075435"/>
                  <a:pt x="671599" y="1059642"/>
                </a:cubicBezTo>
                <a:cubicBezTo>
                  <a:pt x="692546" y="1023360"/>
                  <a:pt x="712391" y="988988"/>
                  <a:pt x="733338" y="952707"/>
                </a:cubicBezTo>
                <a:cubicBezTo>
                  <a:pt x="748181" y="958731"/>
                  <a:pt x="752359" y="971328"/>
                  <a:pt x="748692" y="989578"/>
                </a:cubicBezTo>
                <a:cubicBezTo>
                  <a:pt x="740382" y="1035703"/>
                  <a:pt x="753765" y="1056159"/>
                  <a:pt x="799141" y="1056897"/>
                </a:cubicBezTo>
                <a:cubicBezTo>
                  <a:pt x="819009" y="1058183"/>
                  <a:pt x="833237" y="1061306"/>
                  <a:pt x="848696" y="1070231"/>
                </a:cubicBezTo>
                <a:cubicBezTo>
                  <a:pt x="854464" y="1076107"/>
                  <a:pt x="863052" y="1081065"/>
                  <a:pt x="869179" y="1074418"/>
                </a:cubicBezTo>
                <a:cubicBezTo>
                  <a:pt x="877024" y="1068764"/>
                  <a:pt x="870641" y="1059987"/>
                  <a:pt x="869412" y="1054184"/>
                </a:cubicBezTo>
                <a:cubicBezTo>
                  <a:pt x="868181" y="1048382"/>
                  <a:pt x="865849" y="1044489"/>
                  <a:pt x="864618" y="1038687"/>
                </a:cubicBezTo>
                <a:cubicBezTo>
                  <a:pt x="862773" y="1029983"/>
                  <a:pt x="857492" y="1019296"/>
                  <a:pt x="863620" y="1012649"/>
                </a:cubicBezTo>
                <a:cubicBezTo>
                  <a:pt x="872567" y="1005084"/>
                  <a:pt x="882873" y="1011034"/>
                  <a:pt x="889744" y="1015001"/>
                </a:cubicBezTo>
                <a:cubicBezTo>
                  <a:pt x="902870" y="1020033"/>
                  <a:pt x="914893" y="1026975"/>
                  <a:pt x="925813" y="1035826"/>
                </a:cubicBezTo>
                <a:cubicBezTo>
                  <a:pt x="950475" y="1052610"/>
                  <a:pt x="978316" y="1055954"/>
                  <a:pt x="1009336" y="1045857"/>
                </a:cubicBezTo>
                <a:cubicBezTo>
                  <a:pt x="1014977" y="1044022"/>
                  <a:pt x="1018412" y="1046005"/>
                  <a:pt x="1019643" y="1051808"/>
                </a:cubicBezTo>
                <a:cubicBezTo>
                  <a:pt x="1020872" y="1057610"/>
                  <a:pt x="1024308" y="1059594"/>
                  <a:pt x="1029460" y="1062568"/>
                </a:cubicBezTo>
                <a:cubicBezTo>
                  <a:pt x="1032896" y="1064552"/>
                  <a:pt x="1036946" y="1069436"/>
                  <a:pt x="1040868" y="1066609"/>
                </a:cubicBezTo>
                <a:cubicBezTo>
                  <a:pt x="1045894" y="1061872"/>
                  <a:pt x="1043561" y="1057979"/>
                  <a:pt x="1041229" y="1054086"/>
                </a:cubicBezTo>
                <a:cubicBezTo>
                  <a:pt x="1037665" y="1044390"/>
                  <a:pt x="1040358" y="1035761"/>
                  <a:pt x="1039614" y="1025148"/>
                </a:cubicBezTo>
                <a:cubicBezTo>
                  <a:pt x="1037770" y="1016443"/>
                  <a:pt x="1042179" y="1008806"/>
                  <a:pt x="1050639" y="1006052"/>
                </a:cubicBezTo>
                <a:cubicBezTo>
                  <a:pt x="1061920" y="1002380"/>
                  <a:pt x="1065970" y="1007265"/>
                  <a:pt x="1067815" y="1015969"/>
                </a:cubicBezTo>
                <a:cubicBezTo>
                  <a:pt x="1071866" y="1020853"/>
                  <a:pt x="1073096" y="1026656"/>
                  <a:pt x="1074326" y="1032458"/>
                </a:cubicBezTo>
                <a:cubicBezTo>
                  <a:pt x="1077530" y="1054676"/>
                  <a:pt x="1082810" y="1065363"/>
                  <a:pt x="1107703" y="1061913"/>
                </a:cubicBezTo>
                <a:cubicBezTo>
                  <a:pt x="1128059" y="1058389"/>
                  <a:pt x="1143645" y="1075026"/>
                  <a:pt x="1157514" y="1090671"/>
                </a:cubicBezTo>
                <a:cubicBezTo>
                  <a:pt x="1164999" y="1097539"/>
                  <a:pt x="1169178" y="1110135"/>
                  <a:pt x="1180946" y="1101653"/>
                </a:cubicBezTo>
                <a:cubicBezTo>
                  <a:pt x="1194431" y="1094162"/>
                  <a:pt x="1190867" y="1084467"/>
                  <a:pt x="1188407" y="1072862"/>
                </a:cubicBezTo>
                <a:cubicBezTo>
                  <a:pt x="1187177" y="1067060"/>
                  <a:pt x="1185947" y="1061257"/>
                  <a:pt x="1186435" y="1056446"/>
                </a:cubicBezTo>
                <a:cubicBezTo>
                  <a:pt x="1187409" y="1046824"/>
                  <a:pt x="1188999" y="1040104"/>
                  <a:pt x="1200407" y="1044145"/>
                </a:cubicBezTo>
                <a:cubicBezTo>
                  <a:pt x="1252294" y="1061372"/>
                  <a:pt x="1296673" y="1036072"/>
                  <a:pt x="1342155" y="1008863"/>
                </a:cubicBezTo>
                <a:cubicBezTo>
                  <a:pt x="1346077" y="1006036"/>
                  <a:pt x="1349384" y="1000307"/>
                  <a:pt x="1352692" y="994578"/>
                </a:cubicBezTo>
                <a:cubicBezTo>
                  <a:pt x="1362614" y="977393"/>
                  <a:pt x="1369972" y="976549"/>
                  <a:pt x="1383225" y="989293"/>
                </a:cubicBezTo>
                <a:cubicBezTo>
                  <a:pt x="1416730" y="1026459"/>
                  <a:pt x="1461132" y="1036818"/>
                  <a:pt x="1510791" y="1022206"/>
                </a:cubicBezTo>
                <a:cubicBezTo>
                  <a:pt x="1544632" y="1011191"/>
                  <a:pt x="1576396" y="1011707"/>
                  <a:pt x="1601185" y="1036203"/>
                </a:cubicBezTo>
                <a:cubicBezTo>
                  <a:pt x="1612721" y="1047956"/>
                  <a:pt x="1629026" y="1039547"/>
                  <a:pt x="1642511" y="1032057"/>
                </a:cubicBezTo>
                <a:cubicBezTo>
                  <a:pt x="1653177" y="1025484"/>
                  <a:pt x="1662252" y="1025632"/>
                  <a:pt x="1673173" y="1034483"/>
                </a:cubicBezTo>
                <a:cubicBezTo>
                  <a:pt x="1700782" y="1058062"/>
                  <a:pt x="1735494" y="1065372"/>
                  <a:pt x="1771308" y="1070772"/>
                </a:cubicBezTo>
                <a:cubicBezTo>
                  <a:pt x="1810557" y="1078156"/>
                  <a:pt x="1852012" y="1081721"/>
                  <a:pt x="1889184" y="1100636"/>
                </a:cubicBezTo>
                <a:cubicBezTo>
                  <a:pt x="1899489" y="1106587"/>
                  <a:pt x="1912488" y="1103907"/>
                  <a:pt x="1925973" y="1096416"/>
                </a:cubicBezTo>
                <a:cubicBezTo>
                  <a:pt x="1961403" y="1078681"/>
                  <a:pt x="1971094" y="1081730"/>
                  <a:pt x="1992576" y="1111955"/>
                </a:cubicBezTo>
                <a:cubicBezTo>
                  <a:pt x="2001907" y="1127526"/>
                  <a:pt x="2016750" y="1133550"/>
                  <a:pt x="2034901" y="1133845"/>
                </a:cubicBezTo>
                <a:cubicBezTo>
                  <a:pt x="2087148" y="1138550"/>
                  <a:pt x="2135728" y="1161505"/>
                  <a:pt x="2185770" y="1170029"/>
                </a:cubicBezTo>
                <a:cubicBezTo>
                  <a:pt x="2202819" y="1172233"/>
                  <a:pt x="2215457" y="1182075"/>
                  <a:pt x="2224173" y="1194746"/>
                </a:cubicBezTo>
                <a:cubicBezTo>
                  <a:pt x="2230556" y="1203523"/>
                  <a:pt x="2238529" y="1205581"/>
                  <a:pt x="2248091" y="1200917"/>
                </a:cubicBezTo>
                <a:cubicBezTo>
                  <a:pt x="2275678" y="1188837"/>
                  <a:pt x="2297264" y="1191116"/>
                  <a:pt x="2318002" y="1210728"/>
                </a:cubicBezTo>
                <a:cubicBezTo>
                  <a:pt x="2341074" y="1234233"/>
                  <a:pt x="2373452" y="1237651"/>
                  <a:pt x="2402524" y="1246797"/>
                </a:cubicBezTo>
                <a:cubicBezTo>
                  <a:pt x="2421906" y="1252894"/>
                  <a:pt x="2438465" y="1259909"/>
                  <a:pt x="2450617" y="1274562"/>
                </a:cubicBezTo>
                <a:cubicBezTo>
                  <a:pt x="2470254" y="1296084"/>
                  <a:pt x="2495402" y="1308059"/>
                  <a:pt x="2523116" y="1303689"/>
                </a:cubicBezTo>
                <a:cubicBezTo>
                  <a:pt x="2594360" y="1291355"/>
                  <a:pt x="2652631" y="1317360"/>
                  <a:pt x="2711029" y="1351077"/>
                </a:cubicBezTo>
                <a:cubicBezTo>
                  <a:pt x="2761455" y="1382736"/>
                  <a:pt x="2824008" y="1393389"/>
                  <a:pt x="2881049" y="1413593"/>
                </a:cubicBezTo>
                <a:lnTo>
                  <a:pt x="2906985" y="1421914"/>
                </a:lnTo>
                <a:lnTo>
                  <a:pt x="2911463" y="1418502"/>
                </a:lnTo>
                <a:cubicBezTo>
                  <a:pt x="2913545" y="1418536"/>
                  <a:pt x="2915345" y="1420511"/>
                  <a:pt x="2917283" y="1424431"/>
                </a:cubicBezTo>
                <a:lnTo>
                  <a:pt x="2918192" y="1425508"/>
                </a:lnTo>
                <a:lnTo>
                  <a:pt x="3051488" y="1468275"/>
                </a:lnTo>
                <a:lnTo>
                  <a:pt x="3063911" y="1458639"/>
                </a:lnTo>
                <a:cubicBezTo>
                  <a:pt x="3066338" y="1454436"/>
                  <a:pt x="3062914" y="1448722"/>
                  <a:pt x="3062012" y="1444465"/>
                </a:cubicBezTo>
                <a:cubicBezTo>
                  <a:pt x="3060828" y="1423228"/>
                  <a:pt x="3050199" y="1409618"/>
                  <a:pt x="3030219" y="1409293"/>
                </a:cubicBezTo>
                <a:cubicBezTo>
                  <a:pt x="3024820" y="1409914"/>
                  <a:pt x="3022299" y="1408458"/>
                  <a:pt x="3022205" y="1402798"/>
                </a:cubicBezTo>
                <a:cubicBezTo>
                  <a:pt x="3021302" y="1398541"/>
                  <a:pt x="3024989" y="1395064"/>
                  <a:pt x="3029129" y="1393716"/>
                </a:cubicBezTo>
                <a:cubicBezTo>
                  <a:pt x="3029939" y="1392315"/>
                  <a:pt x="3031199" y="1393043"/>
                  <a:pt x="3032008" y="1391642"/>
                </a:cubicBezTo>
                <a:cubicBezTo>
                  <a:pt x="3036955" y="1388894"/>
                  <a:pt x="3047848" y="1393314"/>
                  <a:pt x="3044331" y="1381941"/>
                </a:cubicBezTo>
                <a:cubicBezTo>
                  <a:pt x="3042074" y="1371296"/>
                  <a:pt x="3033796" y="1373990"/>
                  <a:pt x="3025970" y="1378814"/>
                </a:cubicBezTo>
                <a:cubicBezTo>
                  <a:pt x="3023900" y="1379487"/>
                  <a:pt x="3021022" y="1381562"/>
                  <a:pt x="3018142" y="1383637"/>
                </a:cubicBezTo>
                <a:cubicBezTo>
                  <a:pt x="3015265" y="1385712"/>
                  <a:pt x="3011126" y="1387058"/>
                  <a:pt x="3007344" y="1384876"/>
                </a:cubicBezTo>
                <a:cubicBezTo>
                  <a:pt x="3004372" y="1381291"/>
                  <a:pt x="3009320" y="1378543"/>
                  <a:pt x="3009677" y="1375013"/>
                </a:cubicBezTo>
                <a:lnTo>
                  <a:pt x="3008036" y="1357978"/>
                </a:lnTo>
                <a:lnTo>
                  <a:pt x="2993452" y="1351922"/>
                </a:lnTo>
                <a:lnTo>
                  <a:pt x="2988063" y="1351322"/>
                </a:lnTo>
                <a:cubicBezTo>
                  <a:pt x="2935873" y="1366033"/>
                  <a:pt x="2891494" y="1349753"/>
                  <a:pt x="2849900" y="1325738"/>
                </a:cubicBezTo>
                <a:cubicBezTo>
                  <a:pt x="2839816" y="1319916"/>
                  <a:pt x="2829732" y="1314095"/>
                  <a:pt x="2820910" y="1309000"/>
                </a:cubicBezTo>
                <a:cubicBezTo>
                  <a:pt x="2805784" y="1300269"/>
                  <a:pt x="2788683" y="1297868"/>
                  <a:pt x="2771224" y="1298999"/>
                </a:cubicBezTo>
                <a:cubicBezTo>
                  <a:pt x="2759165" y="1299510"/>
                  <a:pt x="2743775" y="1299967"/>
                  <a:pt x="2738095" y="1283609"/>
                </a:cubicBezTo>
                <a:lnTo>
                  <a:pt x="2741178" y="1257929"/>
                </a:lnTo>
                <a:lnTo>
                  <a:pt x="2682503" y="1237854"/>
                </a:lnTo>
                <a:cubicBezTo>
                  <a:pt x="2662019" y="1233667"/>
                  <a:pt x="2658457" y="1223971"/>
                  <a:pt x="2664328" y="1201901"/>
                </a:cubicBezTo>
                <a:cubicBezTo>
                  <a:pt x="2665430" y="1199993"/>
                  <a:pt x="2663713" y="1199000"/>
                  <a:pt x="2663713" y="1199000"/>
                </a:cubicBezTo>
                <a:cubicBezTo>
                  <a:pt x="2685994" y="1140574"/>
                  <a:pt x="2678637" y="1141418"/>
                  <a:pt x="2632877" y="1117545"/>
                </a:cubicBezTo>
                <a:cubicBezTo>
                  <a:pt x="2620854" y="1110603"/>
                  <a:pt x="2606010" y="1104580"/>
                  <a:pt x="2592270" y="1096647"/>
                </a:cubicBezTo>
                <a:cubicBezTo>
                  <a:pt x="2580246" y="1089704"/>
                  <a:pt x="2566760" y="1097196"/>
                  <a:pt x="2553276" y="1104686"/>
                </a:cubicBezTo>
                <a:cubicBezTo>
                  <a:pt x="2550816" y="1093081"/>
                  <a:pt x="2548970" y="1084378"/>
                  <a:pt x="2545407" y="1074683"/>
                </a:cubicBezTo>
                <a:cubicBezTo>
                  <a:pt x="2538769" y="1050481"/>
                  <a:pt x="2527360" y="1046442"/>
                  <a:pt x="2507747" y="1060578"/>
                </a:cubicBezTo>
                <a:cubicBezTo>
                  <a:pt x="2488134" y="1074715"/>
                  <a:pt x="2474521" y="1074495"/>
                  <a:pt x="2464576" y="1056021"/>
                </a:cubicBezTo>
                <a:cubicBezTo>
                  <a:pt x="2460525" y="1051137"/>
                  <a:pt x="2455373" y="1048161"/>
                  <a:pt x="2450834" y="1048087"/>
                </a:cubicBezTo>
                <a:cubicBezTo>
                  <a:pt x="2389999" y="1038425"/>
                  <a:pt x="2335164" y="1014404"/>
                  <a:pt x="2282533" y="986564"/>
                </a:cubicBezTo>
                <a:cubicBezTo>
                  <a:pt x="2268793" y="978631"/>
                  <a:pt x="2254565" y="975509"/>
                  <a:pt x="2239490" y="989719"/>
                </a:cubicBezTo>
                <a:cubicBezTo>
                  <a:pt x="2235567" y="992546"/>
                  <a:pt x="2233362" y="996365"/>
                  <a:pt x="2228209" y="993390"/>
                </a:cubicBezTo>
                <a:cubicBezTo>
                  <a:pt x="2207470" y="973780"/>
                  <a:pt x="2183064" y="972418"/>
                  <a:pt x="2156326" y="967165"/>
                </a:cubicBezTo>
                <a:cubicBezTo>
                  <a:pt x="2144917" y="963125"/>
                  <a:pt x="2132406" y="960994"/>
                  <a:pt x="2122101" y="955044"/>
                </a:cubicBezTo>
                <a:cubicBezTo>
                  <a:pt x="2111795" y="949094"/>
                  <a:pt x="2108848" y="942300"/>
                  <a:pt x="2120615" y="933817"/>
                </a:cubicBezTo>
                <a:cubicBezTo>
                  <a:pt x="2126743" y="927171"/>
                  <a:pt x="2136306" y="922507"/>
                  <a:pt x="2133845" y="910903"/>
                </a:cubicBezTo>
                <a:cubicBezTo>
                  <a:pt x="2130281" y="901208"/>
                  <a:pt x="2119001" y="904879"/>
                  <a:pt x="2111644" y="905723"/>
                </a:cubicBezTo>
                <a:cubicBezTo>
                  <a:pt x="2100851" y="904584"/>
                  <a:pt x="2090058" y="903445"/>
                  <a:pt x="2083060" y="891766"/>
                </a:cubicBezTo>
                <a:cubicBezTo>
                  <a:pt x="2034816" y="820629"/>
                  <a:pt x="1964417" y="815630"/>
                  <a:pt x="1885455" y="841331"/>
                </a:cubicBezTo>
                <a:cubicBezTo>
                  <a:pt x="1868535" y="846838"/>
                  <a:pt x="1859460" y="846691"/>
                  <a:pt x="1854051" y="828292"/>
                </a:cubicBezTo>
                <a:cubicBezTo>
                  <a:pt x="1841645" y="798215"/>
                  <a:pt x="1815880" y="783340"/>
                  <a:pt x="1785706" y="776103"/>
                </a:cubicBezTo>
                <a:cubicBezTo>
                  <a:pt x="1752098" y="766883"/>
                  <a:pt x="1714078" y="765301"/>
                  <a:pt x="1679854" y="753180"/>
                </a:cubicBezTo>
                <a:cubicBezTo>
                  <a:pt x="1660473" y="747082"/>
                  <a:pt x="1650655" y="736322"/>
                  <a:pt x="1643529" y="716931"/>
                </a:cubicBezTo>
                <a:cubicBezTo>
                  <a:pt x="1635660" y="686928"/>
                  <a:pt x="1625970" y="683879"/>
                  <a:pt x="1597282" y="697868"/>
                </a:cubicBezTo>
                <a:cubicBezTo>
                  <a:pt x="1579258" y="705285"/>
                  <a:pt x="1562210" y="703081"/>
                  <a:pt x="1545649" y="696065"/>
                </a:cubicBezTo>
                <a:cubicBezTo>
                  <a:pt x="1527986" y="690959"/>
                  <a:pt x="1510937" y="688755"/>
                  <a:pt x="1489480" y="694188"/>
                </a:cubicBezTo>
                <a:cubicBezTo>
                  <a:pt x="1462381" y="701458"/>
                  <a:pt x="1444462" y="680928"/>
                  <a:pt x="1454743" y="651220"/>
                </a:cubicBezTo>
                <a:cubicBezTo>
                  <a:pt x="1458539" y="640680"/>
                  <a:pt x="1464051" y="631132"/>
                  <a:pt x="1471282" y="622576"/>
                </a:cubicBezTo>
                <a:cubicBezTo>
                  <a:pt x="1484024" y="604473"/>
                  <a:pt x="1497637" y="604693"/>
                  <a:pt x="1507582" y="623166"/>
                </a:cubicBezTo>
                <a:cubicBezTo>
                  <a:pt x="1527962" y="655301"/>
                  <a:pt x="1551881" y="661472"/>
                  <a:pt x="1584364" y="636943"/>
                </a:cubicBezTo>
                <a:cubicBezTo>
                  <a:pt x="1587184" y="636025"/>
                  <a:pt x="1591107" y="633198"/>
                  <a:pt x="1595029" y="630370"/>
                </a:cubicBezTo>
                <a:cubicBezTo>
                  <a:pt x="1624205" y="611570"/>
                  <a:pt x="1624205" y="611570"/>
                  <a:pt x="1623079" y="577821"/>
                </a:cubicBezTo>
                <a:cubicBezTo>
                  <a:pt x="1624181" y="575911"/>
                  <a:pt x="1625898" y="576902"/>
                  <a:pt x="1627001" y="574993"/>
                </a:cubicBezTo>
                <a:cubicBezTo>
                  <a:pt x="1636820" y="585754"/>
                  <a:pt x="1641612" y="601251"/>
                  <a:pt x="1647508" y="614840"/>
                </a:cubicBezTo>
                <a:cubicBezTo>
                  <a:pt x="1658069" y="636213"/>
                  <a:pt x="1662607" y="636288"/>
                  <a:pt x="1678785" y="620167"/>
                </a:cubicBezTo>
                <a:cubicBezTo>
                  <a:pt x="1686014" y="611610"/>
                  <a:pt x="1692757" y="607865"/>
                  <a:pt x="1703063" y="613815"/>
                </a:cubicBezTo>
                <a:cubicBezTo>
                  <a:pt x="1709933" y="617782"/>
                  <a:pt x="1721828" y="617011"/>
                  <a:pt x="1729802" y="619068"/>
                </a:cubicBezTo>
                <a:cubicBezTo>
                  <a:pt x="1743415" y="619290"/>
                  <a:pt x="1752617" y="627150"/>
                  <a:pt x="1755693" y="641655"/>
                </a:cubicBezTo>
                <a:cubicBezTo>
                  <a:pt x="1759872" y="654252"/>
                  <a:pt x="1766742" y="658218"/>
                  <a:pt x="1778022" y="654547"/>
                </a:cubicBezTo>
                <a:cubicBezTo>
                  <a:pt x="1794456" y="653850"/>
                  <a:pt x="1805863" y="657890"/>
                  <a:pt x="1815195" y="673462"/>
                </a:cubicBezTo>
                <a:cubicBezTo>
                  <a:pt x="1826858" y="692926"/>
                  <a:pt x="1847213" y="689402"/>
                  <a:pt x="1857623" y="667406"/>
                </a:cubicBezTo>
                <a:cubicBezTo>
                  <a:pt x="1864111" y="648237"/>
                  <a:pt x="1874288" y="646474"/>
                  <a:pt x="1889619" y="647687"/>
                </a:cubicBezTo>
                <a:cubicBezTo>
                  <a:pt x="1912923" y="650957"/>
                  <a:pt x="1930713" y="663776"/>
                  <a:pt x="1951811" y="670864"/>
                </a:cubicBezTo>
                <a:cubicBezTo>
                  <a:pt x="2011057" y="687247"/>
                  <a:pt x="2070303" y="703630"/>
                  <a:pt x="2129549" y="720013"/>
                </a:cubicBezTo>
                <a:cubicBezTo>
                  <a:pt x="2147212" y="725118"/>
                  <a:pt x="2160697" y="717628"/>
                  <a:pt x="2168287" y="696550"/>
                </a:cubicBezTo>
                <a:cubicBezTo>
                  <a:pt x="2172082" y="686010"/>
                  <a:pt x="2174774" y="677380"/>
                  <a:pt x="2178568" y="666841"/>
                </a:cubicBezTo>
                <a:cubicBezTo>
                  <a:pt x="2186053" y="673710"/>
                  <a:pt x="2183977" y="685240"/>
                  <a:pt x="2188643" y="693025"/>
                </a:cubicBezTo>
                <a:cubicBezTo>
                  <a:pt x="2212712" y="742567"/>
                  <a:pt x="2246217" y="779734"/>
                  <a:pt x="2301412" y="791232"/>
                </a:cubicBezTo>
                <a:cubicBezTo>
                  <a:pt x="2319076" y="796338"/>
                  <a:pt x="2335022" y="800452"/>
                  <a:pt x="2344352" y="816024"/>
                </a:cubicBezTo>
                <a:cubicBezTo>
                  <a:pt x="2348403" y="820908"/>
                  <a:pt x="2352453" y="825793"/>
                  <a:pt x="2359196" y="822048"/>
                </a:cubicBezTo>
                <a:cubicBezTo>
                  <a:pt x="2366554" y="821203"/>
                  <a:pt x="2366426" y="813491"/>
                  <a:pt x="2365196" y="807689"/>
                </a:cubicBezTo>
                <a:cubicBezTo>
                  <a:pt x="2364940" y="792265"/>
                  <a:pt x="2369966" y="787528"/>
                  <a:pt x="2381989" y="794469"/>
                </a:cubicBezTo>
                <a:cubicBezTo>
                  <a:pt x="2387141" y="797445"/>
                  <a:pt x="2394499" y="796602"/>
                  <a:pt x="2400755" y="797665"/>
                </a:cubicBezTo>
                <a:cubicBezTo>
                  <a:pt x="2415598" y="803689"/>
                  <a:pt x="2425160" y="799027"/>
                  <a:pt x="2425392" y="778792"/>
                </a:cubicBezTo>
                <a:cubicBezTo>
                  <a:pt x="2425265" y="771079"/>
                  <a:pt x="2426239" y="761458"/>
                  <a:pt x="2434700" y="758704"/>
                </a:cubicBezTo>
                <a:cubicBezTo>
                  <a:pt x="2443159" y="755951"/>
                  <a:pt x="2448927" y="761827"/>
                  <a:pt x="2454695" y="767702"/>
                </a:cubicBezTo>
                <a:cubicBezTo>
                  <a:pt x="2468565" y="783348"/>
                  <a:pt x="2483047" y="801895"/>
                  <a:pt x="2494711" y="821359"/>
                </a:cubicBezTo>
                <a:cubicBezTo>
                  <a:pt x="2504657" y="839833"/>
                  <a:pt x="2506374" y="840823"/>
                  <a:pt x="2516785" y="818826"/>
                </a:cubicBezTo>
                <a:cubicBezTo>
                  <a:pt x="2518989" y="815008"/>
                  <a:pt x="2521195" y="811188"/>
                  <a:pt x="2524502" y="805460"/>
                </a:cubicBezTo>
                <a:cubicBezTo>
                  <a:pt x="2528912" y="797822"/>
                  <a:pt x="2535655" y="794076"/>
                  <a:pt x="2542039" y="802853"/>
                </a:cubicBezTo>
                <a:cubicBezTo>
                  <a:pt x="2557009" y="816590"/>
                  <a:pt x="2576877" y="817876"/>
                  <a:pt x="2595028" y="818171"/>
                </a:cubicBezTo>
                <a:cubicBezTo>
                  <a:pt x="2632432" y="816851"/>
                  <a:pt x="2662606" y="824088"/>
                  <a:pt x="2681395" y="862943"/>
                </a:cubicBezTo>
                <a:cubicBezTo>
                  <a:pt x="2691956" y="884318"/>
                  <a:pt x="2720413" y="890562"/>
                  <a:pt x="2746408" y="885203"/>
                </a:cubicBezTo>
                <a:cubicBezTo>
                  <a:pt x="2789939" y="877237"/>
                  <a:pt x="2828086" y="886530"/>
                  <a:pt x="2863054" y="909264"/>
                </a:cubicBezTo>
                <a:cubicBezTo>
                  <a:pt x="2885997" y="925057"/>
                  <a:pt x="2908814" y="933138"/>
                  <a:pt x="2937630" y="926860"/>
                </a:cubicBezTo>
                <a:cubicBezTo>
                  <a:pt x="2960191" y="919516"/>
                  <a:pt x="2972341" y="934171"/>
                  <a:pt x="2982288" y="952643"/>
                </a:cubicBezTo>
                <a:cubicBezTo>
                  <a:pt x="2985850" y="962339"/>
                  <a:pt x="2991003" y="965313"/>
                  <a:pt x="3002285" y="961642"/>
                </a:cubicBezTo>
                <a:cubicBezTo>
                  <a:pt x="3036124" y="950628"/>
                  <a:pt x="3068503" y="954046"/>
                  <a:pt x="3097702" y="970904"/>
                </a:cubicBezTo>
                <a:cubicBezTo>
                  <a:pt x="3164074" y="1006676"/>
                  <a:pt x="3235831" y="1025190"/>
                  <a:pt x="3307100" y="1048514"/>
                </a:cubicBezTo>
                <a:cubicBezTo>
                  <a:pt x="3349297" y="1062693"/>
                  <a:pt x="3387083" y="1084509"/>
                  <a:pt x="3423768" y="1108235"/>
                </a:cubicBezTo>
                <a:cubicBezTo>
                  <a:pt x="3462171" y="1132953"/>
                  <a:pt x="3500445" y="1149960"/>
                  <a:pt x="3549002" y="1137255"/>
                </a:cubicBezTo>
                <a:cubicBezTo>
                  <a:pt x="3557462" y="1134502"/>
                  <a:pt x="3562615" y="1137477"/>
                  <a:pt x="3569485" y="1141444"/>
                </a:cubicBezTo>
                <a:cubicBezTo>
                  <a:pt x="3635985" y="1184929"/>
                  <a:pt x="3711303" y="1213138"/>
                  <a:pt x="3788827" y="1237528"/>
                </a:cubicBezTo>
                <a:cubicBezTo>
                  <a:pt x="3830166" y="1251210"/>
                  <a:pt x="3869850" y="1267757"/>
                  <a:pt x="3908708" y="1285736"/>
                </a:cubicBezTo>
                <a:lnTo>
                  <a:pt x="4007591" y="1334610"/>
                </a:lnTo>
                <a:lnTo>
                  <a:pt x="4010979" y="1330467"/>
                </a:lnTo>
                <a:cubicBezTo>
                  <a:pt x="4014691" y="1328406"/>
                  <a:pt x="4019055" y="1328123"/>
                  <a:pt x="4023466" y="1330671"/>
                </a:cubicBezTo>
                <a:cubicBezTo>
                  <a:pt x="4031030" y="1335037"/>
                  <a:pt x="4038498" y="1333744"/>
                  <a:pt x="4045873" y="1326791"/>
                </a:cubicBezTo>
                <a:cubicBezTo>
                  <a:pt x="4049561" y="1323315"/>
                  <a:pt x="4052439" y="1321240"/>
                  <a:pt x="4046947" y="1316200"/>
                </a:cubicBezTo>
                <a:cubicBezTo>
                  <a:pt x="4045235" y="1313343"/>
                  <a:pt x="4044332" y="1309085"/>
                  <a:pt x="4043430" y="1304828"/>
                </a:cubicBezTo>
                <a:cubicBezTo>
                  <a:pt x="4040363" y="1295584"/>
                  <a:pt x="4036131" y="1291272"/>
                  <a:pt x="4027401" y="1291837"/>
                </a:cubicBezTo>
                <a:cubicBezTo>
                  <a:pt x="3986633" y="1292588"/>
                  <a:pt x="3951341" y="1272212"/>
                  <a:pt x="3913714" y="1261700"/>
                </a:cubicBezTo>
                <a:cubicBezTo>
                  <a:pt x="3902822" y="1257279"/>
                  <a:pt x="3897235" y="1246580"/>
                  <a:pt x="3891648" y="1235881"/>
                </a:cubicBezTo>
                <a:cubicBezTo>
                  <a:pt x="3879214" y="1213754"/>
                  <a:pt x="3864352" y="1195832"/>
                  <a:pt x="3846161" y="1177855"/>
                </a:cubicBezTo>
                <a:cubicBezTo>
                  <a:pt x="3832653" y="1166321"/>
                  <a:pt x="3817980" y="1159716"/>
                  <a:pt x="3799354" y="1165779"/>
                </a:cubicBezTo>
                <a:cubicBezTo>
                  <a:pt x="3791886" y="1167072"/>
                  <a:pt x="3786035" y="1165563"/>
                  <a:pt x="3780542" y="1160522"/>
                </a:cubicBezTo>
                <a:cubicBezTo>
                  <a:pt x="3746322" y="1129556"/>
                  <a:pt x="3706984" y="1116186"/>
                  <a:pt x="3658483" y="1127420"/>
                </a:cubicBezTo>
                <a:cubicBezTo>
                  <a:pt x="3648945" y="1129388"/>
                  <a:pt x="3645521" y="1123673"/>
                  <a:pt x="3637149" y="1120709"/>
                </a:cubicBezTo>
                <a:cubicBezTo>
                  <a:pt x="3623736" y="1114832"/>
                  <a:pt x="3625618" y="1102841"/>
                  <a:pt x="3624170" y="1090794"/>
                </a:cubicBezTo>
                <a:cubicBezTo>
                  <a:pt x="3623174" y="1080877"/>
                  <a:pt x="3616062" y="1078639"/>
                  <a:pt x="3609402" y="1078531"/>
                </a:cubicBezTo>
                <a:cubicBezTo>
                  <a:pt x="3599412" y="1078368"/>
                  <a:pt x="3588614" y="1079608"/>
                  <a:pt x="3578624" y="1079445"/>
                </a:cubicBezTo>
                <a:cubicBezTo>
                  <a:pt x="3556574" y="1079794"/>
                  <a:pt x="3550630" y="1072625"/>
                  <a:pt x="3552325" y="1049314"/>
                </a:cubicBezTo>
                <a:cubicBezTo>
                  <a:pt x="3553849" y="1040852"/>
                  <a:pt x="3553304" y="1033064"/>
                  <a:pt x="3550690" y="1025949"/>
                </a:cubicBezTo>
                <a:cubicBezTo>
                  <a:pt x="3548978" y="1023092"/>
                  <a:pt x="3550144" y="1018161"/>
                  <a:pt x="3544745" y="1018780"/>
                </a:cubicBezTo>
                <a:cubicBezTo>
                  <a:pt x="3540606" y="1020127"/>
                  <a:pt x="3538178" y="1024331"/>
                  <a:pt x="3539081" y="1028589"/>
                </a:cubicBezTo>
                <a:cubicBezTo>
                  <a:pt x="3538724" y="1032120"/>
                  <a:pt x="3539175" y="1034248"/>
                  <a:pt x="3538817" y="1037778"/>
                </a:cubicBezTo>
                <a:cubicBezTo>
                  <a:pt x="3540623" y="1046295"/>
                  <a:pt x="3537839" y="1054029"/>
                  <a:pt x="3527849" y="1053867"/>
                </a:cubicBezTo>
                <a:cubicBezTo>
                  <a:pt x="3517049" y="1055106"/>
                  <a:pt x="3512817" y="1050793"/>
                  <a:pt x="3512629" y="1039475"/>
                </a:cubicBezTo>
                <a:cubicBezTo>
                  <a:pt x="3514605" y="1033142"/>
                  <a:pt x="3514512" y="1027482"/>
                  <a:pt x="3515227" y="1020422"/>
                </a:cubicBezTo>
                <a:cubicBezTo>
                  <a:pt x="3516299" y="1009830"/>
                  <a:pt x="3508379" y="1008995"/>
                  <a:pt x="3501268" y="1006758"/>
                </a:cubicBezTo>
                <a:cubicBezTo>
                  <a:pt x="3493347" y="1005922"/>
                  <a:pt x="3493893" y="1013710"/>
                  <a:pt x="3492726" y="1018642"/>
                </a:cubicBezTo>
                <a:cubicBezTo>
                  <a:pt x="3491917" y="1020044"/>
                  <a:pt x="3491108" y="1021445"/>
                  <a:pt x="3490299" y="1022846"/>
                </a:cubicBezTo>
                <a:cubicBezTo>
                  <a:pt x="3478708" y="1051654"/>
                  <a:pt x="3470430" y="1054348"/>
                  <a:pt x="3448909" y="1036318"/>
                </a:cubicBezTo>
                <a:cubicBezTo>
                  <a:pt x="3432881" y="1023326"/>
                  <a:pt x="3413973" y="1012412"/>
                  <a:pt x="3394710" y="1005026"/>
                </a:cubicBezTo>
                <a:cubicBezTo>
                  <a:pt x="3374995" y="995511"/>
                  <a:pt x="3372380" y="988396"/>
                  <a:pt x="3379474" y="964466"/>
                </a:cubicBezTo>
                <a:cubicBezTo>
                  <a:pt x="3380640" y="959534"/>
                  <a:pt x="3382616" y="953200"/>
                  <a:pt x="3378835" y="951018"/>
                </a:cubicBezTo>
                <a:cubicBezTo>
                  <a:pt x="3372532" y="947380"/>
                  <a:pt x="3365514" y="950801"/>
                  <a:pt x="3358949" y="956353"/>
                </a:cubicBezTo>
                <a:cubicBezTo>
                  <a:pt x="3368223" y="963575"/>
                  <a:pt x="3371289" y="972820"/>
                  <a:pt x="3361487" y="983975"/>
                </a:cubicBezTo>
                <a:cubicBezTo>
                  <a:pt x="3356990" y="988853"/>
                  <a:pt x="3352851" y="990200"/>
                  <a:pt x="3349785" y="980957"/>
                </a:cubicBezTo>
                <a:cubicBezTo>
                  <a:pt x="3345008" y="968856"/>
                  <a:pt x="3341039" y="955354"/>
                  <a:pt x="3346608" y="939886"/>
                </a:cubicBezTo>
                <a:cubicBezTo>
                  <a:pt x="3347417" y="938485"/>
                  <a:pt x="3348226" y="937083"/>
                  <a:pt x="3346965" y="936355"/>
                </a:cubicBezTo>
                <a:cubicBezTo>
                  <a:pt x="3344615" y="920051"/>
                  <a:pt x="3349921" y="913772"/>
                  <a:pt x="3366570" y="914042"/>
                </a:cubicBezTo>
                <a:cubicBezTo>
                  <a:pt x="3392853" y="918006"/>
                  <a:pt x="3417065" y="922643"/>
                  <a:pt x="3442989" y="930138"/>
                </a:cubicBezTo>
                <a:cubicBezTo>
                  <a:pt x="3457212" y="934611"/>
                  <a:pt x="3467559" y="931243"/>
                  <a:pt x="3476458" y="915829"/>
                </a:cubicBezTo>
                <a:cubicBezTo>
                  <a:pt x="3478434" y="909497"/>
                  <a:pt x="3483382" y="906747"/>
                  <a:pt x="3487879" y="901870"/>
                </a:cubicBezTo>
                <a:cubicBezTo>
                  <a:pt x="3493184" y="895591"/>
                  <a:pt x="3496420" y="889986"/>
                  <a:pt x="3492545" y="882143"/>
                </a:cubicBezTo>
                <a:cubicBezTo>
                  <a:pt x="3488670" y="874301"/>
                  <a:pt x="3482913" y="878451"/>
                  <a:pt x="3476705" y="880471"/>
                </a:cubicBezTo>
                <a:cubicBezTo>
                  <a:pt x="3465097" y="883112"/>
                  <a:pt x="3452229" y="885024"/>
                  <a:pt x="3440527" y="882006"/>
                </a:cubicBezTo>
                <a:cubicBezTo>
                  <a:pt x="3427565" y="878259"/>
                  <a:pt x="3416221" y="871709"/>
                  <a:pt x="3408113" y="859554"/>
                </a:cubicBezTo>
                <a:cubicBezTo>
                  <a:pt x="3391540" y="838776"/>
                  <a:pt x="3368852" y="825677"/>
                  <a:pt x="3342569" y="821713"/>
                </a:cubicBezTo>
                <a:cubicBezTo>
                  <a:pt x="3335910" y="821604"/>
                  <a:pt x="3332580" y="821551"/>
                  <a:pt x="3329343" y="827155"/>
                </a:cubicBezTo>
                <a:cubicBezTo>
                  <a:pt x="3325750" y="836291"/>
                  <a:pt x="3321611" y="837639"/>
                  <a:pt x="3319354" y="826993"/>
                </a:cubicBezTo>
                <a:cubicBezTo>
                  <a:pt x="3316194" y="812091"/>
                  <a:pt x="3304492" y="809071"/>
                  <a:pt x="3290815" y="812384"/>
                </a:cubicBezTo>
                <a:cubicBezTo>
                  <a:pt x="3276329" y="817100"/>
                  <a:pt x="3262651" y="820414"/>
                  <a:pt x="3248335" y="810279"/>
                </a:cubicBezTo>
                <a:cubicBezTo>
                  <a:pt x="3244554" y="808096"/>
                  <a:pt x="3239154" y="808716"/>
                  <a:pt x="3235918" y="814321"/>
                </a:cubicBezTo>
                <a:cubicBezTo>
                  <a:pt x="3232325" y="823457"/>
                  <a:pt x="3228185" y="824804"/>
                  <a:pt x="3220265" y="823968"/>
                </a:cubicBezTo>
                <a:cubicBezTo>
                  <a:pt x="3210633" y="820276"/>
                  <a:pt x="3206400" y="815963"/>
                  <a:pt x="3205404" y="806045"/>
                </a:cubicBezTo>
                <a:cubicBezTo>
                  <a:pt x="3203862" y="788339"/>
                  <a:pt x="3211502" y="772197"/>
                  <a:pt x="3217880" y="755329"/>
                </a:cubicBezTo>
                <a:cubicBezTo>
                  <a:pt x="3221473" y="746192"/>
                  <a:pt x="3235603" y="745007"/>
                  <a:pt x="3245234" y="748701"/>
                </a:cubicBezTo>
                <a:cubicBezTo>
                  <a:pt x="3256936" y="751719"/>
                  <a:pt x="3266926" y="751882"/>
                  <a:pt x="3272853" y="732883"/>
                </a:cubicBezTo>
                <a:cubicBezTo>
                  <a:pt x="3275561" y="745657"/>
                  <a:pt x="3270707" y="754065"/>
                  <a:pt x="3269183" y="762527"/>
                </a:cubicBezTo>
                <a:cubicBezTo>
                  <a:pt x="3268918" y="771716"/>
                  <a:pt x="3268655" y="780906"/>
                  <a:pt x="3279096" y="783198"/>
                </a:cubicBezTo>
                <a:cubicBezTo>
                  <a:pt x="3288728" y="786890"/>
                  <a:pt x="3299979" y="787781"/>
                  <a:pt x="3306000" y="774441"/>
                </a:cubicBezTo>
                <a:cubicBezTo>
                  <a:pt x="3308784" y="766707"/>
                  <a:pt x="3315351" y="761156"/>
                  <a:pt x="3321559" y="759135"/>
                </a:cubicBezTo>
                <a:cubicBezTo>
                  <a:pt x="3342254" y="752400"/>
                  <a:pt x="3347747" y="757439"/>
                  <a:pt x="3346862" y="779349"/>
                </a:cubicBezTo>
                <a:cubicBezTo>
                  <a:pt x="3366202" y="766226"/>
                  <a:pt x="3385995" y="755232"/>
                  <a:pt x="3407141" y="750625"/>
                </a:cubicBezTo>
                <a:cubicBezTo>
                  <a:pt x="3443225" y="743433"/>
                  <a:pt x="3473740" y="751708"/>
                  <a:pt x="3505157" y="764241"/>
                </a:cubicBezTo>
                <a:cubicBezTo>
                  <a:pt x="3544136" y="781141"/>
                  <a:pt x="3584284" y="793109"/>
                  <a:pt x="3626764" y="795214"/>
                </a:cubicBezTo>
                <a:cubicBezTo>
                  <a:pt x="3631354" y="795996"/>
                  <a:pt x="3635945" y="796778"/>
                  <a:pt x="3638823" y="794703"/>
                </a:cubicBezTo>
                <a:cubicBezTo>
                  <a:pt x="3652049" y="789260"/>
                  <a:pt x="3654024" y="782927"/>
                  <a:pt x="3643489" y="774977"/>
                </a:cubicBezTo>
                <a:cubicBezTo>
                  <a:pt x="3632954" y="767026"/>
                  <a:pt x="3627820" y="758455"/>
                  <a:pt x="3639240" y="744497"/>
                </a:cubicBezTo>
                <a:cubicBezTo>
                  <a:pt x="3643736" y="739619"/>
                  <a:pt x="3639955" y="737436"/>
                  <a:pt x="3636173" y="735253"/>
                </a:cubicBezTo>
                <a:cubicBezTo>
                  <a:pt x="3631583" y="734471"/>
                  <a:pt x="3628159" y="728757"/>
                  <a:pt x="3624114" y="735764"/>
                </a:cubicBezTo>
                <a:cubicBezTo>
                  <a:pt x="3620068" y="742771"/>
                  <a:pt x="3615666" y="753308"/>
                  <a:pt x="3606485" y="751744"/>
                </a:cubicBezTo>
                <a:cubicBezTo>
                  <a:pt x="3597305" y="750180"/>
                  <a:pt x="3599186" y="738188"/>
                  <a:pt x="3596120" y="728944"/>
                </a:cubicBezTo>
                <a:cubicBezTo>
                  <a:pt x="3595217" y="724686"/>
                  <a:pt x="3593864" y="718299"/>
                  <a:pt x="3592510" y="711912"/>
                </a:cubicBezTo>
                <a:cubicBezTo>
                  <a:pt x="3590252" y="701267"/>
                  <a:pt x="3583499" y="695500"/>
                  <a:pt x="3571890" y="698139"/>
                </a:cubicBezTo>
                <a:cubicBezTo>
                  <a:pt x="3552814" y="702073"/>
                  <a:pt x="3538949" y="694068"/>
                  <a:pt x="3527511" y="681858"/>
                </a:cubicBezTo>
                <a:cubicBezTo>
                  <a:pt x="3516976" y="673908"/>
                  <a:pt x="3508153" y="668814"/>
                  <a:pt x="3494834" y="668598"/>
                </a:cubicBezTo>
                <a:cubicBezTo>
                  <a:pt x="3484844" y="668435"/>
                  <a:pt x="3483038" y="659919"/>
                  <a:pt x="3486632" y="650783"/>
                </a:cubicBezTo>
                <a:cubicBezTo>
                  <a:pt x="3488608" y="644451"/>
                  <a:pt x="3500573" y="638280"/>
                  <a:pt x="3491299" y="631057"/>
                </a:cubicBezTo>
                <a:cubicBezTo>
                  <a:pt x="3482476" y="625963"/>
                  <a:pt x="3471225" y="625072"/>
                  <a:pt x="3460972" y="634100"/>
                </a:cubicBezTo>
                <a:cubicBezTo>
                  <a:pt x="3452335" y="640325"/>
                  <a:pt x="3449551" y="648059"/>
                  <a:pt x="3443888" y="657868"/>
                </a:cubicBezTo>
                <a:cubicBezTo>
                  <a:pt x="3450888" y="628278"/>
                  <a:pt x="3434503" y="618818"/>
                  <a:pt x="3413978" y="610705"/>
                </a:cubicBezTo>
                <a:cubicBezTo>
                  <a:pt x="3401825" y="605556"/>
                  <a:pt x="3392550" y="598334"/>
                  <a:pt x="3381657" y="593913"/>
                </a:cubicBezTo>
                <a:cubicBezTo>
                  <a:pt x="3360681" y="583671"/>
                  <a:pt x="3338539" y="578361"/>
                  <a:pt x="3313704" y="586444"/>
                </a:cubicBezTo>
                <a:cubicBezTo>
                  <a:pt x="3302548" y="591212"/>
                  <a:pt x="3297864" y="584771"/>
                  <a:pt x="3297676" y="573453"/>
                </a:cubicBezTo>
                <a:cubicBezTo>
                  <a:pt x="3297829" y="532436"/>
                  <a:pt x="3279732" y="520119"/>
                  <a:pt x="3241220" y="531516"/>
                </a:cubicBezTo>
                <a:cubicBezTo>
                  <a:pt x="3230872" y="534884"/>
                  <a:pt x="3222501" y="531919"/>
                  <a:pt x="3214129" y="528954"/>
                </a:cubicBezTo>
                <a:cubicBezTo>
                  <a:pt x="3200264" y="520949"/>
                  <a:pt x="3187660" y="513672"/>
                  <a:pt x="3168676" y="523265"/>
                </a:cubicBezTo>
                <a:cubicBezTo>
                  <a:pt x="3160041" y="529489"/>
                  <a:pt x="3160662" y="516769"/>
                  <a:pt x="3159307" y="510383"/>
                </a:cubicBezTo>
                <a:cubicBezTo>
                  <a:pt x="3158406" y="506124"/>
                  <a:pt x="3161642" y="500519"/>
                  <a:pt x="3164068" y="496316"/>
                </a:cubicBezTo>
                <a:cubicBezTo>
                  <a:pt x="3166947" y="494240"/>
                  <a:pt x="3168922" y="487907"/>
                  <a:pt x="3166402" y="486451"/>
                </a:cubicBezTo>
                <a:cubicBezTo>
                  <a:pt x="3157937" y="477827"/>
                  <a:pt x="3147496" y="475536"/>
                  <a:pt x="3136245" y="474645"/>
                </a:cubicBezTo>
                <a:cubicBezTo>
                  <a:pt x="3129586" y="474537"/>
                  <a:pt x="3125089" y="479415"/>
                  <a:pt x="3121044" y="486421"/>
                </a:cubicBezTo>
                <a:cubicBezTo>
                  <a:pt x="3107648" y="506713"/>
                  <a:pt x="3098110" y="508680"/>
                  <a:pt x="3079203" y="497764"/>
                </a:cubicBezTo>
                <a:cubicBezTo>
                  <a:pt x="3074970" y="493452"/>
                  <a:pt x="3074067" y="489194"/>
                  <a:pt x="3079015" y="486446"/>
                </a:cubicBezTo>
                <a:cubicBezTo>
                  <a:pt x="3093408" y="476071"/>
                  <a:pt x="3086203" y="468175"/>
                  <a:pt x="3080258" y="461005"/>
                </a:cubicBezTo>
                <a:cubicBezTo>
                  <a:pt x="3073053" y="453109"/>
                  <a:pt x="3062612" y="450817"/>
                  <a:pt x="3054240" y="447853"/>
                </a:cubicBezTo>
                <a:cubicBezTo>
                  <a:pt x="3044608" y="444160"/>
                  <a:pt x="3035785" y="439065"/>
                  <a:pt x="3024535" y="438176"/>
                </a:cubicBezTo>
                <a:cubicBezTo>
                  <a:pt x="3015805" y="438741"/>
                  <a:pt x="3016879" y="428150"/>
                  <a:pt x="3018854" y="421817"/>
                </a:cubicBezTo>
                <a:cubicBezTo>
                  <a:pt x="3023257" y="411280"/>
                  <a:pt x="3020284" y="407695"/>
                  <a:pt x="3011103" y="406133"/>
                </a:cubicBezTo>
                <a:cubicBezTo>
                  <a:pt x="3007774" y="406078"/>
                  <a:pt x="3004444" y="406024"/>
                  <a:pt x="3000662" y="403842"/>
                </a:cubicBezTo>
                <a:cubicBezTo>
                  <a:pt x="2996073" y="403059"/>
                  <a:pt x="2990222" y="401549"/>
                  <a:pt x="2988868" y="395162"/>
                </a:cubicBezTo>
                <a:cubicBezTo>
                  <a:pt x="2988773" y="389502"/>
                  <a:pt x="2995433" y="389611"/>
                  <a:pt x="2999121" y="386135"/>
                </a:cubicBezTo>
                <a:cubicBezTo>
                  <a:pt x="3011444" y="376433"/>
                  <a:pt x="3011707" y="367245"/>
                  <a:pt x="2994871" y="355655"/>
                </a:cubicBezTo>
                <a:cubicBezTo>
                  <a:pt x="3010243" y="329030"/>
                  <a:pt x="3024806" y="303806"/>
                  <a:pt x="3040177" y="277182"/>
                </a:cubicBezTo>
                <a:cubicBezTo>
                  <a:pt x="3051070" y="281603"/>
                  <a:pt x="3054136" y="290846"/>
                  <a:pt x="3051445" y="304240"/>
                </a:cubicBezTo>
                <a:cubicBezTo>
                  <a:pt x="3045347" y="338087"/>
                  <a:pt x="3055167" y="353099"/>
                  <a:pt x="3088466" y="353641"/>
                </a:cubicBezTo>
                <a:cubicBezTo>
                  <a:pt x="3103047" y="354585"/>
                  <a:pt x="3113488" y="356875"/>
                  <a:pt x="3124832" y="363426"/>
                </a:cubicBezTo>
                <a:cubicBezTo>
                  <a:pt x="3129065" y="367737"/>
                  <a:pt x="3135366" y="371376"/>
                  <a:pt x="3139863" y="366498"/>
                </a:cubicBezTo>
                <a:cubicBezTo>
                  <a:pt x="3145620" y="362349"/>
                  <a:pt x="3140936" y="355909"/>
                  <a:pt x="3140033" y="351650"/>
                </a:cubicBezTo>
                <a:cubicBezTo>
                  <a:pt x="3139131" y="347391"/>
                  <a:pt x="3137419" y="344534"/>
                  <a:pt x="3136516" y="340278"/>
                </a:cubicBezTo>
                <a:cubicBezTo>
                  <a:pt x="3135162" y="333890"/>
                  <a:pt x="3131287" y="326047"/>
                  <a:pt x="3135784" y="321170"/>
                </a:cubicBezTo>
                <a:cubicBezTo>
                  <a:pt x="3142349" y="315619"/>
                  <a:pt x="3149912" y="319986"/>
                  <a:pt x="3154954" y="322896"/>
                </a:cubicBezTo>
                <a:cubicBezTo>
                  <a:pt x="3164587" y="326588"/>
                  <a:pt x="3173410" y="331682"/>
                  <a:pt x="3181424" y="338178"/>
                </a:cubicBezTo>
                <a:cubicBezTo>
                  <a:pt x="3199521" y="350495"/>
                  <a:pt x="3219952" y="352948"/>
                  <a:pt x="3242717" y="345539"/>
                </a:cubicBezTo>
                <a:cubicBezTo>
                  <a:pt x="3246856" y="344192"/>
                  <a:pt x="3249377" y="345647"/>
                  <a:pt x="3250279" y="349905"/>
                </a:cubicBezTo>
                <a:cubicBezTo>
                  <a:pt x="3251182" y="354163"/>
                  <a:pt x="3253703" y="355618"/>
                  <a:pt x="3257485" y="357803"/>
                </a:cubicBezTo>
                <a:cubicBezTo>
                  <a:pt x="3260005" y="359257"/>
                  <a:pt x="3262978" y="362841"/>
                  <a:pt x="3265856" y="360767"/>
                </a:cubicBezTo>
                <a:cubicBezTo>
                  <a:pt x="3269544" y="357291"/>
                  <a:pt x="3267832" y="354434"/>
                  <a:pt x="3266120" y="351577"/>
                </a:cubicBezTo>
                <a:cubicBezTo>
                  <a:pt x="3263505" y="344463"/>
                  <a:pt x="3265482" y="338129"/>
                  <a:pt x="3264936" y="330341"/>
                </a:cubicBezTo>
                <a:cubicBezTo>
                  <a:pt x="3263582" y="323954"/>
                  <a:pt x="3266818" y="318348"/>
                  <a:pt x="3273026" y="316328"/>
                </a:cubicBezTo>
                <a:cubicBezTo>
                  <a:pt x="3281304" y="313634"/>
                  <a:pt x="3284276" y="317219"/>
                  <a:pt x="3285631" y="323605"/>
                </a:cubicBezTo>
                <a:cubicBezTo>
                  <a:pt x="3288603" y="327190"/>
                  <a:pt x="3289506" y="331447"/>
                  <a:pt x="3290409" y="335705"/>
                </a:cubicBezTo>
                <a:cubicBezTo>
                  <a:pt x="3292760" y="352010"/>
                  <a:pt x="3296635" y="359852"/>
                  <a:pt x="3314902" y="357321"/>
                </a:cubicBezTo>
                <a:cubicBezTo>
                  <a:pt x="3329840" y="354735"/>
                  <a:pt x="3341278" y="366943"/>
                  <a:pt x="3351455" y="378425"/>
                </a:cubicBezTo>
                <a:cubicBezTo>
                  <a:pt x="3356948" y="383465"/>
                  <a:pt x="3360014" y="392708"/>
                  <a:pt x="3368650" y="386484"/>
                </a:cubicBezTo>
                <a:cubicBezTo>
                  <a:pt x="3378546" y="380986"/>
                  <a:pt x="3375932" y="373872"/>
                  <a:pt x="3374126" y="365356"/>
                </a:cubicBezTo>
                <a:cubicBezTo>
                  <a:pt x="3373223" y="361097"/>
                  <a:pt x="3372320" y="356839"/>
                  <a:pt x="3372678" y="353309"/>
                </a:cubicBezTo>
                <a:cubicBezTo>
                  <a:pt x="3373393" y="346249"/>
                  <a:pt x="3374560" y="341316"/>
                  <a:pt x="3382932" y="344282"/>
                </a:cubicBezTo>
                <a:cubicBezTo>
                  <a:pt x="3421009" y="356924"/>
                  <a:pt x="3453576" y="338358"/>
                  <a:pt x="3486951" y="318391"/>
                </a:cubicBezTo>
                <a:cubicBezTo>
                  <a:pt x="3489830" y="316316"/>
                  <a:pt x="3492257" y="312113"/>
                  <a:pt x="3494684" y="307908"/>
                </a:cubicBezTo>
                <a:cubicBezTo>
                  <a:pt x="3501965" y="295297"/>
                  <a:pt x="3507365" y="294678"/>
                  <a:pt x="3517090" y="304030"/>
                </a:cubicBezTo>
                <a:cubicBezTo>
                  <a:pt x="3541678" y="331303"/>
                  <a:pt x="3574262" y="338906"/>
                  <a:pt x="3610704" y="328182"/>
                </a:cubicBezTo>
                <a:cubicBezTo>
                  <a:pt x="3635538" y="320099"/>
                  <a:pt x="3658847" y="320478"/>
                  <a:pt x="3677039" y="338455"/>
                </a:cubicBezTo>
                <a:cubicBezTo>
                  <a:pt x="3685504" y="347079"/>
                  <a:pt x="3697470" y="340908"/>
                  <a:pt x="3707366" y="335411"/>
                </a:cubicBezTo>
                <a:cubicBezTo>
                  <a:pt x="3715192" y="330588"/>
                  <a:pt x="3721852" y="330696"/>
                  <a:pt x="3729866" y="337191"/>
                </a:cubicBezTo>
                <a:cubicBezTo>
                  <a:pt x="3750127" y="354495"/>
                  <a:pt x="3775601" y="359859"/>
                  <a:pt x="3801882" y="363823"/>
                </a:cubicBezTo>
                <a:cubicBezTo>
                  <a:pt x="3830684" y="369241"/>
                  <a:pt x="3861105" y="371857"/>
                  <a:pt x="3888383" y="385738"/>
                </a:cubicBezTo>
                <a:cubicBezTo>
                  <a:pt x="3895946" y="390104"/>
                  <a:pt x="3905484" y="388138"/>
                  <a:pt x="3915381" y="382641"/>
                </a:cubicBezTo>
                <a:cubicBezTo>
                  <a:pt x="3941382" y="369626"/>
                  <a:pt x="3948492" y="371863"/>
                  <a:pt x="3964256" y="394044"/>
                </a:cubicBezTo>
                <a:cubicBezTo>
                  <a:pt x="3971104" y="405471"/>
                  <a:pt x="3981996" y="409891"/>
                  <a:pt x="3995317" y="410107"/>
                </a:cubicBezTo>
                <a:cubicBezTo>
                  <a:pt x="4033657" y="413560"/>
                  <a:pt x="4069308" y="430405"/>
                  <a:pt x="4106031" y="436661"/>
                </a:cubicBezTo>
                <a:cubicBezTo>
                  <a:pt x="4118541" y="438278"/>
                  <a:pt x="4127816" y="445502"/>
                  <a:pt x="4134212" y="454800"/>
                </a:cubicBezTo>
                <a:cubicBezTo>
                  <a:pt x="4138896" y="461241"/>
                  <a:pt x="4144747" y="462750"/>
                  <a:pt x="4151764" y="459328"/>
                </a:cubicBezTo>
                <a:cubicBezTo>
                  <a:pt x="4172008" y="450464"/>
                  <a:pt x="4187848" y="452135"/>
                  <a:pt x="4203069" y="466526"/>
                </a:cubicBezTo>
                <a:cubicBezTo>
                  <a:pt x="4219999" y="483776"/>
                  <a:pt x="4243760" y="486284"/>
                  <a:pt x="4265093" y="492995"/>
                </a:cubicBezTo>
                <a:cubicBezTo>
                  <a:pt x="4279316" y="497470"/>
                  <a:pt x="4291469" y="502619"/>
                  <a:pt x="4300386" y="513372"/>
                </a:cubicBezTo>
                <a:cubicBezTo>
                  <a:pt x="4314796" y="529165"/>
                  <a:pt x="4333252" y="537951"/>
                  <a:pt x="4353588" y="534747"/>
                </a:cubicBezTo>
                <a:cubicBezTo>
                  <a:pt x="4405871" y="525695"/>
                  <a:pt x="4448633" y="544778"/>
                  <a:pt x="4491487" y="569521"/>
                </a:cubicBezTo>
                <a:cubicBezTo>
                  <a:pt x="4528492" y="592754"/>
                  <a:pt x="4574395" y="600572"/>
                  <a:pt x="4616255" y="615396"/>
                </a:cubicBezTo>
                <a:cubicBezTo>
                  <a:pt x="4749298" y="658579"/>
                  <a:pt x="4882700" y="698230"/>
                  <a:pt x="5012962" y="749147"/>
                </a:cubicBezTo>
                <a:cubicBezTo>
                  <a:pt x="5118106" y="791168"/>
                  <a:pt x="5222441" y="834590"/>
                  <a:pt x="5324350" y="882216"/>
                </a:cubicBezTo>
                <a:cubicBezTo>
                  <a:pt x="5441742" y="935046"/>
                  <a:pt x="5557514" y="990677"/>
                  <a:pt x="5672930" y="1049839"/>
                </a:cubicBezTo>
                <a:cubicBezTo>
                  <a:pt x="5851726" y="1141856"/>
                  <a:pt x="6025666" y="1242281"/>
                  <a:pt x="6198800" y="1344107"/>
                </a:cubicBezTo>
                <a:cubicBezTo>
                  <a:pt x="6386247" y="1456069"/>
                  <a:pt x="6571721" y="1574361"/>
                  <a:pt x="6757551" y="1689123"/>
                </a:cubicBezTo>
                <a:cubicBezTo>
                  <a:pt x="6766374" y="1694217"/>
                  <a:pt x="6774388" y="1700715"/>
                  <a:pt x="6783212" y="1705808"/>
                </a:cubicBezTo>
                <a:cubicBezTo>
                  <a:pt x="6792034" y="1710903"/>
                  <a:pt x="6799052" y="1707480"/>
                  <a:pt x="6804716" y="1697670"/>
                </a:cubicBezTo>
                <a:cubicBezTo>
                  <a:pt x="6808761" y="1690663"/>
                  <a:pt x="6807857" y="1686406"/>
                  <a:pt x="6800746" y="1684169"/>
                </a:cubicBezTo>
                <a:cubicBezTo>
                  <a:pt x="6749350" y="1671310"/>
                  <a:pt x="6712967" y="1635358"/>
                  <a:pt x="6671279" y="1605683"/>
                </a:cubicBezTo>
                <a:cubicBezTo>
                  <a:pt x="6645167" y="1586871"/>
                  <a:pt x="6619055" y="1568057"/>
                  <a:pt x="6590874" y="1549920"/>
                </a:cubicBezTo>
                <a:cubicBezTo>
                  <a:pt x="6545404" y="1518063"/>
                  <a:pt x="6499934" y="1486205"/>
                  <a:pt x="6454464" y="1454349"/>
                </a:cubicBezTo>
                <a:cubicBezTo>
                  <a:pt x="6420790" y="1431169"/>
                  <a:pt x="6386307" y="1409391"/>
                  <a:pt x="6351372" y="1385485"/>
                </a:cubicBezTo>
                <a:cubicBezTo>
                  <a:pt x="6325711" y="1368802"/>
                  <a:pt x="6300860" y="1350717"/>
                  <a:pt x="6279696" y="1329156"/>
                </a:cubicBezTo>
                <a:cubicBezTo>
                  <a:pt x="6260697" y="1312581"/>
                  <a:pt x="6239720" y="1302339"/>
                  <a:pt x="6215057" y="1295573"/>
                </a:cubicBezTo>
                <a:cubicBezTo>
                  <a:pt x="6193723" y="1288862"/>
                  <a:pt x="6172748" y="1278619"/>
                  <a:pt x="6155815" y="1261370"/>
                </a:cubicBezTo>
                <a:cubicBezTo>
                  <a:pt x="6129158" y="1234770"/>
                  <a:pt x="6093151" y="1221453"/>
                  <a:pt x="6063258" y="1200458"/>
                </a:cubicBezTo>
                <a:cubicBezTo>
                  <a:pt x="6036337" y="1183048"/>
                  <a:pt x="6007441" y="1171969"/>
                  <a:pt x="5979353" y="1159490"/>
                </a:cubicBezTo>
                <a:cubicBezTo>
                  <a:pt x="5924797" y="1131728"/>
                  <a:pt x="5868622" y="1106769"/>
                  <a:pt x="5819278" y="1067070"/>
                </a:cubicBezTo>
                <a:cubicBezTo>
                  <a:pt x="5787672" y="1043217"/>
                  <a:pt x="5749595" y="1030576"/>
                  <a:pt x="5713135" y="1015130"/>
                </a:cubicBezTo>
                <a:cubicBezTo>
                  <a:pt x="5661552" y="990954"/>
                  <a:pt x="5611944" y="960443"/>
                  <a:pt x="5560717" y="932736"/>
                </a:cubicBezTo>
                <a:cubicBezTo>
                  <a:pt x="5509490" y="905029"/>
                  <a:pt x="5456645" y="880124"/>
                  <a:pt x="5402632" y="860150"/>
                </a:cubicBezTo>
                <a:cubicBezTo>
                  <a:pt x="5378327" y="849854"/>
                  <a:pt x="5354020" y="839558"/>
                  <a:pt x="5330071" y="825731"/>
                </a:cubicBezTo>
                <a:cubicBezTo>
                  <a:pt x="5292260" y="803900"/>
                  <a:pt x="5253278" y="787000"/>
                  <a:pt x="5211871" y="774304"/>
                </a:cubicBezTo>
                <a:cubicBezTo>
                  <a:pt x="5183877" y="767484"/>
                  <a:pt x="5157860" y="754331"/>
                  <a:pt x="5135529" y="737702"/>
                </a:cubicBezTo>
                <a:cubicBezTo>
                  <a:pt x="5108609" y="720291"/>
                  <a:pt x="5078904" y="710614"/>
                  <a:pt x="5047673" y="709399"/>
                </a:cubicBezTo>
                <a:cubicBezTo>
                  <a:pt x="5031024" y="709128"/>
                  <a:pt x="5018062" y="705381"/>
                  <a:pt x="5008693" y="692499"/>
                </a:cubicBezTo>
                <a:cubicBezTo>
                  <a:pt x="4984463" y="661694"/>
                  <a:pt x="4950977" y="649834"/>
                  <a:pt x="4914612" y="640049"/>
                </a:cubicBezTo>
                <a:cubicBezTo>
                  <a:pt x="4865735" y="628646"/>
                  <a:pt x="4817310" y="619372"/>
                  <a:pt x="4771219" y="600235"/>
                </a:cubicBezTo>
                <a:cubicBezTo>
                  <a:pt x="4733500" y="584062"/>
                  <a:pt x="4694520" y="567163"/>
                  <a:pt x="4655992" y="552392"/>
                </a:cubicBezTo>
                <a:cubicBezTo>
                  <a:pt x="4594869" y="530182"/>
                  <a:pt x="4533294" y="505842"/>
                  <a:pt x="4470554" y="486434"/>
                </a:cubicBezTo>
                <a:cubicBezTo>
                  <a:pt x="4455521" y="483360"/>
                  <a:pt x="4452907" y="476246"/>
                  <a:pt x="4457216" y="460050"/>
                </a:cubicBezTo>
                <a:cubicBezTo>
                  <a:pt x="4458024" y="458648"/>
                  <a:pt x="4456765" y="457921"/>
                  <a:pt x="4456765" y="457921"/>
                </a:cubicBezTo>
                <a:cubicBezTo>
                  <a:pt x="4473116" y="415046"/>
                  <a:pt x="4467715" y="415665"/>
                  <a:pt x="4434135" y="398146"/>
                </a:cubicBezTo>
                <a:cubicBezTo>
                  <a:pt x="4425312" y="393052"/>
                  <a:pt x="4414419" y="388631"/>
                  <a:pt x="4404336" y="382810"/>
                </a:cubicBezTo>
                <a:cubicBezTo>
                  <a:pt x="4395513" y="377716"/>
                  <a:pt x="4385617" y="383212"/>
                  <a:pt x="4375722" y="388710"/>
                </a:cubicBezTo>
                <a:cubicBezTo>
                  <a:pt x="4373916" y="380194"/>
                  <a:pt x="4372562" y="373806"/>
                  <a:pt x="4369947" y="366692"/>
                </a:cubicBezTo>
                <a:cubicBezTo>
                  <a:pt x="4365075" y="348931"/>
                  <a:pt x="4356704" y="345966"/>
                  <a:pt x="4342310" y="356341"/>
                </a:cubicBezTo>
                <a:cubicBezTo>
                  <a:pt x="4327918" y="366715"/>
                  <a:pt x="4317927" y="366553"/>
                  <a:pt x="4310629" y="352997"/>
                </a:cubicBezTo>
                <a:cubicBezTo>
                  <a:pt x="4307656" y="349414"/>
                  <a:pt x="4303876" y="347230"/>
                  <a:pt x="4300546" y="347175"/>
                </a:cubicBezTo>
                <a:cubicBezTo>
                  <a:pt x="4255903" y="340085"/>
                  <a:pt x="4215662" y="322457"/>
                  <a:pt x="4177040" y="302027"/>
                </a:cubicBezTo>
                <a:cubicBezTo>
                  <a:pt x="4166956" y="296205"/>
                  <a:pt x="4156514" y="293914"/>
                  <a:pt x="4145452" y="304342"/>
                </a:cubicBezTo>
                <a:cubicBezTo>
                  <a:pt x="4142573" y="306418"/>
                  <a:pt x="4140955" y="309220"/>
                  <a:pt x="4137173" y="307037"/>
                </a:cubicBezTo>
                <a:cubicBezTo>
                  <a:pt x="4121955" y="292644"/>
                  <a:pt x="4104044" y="291646"/>
                  <a:pt x="4084423" y="287791"/>
                </a:cubicBezTo>
                <a:cubicBezTo>
                  <a:pt x="4076051" y="284826"/>
                  <a:pt x="4066871" y="283262"/>
                  <a:pt x="4059308" y="278896"/>
                </a:cubicBezTo>
                <a:cubicBezTo>
                  <a:pt x="4051745" y="274529"/>
                  <a:pt x="4049582" y="269544"/>
                  <a:pt x="4058217" y="263319"/>
                </a:cubicBezTo>
                <a:cubicBezTo>
                  <a:pt x="4062714" y="258442"/>
                  <a:pt x="4069731" y="255020"/>
                  <a:pt x="4067925" y="246504"/>
                </a:cubicBezTo>
                <a:cubicBezTo>
                  <a:pt x="4065311" y="239388"/>
                  <a:pt x="4057033" y="242084"/>
                  <a:pt x="4051633" y="242702"/>
                </a:cubicBezTo>
                <a:cubicBezTo>
                  <a:pt x="4043713" y="241866"/>
                  <a:pt x="4035793" y="241030"/>
                  <a:pt x="4030657" y="232460"/>
                </a:cubicBezTo>
                <a:cubicBezTo>
                  <a:pt x="3995253" y="180257"/>
                  <a:pt x="3943592" y="176589"/>
                  <a:pt x="3885647" y="195449"/>
                </a:cubicBezTo>
                <a:cubicBezTo>
                  <a:pt x="3873231" y="199491"/>
                  <a:pt x="3866571" y="199382"/>
                  <a:pt x="3862602" y="185880"/>
                </a:cubicBezTo>
                <a:cubicBezTo>
                  <a:pt x="3853497" y="163809"/>
                  <a:pt x="3834591" y="152893"/>
                  <a:pt x="3812448" y="147582"/>
                </a:cubicBezTo>
                <a:cubicBezTo>
                  <a:pt x="3787785" y="140816"/>
                  <a:pt x="3759884" y="139655"/>
                  <a:pt x="3734769" y="130760"/>
                </a:cubicBezTo>
                <a:cubicBezTo>
                  <a:pt x="3720547" y="126285"/>
                  <a:pt x="3713342" y="118389"/>
                  <a:pt x="3708112" y="104159"/>
                </a:cubicBezTo>
                <a:cubicBezTo>
                  <a:pt x="3702338" y="82142"/>
                  <a:pt x="3695227" y="79905"/>
                  <a:pt x="3674173" y="90170"/>
                </a:cubicBezTo>
                <a:cubicBezTo>
                  <a:pt x="3660948" y="95614"/>
                  <a:pt x="3648438" y="93996"/>
                  <a:pt x="3636284" y="88847"/>
                </a:cubicBezTo>
                <a:cubicBezTo>
                  <a:pt x="3623322" y="85100"/>
                  <a:pt x="3610811" y="83482"/>
                  <a:pt x="3595065" y="87470"/>
                </a:cubicBezTo>
                <a:cubicBezTo>
                  <a:pt x="3575178" y="92805"/>
                  <a:pt x="3562029" y="77740"/>
                  <a:pt x="3569574" y="55937"/>
                </a:cubicBezTo>
                <a:cubicBezTo>
                  <a:pt x="3572359" y="48204"/>
                  <a:pt x="3576404" y="41197"/>
                  <a:pt x="3581710" y="34918"/>
                </a:cubicBezTo>
                <a:cubicBezTo>
                  <a:pt x="3591061" y="21633"/>
                  <a:pt x="3601050" y="21795"/>
                  <a:pt x="3608349" y="35351"/>
                </a:cubicBezTo>
                <a:cubicBezTo>
                  <a:pt x="3623305" y="58933"/>
                  <a:pt x="3640857" y="63462"/>
                  <a:pt x="3664694" y="45461"/>
                </a:cubicBezTo>
                <a:cubicBezTo>
                  <a:pt x="3666764" y="44787"/>
                  <a:pt x="3669642" y="42712"/>
                  <a:pt x="3672521" y="40638"/>
                </a:cubicBezTo>
                <a:cubicBezTo>
                  <a:pt x="3693931" y="26841"/>
                  <a:pt x="3693931" y="26841"/>
                  <a:pt x="3693105" y="2074"/>
                </a:cubicBezTo>
                <a:cubicBezTo>
                  <a:pt x="3693914" y="673"/>
                  <a:pt x="3695175" y="1401"/>
                  <a:pt x="369598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E75D91F-C402-4554-B47A-F5CAD0591DA9}"/>
              </a:ext>
            </a:extLst>
          </p:cNvPr>
          <p:cNvSpPr/>
          <p:nvPr userDrawn="1"/>
        </p:nvSpPr>
        <p:spPr>
          <a:xfrm>
            <a:off x="0" y="4149081"/>
            <a:ext cx="12192000" cy="270892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tx1"/>
              </a:solidFill>
            </a:endParaRPr>
          </a:p>
        </p:txBody>
      </p:sp>
      <p:grpSp>
        <p:nvGrpSpPr>
          <p:cNvPr id="3" name="Group 14">
            <a:extLst>
              <a:ext uri="{FF2B5EF4-FFF2-40B4-BE49-F238E27FC236}">
                <a16:creationId xmlns:a16="http://schemas.microsoft.com/office/drawing/2014/main" id="{8FEAAC9B-A545-48D6-9578-01D8C478F483}"/>
              </a:ext>
            </a:extLst>
          </p:cNvPr>
          <p:cNvGrpSpPr/>
          <p:nvPr userDrawn="1"/>
        </p:nvGrpSpPr>
        <p:grpSpPr>
          <a:xfrm>
            <a:off x="4917086" y="2123331"/>
            <a:ext cx="2357831" cy="4144944"/>
            <a:chOff x="445712" y="1449040"/>
            <a:chExt cx="2113018" cy="3924176"/>
          </a:xfrm>
        </p:grpSpPr>
        <p:sp>
          <p:nvSpPr>
            <p:cNvPr id="4" name="Rounded Rectangle 15">
              <a:extLst>
                <a:ext uri="{FF2B5EF4-FFF2-40B4-BE49-F238E27FC236}">
                  <a16:creationId xmlns:a16="http://schemas.microsoft.com/office/drawing/2014/main" id="{1232B231-5296-4BCA-99F0-52B50129ABB3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5" name="Rectangle 16">
              <a:extLst>
                <a:ext uri="{FF2B5EF4-FFF2-40B4-BE49-F238E27FC236}">
                  <a16:creationId xmlns:a16="http://schemas.microsoft.com/office/drawing/2014/main" id="{B77368B7-6E21-4E75-B032-59A16118DA50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6" name="Group 17">
              <a:extLst>
                <a:ext uri="{FF2B5EF4-FFF2-40B4-BE49-F238E27FC236}">
                  <a16:creationId xmlns:a16="http://schemas.microsoft.com/office/drawing/2014/main" id="{23275F57-E8C2-41F6-A9E3-72913B472BAA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7" name="Oval 18">
                <a:extLst>
                  <a:ext uri="{FF2B5EF4-FFF2-40B4-BE49-F238E27FC236}">
                    <a16:creationId xmlns:a16="http://schemas.microsoft.com/office/drawing/2014/main" id="{0A27BB6D-4E65-45D9-9C83-C8ECFE2E7A8E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8" name="Rounded Rectangle 19">
                <a:extLst>
                  <a:ext uri="{FF2B5EF4-FFF2-40B4-BE49-F238E27FC236}">
                    <a16:creationId xmlns:a16="http://schemas.microsoft.com/office/drawing/2014/main" id="{D72FA436-4AD8-4D5B-9F47-442AE7E560D4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80BAE635-D90D-415E-974E-045C22256EBB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5083388" y="2469210"/>
            <a:ext cx="2025226" cy="332137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46DE043-DAE7-4E65-A53A-B0D808337C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7B06BCF8-9381-4446-A108-9CE2C3E05937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0" y="0"/>
            <a:ext cx="7021306" cy="6858000"/>
          </a:xfrm>
          <a:custGeom>
            <a:avLst/>
            <a:gdLst>
              <a:gd name="connsiteX0" fmla="*/ 2283008 w 7021306"/>
              <a:gd name="connsiteY0" fmla="*/ 0 h 6858000"/>
              <a:gd name="connsiteX1" fmla="*/ 5578147 w 7021306"/>
              <a:gd name="connsiteY1" fmla="*/ 0 h 6858000"/>
              <a:gd name="connsiteX2" fmla="*/ 5677141 w 7021306"/>
              <a:gd name="connsiteY2" fmla="*/ 133194 h 6858000"/>
              <a:gd name="connsiteX3" fmla="*/ 6761257 w 7021306"/>
              <a:gd name="connsiteY3" fmla="*/ 2432079 h 6858000"/>
              <a:gd name="connsiteX4" fmla="*/ 6630392 w 7021306"/>
              <a:gd name="connsiteY4" fmla="*/ 6734299 h 6858000"/>
              <a:gd name="connsiteX5" fmla="*/ 6584892 w 7021306"/>
              <a:gd name="connsiteY5" fmla="*/ 6858000 h 6858000"/>
              <a:gd name="connsiteX6" fmla="*/ 4113238 w 7021306"/>
              <a:gd name="connsiteY6" fmla="*/ 6858000 h 6858000"/>
              <a:gd name="connsiteX7" fmla="*/ 4196319 w 7021306"/>
              <a:gd name="connsiteY7" fmla="*/ 6706660 h 6858000"/>
              <a:gd name="connsiteX8" fmla="*/ 4584301 w 7021306"/>
              <a:gd name="connsiteY8" fmla="*/ 3027147 h 6858000"/>
              <a:gd name="connsiteX9" fmla="*/ 2378541 w 7021306"/>
              <a:gd name="connsiteY9" fmla="*/ 56629 h 6858000"/>
              <a:gd name="connsiteX10" fmla="*/ 0 w 7021306"/>
              <a:gd name="connsiteY10" fmla="*/ 0 h 6858000"/>
              <a:gd name="connsiteX11" fmla="*/ 1808722 w 7021306"/>
              <a:gd name="connsiteY11" fmla="*/ 0 h 6858000"/>
              <a:gd name="connsiteX12" fmla="*/ 1938123 w 7021306"/>
              <a:gd name="connsiteY12" fmla="*/ 67739 h 6858000"/>
              <a:gd name="connsiteX13" fmla="*/ 3811932 w 7021306"/>
              <a:gd name="connsiteY13" fmla="*/ 6797506 h 6858000"/>
              <a:gd name="connsiteX14" fmla="*/ 3775742 w 7021306"/>
              <a:gd name="connsiteY14" fmla="*/ 6858000 h 6858000"/>
              <a:gd name="connsiteX15" fmla="*/ 0 w 7021306"/>
              <a:gd name="connsiteY1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021306" h="6858000">
                <a:moveTo>
                  <a:pt x="2283008" y="0"/>
                </a:moveTo>
                <a:lnTo>
                  <a:pt x="5578147" y="0"/>
                </a:lnTo>
                <a:lnTo>
                  <a:pt x="5677141" y="133194"/>
                </a:lnTo>
                <a:cubicBezTo>
                  <a:pt x="6164665" y="824085"/>
                  <a:pt x="6533943" y="1600487"/>
                  <a:pt x="6761257" y="2432079"/>
                </a:cubicBezTo>
                <a:cubicBezTo>
                  <a:pt x="7150940" y="3857666"/>
                  <a:pt x="7098929" y="5355837"/>
                  <a:pt x="6630392" y="6734299"/>
                </a:cubicBezTo>
                <a:lnTo>
                  <a:pt x="6584892" y="6858000"/>
                </a:lnTo>
                <a:lnTo>
                  <a:pt x="4113238" y="6858000"/>
                </a:lnTo>
                <a:lnTo>
                  <a:pt x="4196319" y="6706660"/>
                </a:lnTo>
                <a:cubicBezTo>
                  <a:pt x="4781116" y="5575056"/>
                  <a:pt x="4921795" y="4261812"/>
                  <a:pt x="4584301" y="3027147"/>
                </a:cubicBezTo>
                <a:cubicBezTo>
                  <a:pt x="4246807" y="1792482"/>
                  <a:pt x="3457656" y="733405"/>
                  <a:pt x="2378541" y="56629"/>
                </a:cubicBezTo>
                <a:close/>
                <a:moveTo>
                  <a:pt x="0" y="0"/>
                </a:moveTo>
                <a:lnTo>
                  <a:pt x="1808722" y="0"/>
                </a:lnTo>
                <a:lnTo>
                  <a:pt x="1938123" y="67739"/>
                </a:lnTo>
                <a:cubicBezTo>
                  <a:pt x="4313935" y="1408675"/>
                  <a:pt x="5152868" y="4421694"/>
                  <a:pt x="3811932" y="6797506"/>
                </a:cubicBezTo>
                <a:lnTo>
                  <a:pt x="37757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018888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D363E708-C862-459D-AB53-0A25C9639D9A}"/>
              </a:ext>
            </a:extLst>
          </p:cNvPr>
          <p:cNvSpPr/>
          <p:nvPr userDrawn="1"/>
        </p:nvSpPr>
        <p:spPr>
          <a:xfrm rot="16200000">
            <a:off x="5737056" y="-5241971"/>
            <a:ext cx="1022685" cy="11887203"/>
          </a:xfrm>
          <a:prstGeom prst="round2SameRect">
            <a:avLst>
              <a:gd name="adj1" fmla="val 50000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ECD3E208-2EE8-412C-8814-8BC073EE567E}"/>
              </a:ext>
            </a:extLst>
          </p:cNvPr>
          <p:cNvSpPr/>
          <p:nvPr userDrawn="1"/>
        </p:nvSpPr>
        <p:spPr>
          <a:xfrm>
            <a:off x="10396603" y="5568053"/>
            <a:ext cx="1500123" cy="1104183"/>
          </a:xfrm>
          <a:custGeom>
            <a:avLst/>
            <a:gdLst>
              <a:gd name="connsiteX0" fmla="*/ 460938 w 3626598"/>
              <a:gd name="connsiteY0" fmla="*/ 1776618 h 1817913"/>
              <a:gd name="connsiteX1" fmla="*/ 450787 w 3626598"/>
              <a:gd name="connsiteY1" fmla="*/ 1766929 h 1817913"/>
              <a:gd name="connsiteX2" fmla="*/ 495543 w 3626598"/>
              <a:gd name="connsiteY2" fmla="*/ 1719405 h 1817913"/>
              <a:gd name="connsiteX3" fmla="*/ 531071 w 3626598"/>
              <a:gd name="connsiteY3" fmla="*/ 1687107 h 1817913"/>
              <a:gd name="connsiteX4" fmla="*/ 540760 w 3626598"/>
              <a:gd name="connsiteY4" fmla="*/ 1679263 h 1817913"/>
              <a:gd name="connsiteX5" fmla="*/ 554602 w 3626598"/>
              <a:gd name="connsiteY5" fmla="*/ 1670497 h 1817913"/>
              <a:gd name="connsiteX6" fmla="*/ 557832 w 3626598"/>
              <a:gd name="connsiteY6" fmla="*/ 1668651 h 1817913"/>
              <a:gd name="connsiteX7" fmla="*/ 571674 w 3626598"/>
              <a:gd name="connsiteY7" fmla="*/ 1659423 h 1817913"/>
              <a:gd name="connsiteX8" fmla="*/ 626119 w 3626598"/>
              <a:gd name="connsiteY8" fmla="*/ 1641428 h 1817913"/>
              <a:gd name="connsiteX9" fmla="*/ 668568 w 3626598"/>
              <a:gd name="connsiteY9" fmla="*/ 1636814 h 1817913"/>
              <a:gd name="connsiteX10" fmla="*/ 733164 w 3626598"/>
              <a:gd name="connsiteY10" fmla="*/ 1617897 h 1817913"/>
              <a:gd name="connsiteX11" fmla="*/ 748851 w 3626598"/>
              <a:gd name="connsiteY11" fmla="*/ 1602209 h 1817913"/>
              <a:gd name="connsiteX12" fmla="*/ 750697 w 3626598"/>
              <a:gd name="connsiteY12" fmla="*/ 1598518 h 1817913"/>
              <a:gd name="connsiteX13" fmla="*/ 761770 w 3626598"/>
              <a:gd name="connsiteY13" fmla="*/ 1580062 h 1817913"/>
              <a:gd name="connsiteX14" fmla="*/ 761770 w 3626598"/>
              <a:gd name="connsiteY14" fmla="*/ 1580062 h 1817913"/>
              <a:gd name="connsiteX15" fmla="*/ 830057 w 3626598"/>
              <a:gd name="connsiteY15" fmla="*/ 1478554 h 1817913"/>
              <a:gd name="connsiteX16" fmla="*/ 830057 w 3626598"/>
              <a:gd name="connsiteY16" fmla="*/ 1478554 h 1817913"/>
              <a:gd name="connsiteX17" fmla="*/ 901113 w 3626598"/>
              <a:gd name="connsiteY17" fmla="*/ 1398732 h 1817913"/>
              <a:gd name="connsiteX18" fmla="*/ 903420 w 3626598"/>
              <a:gd name="connsiteY18" fmla="*/ 1394580 h 1817913"/>
              <a:gd name="connsiteX19" fmla="*/ 958788 w 3626598"/>
              <a:gd name="connsiteY19" fmla="*/ 1308759 h 1817913"/>
              <a:gd name="connsiteX20" fmla="*/ 964786 w 3626598"/>
              <a:gd name="connsiteY20" fmla="*/ 1290303 h 1817913"/>
              <a:gd name="connsiteX21" fmla="*/ 975398 w 3626598"/>
              <a:gd name="connsiteY21" fmla="*/ 1269079 h 1817913"/>
              <a:gd name="connsiteX22" fmla="*/ 1016001 w 3626598"/>
              <a:gd name="connsiteY22" fmla="*/ 1122816 h 1817913"/>
              <a:gd name="connsiteX23" fmla="*/ 1021077 w 3626598"/>
              <a:gd name="connsiteY23" fmla="*/ 1105282 h 1817913"/>
              <a:gd name="connsiteX24" fmla="*/ 1027075 w 3626598"/>
              <a:gd name="connsiteY24" fmla="*/ 1089133 h 1817913"/>
              <a:gd name="connsiteX25" fmla="*/ 1032150 w 3626598"/>
              <a:gd name="connsiteY25" fmla="*/ 1071600 h 1817913"/>
              <a:gd name="connsiteX26" fmla="*/ 1038610 w 3626598"/>
              <a:gd name="connsiteY26" fmla="*/ 1050837 h 1817913"/>
              <a:gd name="connsiteX27" fmla="*/ 1040917 w 3626598"/>
              <a:gd name="connsiteY27" fmla="*/ 1031458 h 1817913"/>
              <a:gd name="connsiteX28" fmla="*/ 1015079 w 3626598"/>
              <a:gd name="connsiteY28" fmla="*/ 1006081 h 1817913"/>
              <a:gd name="connsiteX29" fmla="*/ 992931 w 3626598"/>
              <a:gd name="connsiteY29" fmla="*/ 1004697 h 1817913"/>
              <a:gd name="connsiteX30" fmla="*/ 970323 w 3626598"/>
              <a:gd name="connsiteY30" fmla="*/ 1010234 h 1817913"/>
              <a:gd name="connsiteX31" fmla="*/ 941716 w 3626598"/>
              <a:gd name="connsiteY31" fmla="*/ 1014848 h 1817913"/>
              <a:gd name="connsiteX32" fmla="*/ 930643 w 3626598"/>
              <a:gd name="connsiteY32" fmla="*/ 1019001 h 1817913"/>
              <a:gd name="connsiteX33" fmla="*/ 867431 w 3626598"/>
              <a:gd name="connsiteY33" fmla="*/ 1030997 h 1817913"/>
              <a:gd name="connsiteX34" fmla="*/ 865124 w 3626598"/>
              <a:gd name="connsiteY34" fmla="*/ 1030536 h 1817913"/>
              <a:gd name="connsiteX35" fmla="*/ 863740 w 3626598"/>
              <a:gd name="connsiteY35" fmla="*/ 1032381 h 1817913"/>
              <a:gd name="connsiteX36" fmla="*/ 851282 w 3626598"/>
              <a:gd name="connsiteY36" fmla="*/ 1040225 h 1817913"/>
              <a:gd name="connsiteX37" fmla="*/ 806987 w 3626598"/>
              <a:gd name="connsiteY37" fmla="*/ 1060527 h 1817913"/>
              <a:gd name="connsiteX38" fmla="*/ 782533 w 3626598"/>
              <a:gd name="connsiteY38" fmla="*/ 1087749 h 1817913"/>
              <a:gd name="connsiteX39" fmla="*/ 780688 w 3626598"/>
              <a:gd name="connsiteY39" fmla="*/ 1087749 h 1817913"/>
              <a:gd name="connsiteX40" fmla="*/ 767769 w 3626598"/>
              <a:gd name="connsiteY40" fmla="*/ 1094209 h 1817913"/>
              <a:gd name="connsiteX41" fmla="*/ 767307 w 3626598"/>
              <a:gd name="connsiteY41" fmla="*/ 1093747 h 1817913"/>
              <a:gd name="connsiteX42" fmla="*/ 751158 w 3626598"/>
              <a:gd name="connsiteY42" fmla="*/ 1100207 h 1817913"/>
              <a:gd name="connsiteX43" fmla="*/ 728088 w 3626598"/>
              <a:gd name="connsiteY43" fmla="*/ 1116356 h 1817913"/>
              <a:gd name="connsiteX44" fmla="*/ 710555 w 3626598"/>
              <a:gd name="connsiteY44" fmla="*/ 1122354 h 1817913"/>
              <a:gd name="connsiteX45" fmla="*/ 711016 w 3626598"/>
              <a:gd name="connsiteY45" fmla="*/ 1121893 h 1817913"/>
              <a:gd name="connsiteX46" fmla="*/ 679180 w 3626598"/>
              <a:gd name="connsiteY46" fmla="*/ 1146808 h 1817913"/>
              <a:gd name="connsiteX47" fmla="*/ 669952 w 3626598"/>
              <a:gd name="connsiteY47" fmla="*/ 1146347 h 1817913"/>
              <a:gd name="connsiteX48" fmla="*/ 665338 w 3626598"/>
              <a:gd name="connsiteY48" fmla="*/ 1150499 h 1817913"/>
              <a:gd name="connsiteX49" fmla="*/ 651496 w 3626598"/>
              <a:gd name="connsiteY49" fmla="*/ 1146347 h 1817913"/>
              <a:gd name="connsiteX50" fmla="*/ 655648 w 3626598"/>
              <a:gd name="connsiteY50" fmla="*/ 1156498 h 1817913"/>
              <a:gd name="connsiteX51" fmla="*/ 643652 w 3626598"/>
              <a:gd name="connsiteY51" fmla="*/ 1179106 h 1817913"/>
              <a:gd name="connsiteX52" fmla="*/ 632117 w 3626598"/>
              <a:gd name="connsiteY52" fmla="*/ 1188796 h 1817913"/>
              <a:gd name="connsiteX53" fmla="*/ 624273 w 3626598"/>
              <a:gd name="connsiteY53" fmla="*/ 1185104 h 1817913"/>
              <a:gd name="connsiteX54" fmla="*/ 617352 w 3626598"/>
              <a:gd name="connsiteY54" fmla="*/ 1189718 h 1817913"/>
              <a:gd name="connsiteX55" fmla="*/ 604433 w 3626598"/>
              <a:gd name="connsiteY55" fmla="*/ 1207252 h 1817913"/>
              <a:gd name="connsiteX56" fmla="*/ 602588 w 3626598"/>
              <a:gd name="connsiteY56" fmla="*/ 1216018 h 1817913"/>
              <a:gd name="connsiteX57" fmla="*/ 585054 w 3626598"/>
              <a:gd name="connsiteY57" fmla="*/ 1234935 h 1817913"/>
              <a:gd name="connsiteX58" fmla="*/ 550911 w 3626598"/>
              <a:gd name="connsiteY58" fmla="*/ 1240934 h 1817913"/>
              <a:gd name="connsiteX59" fmla="*/ 536146 w 3626598"/>
              <a:gd name="connsiteY59" fmla="*/ 1211866 h 1817913"/>
              <a:gd name="connsiteX60" fmla="*/ 536146 w 3626598"/>
              <a:gd name="connsiteY60" fmla="*/ 1211866 h 1817913"/>
              <a:gd name="connsiteX61" fmla="*/ 513537 w 3626598"/>
              <a:gd name="connsiteY61" fmla="*/ 1198485 h 1817913"/>
              <a:gd name="connsiteX62" fmla="*/ 508462 w 3626598"/>
              <a:gd name="connsiteY62" fmla="*/ 1195255 h 1817913"/>
              <a:gd name="connsiteX63" fmla="*/ 427256 w 3626598"/>
              <a:gd name="connsiteY63" fmla="*/ 1195255 h 1817913"/>
              <a:gd name="connsiteX64" fmla="*/ 316981 w 3626598"/>
              <a:gd name="connsiteY64" fmla="*/ 1242318 h 1817913"/>
              <a:gd name="connsiteX65" fmla="*/ 233468 w 3626598"/>
              <a:gd name="connsiteY65" fmla="*/ 1234013 h 1817913"/>
              <a:gd name="connsiteX66" fmla="*/ 210860 w 3626598"/>
              <a:gd name="connsiteY66" fmla="*/ 1202176 h 1817913"/>
              <a:gd name="connsiteX67" fmla="*/ 208553 w 3626598"/>
              <a:gd name="connsiteY67" fmla="*/ 1167110 h 1817913"/>
              <a:gd name="connsiteX68" fmla="*/ 225624 w 3626598"/>
              <a:gd name="connsiteY68" fmla="*/ 1150038 h 1817913"/>
              <a:gd name="connsiteX69" fmla="*/ 235775 w 3626598"/>
              <a:gd name="connsiteY69" fmla="*/ 1144963 h 1817913"/>
              <a:gd name="connsiteX70" fmla="*/ 238082 w 3626598"/>
              <a:gd name="connsiteY70" fmla="*/ 1139887 h 1817913"/>
              <a:gd name="connsiteX71" fmla="*/ 252847 w 3626598"/>
              <a:gd name="connsiteY71" fmla="*/ 1111281 h 1817913"/>
              <a:gd name="connsiteX72" fmla="*/ 270380 w 3626598"/>
              <a:gd name="connsiteY72" fmla="*/ 1078983 h 1817913"/>
              <a:gd name="connsiteX73" fmla="*/ 243157 w 3626598"/>
              <a:gd name="connsiteY73" fmla="*/ 1087749 h 1817913"/>
              <a:gd name="connsiteX74" fmla="*/ 242696 w 3626598"/>
              <a:gd name="connsiteY74" fmla="*/ 1088211 h 1817913"/>
              <a:gd name="connsiteX75" fmla="*/ 225624 w 3626598"/>
              <a:gd name="connsiteY75" fmla="*/ 1098823 h 1817913"/>
              <a:gd name="connsiteX76" fmla="*/ 225624 w 3626598"/>
              <a:gd name="connsiteY76" fmla="*/ 1098823 h 1817913"/>
              <a:gd name="connsiteX77" fmla="*/ 205784 w 3626598"/>
              <a:gd name="connsiteY77" fmla="*/ 1108974 h 1817913"/>
              <a:gd name="connsiteX78" fmla="*/ 203939 w 3626598"/>
              <a:gd name="connsiteY78" fmla="*/ 1108512 h 1817913"/>
              <a:gd name="connsiteX79" fmla="*/ 203016 w 3626598"/>
              <a:gd name="connsiteY79" fmla="*/ 1109896 h 1817913"/>
              <a:gd name="connsiteX80" fmla="*/ 190558 w 3626598"/>
              <a:gd name="connsiteY80" fmla="*/ 1126968 h 1817913"/>
              <a:gd name="connsiteX81" fmla="*/ 173025 w 3626598"/>
              <a:gd name="connsiteY81" fmla="*/ 1132966 h 1817913"/>
              <a:gd name="connsiteX82" fmla="*/ 147186 w 3626598"/>
              <a:gd name="connsiteY82" fmla="*/ 1114972 h 1817913"/>
              <a:gd name="connsiteX83" fmla="*/ 107045 w 3626598"/>
              <a:gd name="connsiteY83" fmla="*/ 1109896 h 1817913"/>
              <a:gd name="connsiteX84" fmla="*/ 41987 w 3626598"/>
              <a:gd name="connsiteY84" fmla="*/ 1080828 h 1817913"/>
              <a:gd name="connsiteX85" fmla="*/ 22147 w 3626598"/>
              <a:gd name="connsiteY85" fmla="*/ 1059604 h 1817913"/>
              <a:gd name="connsiteX86" fmla="*/ 21224 w 3626598"/>
              <a:gd name="connsiteY86" fmla="*/ 1057758 h 1817913"/>
              <a:gd name="connsiteX87" fmla="*/ 19379 w 3626598"/>
              <a:gd name="connsiteY87" fmla="*/ 1058220 h 1817913"/>
              <a:gd name="connsiteX88" fmla="*/ 0 w 3626598"/>
              <a:gd name="connsiteY88" fmla="*/ 1042071 h 1817913"/>
              <a:gd name="connsiteX89" fmla="*/ 0 w 3626598"/>
              <a:gd name="connsiteY89" fmla="*/ 1030997 h 1817913"/>
              <a:gd name="connsiteX90" fmla="*/ 67826 w 3626598"/>
              <a:gd name="connsiteY90" fmla="*/ 956712 h 1817913"/>
              <a:gd name="connsiteX91" fmla="*/ 159183 w 3626598"/>
              <a:gd name="connsiteY91" fmla="*/ 845976 h 1817913"/>
              <a:gd name="connsiteX92" fmla="*/ 165181 w 3626598"/>
              <a:gd name="connsiteY92" fmla="*/ 761078 h 1817913"/>
              <a:gd name="connsiteX93" fmla="*/ 165642 w 3626598"/>
              <a:gd name="connsiteY93" fmla="*/ 729242 h 1817913"/>
              <a:gd name="connsiteX94" fmla="*/ 264382 w 3626598"/>
              <a:gd name="connsiteY94" fmla="*/ 572366 h 1817913"/>
              <a:gd name="connsiteX95" fmla="*/ 280992 w 3626598"/>
              <a:gd name="connsiteY95" fmla="*/ 528994 h 1817913"/>
              <a:gd name="connsiteX96" fmla="*/ 306831 w 3626598"/>
              <a:gd name="connsiteY96" fmla="*/ 437637 h 1817913"/>
              <a:gd name="connsiteX97" fmla="*/ 355739 w 3626598"/>
              <a:gd name="connsiteY97" fmla="*/ 414106 h 1817913"/>
              <a:gd name="connsiteX98" fmla="*/ 370965 w 3626598"/>
              <a:gd name="connsiteY98" fmla="*/ 421488 h 1817913"/>
              <a:gd name="connsiteX99" fmla="*/ 384346 w 3626598"/>
              <a:gd name="connsiteY99" fmla="*/ 430716 h 1817913"/>
              <a:gd name="connsiteX100" fmla="*/ 388037 w 3626598"/>
              <a:gd name="connsiteY100" fmla="*/ 432562 h 1817913"/>
              <a:gd name="connsiteX101" fmla="*/ 401417 w 3626598"/>
              <a:gd name="connsiteY101" fmla="*/ 441790 h 1817913"/>
              <a:gd name="connsiteX102" fmla="*/ 405570 w 3626598"/>
              <a:gd name="connsiteY102" fmla="*/ 443636 h 1817913"/>
              <a:gd name="connsiteX103" fmla="*/ 463245 w 3626598"/>
              <a:gd name="connsiteY103" fmla="*/ 443174 h 1817913"/>
              <a:gd name="connsiteX104" fmla="*/ 463245 w 3626598"/>
              <a:gd name="connsiteY104" fmla="*/ 443174 h 1817913"/>
              <a:gd name="connsiteX105" fmla="*/ 480778 w 3626598"/>
              <a:gd name="connsiteY105" fmla="*/ 421027 h 1817913"/>
              <a:gd name="connsiteX106" fmla="*/ 480778 w 3626598"/>
              <a:gd name="connsiteY106" fmla="*/ 421027 h 1817913"/>
              <a:gd name="connsiteX107" fmla="*/ 502003 w 3626598"/>
              <a:gd name="connsiteY107" fmla="*/ 386422 h 1817913"/>
              <a:gd name="connsiteX108" fmla="*/ 502464 w 3626598"/>
              <a:gd name="connsiteY108" fmla="*/ 385961 h 1817913"/>
              <a:gd name="connsiteX109" fmla="*/ 525072 w 3626598"/>
              <a:gd name="connsiteY109" fmla="*/ 364275 h 1817913"/>
              <a:gd name="connsiteX110" fmla="*/ 525534 w 3626598"/>
              <a:gd name="connsiteY110" fmla="*/ 364275 h 1817913"/>
              <a:gd name="connsiteX111" fmla="*/ 542606 w 3626598"/>
              <a:gd name="connsiteY111" fmla="*/ 353201 h 1817913"/>
              <a:gd name="connsiteX112" fmla="*/ 542606 w 3626598"/>
              <a:gd name="connsiteY112" fmla="*/ 353201 h 1817913"/>
              <a:gd name="connsiteX113" fmla="*/ 559677 w 3626598"/>
              <a:gd name="connsiteY113" fmla="*/ 352740 h 1817913"/>
              <a:gd name="connsiteX114" fmla="*/ 564291 w 3626598"/>
              <a:gd name="connsiteY114" fmla="*/ 353663 h 1817913"/>
              <a:gd name="connsiteX115" fmla="*/ 582286 w 3626598"/>
              <a:gd name="connsiteY115" fmla="*/ 363352 h 1817913"/>
              <a:gd name="connsiteX116" fmla="*/ 585516 w 3626598"/>
              <a:gd name="connsiteY116" fmla="*/ 365198 h 1817913"/>
              <a:gd name="connsiteX117" fmla="*/ 609970 w 3626598"/>
              <a:gd name="connsiteY117" fmla="*/ 387806 h 1817913"/>
              <a:gd name="connsiteX118" fmla="*/ 632579 w 3626598"/>
              <a:gd name="connsiteY118" fmla="*/ 385961 h 1817913"/>
              <a:gd name="connsiteX119" fmla="*/ 660724 w 3626598"/>
              <a:gd name="connsiteY119" fmla="*/ 358738 h 1817913"/>
              <a:gd name="connsiteX120" fmla="*/ 672259 w 3626598"/>
              <a:gd name="connsiteY120" fmla="*/ 352278 h 1817913"/>
              <a:gd name="connsiteX121" fmla="*/ 708248 w 3626598"/>
              <a:gd name="connsiteY121" fmla="*/ 325517 h 1817913"/>
              <a:gd name="connsiteX122" fmla="*/ 717476 w 3626598"/>
              <a:gd name="connsiteY122" fmla="*/ 317673 h 1817913"/>
              <a:gd name="connsiteX123" fmla="*/ 736855 w 3626598"/>
              <a:gd name="connsiteY123" fmla="*/ 308445 h 1817913"/>
              <a:gd name="connsiteX124" fmla="*/ 739162 w 3626598"/>
              <a:gd name="connsiteY124" fmla="*/ 308445 h 1817913"/>
              <a:gd name="connsiteX125" fmla="*/ 740085 w 3626598"/>
              <a:gd name="connsiteY125" fmla="*/ 306600 h 1817913"/>
              <a:gd name="connsiteX126" fmla="*/ 753004 w 3626598"/>
              <a:gd name="connsiteY126" fmla="*/ 296911 h 1817913"/>
              <a:gd name="connsiteX127" fmla="*/ 774228 w 3626598"/>
              <a:gd name="connsiteY127" fmla="*/ 283991 h 1817913"/>
              <a:gd name="connsiteX128" fmla="*/ 796837 w 3626598"/>
              <a:gd name="connsiteY128" fmla="*/ 273841 h 1817913"/>
              <a:gd name="connsiteX129" fmla="*/ 796837 w 3626598"/>
              <a:gd name="connsiteY129" fmla="*/ 273841 h 1817913"/>
              <a:gd name="connsiteX130" fmla="*/ 822214 w 3626598"/>
              <a:gd name="connsiteY130" fmla="*/ 263228 h 1817913"/>
              <a:gd name="connsiteX131" fmla="*/ 824059 w 3626598"/>
              <a:gd name="connsiteY131" fmla="*/ 263690 h 1817913"/>
              <a:gd name="connsiteX132" fmla="*/ 824982 w 3626598"/>
              <a:gd name="connsiteY132" fmla="*/ 261844 h 1817913"/>
              <a:gd name="connsiteX133" fmla="*/ 853127 w 3626598"/>
              <a:gd name="connsiteY133" fmla="*/ 245695 h 1817913"/>
              <a:gd name="connsiteX134" fmla="*/ 971707 w 3626598"/>
              <a:gd name="connsiteY134" fmla="*/ 193557 h 1817913"/>
              <a:gd name="connsiteX135" fmla="*/ 983242 w 3626598"/>
              <a:gd name="connsiteY135" fmla="*/ 183406 h 1817913"/>
              <a:gd name="connsiteX136" fmla="*/ 1011387 w 3626598"/>
              <a:gd name="connsiteY136" fmla="*/ 170948 h 1817913"/>
              <a:gd name="connsiteX137" fmla="*/ 1047838 w 3626598"/>
              <a:gd name="connsiteY137" fmla="*/ 150185 h 1817913"/>
              <a:gd name="connsiteX138" fmla="*/ 1050606 w 3626598"/>
              <a:gd name="connsiteY138" fmla="*/ 147878 h 1817913"/>
              <a:gd name="connsiteX139" fmla="*/ 1064448 w 3626598"/>
              <a:gd name="connsiteY139" fmla="*/ 139112 h 1817913"/>
              <a:gd name="connsiteX140" fmla="*/ 1084289 w 3626598"/>
              <a:gd name="connsiteY140" fmla="*/ 131730 h 1817913"/>
              <a:gd name="connsiteX141" fmla="*/ 1114741 w 3626598"/>
              <a:gd name="connsiteY141" fmla="*/ 104968 h 1817913"/>
              <a:gd name="connsiteX142" fmla="*/ 1129506 w 3626598"/>
              <a:gd name="connsiteY142" fmla="*/ 97586 h 1817913"/>
              <a:gd name="connsiteX143" fmla="*/ 1145655 w 3626598"/>
              <a:gd name="connsiteY143" fmla="*/ 86974 h 1817913"/>
              <a:gd name="connsiteX144" fmla="*/ 1146116 w 3626598"/>
              <a:gd name="connsiteY144" fmla="*/ 86512 h 1817913"/>
              <a:gd name="connsiteX145" fmla="*/ 1165033 w 3626598"/>
              <a:gd name="connsiteY145" fmla="*/ 76362 h 1817913"/>
              <a:gd name="connsiteX146" fmla="*/ 1168725 w 3626598"/>
              <a:gd name="connsiteY146" fmla="*/ 74516 h 1817913"/>
              <a:gd name="connsiteX147" fmla="*/ 1182105 w 3626598"/>
              <a:gd name="connsiteY147" fmla="*/ 65288 h 1817913"/>
              <a:gd name="connsiteX148" fmla="*/ 1348209 w 3626598"/>
              <a:gd name="connsiteY148" fmla="*/ 14534 h 1817913"/>
              <a:gd name="connsiteX149" fmla="*/ 1377738 w 3626598"/>
              <a:gd name="connsiteY149" fmla="*/ 8075 h 1817913"/>
              <a:gd name="connsiteX150" fmla="*/ 1408191 w 3626598"/>
              <a:gd name="connsiteY150" fmla="*/ 3461 h 1817913"/>
              <a:gd name="connsiteX151" fmla="*/ 1410498 w 3626598"/>
              <a:gd name="connsiteY151" fmla="*/ 3922 h 1817913"/>
              <a:gd name="connsiteX152" fmla="*/ 1411882 w 3626598"/>
              <a:gd name="connsiteY152" fmla="*/ 2076 h 1817913"/>
              <a:gd name="connsiteX153" fmla="*/ 1423417 w 3626598"/>
              <a:gd name="connsiteY153" fmla="*/ 2076 h 1817913"/>
              <a:gd name="connsiteX154" fmla="*/ 1443257 w 3626598"/>
              <a:gd name="connsiteY154" fmla="*/ 2999 h 1817913"/>
              <a:gd name="connsiteX155" fmla="*/ 1529078 w 3626598"/>
              <a:gd name="connsiteY155" fmla="*/ 5768 h 1817913"/>
              <a:gd name="connsiteX156" fmla="*/ 1559069 w 3626598"/>
              <a:gd name="connsiteY156" fmla="*/ 8075 h 1817913"/>
              <a:gd name="connsiteX157" fmla="*/ 1591828 w 3626598"/>
              <a:gd name="connsiteY157" fmla="*/ 14534 h 1817913"/>
              <a:gd name="connsiteX158" fmla="*/ 1602440 w 3626598"/>
              <a:gd name="connsiteY158" fmla="*/ 20532 h 1817913"/>
              <a:gd name="connsiteX159" fmla="*/ 1646273 w 3626598"/>
              <a:gd name="connsiteY159" fmla="*/ 38527 h 1817913"/>
              <a:gd name="connsiteX160" fmla="*/ 1740398 w 3626598"/>
              <a:gd name="connsiteY160" fmla="*/ 76362 h 1817913"/>
              <a:gd name="connsiteX161" fmla="*/ 1757932 w 3626598"/>
              <a:gd name="connsiteY161" fmla="*/ 87435 h 1817913"/>
              <a:gd name="connsiteX162" fmla="*/ 1767160 w 3626598"/>
              <a:gd name="connsiteY162" fmla="*/ 93433 h 1817913"/>
              <a:gd name="connsiteX163" fmla="*/ 1785615 w 3626598"/>
              <a:gd name="connsiteY163" fmla="*/ 103584 h 1817913"/>
              <a:gd name="connsiteX164" fmla="*/ 1857132 w 3626598"/>
              <a:gd name="connsiteY164" fmla="*/ 127577 h 1817913"/>
              <a:gd name="connsiteX165" fmla="*/ 1898658 w 3626598"/>
              <a:gd name="connsiteY165" fmla="*/ 132191 h 1817913"/>
              <a:gd name="connsiteX166" fmla="*/ 1929111 w 3626598"/>
              <a:gd name="connsiteY166" fmla="*/ 132652 h 1817913"/>
              <a:gd name="connsiteX167" fmla="*/ 2014470 w 3626598"/>
              <a:gd name="connsiteY167" fmla="*/ 132652 h 1817913"/>
              <a:gd name="connsiteX168" fmla="*/ 2039385 w 3626598"/>
              <a:gd name="connsiteY168" fmla="*/ 132191 h 1817913"/>
              <a:gd name="connsiteX169" fmla="*/ 2080450 w 3626598"/>
              <a:gd name="connsiteY169" fmla="*/ 127116 h 1817913"/>
              <a:gd name="connsiteX170" fmla="*/ 2304229 w 3626598"/>
              <a:gd name="connsiteY170" fmla="*/ 86051 h 1817913"/>
              <a:gd name="connsiteX171" fmla="*/ 2355905 w 3626598"/>
              <a:gd name="connsiteY171" fmla="*/ 75439 h 1817913"/>
              <a:gd name="connsiteX172" fmla="*/ 2404352 w 3626598"/>
              <a:gd name="connsiteY172" fmla="*/ 70825 h 1817913"/>
              <a:gd name="connsiteX173" fmla="*/ 2429729 w 3626598"/>
              <a:gd name="connsiteY173" fmla="*/ 69902 h 1817913"/>
              <a:gd name="connsiteX174" fmla="*/ 2522470 w 3626598"/>
              <a:gd name="connsiteY174" fmla="*/ 65288 h 1817913"/>
              <a:gd name="connsiteX175" fmla="*/ 2557537 w 3626598"/>
              <a:gd name="connsiteY175" fmla="*/ 65288 h 1817913"/>
              <a:gd name="connsiteX176" fmla="*/ 2587528 w 3626598"/>
              <a:gd name="connsiteY176" fmla="*/ 69902 h 1817913"/>
              <a:gd name="connsiteX177" fmla="*/ 2625362 w 3626598"/>
              <a:gd name="connsiteY177" fmla="*/ 76823 h 1817913"/>
              <a:gd name="connsiteX178" fmla="*/ 2660890 w 3626598"/>
              <a:gd name="connsiteY178" fmla="*/ 81437 h 1817913"/>
              <a:gd name="connsiteX179" fmla="*/ 2675655 w 3626598"/>
              <a:gd name="connsiteY179" fmla="*/ 82360 h 1817913"/>
              <a:gd name="connsiteX180" fmla="*/ 2711644 w 3626598"/>
              <a:gd name="connsiteY180" fmla="*/ 86974 h 1817913"/>
              <a:gd name="connsiteX181" fmla="*/ 2739328 w 3626598"/>
              <a:gd name="connsiteY181" fmla="*/ 92972 h 1817913"/>
              <a:gd name="connsiteX182" fmla="*/ 2761937 w 3626598"/>
              <a:gd name="connsiteY182" fmla="*/ 104968 h 1817913"/>
              <a:gd name="connsiteX183" fmla="*/ 2828378 w 3626598"/>
              <a:gd name="connsiteY183" fmla="*/ 127116 h 1817913"/>
              <a:gd name="connsiteX184" fmla="*/ 2852832 w 3626598"/>
              <a:gd name="connsiteY184" fmla="*/ 137266 h 1817913"/>
              <a:gd name="connsiteX185" fmla="*/ 2931270 w 3626598"/>
              <a:gd name="connsiteY185" fmla="*/ 171871 h 1817913"/>
              <a:gd name="connsiteX186" fmla="*/ 2954340 w 3626598"/>
              <a:gd name="connsiteY186" fmla="*/ 182022 h 1817913"/>
              <a:gd name="connsiteX187" fmla="*/ 3025857 w 3626598"/>
              <a:gd name="connsiteY187" fmla="*/ 217550 h 1817913"/>
              <a:gd name="connsiteX188" fmla="*/ 3039238 w 3626598"/>
              <a:gd name="connsiteY188" fmla="*/ 226778 h 1817913"/>
              <a:gd name="connsiteX189" fmla="*/ 3065537 w 3626598"/>
              <a:gd name="connsiteY189" fmla="*/ 240158 h 1817913"/>
              <a:gd name="connsiteX190" fmla="*/ 3078457 w 3626598"/>
              <a:gd name="connsiteY190" fmla="*/ 251232 h 1817913"/>
              <a:gd name="connsiteX191" fmla="*/ 3094144 w 3626598"/>
              <a:gd name="connsiteY191" fmla="*/ 262767 h 1817913"/>
              <a:gd name="connsiteX192" fmla="*/ 3143975 w 3626598"/>
              <a:gd name="connsiteY192" fmla="*/ 308445 h 1817913"/>
              <a:gd name="connsiteX193" fmla="*/ 3149973 w 3626598"/>
              <a:gd name="connsiteY193" fmla="*/ 313982 h 1817913"/>
              <a:gd name="connsiteX194" fmla="*/ 3223797 w 3626598"/>
              <a:gd name="connsiteY194" fmla="*/ 393804 h 1817913"/>
              <a:gd name="connsiteX195" fmla="*/ 3257941 w 3626598"/>
              <a:gd name="connsiteY195" fmla="*/ 427487 h 1817913"/>
              <a:gd name="connsiteX196" fmla="*/ 3258864 w 3626598"/>
              <a:gd name="connsiteY196" fmla="*/ 426564 h 1817913"/>
              <a:gd name="connsiteX197" fmla="*/ 3257941 w 3626598"/>
              <a:gd name="connsiteY197" fmla="*/ 427487 h 1817913"/>
              <a:gd name="connsiteX198" fmla="*/ 3303619 w 3626598"/>
              <a:gd name="connsiteY198" fmla="*/ 483777 h 1817913"/>
              <a:gd name="connsiteX199" fmla="*/ 3303619 w 3626598"/>
              <a:gd name="connsiteY199" fmla="*/ 483777 h 1817913"/>
              <a:gd name="connsiteX200" fmla="*/ 3383441 w 3626598"/>
              <a:gd name="connsiteY200" fmla="*/ 602357 h 1817913"/>
              <a:gd name="connsiteX201" fmla="*/ 3393592 w 3626598"/>
              <a:gd name="connsiteY201" fmla="*/ 630502 h 1817913"/>
              <a:gd name="connsiteX202" fmla="*/ 3404666 w 3626598"/>
              <a:gd name="connsiteY202" fmla="*/ 646651 h 1817913"/>
              <a:gd name="connsiteX203" fmla="*/ 3406973 w 3626598"/>
              <a:gd name="connsiteY203" fmla="*/ 658648 h 1817913"/>
              <a:gd name="connsiteX204" fmla="*/ 3401436 w 3626598"/>
              <a:gd name="connsiteY204" fmla="*/ 694175 h 1817913"/>
              <a:gd name="connsiteX205" fmla="*/ 3397745 w 3626598"/>
              <a:gd name="connsiteY205" fmla="*/ 701096 h 1817913"/>
              <a:gd name="connsiteX206" fmla="*/ 3399590 w 3626598"/>
              <a:gd name="connsiteY206" fmla="*/ 738470 h 1817913"/>
              <a:gd name="connsiteX207" fmla="*/ 3406511 w 3626598"/>
              <a:gd name="connsiteY207" fmla="*/ 761078 h 1817913"/>
              <a:gd name="connsiteX208" fmla="*/ 3416201 w 3626598"/>
              <a:gd name="connsiteY208" fmla="*/ 803527 h 1817913"/>
              <a:gd name="connsiteX209" fmla="*/ 3427274 w 3626598"/>
              <a:gd name="connsiteY209" fmla="*/ 832134 h 1817913"/>
              <a:gd name="connsiteX210" fmla="*/ 3434657 w 3626598"/>
              <a:gd name="connsiteY210" fmla="*/ 861663 h 1817913"/>
              <a:gd name="connsiteX211" fmla="*/ 3445730 w 3626598"/>
              <a:gd name="connsiteY211" fmla="*/ 889809 h 1817913"/>
              <a:gd name="connsiteX212" fmla="*/ 3456804 w 3626598"/>
              <a:gd name="connsiteY212" fmla="*/ 947945 h 1817913"/>
              <a:gd name="connsiteX213" fmla="*/ 3461418 w 3626598"/>
              <a:gd name="connsiteY213" fmla="*/ 962710 h 1817913"/>
              <a:gd name="connsiteX214" fmla="*/ 3467416 w 3626598"/>
              <a:gd name="connsiteY214" fmla="*/ 981627 h 1817913"/>
              <a:gd name="connsiteX215" fmla="*/ 3473414 w 3626598"/>
              <a:gd name="connsiteY215" fmla="*/ 1009773 h 1817913"/>
              <a:gd name="connsiteX216" fmla="*/ 3475721 w 3626598"/>
              <a:gd name="connsiteY216" fmla="*/ 1026844 h 1817913"/>
              <a:gd name="connsiteX217" fmla="*/ 3478490 w 3626598"/>
              <a:gd name="connsiteY217" fmla="*/ 1075291 h 1817913"/>
              <a:gd name="connsiteX218" fmla="*/ 3481258 w 3626598"/>
              <a:gd name="connsiteY218" fmla="*/ 1092825 h 1817913"/>
              <a:gd name="connsiteX219" fmla="*/ 3484488 w 3626598"/>
              <a:gd name="connsiteY219" fmla="*/ 1136657 h 1817913"/>
              <a:gd name="connsiteX220" fmla="*/ 3486795 w 3626598"/>
              <a:gd name="connsiteY220" fmla="*/ 1149577 h 1817913"/>
              <a:gd name="connsiteX221" fmla="*/ 3490025 w 3626598"/>
              <a:gd name="connsiteY221" fmla="*/ 1187873 h 1817913"/>
              <a:gd name="connsiteX222" fmla="*/ 3492332 w 3626598"/>
              <a:gd name="connsiteY222" fmla="*/ 1200331 h 1817913"/>
              <a:gd name="connsiteX223" fmla="*/ 3496023 w 3626598"/>
              <a:gd name="connsiteY223" fmla="*/ 1229399 h 1817913"/>
              <a:gd name="connsiteX224" fmla="*/ 3518632 w 3626598"/>
              <a:gd name="connsiteY224" fmla="*/ 1323524 h 1817913"/>
              <a:gd name="connsiteX225" fmla="*/ 3532474 w 3626598"/>
              <a:gd name="connsiteY225" fmla="*/ 1358590 h 1817913"/>
              <a:gd name="connsiteX226" fmla="*/ 3535703 w 3626598"/>
              <a:gd name="connsiteY226" fmla="*/ 1365050 h 1817913"/>
              <a:gd name="connsiteX227" fmla="*/ 3543547 w 3626598"/>
              <a:gd name="connsiteY227" fmla="*/ 1376585 h 1817913"/>
              <a:gd name="connsiteX228" fmla="*/ 3548161 w 3626598"/>
              <a:gd name="connsiteY228" fmla="*/ 1382122 h 1817913"/>
              <a:gd name="connsiteX229" fmla="*/ 3567540 w 3626598"/>
              <a:gd name="connsiteY229" fmla="*/ 1412574 h 1817913"/>
              <a:gd name="connsiteX230" fmla="*/ 3571693 w 3626598"/>
              <a:gd name="connsiteY230" fmla="*/ 1419034 h 1817913"/>
              <a:gd name="connsiteX231" fmla="*/ 3611373 w 3626598"/>
              <a:gd name="connsiteY231" fmla="*/ 1494242 h 1817913"/>
              <a:gd name="connsiteX232" fmla="*/ 3614141 w 3626598"/>
              <a:gd name="connsiteY232" fmla="*/ 1501624 h 1817913"/>
              <a:gd name="connsiteX233" fmla="*/ 3620601 w 3626598"/>
              <a:gd name="connsiteY233" fmla="*/ 1521003 h 1817913"/>
              <a:gd name="connsiteX234" fmla="*/ 3627983 w 3626598"/>
              <a:gd name="connsiteY234" fmla="*/ 1559761 h 1817913"/>
              <a:gd name="connsiteX235" fmla="*/ 3627522 w 3626598"/>
              <a:gd name="connsiteY235" fmla="*/ 1629432 h 1817913"/>
              <a:gd name="connsiteX236" fmla="*/ 3599377 w 3626598"/>
              <a:gd name="connsiteY236" fmla="*/ 1665421 h 1817913"/>
              <a:gd name="connsiteX237" fmla="*/ 3574461 w 3626598"/>
              <a:gd name="connsiteY237" fmla="*/ 1681570 h 1817913"/>
              <a:gd name="connsiteX238" fmla="*/ 3568463 w 3626598"/>
              <a:gd name="connsiteY238" fmla="*/ 1685261 h 1817913"/>
              <a:gd name="connsiteX239" fmla="*/ 3554621 w 3626598"/>
              <a:gd name="connsiteY239" fmla="*/ 1694489 h 1817913"/>
              <a:gd name="connsiteX240" fmla="*/ 3549084 w 3626598"/>
              <a:gd name="connsiteY240" fmla="*/ 1698181 h 1817913"/>
              <a:gd name="connsiteX241" fmla="*/ 3538010 w 3626598"/>
              <a:gd name="connsiteY241" fmla="*/ 1706024 h 1817913"/>
              <a:gd name="connsiteX242" fmla="*/ 3532474 w 3626598"/>
              <a:gd name="connsiteY242" fmla="*/ 1709716 h 1817913"/>
              <a:gd name="connsiteX243" fmla="*/ 3521400 w 3626598"/>
              <a:gd name="connsiteY243" fmla="*/ 1717098 h 1817913"/>
              <a:gd name="connsiteX244" fmla="*/ 3510326 w 3626598"/>
              <a:gd name="connsiteY244" fmla="*/ 1724019 h 1817913"/>
              <a:gd name="connsiteX245" fmla="*/ 3497869 w 3626598"/>
              <a:gd name="connsiteY245" fmla="*/ 1734631 h 1817913"/>
              <a:gd name="connsiteX246" fmla="*/ 3492332 w 3626598"/>
              <a:gd name="connsiteY246" fmla="*/ 1737861 h 1817913"/>
              <a:gd name="connsiteX247" fmla="*/ 3477567 w 3626598"/>
              <a:gd name="connsiteY247" fmla="*/ 1746166 h 1817913"/>
              <a:gd name="connsiteX248" fmla="*/ 3471569 w 3626598"/>
              <a:gd name="connsiteY248" fmla="*/ 1750319 h 1817913"/>
              <a:gd name="connsiteX249" fmla="*/ 3445730 w 3626598"/>
              <a:gd name="connsiteY249" fmla="*/ 1759547 h 1817913"/>
              <a:gd name="connsiteX250" fmla="*/ 3432350 w 3626598"/>
              <a:gd name="connsiteY250" fmla="*/ 1758624 h 1817913"/>
              <a:gd name="connsiteX251" fmla="*/ 3291162 w 3626598"/>
              <a:gd name="connsiteY251" fmla="*/ 1757240 h 1817913"/>
              <a:gd name="connsiteX252" fmla="*/ 3259325 w 3626598"/>
              <a:gd name="connsiteY252" fmla="*/ 1750780 h 1817913"/>
              <a:gd name="connsiteX253" fmla="*/ 3226104 w 3626598"/>
              <a:gd name="connsiteY253" fmla="*/ 1744782 h 1817913"/>
              <a:gd name="connsiteX254" fmla="*/ 3206264 w 3626598"/>
              <a:gd name="connsiteY254" fmla="*/ 1739245 h 1817913"/>
              <a:gd name="connsiteX255" fmla="*/ 3190577 w 3626598"/>
              <a:gd name="connsiteY255" fmla="*/ 1735093 h 1817913"/>
              <a:gd name="connsiteX256" fmla="*/ 3171198 w 3626598"/>
              <a:gd name="connsiteY256" fmla="*/ 1724942 h 1817913"/>
              <a:gd name="connsiteX257" fmla="*/ 3170736 w 3626598"/>
              <a:gd name="connsiteY257" fmla="*/ 1684339 h 1817913"/>
              <a:gd name="connsiteX258" fmla="*/ 3209033 w 3626598"/>
              <a:gd name="connsiteY258" fmla="*/ 1646965 h 1817913"/>
              <a:gd name="connsiteX259" fmla="*/ 3215031 w 3626598"/>
              <a:gd name="connsiteY259" fmla="*/ 1642813 h 1817913"/>
              <a:gd name="connsiteX260" fmla="*/ 3240408 w 3626598"/>
              <a:gd name="connsiteY260" fmla="*/ 1627586 h 1817913"/>
              <a:gd name="connsiteX261" fmla="*/ 3247329 w 3626598"/>
              <a:gd name="connsiteY261" fmla="*/ 1624357 h 1817913"/>
              <a:gd name="connsiteX262" fmla="*/ 3272244 w 3626598"/>
              <a:gd name="connsiteY262" fmla="*/ 1615129 h 1817913"/>
              <a:gd name="connsiteX263" fmla="*/ 3283779 w 3626598"/>
              <a:gd name="connsiteY263" fmla="*/ 1612360 h 1817913"/>
              <a:gd name="connsiteX264" fmla="*/ 3330381 w 3626598"/>
              <a:gd name="connsiteY264" fmla="*/ 1604055 h 1817913"/>
              <a:gd name="connsiteX265" fmla="*/ 3361294 w 3626598"/>
              <a:gd name="connsiteY265" fmla="*/ 1592059 h 1817913"/>
              <a:gd name="connsiteX266" fmla="*/ 3370984 w 3626598"/>
              <a:gd name="connsiteY266" fmla="*/ 1576371 h 1817913"/>
              <a:gd name="connsiteX267" fmla="*/ 3369599 w 3626598"/>
              <a:gd name="connsiteY267" fmla="*/ 1569450 h 1817913"/>
              <a:gd name="connsiteX268" fmla="*/ 3340070 w 3626598"/>
              <a:gd name="connsiteY268" fmla="*/ 1547303 h 1817913"/>
              <a:gd name="connsiteX269" fmla="*/ 3308695 w 3626598"/>
              <a:gd name="connsiteY269" fmla="*/ 1539459 h 1817913"/>
              <a:gd name="connsiteX270" fmla="*/ 3275474 w 3626598"/>
              <a:gd name="connsiteY270" fmla="*/ 1536691 h 1817913"/>
              <a:gd name="connsiteX271" fmla="*/ 3164738 w 3626598"/>
              <a:gd name="connsiteY271" fmla="*/ 1507623 h 1817913"/>
              <a:gd name="connsiteX272" fmla="*/ 3119983 w 3626598"/>
              <a:gd name="connsiteY272" fmla="*/ 1490551 h 1817913"/>
              <a:gd name="connsiteX273" fmla="*/ 3101988 w 3626598"/>
              <a:gd name="connsiteY273" fmla="*/ 1483630 h 1817913"/>
              <a:gd name="connsiteX274" fmla="*/ 3077534 w 3626598"/>
              <a:gd name="connsiteY274" fmla="*/ 1467019 h 1817913"/>
              <a:gd name="connsiteX275" fmla="*/ 3065999 w 3626598"/>
              <a:gd name="connsiteY275" fmla="*/ 1458714 h 1817913"/>
              <a:gd name="connsiteX276" fmla="*/ 3052157 w 3626598"/>
              <a:gd name="connsiteY276" fmla="*/ 1449486 h 1817913"/>
              <a:gd name="connsiteX277" fmla="*/ 3041083 w 3626598"/>
              <a:gd name="connsiteY277" fmla="*/ 1442104 h 1817913"/>
              <a:gd name="connsiteX278" fmla="*/ 3024934 w 3626598"/>
              <a:gd name="connsiteY278" fmla="*/ 1430569 h 1817913"/>
              <a:gd name="connsiteX279" fmla="*/ 3016629 w 3626598"/>
              <a:gd name="connsiteY279" fmla="*/ 1419495 h 1817913"/>
              <a:gd name="connsiteX280" fmla="*/ 3008785 w 3626598"/>
              <a:gd name="connsiteY280" fmla="*/ 1403808 h 1817913"/>
              <a:gd name="connsiteX281" fmla="*/ 3005094 w 3626598"/>
              <a:gd name="connsiteY281" fmla="*/ 1397809 h 1817913"/>
              <a:gd name="connsiteX282" fmla="*/ 2988945 w 3626598"/>
              <a:gd name="connsiteY282" fmla="*/ 1370587 h 1817913"/>
              <a:gd name="connsiteX283" fmla="*/ 2984793 w 3626598"/>
              <a:gd name="connsiteY283" fmla="*/ 1364589 h 1817913"/>
              <a:gd name="connsiteX284" fmla="*/ 2974180 w 3626598"/>
              <a:gd name="connsiteY284" fmla="*/ 1342441 h 1817913"/>
              <a:gd name="connsiteX285" fmla="*/ 2971412 w 3626598"/>
              <a:gd name="connsiteY285" fmla="*/ 1335982 h 1817913"/>
              <a:gd name="connsiteX286" fmla="*/ 2934500 w 3626598"/>
              <a:gd name="connsiteY286" fmla="*/ 1350285 h 1817913"/>
              <a:gd name="connsiteX287" fmla="*/ 2918813 w 3626598"/>
              <a:gd name="connsiteY287" fmla="*/ 1359052 h 1817913"/>
              <a:gd name="connsiteX288" fmla="*/ 2877287 w 3626598"/>
              <a:gd name="connsiteY288" fmla="*/ 1396425 h 1817913"/>
              <a:gd name="connsiteX289" fmla="*/ 2845911 w 3626598"/>
              <a:gd name="connsiteY289" fmla="*/ 1410267 h 1817913"/>
              <a:gd name="connsiteX290" fmla="*/ 2796080 w 3626598"/>
              <a:gd name="connsiteY290" fmla="*/ 1455484 h 1817913"/>
              <a:gd name="connsiteX291" fmla="*/ 2790543 w 3626598"/>
              <a:gd name="connsiteY291" fmla="*/ 1460098 h 1817913"/>
              <a:gd name="connsiteX292" fmla="*/ 2776240 w 3626598"/>
              <a:gd name="connsiteY292" fmla="*/ 1479939 h 1817913"/>
              <a:gd name="connsiteX293" fmla="*/ 2767935 w 3626598"/>
              <a:gd name="connsiteY293" fmla="*/ 1486860 h 1817913"/>
              <a:gd name="connsiteX294" fmla="*/ 2749479 w 3626598"/>
              <a:gd name="connsiteY294" fmla="*/ 1494703 h 1817913"/>
              <a:gd name="connsiteX295" fmla="*/ 2744403 w 3626598"/>
              <a:gd name="connsiteY295" fmla="*/ 1499317 h 1817913"/>
              <a:gd name="connsiteX296" fmla="*/ 2732868 w 3626598"/>
              <a:gd name="connsiteY296" fmla="*/ 1511775 h 1817913"/>
              <a:gd name="connsiteX297" fmla="*/ 2709337 w 3626598"/>
              <a:gd name="connsiteY297" fmla="*/ 1528847 h 1817913"/>
              <a:gd name="connsiteX298" fmla="*/ 2665043 w 3626598"/>
              <a:gd name="connsiteY298" fmla="*/ 1579139 h 1817913"/>
              <a:gd name="connsiteX299" fmla="*/ 2653046 w 3626598"/>
              <a:gd name="connsiteY299" fmla="*/ 1594366 h 1817913"/>
              <a:gd name="connsiteX300" fmla="*/ 2626285 w 3626598"/>
              <a:gd name="connsiteY300" fmla="*/ 1626664 h 1817913"/>
              <a:gd name="connsiteX301" fmla="*/ 2618441 w 3626598"/>
              <a:gd name="connsiteY301" fmla="*/ 1634507 h 1817913"/>
              <a:gd name="connsiteX302" fmla="*/ 2588450 w 3626598"/>
              <a:gd name="connsiteY302" fmla="*/ 1667267 h 1817913"/>
              <a:gd name="connsiteX303" fmla="*/ 2584298 w 3626598"/>
              <a:gd name="connsiteY303" fmla="*/ 1673726 h 1817913"/>
              <a:gd name="connsiteX304" fmla="*/ 2544617 w 3626598"/>
              <a:gd name="connsiteY304" fmla="*/ 1742475 h 1817913"/>
              <a:gd name="connsiteX305" fmla="*/ 2479560 w 3626598"/>
              <a:gd name="connsiteY305" fmla="*/ 1756778 h 1817913"/>
              <a:gd name="connsiteX306" fmla="*/ 2424192 w 3626598"/>
              <a:gd name="connsiteY306" fmla="*/ 1759547 h 1817913"/>
              <a:gd name="connsiteX307" fmla="*/ 2391433 w 3626598"/>
              <a:gd name="connsiteY307" fmla="*/ 1762315 h 1817913"/>
              <a:gd name="connsiteX308" fmla="*/ 2346216 w 3626598"/>
              <a:gd name="connsiteY308" fmla="*/ 1765083 h 1817913"/>
              <a:gd name="connsiteX309" fmla="*/ 2332835 w 3626598"/>
              <a:gd name="connsiteY309" fmla="*/ 1767390 h 1817913"/>
              <a:gd name="connsiteX310" fmla="*/ 2291771 w 3626598"/>
              <a:gd name="connsiteY310" fmla="*/ 1771082 h 1817913"/>
              <a:gd name="connsiteX311" fmla="*/ 2239633 w 3626598"/>
              <a:gd name="connsiteY311" fmla="*/ 1774311 h 1817913"/>
              <a:gd name="connsiteX312" fmla="*/ 2211487 w 3626598"/>
              <a:gd name="connsiteY312" fmla="*/ 1773850 h 1817913"/>
              <a:gd name="connsiteX313" fmla="*/ 2124744 w 3626598"/>
              <a:gd name="connsiteY313" fmla="*/ 1754010 h 1817913"/>
              <a:gd name="connsiteX314" fmla="*/ 2097983 w 3626598"/>
              <a:gd name="connsiteY314" fmla="*/ 1744321 h 1817913"/>
              <a:gd name="connsiteX315" fmla="*/ 2086909 w 3626598"/>
              <a:gd name="connsiteY315" fmla="*/ 1740629 h 1817913"/>
              <a:gd name="connsiteX316" fmla="*/ 2057841 w 3626598"/>
              <a:gd name="connsiteY316" fmla="*/ 1728633 h 1817913"/>
              <a:gd name="connsiteX317" fmla="*/ 2026927 w 3626598"/>
              <a:gd name="connsiteY317" fmla="*/ 1705102 h 1817913"/>
              <a:gd name="connsiteX318" fmla="*/ 2027389 w 3626598"/>
              <a:gd name="connsiteY318" fmla="*/ 1697258 h 1817913"/>
              <a:gd name="connsiteX319" fmla="*/ 2057841 w 3626598"/>
              <a:gd name="connsiteY319" fmla="*/ 1664037 h 1817913"/>
              <a:gd name="connsiteX320" fmla="*/ 2253475 w 3626598"/>
              <a:gd name="connsiteY320" fmla="*/ 1606362 h 1817913"/>
              <a:gd name="connsiteX321" fmla="*/ 2284388 w 3626598"/>
              <a:gd name="connsiteY321" fmla="*/ 1604055 h 1817913"/>
              <a:gd name="connsiteX322" fmla="*/ 2314841 w 3626598"/>
              <a:gd name="connsiteY322" fmla="*/ 1566682 h 1817913"/>
              <a:gd name="connsiteX323" fmla="*/ 2305613 w 3626598"/>
              <a:gd name="connsiteY323" fmla="*/ 1449025 h 1817913"/>
              <a:gd name="connsiteX324" fmla="*/ 2300537 w 3626598"/>
              <a:gd name="connsiteY324" fmla="*/ 1225708 h 1817913"/>
              <a:gd name="connsiteX325" fmla="*/ 2285311 w 3626598"/>
              <a:gd name="connsiteY325" fmla="*/ 1205406 h 1817913"/>
              <a:gd name="connsiteX326" fmla="*/ 2160733 w 3626598"/>
              <a:gd name="connsiteY326" fmla="*/ 1197562 h 1817913"/>
              <a:gd name="connsiteX327" fmla="*/ 2009394 w 3626598"/>
              <a:gd name="connsiteY327" fmla="*/ 1192025 h 1817913"/>
              <a:gd name="connsiteX328" fmla="*/ 1998321 w 3626598"/>
              <a:gd name="connsiteY328" fmla="*/ 1212327 h 1817913"/>
              <a:gd name="connsiteX329" fmla="*/ 2053689 w 3626598"/>
              <a:gd name="connsiteY329" fmla="*/ 1344748 h 1817913"/>
              <a:gd name="connsiteX330" fmla="*/ 2088755 w 3626598"/>
              <a:gd name="connsiteY330" fmla="*/ 1433799 h 1817913"/>
              <a:gd name="connsiteX331" fmla="*/ 2080450 w 3626598"/>
              <a:gd name="connsiteY331" fmla="*/ 1502086 h 1817913"/>
              <a:gd name="connsiteX332" fmla="*/ 2018161 w 3626598"/>
              <a:gd name="connsiteY332" fmla="*/ 1618358 h 1817913"/>
              <a:gd name="connsiteX333" fmla="*/ 1994168 w 3626598"/>
              <a:gd name="connsiteY333" fmla="*/ 1666805 h 1817913"/>
              <a:gd name="connsiteX334" fmla="*/ 1970175 w 3626598"/>
              <a:gd name="connsiteY334" fmla="*/ 1682493 h 1817913"/>
              <a:gd name="connsiteX335" fmla="*/ 1947105 w 3626598"/>
              <a:gd name="connsiteY335" fmla="*/ 1692644 h 1817913"/>
              <a:gd name="connsiteX336" fmla="*/ 1907886 w 3626598"/>
              <a:gd name="connsiteY336" fmla="*/ 1700488 h 1817913"/>
              <a:gd name="connsiteX337" fmla="*/ 1852057 w 3626598"/>
              <a:gd name="connsiteY337" fmla="*/ 1700488 h 1817913"/>
              <a:gd name="connsiteX338" fmla="*/ 1834062 w 3626598"/>
              <a:gd name="connsiteY338" fmla="*/ 1698181 h 1817913"/>
              <a:gd name="connsiteX339" fmla="*/ 1800842 w 3626598"/>
              <a:gd name="connsiteY339" fmla="*/ 1698181 h 1817913"/>
              <a:gd name="connsiteX340" fmla="*/ 1761161 w 3626598"/>
              <a:gd name="connsiteY340" fmla="*/ 1705563 h 1817913"/>
              <a:gd name="connsiteX341" fmla="*/ 1668420 w 3626598"/>
              <a:gd name="connsiteY341" fmla="*/ 1707409 h 1817913"/>
              <a:gd name="connsiteX342" fmla="*/ 1655962 w 3626598"/>
              <a:gd name="connsiteY342" fmla="*/ 1711100 h 1817913"/>
              <a:gd name="connsiteX343" fmla="*/ 1608900 w 3626598"/>
              <a:gd name="connsiteY343" fmla="*/ 1688953 h 1817913"/>
              <a:gd name="connsiteX344" fmla="*/ 1608900 w 3626598"/>
              <a:gd name="connsiteY344" fmla="*/ 1681570 h 1817913"/>
              <a:gd name="connsiteX345" fmla="*/ 1602901 w 3626598"/>
              <a:gd name="connsiteY345" fmla="*/ 1665421 h 1817913"/>
              <a:gd name="connsiteX346" fmla="*/ 1618128 w 3626598"/>
              <a:gd name="connsiteY346" fmla="*/ 1636353 h 1817913"/>
              <a:gd name="connsiteX347" fmla="*/ 1622742 w 3626598"/>
              <a:gd name="connsiteY347" fmla="*/ 1629893 h 1817913"/>
              <a:gd name="connsiteX348" fmla="*/ 1660115 w 3626598"/>
              <a:gd name="connsiteY348" fmla="*/ 1589290 h 1817913"/>
              <a:gd name="connsiteX349" fmla="*/ 1770389 w 3626598"/>
              <a:gd name="connsiteY349" fmla="*/ 1549610 h 1817913"/>
              <a:gd name="connsiteX350" fmla="*/ 1795766 w 3626598"/>
              <a:gd name="connsiteY350" fmla="*/ 1547764 h 1817913"/>
              <a:gd name="connsiteX351" fmla="*/ 1800380 w 3626598"/>
              <a:gd name="connsiteY351" fmla="*/ 1542689 h 1817913"/>
              <a:gd name="connsiteX352" fmla="*/ 1787000 w 3626598"/>
              <a:gd name="connsiteY352" fmla="*/ 1509007 h 1817913"/>
              <a:gd name="connsiteX353" fmla="*/ 1769005 w 3626598"/>
              <a:gd name="connsiteY353" fmla="*/ 1489167 h 1817913"/>
              <a:gd name="connsiteX354" fmla="*/ 1768544 w 3626598"/>
              <a:gd name="connsiteY354" fmla="*/ 1489167 h 1817913"/>
              <a:gd name="connsiteX355" fmla="*/ 1743628 w 3626598"/>
              <a:gd name="connsiteY355" fmla="*/ 1471633 h 1817913"/>
              <a:gd name="connsiteX356" fmla="*/ 1735323 w 3626598"/>
              <a:gd name="connsiteY356" fmla="*/ 1463328 h 1817913"/>
              <a:gd name="connsiteX357" fmla="*/ 1706716 w 3626598"/>
              <a:gd name="connsiteY357" fmla="*/ 1434260 h 1817913"/>
              <a:gd name="connsiteX358" fmla="*/ 1700718 w 3626598"/>
              <a:gd name="connsiteY358" fmla="*/ 1430107 h 1817913"/>
              <a:gd name="connsiteX359" fmla="*/ 1686415 w 3626598"/>
              <a:gd name="connsiteY359" fmla="*/ 1419957 h 1817913"/>
              <a:gd name="connsiteX360" fmla="*/ 1680417 w 3626598"/>
              <a:gd name="connsiteY360" fmla="*/ 1415804 h 1817913"/>
              <a:gd name="connsiteX361" fmla="*/ 1655040 w 3626598"/>
              <a:gd name="connsiteY361" fmla="*/ 1395502 h 1817913"/>
              <a:gd name="connsiteX362" fmla="*/ 1645812 w 3626598"/>
              <a:gd name="connsiteY362" fmla="*/ 1384429 h 1817913"/>
              <a:gd name="connsiteX363" fmla="*/ 1630585 w 3626598"/>
              <a:gd name="connsiteY363" fmla="*/ 1365050 h 1817913"/>
              <a:gd name="connsiteX364" fmla="*/ 1624587 w 3626598"/>
              <a:gd name="connsiteY364" fmla="*/ 1360897 h 1817913"/>
              <a:gd name="connsiteX365" fmla="*/ 1597826 w 3626598"/>
              <a:gd name="connsiteY365" fmla="*/ 1336905 h 1817913"/>
              <a:gd name="connsiteX366" fmla="*/ 1586291 w 3626598"/>
              <a:gd name="connsiteY366" fmla="*/ 1328600 h 1817913"/>
              <a:gd name="connsiteX367" fmla="*/ 1571526 w 3626598"/>
              <a:gd name="connsiteY367" fmla="*/ 1318910 h 1817913"/>
              <a:gd name="connsiteX368" fmla="*/ 1561376 w 3626598"/>
              <a:gd name="connsiteY368" fmla="*/ 1308759 h 1817913"/>
              <a:gd name="connsiteX369" fmla="*/ 1540151 w 3626598"/>
              <a:gd name="connsiteY369" fmla="*/ 1273693 h 1817913"/>
              <a:gd name="connsiteX370" fmla="*/ 1533230 w 3626598"/>
              <a:gd name="connsiteY370" fmla="*/ 1264926 h 1817913"/>
              <a:gd name="connsiteX371" fmla="*/ 1514774 w 3626598"/>
              <a:gd name="connsiteY371" fmla="*/ 1255237 h 1817913"/>
              <a:gd name="connsiteX372" fmla="*/ 1508776 w 3626598"/>
              <a:gd name="connsiteY372" fmla="*/ 1259390 h 1817913"/>
              <a:gd name="connsiteX373" fmla="*/ 1482015 w 3626598"/>
              <a:gd name="connsiteY373" fmla="*/ 1295840 h 1817913"/>
              <a:gd name="connsiteX374" fmla="*/ 1477401 w 3626598"/>
              <a:gd name="connsiteY374" fmla="*/ 1301838 h 1817913"/>
              <a:gd name="connsiteX375" fmla="*/ 1447871 w 3626598"/>
              <a:gd name="connsiteY375" fmla="*/ 1344748 h 1817913"/>
              <a:gd name="connsiteX376" fmla="*/ 1438643 w 3626598"/>
              <a:gd name="connsiteY376" fmla="*/ 1360897 h 1817913"/>
              <a:gd name="connsiteX377" fmla="*/ 1410036 w 3626598"/>
              <a:gd name="connsiteY377" fmla="*/ 1390888 h 1817913"/>
              <a:gd name="connsiteX378" fmla="*/ 1388351 w 3626598"/>
              <a:gd name="connsiteY378" fmla="*/ 1420418 h 1817913"/>
              <a:gd name="connsiteX379" fmla="*/ 1343134 w 3626598"/>
              <a:gd name="connsiteY379" fmla="*/ 1454100 h 1817913"/>
              <a:gd name="connsiteX380" fmla="*/ 1341288 w 3626598"/>
              <a:gd name="connsiteY380" fmla="*/ 1454100 h 1817913"/>
              <a:gd name="connsiteX381" fmla="*/ 1340365 w 3626598"/>
              <a:gd name="connsiteY381" fmla="*/ 1455946 h 1817913"/>
              <a:gd name="connsiteX382" fmla="*/ 1322371 w 3626598"/>
              <a:gd name="connsiteY382" fmla="*/ 1478554 h 1817913"/>
              <a:gd name="connsiteX383" fmla="*/ 1314988 w 3626598"/>
              <a:gd name="connsiteY383" fmla="*/ 1486398 h 1817913"/>
              <a:gd name="connsiteX384" fmla="*/ 1301608 w 3626598"/>
              <a:gd name="connsiteY384" fmla="*/ 1497933 h 1817913"/>
              <a:gd name="connsiteX385" fmla="*/ 1290073 w 3626598"/>
              <a:gd name="connsiteY385" fmla="*/ 1505777 h 1817913"/>
              <a:gd name="connsiteX386" fmla="*/ 1273462 w 3626598"/>
              <a:gd name="connsiteY386" fmla="*/ 1518696 h 1817913"/>
              <a:gd name="connsiteX387" fmla="*/ 1267926 w 3626598"/>
              <a:gd name="connsiteY387" fmla="*/ 1522849 h 1817913"/>
              <a:gd name="connsiteX388" fmla="*/ 1256852 w 3626598"/>
              <a:gd name="connsiteY388" fmla="*/ 1531154 h 1817913"/>
              <a:gd name="connsiteX389" fmla="*/ 1245317 w 3626598"/>
              <a:gd name="connsiteY389" fmla="*/ 1538536 h 1817913"/>
              <a:gd name="connsiteX390" fmla="*/ 1231475 w 3626598"/>
              <a:gd name="connsiteY390" fmla="*/ 1548687 h 1817913"/>
              <a:gd name="connsiteX391" fmla="*/ 1225938 w 3626598"/>
              <a:gd name="connsiteY391" fmla="*/ 1553301 h 1817913"/>
              <a:gd name="connsiteX392" fmla="*/ 1171032 w 3626598"/>
              <a:gd name="connsiteY392" fmla="*/ 1598057 h 1817913"/>
              <a:gd name="connsiteX393" fmla="*/ 1163188 w 3626598"/>
              <a:gd name="connsiteY393" fmla="*/ 1605901 h 1817913"/>
              <a:gd name="connsiteX394" fmla="*/ 1146116 w 3626598"/>
              <a:gd name="connsiteY394" fmla="*/ 1623434 h 1817913"/>
              <a:gd name="connsiteX395" fmla="*/ 1133197 w 3626598"/>
              <a:gd name="connsiteY395" fmla="*/ 1636353 h 1817913"/>
              <a:gd name="connsiteX396" fmla="*/ 1078752 w 3626598"/>
              <a:gd name="connsiteY396" fmla="*/ 1677879 h 1817913"/>
              <a:gd name="connsiteX397" fmla="*/ 1061219 w 3626598"/>
              <a:gd name="connsiteY397" fmla="*/ 1691260 h 1817913"/>
              <a:gd name="connsiteX398" fmla="*/ 1045992 w 3626598"/>
              <a:gd name="connsiteY398" fmla="*/ 1706947 h 1817913"/>
              <a:gd name="connsiteX399" fmla="*/ 1014617 w 3626598"/>
              <a:gd name="connsiteY399" fmla="*/ 1722173 h 1817913"/>
              <a:gd name="connsiteX400" fmla="*/ 982781 w 3626598"/>
              <a:gd name="connsiteY400" fmla="*/ 1740629 h 1817913"/>
              <a:gd name="connsiteX401" fmla="*/ 969861 w 3626598"/>
              <a:gd name="connsiteY401" fmla="*/ 1748473 h 1817913"/>
              <a:gd name="connsiteX402" fmla="*/ 914032 w 3626598"/>
              <a:gd name="connsiteY402" fmla="*/ 1778925 h 1817913"/>
              <a:gd name="connsiteX403" fmla="*/ 907573 w 3626598"/>
              <a:gd name="connsiteY403" fmla="*/ 1783539 h 1817913"/>
              <a:gd name="connsiteX404" fmla="*/ 882196 w 3626598"/>
              <a:gd name="connsiteY404" fmla="*/ 1798304 h 1817913"/>
              <a:gd name="connsiteX405" fmla="*/ 873429 w 3626598"/>
              <a:gd name="connsiteY405" fmla="*/ 1800611 h 1817913"/>
              <a:gd name="connsiteX406" fmla="*/ 760386 w 3626598"/>
              <a:gd name="connsiteY406" fmla="*/ 1804302 h 1817913"/>
              <a:gd name="connsiteX407" fmla="*/ 696252 w 3626598"/>
              <a:gd name="connsiteY407" fmla="*/ 1817222 h 1817913"/>
              <a:gd name="connsiteX408" fmla="*/ 658417 w 3626598"/>
              <a:gd name="connsiteY408" fmla="*/ 1818606 h 1817913"/>
              <a:gd name="connsiteX409" fmla="*/ 631656 w 3626598"/>
              <a:gd name="connsiteY409" fmla="*/ 1811223 h 1817913"/>
              <a:gd name="connsiteX410" fmla="*/ 555063 w 3626598"/>
              <a:gd name="connsiteY410" fmla="*/ 1799227 h 1817913"/>
              <a:gd name="connsiteX411" fmla="*/ 555063 w 3626598"/>
              <a:gd name="connsiteY411" fmla="*/ 1794152 h 1817913"/>
              <a:gd name="connsiteX412" fmla="*/ 531993 w 3626598"/>
              <a:gd name="connsiteY412" fmla="*/ 1782617 h 1817913"/>
              <a:gd name="connsiteX413" fmla="*/ 493236 w 3626598"/>
              <a:gd name="connsiteY413" fmla="*/ 1793690 h 1817913"/>
              <a:gd name="connsiteX414" fmla="*/ 498311 w 3626598"/>
              <a:gd name="connsiteY414" fmla="*/ 1768775 h 1817913"/>
              <a:gd name="connsiteX415" fmla="*/ 460938 w 3626598"/>
              <a:gd name="connsiteY415" fmla="*/ 1776618 h 1817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</a:cxnLst>
            <a:rect l="l" t="t" r="r" b="b"/>
            <a:pathLst>
              <a:path w="3626598" h="1817913">
                <a:moveTo>
                  <a:pt x="460938" y="1776618"/>
                </a:moveTo>
                <a:cubicBezTo>
                  <a:pt x="458631" y="1772927"/>
                  <a:pt x="443866" y="1787231"/>
                  <a:pt x="450787" y="1766929"/>
                </a:cubicBezTo>
                <a:cubicBezTo>
                  <a:pt x="459092" y="1742475"/>
                  <a:pt x="472473" y="1727710"/>
                  <a:pt x="495543" y="1719405"/>
                </a:cubicBezTo>
                <a:cubicBezTo>
                  <a:pt x="504310" y="1705102"/>
                  <a:pt x="513999" y="1692182"/>
                  <a:pt x="531071" y="1687107"/>
                </a:cubicBezTo>
                <a:cubicBezTo>
                  <a:pt x="534300" y="1684339"/>
                  <a:pt x="537530" y="1682032"/>
                  <a:pt x="540760" y="1679263"/>
                </a:cubicBezTo>
                <a:cubicBezTo>
                  <a:pt x="543528" y="1673265"/>
                  <a:pt x="548142" y="1670958"/>
                  <a:pt x="554602" y="1670497"/>
                </a:cubicBezTo>
                <a:cubicBezTo>
                  <a:pt x="556448" y="1670958"/>
                  <a:pt x="557370" y="1670497"/>
                  <a:pt x="557832" y="1668651"/>
                </a:cubicBezTo>
                <a:cubicBezTo>
                  <a:pt x="560139" y="1662653"/>
                  <a:pt x="565214" y="1659884"/>
                  <a:pt x="571674" y="1659423"/>
                </a:cubicBezTo>
                <a:cubicBezTo>
                  <a:pt x="586900" y="1644658"/>
                  <a:pt x="608124" y="1648349"/>
                  <a:pt x="626119" y="1641428"/>
                </a:cubicBezTo>
                <a:cubicBezTo>
                  <a:pt x="639961" y="1635430"/>
                  <a:pt x="654726" y="1642351"/>
                  <a:pt x="668568" y="1636814"/>
                </a:cubicBezTo>
                <a:cubicBezTo>
                  <a:pt x="693022" y="1640044"/>
                  <a:pt x="714246" y="1632662"/>
                  <a:pt x="733164" y="1617897"/>
                </a:cubicBezTo>
                <a:cubicBezTo>
                  <a:pt x="736393" y="1610515"/>
                  <a:pt x="741469" y="1604978"/>
                  <a:pt x="748851" y="1602209"/>
                </a:cubicBezTo>
                <a:cubicBezTo>
                  <a:pt x="750697" y="1601748"/>
                  <a:pt x="751620" y="1600364"/>
                  <a:pt x="750697" y="1598518"/>
                </a:cubicBezTo>
                <a:cubicBezTo>
                  <a:pt x="752081" y="1591136"/>
                  <a:pt x="754849" y="1584215"/>
                  <a:pt x="761770" y="1580062"/>
                </a:cubicBezTo>
                <a:lnTo>
                  <a:pt x="761770" y="1580062"/>
                </a:lnTo>
                <a:cubicBezTo>
                  <a:pt x="773767" y="1538998"/>
                  <a:pt x="797759" y="1505777"/>
                  <a:pt x="830057" y="1478554"/>
                </a:cubicBezTo>
                <a:lnTo>
                  <a:pt x="830057" y="1478554"/>
                </a:lnTo>
                <a:cubicBezTo>
                  <a:pt x="849898" y="1448563"/>
                  <a:pt x="871583" y="1419957"/>
                  <a:pt x="901113" y="1398732"/>
                </a:cubicBezTo>
                <a:cubicBezTo>
                  <a:pt x="902959" y="1398271"/>
                  <a:pt x="903881" y="1396887"/>
                  <a:pt x="903420" y="1394580"/>
                </a:cubicBezTo>
                <a:cubicBezTo>
                  <a:pt x="916339" y="1362282"/>
                  <a:pt x="943100" y="1338750"/>
                  <a:pt x="958788" y="1308759"/>
                </a:cubicBezTo>
                <a:cubicBezTo>
                  <a:pt x="963863" y="1303684"/>
                  <a:pt x="957404" y="1294917"/>
                  <a:pt x="964786" y="1290303"/>
                </a:cubicBezTo>
                <a:cubicBezTo>
                  <a:pt x="970323" y="1284305"/>
                  <a:pt x="966632" y="1273693"/>
                  <a:pt x="975398" y="1269079"/>
                </a:cubicBezTo>
                <a:cubicBezTo>
                  <a:pt x="988779" y="1220171"/>
                  <a:pt x="1002159" y="1171724"/>
                  <a:pt x="1016001" y="1122816"/>
                </a:cubicBezTo>
                <a:cubicBezTo>
                  <a:pt x="1021077" y="1117740"/>
                  <a:pt x="1015540" y="1109896"/>
                  <a:pt x="1021077" y="1105282"/>
                </a:cubicBezTo>
                <a:cubicBezTo>
                  <a:pt x="1022922" y="1099746"/>
                  <a:pt x="1025229" y="1094670"/>
                  <a:pt x="1027075" y="1089133"/>
                </a:cubicBezTo>
                <a:cubicBezTo>
                  <a:pt x="1032150" y="1084058"/>
                  <a:pt x="1026614" y="1076214"/>
                  <a:pt x="1032150" y="1071600"/>
                </a:cubicBezTo>
                <a:cubicBezTo>
                  <a:pt x="1033073" y="1064218"/>
                  <a:pt x="1031689" y="1056374"/>
                  <a:pt x="1038610" y="1050837"/>
                </a:cubicBezTo>
                <a:cubicBezTo>
                  <a:pt x="1041840" y="1044839"/>
                  <a:pt x="1040456" y="1037918"/>
                  <a:pt x="1040917" y="1031458"/>
                </a:cubicBezTo>
                <a:cubicBezTo>
                  <a:pt x="1042301" y="1012541"/>
                  <a:pt x="1035380" y="1003313"/>
                  <a:pt x="1015079" y="1006081"/>
                </a:cubicBezTo>
                <a:cubicBezTo>
                  <a:pt x="1007696" y="1007004"/>
                  <a:pt x="1000314" y="1007927"/>
                  <a:pt x="992931" y="1004697"/>
                </a:cubicBezTo>
                <a:cubicBezTo>
                  <a:pt x="983242" y="997315"/>
                  <a:pt x="977244" y="1006543"/>
                  <a:pt x="970323" y="1010234"/>
                </a:cubicBezTo>
                <a:cubicBezTo>
                  <a:pt x="961095" y="1015309"/>
                  <a:pt x="950483" y="1008850"/>
                  <a:pt x="941716" y="1014848"/>
                </a:cubicBezTo>
                <a:cubicBezTo>
                  <a:pt x="937564" y="1014848"/>
                  <a:pt x="932488" y="1013925"/>
                  <a:pt x="930643" y="1019001"/>
                </a:cubicBezTo>
                <a:cubicBezTo>
                  <a:pt x="910341" y="1026383"/>
                  <a:pt x="888194" y="1026844"/>
                  <a:pt x="867431" y="1030997"/>
                </a:cubicBezTo>
                <a:lnTo>
                  <a:pt x="865124" y="1030536"/>
                </a:lnTo>
                <a:lnTo>
                  <a:pt x="863740" y="1032381"/>
                </a:lnTo>
                <a:cubicBezTo>
                  <a:pt x="860971" y="1037457"/>
                  <a:pt x="857741" y="1041148"/>
                  <a:pt x="851282" y="1040225"/>
                </a:cubicBezTo>
                <a:cubicBezTo>
                  <a:pt x="837440" y="1048992"/>
                  <a:pt x="818061" y="1045300"/>
                  <a:pt x="806987" y="1060527"/>
                </a:cubicBezTo>
                <a:cubicBezTo>
                  <a:pt x="801451" y="1072062"/>
                  <a:pt x="789454" y="1077598"/>
                  <a:pt x="782533" y="1087749"/>
                </a:cubicBezTo>
                <a:lnTo>
                  <a:pt x="780688" y="1087749"/>
                </a:lnTo>
                <a:cubicBezTo>
                  <a:pt x="772844" y="1082674"/>
                  <a:pt x="770998" y="1090056"/>
                  <a:pt x="767769" y="1094209"/>
                </a:cubicBezTo>
                <a:lnTo>
                  <a:pt x="767307" y="1093747"/>
                </a:lnTo>
                <a:cubicBezTo>
                  <a:pt x="763155" y="1099746"/>
                  <a:pt x="750697" y="1082674"/>
                  <a:pt x="751158" y="1100207"/>
                </a:cubicBezTo>
                <a:cubicBezTo>
                  <a:pt x="743314" y="1105744"/>
                  <a:pt x="735932" y="1111281"/>
                  <a:pt x="728088" y="1116356"/>
                </a:cubicBezTo>
                <a:cubicBezTo>
                  <a:pt x="723936" y="1123277"/>
                  <a:pt x="713785" y="1112665"/>
                  <a:pt x="710555" y="1122354"/>
                </a:cubicBezTo>
                <a:lnTo>
                  <a:pt x="711016" y="1121893"/>
                </a:lnTo>
                <a:cubicBezTo>
                  <a:pt x="698097" y="1127429"/>
                  <a:pt x="687485" y="1135735"/>
                  <a:pt x="679180" y="1146808"/>
                </a:cubicBezTo>
                <a:cubicBezTo>
                  <a:pt x="675950" y="1145885"/>
                  <a:pt x="673182" y="1143578"/>
                  <a:pt x="669952" y="1146347"/>
                </a:cubicBezTo>
                <a:cubicBezTo>
                  <a:pt x="668568" y="1147731"/>
                  <a:pt x="667183" y="1149115"/>
                  <a:pt x="665338" y="1150499"/>
                </a:cubicBezTo>
                <a:cubicBezTo>
                  <a:pt x="660262" y="1150038"/>
                  <a:pt x="657033" y="1141271"/>
                  <a:pt x="651496" y="1146347"/>
                </a:cubicBezTo>
                <a:cubicBezTo>
                  <a:pt x="646420" y="1150961"/>
                  <a:pt x="654726" y="1152806"/>
                  <a:pt x="655648" y="1156498"/>
                </a:cubicBezTo>
                <a:cubicBezTo>
                  <a:pt x="656571" y="1166648"/>
                  <a:pt x="648266" y="1171724"/>
                  <a:pt x="643652" y="1179106"/>
                </a:cubicBezTo>
                <a:cubicBezTo>
                  <a:pt x="639961" y="1182336"/>
                  <a:pt x="636270" y="1185566"/>
                  <a:pt x="632117" y="1188796"/>
                </a:cubicBezTo>
                <a:cubicBezTo>
                  <a:pt x="629349" y="1187873"/>
                  <a:pt x="627042" y="1186027"/>
                  <a:pt x="624273" y="1185104"/>
                </a:cubicBezTo>
                <a:cubicBezTo>
                  <a:pt x="621044" y="1185566"/>
                  <a:pt x="619198" y="1187411"/>
                  <a:pt x="617352" y="1189718"/>
                </a:cubicBezTo>
                <a:cubicBezTo>
                  <a:pt x="613661" y="1196178"/>
                  <a:pt x="611816" y="1204022"/>
                  <a:pt x="604433" y="1207252"/>
                </a:cubicBezTo>
                <a:cubicBezTo>
                  <a:pt x="603972" y="1210020"/>
                  <a:pt x="603510" y="1213250"/>
                  <a:pt x="602588" y="1216018"/>
                </a:cubicBezTo>
                <a:cubicBezTo>
                  <a:pt x="586900" y="1213250"/>
                  <a:pt x="592437" y="1229860"/>
                  <a:pt x="585054" y="1234935"/>
                </a:cubicBezTo>
                <a:cubicBezTo>
                  <a:pt x="573981" y="1237704"/>
                  <a:pt x="563830" y="1246009"/>
                  <a:pt x="550911" y="1240934"/>
                </a:cubicBezTo>
                <a:cubicBezTo>
                  <a:pt x="546758" y="1230783"/>
                  <a:pt x="538914" y="1222478"/>
                  <a:pt x="536146" y="1211866"/>
                </a:cubicBezTo>
                <a:lnTo>
                  <a:pt x="536146" y="1211866"/>
                </a:lnTo>
                <a:cubicBezTo>
                  <a:pt x="528764" y="1207252"/>
                  <a:pt x="514922" y="1213250"/>
                  <a:pt x="513537" y="1198485"/>
                </a:cubicBezTo>
                <a:cubicBezTo>
                  <a:pt x="511692" y="1197562"/>
                  <a:pt x="510308" y="1196178"/>
                  <a:pt x="508462" y="1195255"/>
                </a:cubicBezTo>
                <a:cubicBezTo>
                  <a:pt x="481240" y="1193871"/>
                  <a:pt x="454478" y="1194794"/>
                  <a:pt x="427256" y="1195255"/>
                </a:cubicBezTo>
                <a:cubicBezTo>
                  <a:pt x="386191" y="1200792"/>
                  <a:pt x="357585" y="1235858"/>
                  <a:pt x="316981" y="1242318"/>
                </a:cubicBezTo>
                <a:cubicBezTo>
                  <a:pt x="288375" y="1246932"/>
                  <a:pt x="260229" y="1248316"/>
                  <a:pt x="233468" y="1234013"/>
                </a:cubicBezTo>
                <a:cubicBezTo>
                  <a:pt x="215012" y="1231244"/>
                  <a:pt x="209937" y="1219709"/>
                  <a:pt x="210860" y="1202176"/>
                </a:cubicBezTo>
                <a:cubicBezTo>
                  <a:pt x="211321" y="1190641"/>
                  <a:pt x="214551" y="1178183"/>
                  <a:pt x="208553" y="1167110"/>
                </a:cubicBezTo>
                <a:cubicBezTo>
                  <a:pt x="210860" y="1158343"/>
                  <a:pt x="226086" y="1162034"/>
                  <a:pt x="225624" y="1150038"/>
                </a:cubicBezTo>
                <a:cubicBezTo>
                  <a:pt x="224240" y="1138503"/>
                  <a:pt x="231622" y="1144963"/>
                  <a:pt x="235775" y="1144963"/>
                </a:cubicBezTo>
                <a:cubicBezTo>
                  <a:pt x="244080" y="1147270"/>
                  <a:pt x="236698" y="1141271"/>
                  <a:pt x="238082" y="1139887"/>
                </a:cubicBezTo>
                <a:cubicBezTo>
                  <a:pt x="236236" y="1126968"/>
                  <a:pt x="244542" y="1119124"/>
                  <a:pt x="252847" y="1111281"/>
                </a:cubicBezTo>
                <a:cubicBezTo>
                  <a:pt x="262075" y="1102975"/>
                  <a:pt x="267612" y="1092825"/>
                  <a:pt x="270380" y="1078983"/>
                </a:cubicBezTo>
                <a:cubicBezTo>
                  <a:pt x="259768" y="1081290"/>
                  <a:pt x="251001" y="1083135"/>
                  <a:pt x="243157" y="1087749"/>
                </a:cubicBezTo>
                <a:lnTo>
                  <a:pt x="242696" y="1088211"/>
                </a:lnTo>
                <a:cubicBezTo>
                  <a:pt x="240389" y="1096977"/>
                  <a:pt x="230700" y="1094209"/>
                  <a:pt x="225624" y="1098823"/>
                </a:cubicBezTo>
                <a:lnTo>
                  <a:pt x="225624" y="1098823"/>
                </a:lnTo>
                <a:cubicBezTo>
                  <a:pt x="222394" y="1108512"/>
                  <a:pt x="213628" y="1107589"/>
                  <a:pt x="205784" y="1108974"/>
                </a:cubicBezTo>
                <a:lnTo>
                  <a:pt x="203939" y="1108512"/>
                </a:lnTo>
                <a:lnTo>
                  <a:pt x="203016" y="1109896"/>
                </a:lnTo>
                <a:cubicBezTo>
                  <a:pt x="199325" y="1115895"/>
                  <a:pt x="193326" y="1120047"/>
                  <a:pt x="190558" y="1126968"/>
                </a:cubicBezTo>
                <a:cubicBezTo>
                  <a:pt x="190097" y="1144501"/>
                  <a:pt x="180407" y="1137119"/>
                  <a:pt x="173025" y="1132966"/>
                </a:cubicBezTo>
                <a:cubicBezTo>
                  <a:pt x="164258" y="1127429"/>
                  <a:pt x="155953" y="1120970"/>
                  <a:pt x="147186" y="1114972"/>
                </a:cubicBezTo>
                <a:cubicBezTo>
                  <a:pt x="134267" y="1108051"/>
                  <a:pt x="119502" y="1116817"/>
                  <a:pt x="107045" y="1109896"/>
                </a:cubicBezTo>
                <a:cubicBezTo>
                  <a:pt x="83052" y="1105282"/>
                  <a:pt x="59521" y="1099284"/>
                  <a:pt x="41987" y="1080828"/>
                </a:cubicBezTo>
                <a:cubicBezTo>
                  <a:pt x="31837" y="1077137"/>
                  <a:pt x="29068" y="1066525"/>
                  <a:pt x="22147" y="1059604"/>
                </a:cubicBezTo>
                <a:lnTo>
                  <a:pt x="21224" y="1057758"/>
                </a:lnTo>
                <a:lnTo>
                  <a:pt x="19379" y="1058220"/>
                </a:lnTo>
                <a:cubicBezTo>
                  <a:pt x="8305" y="1058220"/>
                  <a:pt x="4614" y="1049453"/>
                  <a:pt x="0" y="1042071"/>
                </a:cubicBezTo>
                <a:cubicBezTo>
                  <a:pt x="0" y="1038379"/>
                  <a:pt x="0" y="1034688"/>
                  <a:pt x="0" y="1030997"/>
                </a:cubicBezTo>
                <a:cubicBezTo>
                  <a:pt x="16610" y="1000545"/>
                  <a:pt x="47524" y="983473"/>
                  <a:pt x="67826" y="956712"/>
                </a:cubicBezTo>
                <a:cubicBezTo>
                  <a:pt x="96894" y="918877"/>
                  <a:pt x="131037" y="884733"/>
                  <a:pt x="159183" y="845976"/>
                </a:cubicBezTo>
                <a:cubicBezTo>
                  <a:pt x="178562" y="819215"/>
                  <a:pt x="189174" y="791531"/>
                  <a:pt x="165181" y="761078"/>
                </a:cubicBezTo>
                <a:cubicBezTo>
                  <a:pt x="156876" y="750928"/>
                  <a:pt x="160106" y="739393"/>
                  <a:pt x="165642" y="729242"/>
                </a:cubicBezTo>
                <a:cubicBezTo>
                  <a:pt x="196556" y="675719"/>
                  <a:pt x="221472" y="618044"/>
                  <a:pt x="264382" y="572366"/>
                </a:cubicBezTo>
                <a:cubicBezTo>
                  <a:pt x="275917" y="559908"/>
                  <a:pt x="280069" y="545605"/>
                  <a:pt x="280992" y="528994"/>
                </a:cubicBezTo>
                <a:cubicBezTo>
                  <a:pt x="282838" y="496696"/>
                  <a:pt x="288836" y="465321"/>
                  <a:pt x="306831" y="437637"/>
                </a:cubicBezTo>
                <a:cubicBezTo>
                  <a:pt x="317904" y="420104"/>
                  <a:pt x="332208" y="406724"/>
                  <a:pt x="355739" y="414106"/>
                </a:cubicBezTo>
                <a:cubicBezTo>
                  <a:pt x="360353" y="417797"/>
                  <a:pt x="364506" y="422411"/>
                  <a:pt x="370965" y="421488"/>
                </a:cubicBezTo>
                <a:cubicBezTo>
                  <a:pt x="376963" y="422411"/>
                  <a:pt x="381577" y="425180"/>
                  <a:pt x="384346" y="430716"/>
                </a:cubicBezTo>
                <a:cubicBezTo>
                  <a:pt x="384807" y="432562"/>
                  <a:pt x="386191" y="433485"/>
                  <a:pt x="388037" y="432562"/>
                </a:cubicBezTo>
                <a:cubicBezTo>
                  <a:pt x="394035" y="433485"/>
                  <a:pt x="398649" y="435792"/>
                  <a:pt x="401417" y="441790"/>
                </a:cubicBezTo>
                <a:cubicBezTo>
                  <a:pt x="402340" y="443636"/>
                  <a:pt x="403724" y="444097"/>
                  <a:pt x="405570" y="443636"/>
                </a:cubicBezTo>
                <a:cubicBezTo>
                  <a:pt x="424949" y="447327"/>
                  <a:pt x="443866" y="448250"/>
                  <a:pt x="463245" y="443174"/>
                </a:cubicBezTo>
                <a:lnTo>
                  <a:pt x="463245" y="443174"/>
                </a:lnTo>
                <a:cubicBezTo>
                  <a:pt x="466936" y="433946"/>
                  <a:pt x="472934" y="427025"/>
                  <a:pt x="480778" y="421027"/>
                </a:cubicBezTo>
                <a:lnTo>
                  <a:pt x="480778" y="421027"/>
                </a:lnTo>
                <a:cubicBezTo>
                  <a:pt x="484469" y="407185"/>
                  <a:pt x="486315" y="392420"/>
                  <a:pt x="502003" y="386422"/>
                </a:cubicBezTo>
                <a:lnTo>
                  <a:pt x="502464" y="385961"/>
                </a:lnTo>
                <a:cubicBezTo>
                  <a:pt x="506155" y="374887"/>
                  <a:pt x="513537" y="367505"/>
                  <a:pt x="525072" y="364275"/>
                </a:cubicBezTo>
                <a:lnTo>
                  <a:pt x="525534" y="364275"/>
                </a:lnTo>
                <a:cubicBezTo>
                  <a:pt x="527841" y="355508"/>
                  <a:pt x="537530" y="357815"/>
                  <a:pt x="542606" y="353201"/>
                </a:cubicBezTo>
                <a:lnTo>
                  <a:pt x="542606" y="353201"/>
                </a:lnTo>
                <a:cubicBezTo>
                  <a:pt x="548142" y="348587"/>
                  <a:pt x="553679" y="347664"/>
                  <a:pt x="559677" y="352740"/>
                </a:cubicBezTo>
                <a:cubicBezTo>
                  <a:pt x="561062" y="354124"/>
                  <a:pt x="562446" y="354585"/>
                  <a:pt x="564291" y="353663"/>
                </a:cubicBezTo>
                <a:cubicBezTo>
                  <a:pt x="569828" y="357815"/>
                  <a:pt x="579056" y="355047"/>
                  <a:pt x="582286" y="363352"/>
                </a:cubicBezTo>
                <a:cubicBezTo>
                  <a:pt x="582747" y="365198"/>
                  <a:pt x="583670" y="366120"/>
                  <a:pt x="585516" y="365198"/>
                </a:cubicBezTo>
                <a:cubicBezTo>
                  <a:pt x="598896" y="367043"/>
                  <a:pt x="605817" y="375810"/>
                  <a:pt x="609970" y="387806"/>
                </a:cubicBezTo>
                <a:cubicBezTo>
                  <a:pt x="618737" y="401648"/>
                  <a:pt x="624735" y="381808"/>
                  <a:pt x="632579" y="385961"/>
                </a:cubicBezTo>
                <a:cubicBezTo>
                  <a:pt x="638577" y="373503"/>
                  <a:pt x="647805" y="364275"/>
                  <a:pt x="660724" y="358738"/>
                </a:cubicBezTo>
                <a:cubicBezTo>
                  <a:pt x="664415" y="356431"/>
                  <a:pt x="668568" y="354585"/>
                  <a:pt x="672259" y="352278"/>
                </a:cubicBezTo>
                <a:cubicBezTo>
                  <a:pt x="679180" y="336129"/>
                  <a:pt x="692099" y="329208"/>
                  <a:pt x="708248" y="325517"/>
                </a:cubicBezTo>
                <a:cubicBezTo>
                  <a:pt x="711478" y="322749"/>
                  <a:pt x="714246" y="320442"/>
                  <a:pt x="717476" y="317673"/>
                </a:cubicBezTo>
                <a:cubicBezTo>
                  <a:pt x="721167" y="309368"/>
                  <a:pt x="730395" y="311214"/>
                  <a:pt x="736855" y="308445"/>
                </a:cubicBezTo>
                <a:lnTo>
                  <a:pt x="739162" y="308445"/>
                </a:lnTo>
                <a:lnTo>
                  <a:pt x="740085" y="306600"/>
                </a:lnTo>
                <a:cubicBezTo>
                  <a:pt x="742392" y="301063"/>
                  <a:pt x="747006" y="298295"/>
                  <a:pt x="753004" y="296911"/>
                </a:cubicBezTo>
                <a:cubicBezTo>
                  <a:pt x="759925" y="292758"/>
                  <a:pt x="766846" y="288144"/>
                  <a:pt x="774228" y="283991"/>
                </a:cubicBezTo>
                <a:cubicBezTo>
                  <a:pt x="777919" y="271995"/>
                  <a:pt x="790377" y="279839"/>
                  <a:pt x="796837" y="273841"/>
                </a:cubicBezTo>
                <a:lnTo>
                  <a:pt x="796837" y="273841"/>
                </a:lnTo>
                <a:cubicBezTo>
                  <a:pt x="802835" y="264613"/>
                  <a:pt x="813447" y="266458"/>
                  <a:pt x="822214" y="263228"/>
                </a:cubicBezTo>
                <a:lnTo>
                  <a:pt x="824059" y="263690"/>
                </a:lnTo>
                <a:lnTo>
                  <a:pt x="824982" y="261844"/>
                </a:lnTo>
                <a:cubicBezTo>
                  <a:pt x="828673" y="246618"/>
                  <a:pt x="843899" y="250771"/>
                  <a:pt x="853127" y="245695"/>
                </a:cubicBezTo>
                <a:cubicBezTo>
                  <a:pt x="892808" y="228162"/>
                  <a:pt x="932027" y="211090"/>
                  <a:pt x="971707" y="193557"/>
                </a:cubicBezTo>
                <a:cubicBezTo>
                  <a:pt x="974014" y="188482"/>
                  <a:pt x="978167" y="185713"/>
                  <a:pt x="983242" y="183406"/>
                </a:cubicBezTo>
                <a:cubicBezTo>
                  <a:pt x="992470" y="179254"/>
                  <a:pt x="1002159" y="175101"/>
                  <a:pt x="1011387" y="170948"/>
                </a:cubicBezTo>
                <a:cubicBezTo>
                  <a:pt x="1019693" y="157568"/>
                  <a:pt x="1033996" y="153877"/>
                  <a:pt x="1047838" y="150185"/>
                </a:cubicBezTo>
                <a:cubicBezTo>
                  <a:pt x="1049684" y="150647"/>
                  <a:pt x="1050606" y="149724"/>
                  <a:pt x="1050606" y="147878"/>
                </a:cubicBezTo>
                <a:cubicBezTo>
                  <a:pt x="1053375" y="141880"/>
                  <a:pt x="1058450" y="139573"/>
                  <a:pt x="1064448" y="139112"/>
                </a:cubicBezTo>
                <a:cubicBezTo>
                  <a:pt x="1070908" y="136805"/>
                  <a:pt x="1077829" y="134037"/>
                  <a:pt x="1084289" y="131730"/>
                </a:cubicBezTo>
                <a:cubicBezTo>
                  <a:pt x="1091210" y="119272"/>
                  <a:pt x="1099515" y="108198"/>
                  <a:pt x="1114741" y="104968"/>
                </a:cubicBezTo>
                <a:cubicBezTo>
                  <a:pt x="1119816" y="102661"/>
                  <a:pt x="1124430" y="100354"/>
                  <a:pt x="1129506" y="97586"/>
                </a:cubicBezTo>
                <a:cubicBezTo>
                  <a:pt x="1131813" y="88819"/>
                  <a:pt x="1141502" y="92049"/>
                  <a:pt x="1145655" y="86974"/>
                </a:cubicBezTo>
                <a:lnTo>
                  <a:pt x="1146116" y="86512"/>
                </a:lnTo>
                <a:cubicBezTo>
                  <a:pt x="1149346" y="77746"/>
                  <a:pt x="1158574" y="79591"/>
                  <a:pt x="1165033" y="76362"/>
                </a:cubicBezTo>
                <a:cubicBezTo>
                  <a:pt x="1166879" y="77284"/>
                  <a:pt x="1168263" y="76823"/>
                  <a:pt x="1168725" y="74516"/>
                </a:cubicBezTo>
                <a:cubicBezTo>
                  <a:pt x="1171032" y="68518"/>
                  <a:pt x="1176107" y="65749"/>
                  <a:pt x="1182105" y="65288"/>
                </a:cubicBezTo>
                <a:cubicBezTo>
                  <a:pt x="1233782" y="36220"/>
                  <a:pt x="1290995" y="25608"/>
                  <a:pt x="1348209" y="14534"/>
                </a:cubicBezTo>
                <a:cubicBezTo>
                  <a:pt x="1358360" y="12689"/>
                  <a:pt x="1368049" y="10382"/>
                  <a:pt x="1377738" y="8075"/>
                </a:cubicBezTo>
                <a:cubicBezTo>
                  <a:pt x="1387428" y="2538"/>
                  <a:pt x="1398501" y="8075"/>
                  <a:pt x="1408191" y="3461"/>
                </a:cubicBezTo>
                <a:lnTo>
                  <a:pt x="1410498" y="3922"/>
                </a:lnTo>
                <a:lnTo>
                  <a:pt x="1411882" y="2076"/>
                </a:lnTo>
                <a:cubicBezTo>
                  <a:pt x="1415573" y="-692"/>
                  <a:pt x="1419726" y="-692"/>
                  <a:pt x="1423417" y="2076"/>
                </a:cubicBezTo>
                <a:cubicBezTo>
                  <a:pt x="1429877" y="4383"/>
                  <a:pt x="1436336" y="5306"/>
                  <a:pt x="1443257" y="2999"/>
                </a:cubicBezTo>
                <a:cubicBezTo>
                  <a:pt x="1471864" y="8075"/>
                  <a:pt x="1500471" y="3922"/>
                  <a:pt x="1529078" y="5768"/>
                </a:cubicBezTo>
                <a:cubicBezTo>
                  <a:pt x="1539228" y="6229"/>
                  <a:pt x="1549379" y="3461"/>
                  <a:pt x="1559069" y="8075"/>
                </a:cubicBezTo>
                <a:cubicBezTo>
                  <a:pt x="1569681" y="12227"/>
                  <a:pt x="1579831" y="16380"/>
                  <a:pt x="1591828" y="14534"/>
                </a:cubicBezTo>
                <a:cubicBezTo>
                  <a:pt x="1595058" y="17303"/>
                  <a:pt x="1600594" y="15457"/>
                  <a:pt x="1602440" y="20532"/>
                </a:cubicBezTo>
                <a:cubicBezTo>
                  <a:pt x="1612129" y="37143"/>
                  <a:pt x="1633354" y="35758"/>
                  <a:pt x="1646273" y="38527"/>
                </a:cubicBezTo>
                <a:cubicBezTo>
                  <a:pt x="1680417" y="45909"/>
                  <a:pt x="1708562" y="65288"/>
                  <a:pt x="1740398" y="76362"/>
                </a:cubicBezTo>
                <a:cubicBezTo>
                  <a:pt x="1744090" y="83283"/>
                  <a:pt x="1758854" y="73593"/>
                  <a:pt x="1757932" y="87435"/>
                </a:cubicBezTo>
                <a:cubicBezTo>
                  <a:pt x="1756547" y="96202"/>
                  <a:pt x="1762084" y="94356"/>
                  <a:pt x="1767160" y="93433"/>
                </a:cubicBezTo>
                <a:cubicBezTo>
                  <a:pt x="1773158" y="97125"/>
                  <a:pt x="1782386" y="94818"/>
                  <a:pt x="1785615" y="103584"/>
                </a:cubicBezTo>
                <a:cubicBezTo>
                  <a:pt x="1807301" y="118349"/>
                  <a:pt x="1831294" y="125731"/>
                  <a:pt x="1857132" y="127577"/>
                </a:cubicBezTo>
                <a:cubicBezTo>
                  <a:pt x="1870513" y="133575"/>
                  <a:pt x="1885278" y="126193"/>
                  <a:pt x="1898658" y="132191"/>
                </a:cubicBezTo>
                <a:cubicBezTo>
                  <a:pt x="1908809" y="134498"/>
                  <a:pt x="1918960" y="136344"/>
                  <a:pt x="1929111" y="132652"/>
                </a:cubicBezTo>
                <a:cubicBezTo>
                  <a:pt x="1957718" y="136805"/>
                  <a:pt x="1985863" y="136805"/>
                  <a:pt x="2014470" y="132652"/>
                </a:cubicBezTo>
                <a:cubicBezTo>
                  <a:pt x="2022775" y="135882"/>
                  <a:pt x="2031080" y="134037"/>
                  <a:pt x="2039385" y="132191"/>
                </a:cubicBezTo>
                <a:cubicBezTo>
                  <a:pt x="2052304" y="125731"/>
                  <a:pt x="2067069" y="133575"/>
                  <a:pt x="2080450" y="127116"/>
                </a:cubicBezTo>
                <a:cubicBezTo>
                  <a:pt x="2155196" y="113274"/>
                  <a:pt x="2229482" y="99893"/>
                  <a:pt x="2304229" y="86051"/>
                </a:cubicBezTo>
                <a:cubicBezTo>
                  <a:pt x="2321300" y="82821"/>
                  <a:pt x="2338833" y="79130"/>
                  <a:pt x="2355905" y="75439"/>
                </a:cubicBezTo>
                <a:cubicBezTo>
                  <a:pt x="2371593" y="69441"/>
                  <a:pt x="2388665" y="76823"/>
                  <a:pt x="2404352" y="70825"/>
                </a:cubicBezTo>
                <a:cubicBezTo>
                  <a:pt x="2412657" y="70363"/>
                  <a:pt x="2420963" y="70363"/>
                  <a:pt x="2429729" y="69902"/>
                </a:cubicBezTo>
                <a:cubicBezTo>
                  <a:pt x="2460181" y="63442"/>
                  <a:pt x="2492018" y="71748"/>
                  <a:pt x="2522470" y="65288"/>
                </a:cubicBezTo>
                <a:cubicBezTo>
                  <a:pt x="2534005" y="67595"/>
                  <a:pt x="2546002" y="67595"/>
                  <a:pt x="2557537" y="65288"/>
                </a:cubicBezTo>
                <a:cubicBezTo>
                  <a:pt x="2566765" y="70363"/>
                  <a:pt x="2578300" y="64827"/>
                  <a:pt x="2587528" y="69902"/>
                </a:cubicBezTo>
                <a:cubicBezTo>
                  <a:pt x="2599524" y="76362"/>
                  <a:pt x="2612443" y="77284"/>
                  <a:pt x="2625362" y="76823"/>
                </a:cubicBezTo>
                <a:cubicBezTo>
                  <a:pt x="2636436" y="82821"/>
                  <a:pt x="2649355" y="75900"/>
                  <a:pt x="2660890" y="81437"/>
                </a:cubicBezTo>
                <a:cubicBezTo>
                  <a:pt x="2665965" y="81898"/>
                  <a:pt x="2671041" y="81898"/>
                  <a:pt x="2675655" y="82360"/>
                </a:cubicBezTo>
                <a:cubicBezTo>
                  <a:pt x="2687190" y="87897"/>
                  <a:pt x="2700109" y="81437"/>
                  <a:pt x="2711644" y="86974"/>
                </a:cubicBezTo>
                <a:cubicBezTo>
                  <a:pt x="2719488" y="94818"/>
                  <a:pt x="2729639" y="92972"/>
                  <a:pt x="2739328" y="92972"/>
                </a:cubicBezTo>
                <a:cubicBezTo>
                  <a:pt x="2746710" y="97586"/>
                  <a:pt x="2757784" y="94356"/>
                  <a:pt x="2761937" y="104968"/>
                </a:cubicBezTo>
                <a:cubicBezTo>
                  <a:pt x="2783161" y="115581"/>
                  <a:pt x="2804847" y="123424"/>
                  <a:pt x="2828378" y="127116"/>
                </a:cubicBezTo>
                <a:cubicBezTo>
                  <a:pt x="2836683" y="130807"/>
                  <a:pt x="2847296" y="128038"/>
                  <a:pt x="2852832" y="137266"/>
                </a:cubicBezTo>
                <a:cubicBezTo>
                  <a:pt x="2879132" y="148801"/>
                  <a:pt x="2904971" y="160336"/>
                  <a:pt x="2931270" y="171871"/>
                </a:cubicBezTo>
                <a:cubicBezTo>
                  <a:pt x="2938191" y="177408"/>
                  <a:pt x="2950649" y="170026"/>
                  <a:pt x="2954340" y="182022"/>
                </a:cubicBezTo>
                <a:cubicBezTo>
                  <a:pt x="2976949" y="195864"/>
                  <a:pt x="3000942" y="208322"/>
                  <a:pt x="3025857" y="217550"/>
                </a:cubicBezTo>
                <a:cubicBezTo>
                  <a:pt x="3031855" y="218473"/>
                  <a:pt x="3036469" y="220780"/>
                  <a:pt x="3039238" y="226778"/>
                </a:cubicBezTo>
                <a:cubicBezTo>
                  <a:pt x="3046620" y="234160"/>
                  <a:pt x="3055387" y="238313"/>
                  <a:pt x="3065537" y="240158"/>
                </a:cubicBezTo>
                <a:cubicBezTo>
                  <a:pt x="3072458" y="241081"/>
                  <a:pt x="3076150" y="245234"/>
                  <a:pt x="3078457" y="251232"/>
                </a:cubicBezTo>
                <a:cubicBezTo>
                  <a:pt x="3081225" y="258614"/>
                  <a:pt x="3088607" y="259076"/>
                  <a:pt x="3094144" y="262767"/>
                </a:cubicBezTo>
                <a:cubicBezTo>
                  <a:pt x="3115369" y="272456"/>
                  <a:pt x="3130595" y="289528"/>
                  <a:pt x="3143975" y="308445"/>
                </a:cubicBezTo>
                <a:cubicBezTo>
                  <a:pt x="3145821" y="310291"/>
                  <a:pt x="3148128" y="312137"/>
                  <a:pt x="3149973" y="313982"/>
                </a:cubicBezTo>
                <a:cubicBezTo>
                  <a:pt x="3182733" y="332900"/>
                  <a:pt x="3208571" y="358277"/>
                  <a:pt x="3223797" y="393804"/>
                </a:cubicBezTo>
                <a:cubicBezTo>
                  <a:pt x="3238101" y="401648"/>
                  <a:pt x="3252404" y="410415"/>
                  <a:pt x="3257941" y="427487"/>
                </a:cubicBezTo>
                <a:lnTo>
                  <a:pt x="3258864" y="426564"/>
                </a:lnTo>
                <a:lnTo>
                  <a:pt x="3257941" y="427487"/>
                </a:lnTo>
                <a:cubicBezTo>
                  <a:pt x="3277320" y="442713"/>
                  <a:pt x="3291623" y="462091"/>
                  <a:pt x="3303619" y="483777"/>
                </a:cubicBezTo>
                <a:lnTo>
                  <a:pt x="3303619" y="483777"/>
                </a:lnTo>
                <a:cubicBezTo>
                  <a:pt x="3343761" y="514230"/>
                  <a:pt x="3367754" y="555756"/>
                  <a:pt x="3383441" y="602357"/>
                </a:cubicBezTo>
                <a:cubicBezTo>
                  <a:pt x="3383903" y="612969"/>
                  <a:pt x="3388978" y="621736"/>
                  <a:pt x="3393592" y="630502"/>
                </a:cubicBezTo>
                <a:cubicBezTo>
                  <a:pt x="3400513" y="633732"/>
                  <a:pt x="3400975" y="641114"/>
                  <a:pt x="3404666" y="646651"/>
                </a:cubicBezTo>
                <a:cubicBezTo>
                  <a:pt x="3406050" y="650342"/>
                  <a:pt x="3406973" y="654495"/>
                  <a:pt x="3406973" y="658648"/>
                </a:cubicBezTo>
                <a:cubicBezTo>
                  <a:pt x="3407896" y="671105"/>
                  <a:pt x="3406973" y="683102"/>
                  <a:pt x="3401436" y="694175"/>
                </a:cubicBezTo>
                <a:cubicBezTo>
                  <a:pt x="3400513" y="696482"/>
                  <a:pt x="3399129" y="698789"/>
                  <a:pt x="3397745" y="701096"/>
                </a:cubicBezTo>
                <a:cubicBezTo>
                  <a:pt x="3387133" y="714016"/>
                  <a:pt x="3394054" y="726473"/>
                  <a:pt x="3399590" y="738470"/>
                </a:cubicBezTo>
                <a:cubicBezTo>
                  <a:pt x="3402359" y="745852"/>
                  <a:pt x="3404666" y="753235"/>
                  <a:pt x="3406511" y="761078"/>
                </a:cubicBezTo>
                <a:cubicBezTo>
                  <a:pt x="3408357" y="775382"/>
                  <a:pt x="3412048" y="789224"/>
                  <a:pt x="3416201" y="803527"/>
                </a:cubicBezTo>
                <a:cubicBezTo>
                  <a:pt x="3418969" y="813678"/>
                  <a:pt x="3422199" y="822906"/>
                  <a:pt x="3427274" y="832134"/>
                </a:cubicBezTo>
                <a:cubicBezTo>
                  <a:pt x="3431888" y="841362"/>
                  <a:pt x="3435580" y="851051"/>
                  <a:pt x="3434657" y="861663"/>
                </a:cubicBezTo>
                <a:cubicBezTo>
                  <a:pt x="3435118" y="872276"/>
                  <a:pt x="3438809" y="881965"/>
                  <a:pt x="3445730" y="889809"/>
                </a:cubicBezTo>
                <a:cubicBezTo>
                  <a:pt x="3450344" y="909187"/>
                  <a:pt x="3450806" y="929028"/>
                  <a:pt x="3456804" y="947945"/>
                </a:cubicBezTo>
                <a:cubicBezTo>
                  <a:pt x="3458188" y="953020"/>
                  <a:pt x="3460034" y="958096"/>
                  <a:pt x="3461418" y="962710"/>
                </a:cubicBezTo>
                <a:cubicBezTo>
                  <a:pt x="3463725" y="969169"/>
                  <a:pt x="3465571" y="975168"/>
                  <a:pt x="3467416" y="981627"/>
                </a:cubicBezTo>
                <a:cubicBezTo>
                  <a:pt x="3469723" y="990855"/>
                  <a:pt x="3470185" y="1000545"/>
                  <a:pt x="3473414" y="1009773"/>
                </a:cubicBezTo>
                <a:cubicBezTo>
                  <a:pt x="3474799" y="1015309"/>
                  <a:pt x="3475721" y="1020846"/>
                  <a:pt x="3475721" y="1026844"/>
                </a:cubicBezTo>
                <a:cubicBezTo>
                  <a:pt x="3476183" y="1042993"/>
                  <a:pt x="3474337" y="1059142"/>
                  <a:pt x="3478490" y="1075291"/>
                </a:cubicBezTo>
                <a:cubicBezTo>
                  <a:pt x="3478951" y="1081290"/>
                  <a:pt x="3480335" y="1086826"/>
                  <a:pt x="3481258" y="1092825"/>
                </a:cubicBezTo>
                <a:cubicBezTo>
                  <a:pt x="3482181" y="1107589"/>
                  <a:pt x="3479874" y="1122354"/>
                  <a:pt x="3484488" y="1136657"/>
                </a:cubicBezTo>
                <a:cubicBezTo>
                  <a:pt x="3485872" y="1140810"/>
                  <a:pt x="3486334" y="1145424"/>
                  <a:pt x="3486795" y="1149577"/>
                </a:cubicBezTo>
                <a:cubicBezTo>
                  <a:pt x="3487718" y="1162496"/>
                  <a:pt x="3485872" y="1175415"/>
                  <a:pt x="3490025" y="1187873"/>
                </a:cubicBezTo>
                <a:cubicBezTo>
                  <a:pt x="3490948" y="1192025"/>
                  <a:pt x="3491870" y="1196178"/>
                  <a:pt x="3492332" y="1200331"/>
                </a:cubicBezTo>
                <a:cubicBezTo>
                  <a:pt x="3492793" y="1210020"/>
                  <a:pt x="3492793" y="1220171"/>
                  <a:pt x="3496023" y="1229399"/>
                </a:cubicBezTo>
                <a:cubicBezTo>
                  <a:pt x="3501560" y="1261235"/>
                  <a:pt x="3512172" y="1292149"/>
                  <a:pt x="3518632" y="1323524"/>
                </a:cubicBezTo>
                <a:cubicBezTo>
                  <a:pt x="3521400" y="1335982"/>
                  <a:pt x="3526475" y="1347517"/>
                  <a:pt x="3532474" y="1358590"/>
                </a:cubicBezTo>
                <a:cubicBezTo>
                  <a:pt x="3533858" y="1360436"/>
                  <a:pt x="3534781" y="1362743"/>
                  <a:pt x="3535703" y="1365050"/>
                </a:cubicBezTo>
                <a:cubicBezTo>
                  <a:pt x="3538010" y="1369203"/>
                  <a:pt x="3540317" y="1372894"/>
                  <a:pt x="3543547" y="1376585"/>
                </a:cubicBezTo>
                <a:cubicBezTo>
                  <a:pt x="3545393" y="1378431"/>
                  <a:pt x="3546777" y="1380276"/>
                  <a:pt x="3548161" y="1382122"/>
                </a:cubicBezTo>
                <a:cubicBezTo>
                  <a:pt x="3554621" y="1392273"/>
                  <a:pt x="3559696" y="1403346"/>
                  <a:pt x="3567540" y="1412574"/>
                </a:cubicBezTo>
                <a:cubicBezTo>
                  <a:pt x="3568924" y="1414420"/>
                  <a:pt x="3570308" y="1416727"/>
                  <a:pt x="3571693" y="1419034"/>
                </a:cubicBezTo>
                <a:cubicBezTo>
                  <a:pt x="3591071" y="1440720"/>
                  <a:pt x="3597070" y="1469326"/>
                  <a:pt x="3611373" y="1494242"/>
                </a:cubicBezTo>
                <a:cubicBezTo>
                  <a:pt x="3612757" y="1496549"/>
                  <a:pt x="3613680" y="1499317"/>
                  <a:pt x="3614141" y="1501624"/>
                </a:cubicBezTo>
                <a:cubicBezTo>
                  <a:pt x="3614603" y="1508545"/>
                  <a:pt x="3618755" y="1514544"/>
                  <a:pt x="3620601" y="1521003"/>
                </a:cubicBezTo>
                <a:cubicBezTo>
                  <a:pt x="3623369" y="1533922"/>
                  <a:pt x="3626599" y="1546380"/>
                  <a:pt x="3627983" y="1559761"/>
                </a:cubicBezTo>
                <a:cubicBezTo>
                  <a:pt x="3628445" y="1582831"/>
                  <a:pt x="3628906" y="1606362"/>
                  <a:pt x="3627522" y="1629432"/>
                </a:cubicBezTo>
                <a:cubicBezTo>
                  <a:pt x="3625215" y="1646965"/>
                  <a:pt x="3614141" y="1657577"/>
                  <a:pt x="3599377" y="1665421"/>
                </a:cubicBezTo>
                <a:cubicBezTo>
                  <a:pt x="3591071" y="1670497"/>
                  <a:pt x="3582305" y="1675572"/>
                  <a:pt x="3574461" y="1681570"/>
                </a:cubicBezTo>
                <a:cubicBezTo>
                  <a:pt x="3572615" y="1682954"/>
                  <a:pt x="3570770" y="1683877"/>
                  <a:pt x="3568463" y="1685261"/>
                </a:cubicBezTo>
                <a:cubicBezTo>
                  <a:pt x="3563387" y="1687568"/>
                  <a:pt x="3559235" y="1691260"/>
                  <a:pt x="3554621" y="1694489"/>
                </a:cubicBezTo>
                <a:cubicBezTo>
                  <a:pt x="3552775" y="1695874"/>
                  <a:pt x="3550930" y="1696796"/>
                  <a:pt x="3549084" y="1698181"/>
                </a:cubicBezTo>
                <a:cubicBezTo>
                  <a:pt x="3545393" y="1700488"/>
                  <a:pt x="3541702" y="1703256"/>
                  <a:pt x="3538010" y="1706024"/>
                </a:cubicBezTo>
                <a:cubicBezTo>
                  <a:pt x="3536165" y="1707409"/>
                  <a:pt x="3534319" y="1708331"/>
                  <a:pt x="3532474" y="1709716"/>
                </a:cubicBezTo>
                <a:cubicBezTo>
                  <a:pt x="3528782" y="1712023"/>
                  <a:pt x="3525091" y="1714791"/>
                  <a:pt x="3521400" y="1717098"/>
                </a:cubicBezTo>
                <a:cubicBezTo>
                  <a:pt x="3517709" y="1719405"/>
                  <a:pt x="3514018" y="1721251"/>
                  <a:pt x="3510326" y="1724019"/>
                </a:cubicBezTo>
                <a:cubicBezTo>
                  <a:pt x="3506174" y="1727249"/>
                  <a:pt x="3502483" y="1731401"/>
                  <a:pt x="3497869" y="1734631"/>
                </a:cubicBezTo>
                <a:cubicBezTo>
                  <a:pt x="3496023" y="1736015"/>
                  <a:pt x="3494177" y="1736938"/>
                  <a:pt x="3492332" y="1737861"/>
                </a:cubicBezTo>
                <a:cubicBezTo>
                  <a:pt x="3487256" y="1740168"/>
                  <a:pt x="3482181" y="1742936"/>
                  <a:pt x="3477567" y="1746166"/>
                </a:cubicBezTo>
                <a:cubicBezTo>
                  <a:pt x="3475721" y="1747550"/>
                  <a:pt x="3473414" y="1748935"/>
                  <a:pt x="3471569" y="1750319"/>
                </a:cubicBezTo>
                <a:cubicBezTo>
                  <a:pt x="3463264" y="1754471"/>
                  <a:pt x="3454958" y="1757701"/>
                  <a:pt x="3445730" y="1759547"/>
                </a:cubicBezTo>
                <a:cubicBezTo>
                  <a:pt x="3441116" y="1760008"/>
                  <a:pt x="3436964" y="1759547"/>
                  <a:pt x="3432350" y="1758624"/>
                </a:cubicBezTo>
                <a:cubicBezTo>
                  <a:pt x="3385287" y="1755856"/>
                  <a:pt x="3338224" y="1758163"/>
                  <a:pt x="3291162" y="1757240"/>
                </a:cubicBezTo>
                <a:cubicBezTo>
                  <a:pt x="3280088" y="1757701"/>
                  <a:pt x="3269476" y="1755394"/>
                  <a:pt x="3259325" y="1750780"/>
                </a:cubicBezTo>
                <a:cubicBezTo>
                  <a:pt x="3249174" y="1744321"/>
                  <a:pt x="3237639" y="1745243"/>
                  <a:pt x="3226104" y="1744782"/>
                </a:cubicBezTo>
                <a:cubicBezTo>
                  <a:pt x="3219183" y="1744321"/>
                  <a:pt x="3212262" y="1742936"/>
                  <a:pt x="3206264" y="1739245"/>
                </a:cubicBezTo>
                <a:cubicBezTo>
                  <a:pt x="3201189" y="1736015"/>
                  <a:pt x="3196575" y="1734170"/>
                  <a:pt x="3190577" y="1735093"/>
                </a:cubicBezTo>
                <a:cubicBezTo>
                  <a:pt x="3182271" y="1736015"/>
                  <a:pt x="3174889" y="1736938"/>
                  <a:pt x="3171198" y="1724942"/>
                </a:cubicBezTo>
                <a:cubicBezTo>
                  <a:pt x="3161970" y="1694028"/>
                  <a:pt x="3161047" y="1694489"/>
                  <a:pt x="3170736" y="1684339"/>
                </a:cubicBezTo>
                <a:cubicBezTo>
                  <a:pt x="3182733" y="1671419"/>
                  <a:pt x="3196575" y="1659884"/>
                  <a:pt x="3209033" y="1646965"/>
                </a:cubicBezTo>
                <a:cubicBezTo>
                  <a:pt x="3210878" y="1645120"/>
                  <a:pt x="3213185" y="1643735"/>
                  <a:pt x="3215031" y="1642813"/>
                </a:cubicBezTo>
                <a:cubicBezTo>
                  <a:pt x="3223797" y="1638199"/>
                  <a:pt x="3231641" y="1632200"/>
                  <a:pt x="3240408" y="1627586"/>
                </a:cubicBezTo>
                <a:cubicBezTo>
                  <a:pt x="3242715" y="1626202"/>
                  <a:pt x="3245022" y="1625279"/>
                  <a:pt x="3247329" y="1624357"/>
                </a:cubicBezTo>
                <a:cubicBezTo>
                  <a:pt x="3255634" y="1621127"/>
                  <a:pt x="3263939" y="1618358"/>
                  <a:pt x="3272244" y="1615129"/>
                </a:cubicBezTo>
                <a:cubicBezTo>
                  <a:pt x="3275935" y="1613744"/>
                  <a:pt x="3279627" y="1613283"/>
                  <a:pt x="3283779" y="1612360"/>
                </a:cubicBezTo>
                <a:cubicBezTo>
                  <a:pt x="3299005" y="1609130"/>
                  <a:pt x="3314693" y="1607285"/>
                  <a:pt x="3330381" y="1604055"/>
                </a:cubicBezTo>
                <a:cubicBezTo>
                  <a:pt x="3340993" y="1601287"/>
                  <a:pt x="3351605" y="1597595"/>
                  <a:pt x="3361294" y="1592059"/>
                </a:cubicBezTo>
                <a:cubicBezTo>
                  <a:pt x="3367754" y="1588829"/>
                  <a:pt x="3371445" y="1583753"/>
                  <a:pt x="3370984" y="1576371"/>
                </a:cubicBezTo>
                <a:cubicBezTo>
                  <a:pt x="3370522" y="1574064"/>
                  <a:pt x="3370061" y="1571757"/>
                  <a:pt x="3369599" y="1569450"/>
                </a:cubicBezTo>
                <a:cubicBezTo>
                  <a:pt x="3362678" y="1557915"/>
                  <a:pt x="3354373" y="1548687"/>
                  <a:pt x="3340070" y="1547303"/>
                </a:cubicBezTo>
                <a:cubicBezTo>
                  <a:pt x="3329458" y="1545919"/>
                  <a:pt x="3319307" y="1542228"/>
                  <a:pt x="3308695" y="1539459"/>
                </a:cubicBezTo>
                <a:cubicBezTo>
                  <a:pt x="3297621" y="1535307"/>
                  <a:pt x="3286548" y="1536691"/>
                  <a:pt x="3275474" y="1536691"/>
                </a:cubicBezTo>
                <a:cubicBezTo>
                  <a:pt x="3236255" y="1536691"/>
                  <a:pt x="3199343" y="1525617"/>
                  <a:pt x="3164738" y="1507623"/>
                </a:cubicBezTo>
                <a:cubicBezTo>
                  <a:pt x="3149512" y="1502086"/>
                  <a:pt x="3136132" y="1492858"/>
                  <a:pt x="3119983" y="1490551"/>
                </a:cubicBezTo>
                <a:cubicBezTo>
                  <a:pt x="3113523" y="1489628"/>
                  <a:pt x="3107525" y="1487321"/>
                  <a:pt x="3101988" y="1483630"/>
                </a:cubicBezTo>
                <a:cubicBezTo>
                  <a:pt x="3093683" y="1478093"/>
                  <a:pt x="3085839" y="1472556"/>
                  <a:pt x="3077534" y="1467019"/>
                </a:cubicBezTo>
                <a:cubicBezTo>
                  <a:pt x="3073381" y="1464712"/>
                  <a:pt x="3069690" y="1461944"/>
                  <a:pt x="3065999" y="1458714"/>
                </a:cubicBezTo>
                <a:cubicBezTo>
                  <a:pt x="3061846" y="1455023"/>
                  <a:pt x="3057694" y="1451793"/>
                  <a:pt x="3052157" y="1449486"/>
                </a:cubicBezTo>
                <a:cubicBezTo>
                  <a:pt x="3048004" y="1447641"/>
                  <a:pt x="3044313" y="1445334"/>
                  <a:pt x="3041083" y="1442104"/>
                </a:cubicBezTo>
                <a:cubicBezTo>
                  <a:pt x="3036931" y="1437028"/>
                  <a:pt x="3030933" y="1433337"/>
                  <a:pt x="3024934" y="1430569"/>
                </a:cubicBezTo>
                <a:cubicBezTo>
                  <a:pt x="3020782" y="1427800"/>
                  <a:pt x="3018475" y="1424109"/>
                  <a:pt x="3016629" y="1419495"/>
                </a:cubicBezTo>
                <a:cubicBezTo>
                  <a:pt x="3014322" y="1413958"/>
                  <a:pt x="3012015" y="1408883"/>
                  <a:pt x="3008785" y="1403808"/>
                </a:cubicBezTo>
                <a:cubicBezTo>
                  <a:pt x="3007401" y="1401962"/>
                  <a:pt x="3006017" y="1400116"/>
                  <a:pt x="3005094" y="1397809"/>
                </a:cubicBezTo>
                <a:cubicBezTo>
                  <a:pt x="3000019" y="1388581"/>
                  <a:pt x="2996328" y="1378431"/>
                  <a:pt x="2988945" y="1370587"/>
                </a:cubicBezTo>
                <a:cubicBezTo>
                  <a:pt x="2987561" y="1368741"/>
                  <a:pt x="2986177" y="1366896"/>
                  <a:pt x="2984793" y="1364589"/>
                </a:cubicBezTo>
                <a:cubicBezTo>
                  <a:pt x="2981101" y="1357206"/>
                  <a:pt x="2977410" y="1349824"/>
                  <a:pt x="2974180" y="1342441"/>
                </a:cubicBezTo>
                <a:cubicBezTo>
                  <a:pt x="2973258" y="1340134"/>
                  <a:pt x="2972335" y="1338289"/>
                  <a:pt x="2971412" y="1335982"/>
                </a:cubicBezTo>
                <a:cubicBezTo>
                  <a:pt x="2953417" y="1326293"/>
                  <a:pt x="2946958" y="1345210"/>
                  <a:pt x="2934500" y="1350285"/>
                </a:cubicBezTo>
                <a:cubicBezTo>
                  <a:pt x="2929425" y="1353515"/>
                  <a:pt x="2923427" y="1354899"/>
                  <a:pt x="2918813" y="1359052"/>
                </a:cubicBezTo>
                <a:cubicBezTo>
                  <a:pt x="2906816" y="1373355"/>
                  <a:pt x="2891129" y="1383967"/>
                  <a:pt x="2877287" y="1396425"/>
                </a:cubicBezTo>
                <a:cubicBezTo>
                  <a:pt x="2867136" y="1401962"/>
                  <a:pt x="2857446" y="1407499"/>
                  <a:pt x="2845911" y="1410267"/>
                </a:cubicBezTo>
                <a:cubicBezTo>
                  <a:pt x="2826533" y="1422264"/>
                  <a:pt x="2813152" y="1440720"/>
                  <a:pt x="2796080" y="1455484"/>
                </a:cubicBezTo>
                <a:cubicBezTo>
                  <a:pt x="2794235" y="1457330"/>
                  <a:pt x="2792389" y="1458714"/>
                  <a:pt x="2790543" y="1460098"/>
                </a:cubicBezTo>
                <a:cubicBezTo>
                  <a:pt x="2783622" y="1465174"/>
                  <a:pt x="2780854" y="1473018"/>
                  <a:pt x="2776240" y="1479939"/>
                </a:cubicBezTo>
                <a:cubicBezTo>
                  <a:pt x="2773933" y="1482707"/>
                  <a:pt x="2771165" y="1485014"/>
                  <a:pt x="2767935" y="1486860"/>
                </a:cubicBezTo>
                <a:cubicBezTo>
                  <a:pt x="2761475" y="1489167"/>
                  <a:pt x="2754093" y="1488244"/>
                  <a:pt x="2749479" y="1494703"/>
                </a:cubicBezTo>
                <a:cubicBezTo>
                  <a:pt x="2748095" y="1496549"/>
                  <a:pt x="2746249" y="1497933"/>
                  <a:pt x="2744403" y="1499317"/>
                </a:cubicBezTo>
                <a:cubicBezTo>
                  <a:pt x="2739789" y="1502547"/>
                  <a:pt x="2735637" y="1507161"/>
                  <a:pt x="2732868" y="1511775"/>
                </a:cubicBezTo>
                <a:cubicBezTo>
                  <a:pt x="2726870" y="1520080"/>
                  <a:pt x="2719949" y="1527001"/>
                  <a:pt x="2709337" y="1528847"/>
                </a:cubicBezTo>
                <a:cubicBezTo>
                  <a:pt x="2690881" y="1542228"/>
                  <a:pt x="2674732" y="1557454"/>
                  <a:pt x="2665043" y="1579139"/>
                </a:cubicBezTo>
                <a:cubicBezTo>
                  <a:pt x="2661813" y="1584676"/>
                  <a:pt x="2657660" y="1589290"/>
                  <a:pt x="2653046" y="1594366"/>
                </a:cubicBezTo>
                <a:cubicBezTo>
                  <a:pt x="2643818" y="1604978"/>
                  <a:pt x="2636436" y="1616974"/>
                  <a:pt x="2626285" y="1626664"/>
                </a:cubicBezTo>
                <a:cubicBezTo>
                  <a:pt x="2623517" y="1629432"/>
                  <a:pt x="2621210" y="1632200"/>
                  <a:pt x="2618441" y="1634507"/>
                </a:cubicBezTo>
                <a:cubicBezTo>
                  <a:pt x="2607829" y="1645120"/>
                  <a:pt x="2596294" y="1654809"/>
                  <a:pt x="2588450" y="1667267"/>
                </a:cubicBezTo>
                <a:cubicBezTo>
                  <a:pt x="2587066" y="1669574"/>
                  <a:pt x="2585682" y="1671419"/>
                  <a:pt x="2584298" y="1673726"/>
                </a:cubicBezTo>
                <a:cubicBezTo>
                  <a:pt x="2564458" y="1692644"/>
                  <a:pt x="2557075" y="1718944"/>
                  <a:pt x="2544617" y="1742475"/>
                </a:cubicBezTo>
                <a:cubicBezTo>
                  <a:pt x="2522932" y="1748012"/>
                  <a:pt x="2501707" y="1754471"/>
                  <a:pt x="2479560" y="1756778"/>
                </a:cubicBezTo>
                <a:cubicBezTo>
                  <a:pt x="2461104" y="1757701"/>
                  <a:pt x="2442648" y="1754933"/>
                  <a:pt x="2424192" y="1759547"/>
                </a:cubicBezTo>
                <a:cubicBezTo>
                  <a:pt x="2413119" y="1760008"/>
                  <a:pt x="2402507" y="1761392"/>
                  <a:pt x="2391433" y="1762315"/>
                </a:cubicBezTo>
                <a:cubicBezTo>
                  <a:pt x="2376207" y="1762776"/>
                  <a:pt x="2360981" y="1760469"/>
                  <a:pt x="2346216" y="1765083"/>
                </a:cubicBezTo>
                <a:cubicBezTo>
                  <a:pt x="2341602" y="1766468"/>
                  <a:pt x="2336988" y="1766929"/>
                  <a:pt x="2332835" y="1767390"/>
                </a:cubicBezTo>
                <a:cubicBezTo>
                  <a:pt x="2318993" y="1767852"/>
                  <a:pt x="2305151" y="1767390"/>
                  <a:pt x="2291771" y="1771082"/>
                </a:cubicBezTo>
                <a:cubicBezTo>
                  <a:pt x="2274238" y="1770620"/>
                  <a:pt x="2256704" y="1773850"/>
                  <a:pt x="2239633" y="1774311"/>
                </a:cubicBezTo>
                <a:cubicBezTo>
                  <a:pt x="2230405" y="1773850"/>
                  <a:pt x="2220715" y="1773850"/>
                  <a:pt x="2211487" y="1773850"/>
                </a:cubicBezTo>
                <a:cubicBezTo>
                  <a:pt x="2181035" y="1773389"/>
                  <a:pt x="2154735" y="1755856"/>
                  <a:pt x="2124744" y="1754010"/>
                </a:cubicBezTo>
                <a:cubicBezTo>
                  <a:pt x="2119669" y="1740629"/>
                  <a:pt x="2107211" y="1746166"/>
                  <a:pt x="2097983" y="1744321"/>
                </a:cubicBezTo>
                <a:cubicBezTo>
                  <a:pt x="2093830" y="1743859"/>
                  <a:pt x="2090139" y="1742475"/>
                  <a:pt x="2086909" y="1740629"/>
                </a:cubicBezTo>
                <a:cubicBezTo>
                  <a:pt x="2079988" y="1730479"/>
                  <a:pt x="2067531" y="1726787"/>
                  <a:pt x="2057841" y="1728633"/>
                </a:cubicBezTo>
                <a:cubicBezTo>
                  <a:pt x="2036155" y="1733247"/>
                  <a:pt x="2031080" y="1720789"/>
                  <a:pt x="2026927" y="1705102"/>
                </a:cubicBezTo>
                <a:cubicBezTo>
                  <a:pt x="2026466" y="1702333"/>
                  <a:pt x="2026466" y="1699565"/>
                  <a:pt x="2027389" y="1697258"/>
                </a:cubicBezTo>
                <a:cubicBezTo>
                  <a:pt x="2035694" y="1684339"/>
                  <a:pt x="2048152" y="1675111"/>
                  <a:pt x="2057841" y="1664037"/>
                </a:cubicBezTo>
                <a:cubicBezTo>
                  <a:pt x="2116900" y="1623895"/>
                  <a:pt x="2181035" y="1600825"/>
                  <a:pt x="2253475" y="1606362"/>
                </a:cubicBezTo>
                <a:cubicBezTo>
                  <a:pt x="2263625" y="1607285"/>
                  <a:pt x="2274238" y="1605901"/>
                  <a:pt x="2284388" y="1604055"/>
                </a:cubicBezTo>
                <a:cubicBezTo>
                  <a:pt x="2304690" y="1599902"/>
                  <a:pt x="2315764" y="1587906"/>
                  <a:pt x="2314841" y="1566682"/>
                </a:cubicBezTo>
                <a:cubicBezTo>
                  <a:pt x="2313457" y="1527463"/>
                  <a:pt x="2311150" y="1487782"/>
                  <a:pt x="2305613" y="1449025"/>
                </a:cubicBezTo>
                <a:cubicBezTo>
                  <a:pt x="2295001" y="1374739"/>
                  <a:pt x="2290848" y="1300454"/>
                  <a:pt x="2300537" y="1225708"/>
                </a:cubicBezTo>
                <a:cubicBezTo>
                  <a:pt x="2301922" y="1213711"/>
                  <a:pt x="2304229" y="1201253"/>
                  <a:pt x="2285311" y="1205406"/>
                </a:cubicBezTo>
                <a:cubicBezTo>
                  <a:pt x="2242862" y="1214173"/>
                  <a:pt x="2201798" y="1205406"/>
                  <a:pt x="2160733" y="1197562"/>
                </a:cubicBezTo>
                <a:cubicBezTo>
                  <a:pt x="2110441" y="1188334"/>
                  <a:pt x="2059687" y="1198024"/>
                  <a:pt x="2009394" y="1192025"/>
                </a:cubicBezTo>
                <a:cubicBezTo>
                  <a:pt x="1991400" y="1189718"/>
                  <a:pt x="1994629" y="1202176"/>
                  <a:pt x="1998321" y="1212327"/>
                </a:cubicBezTo>
                <a:cubicBezTo>
                  <a:pt x="2014931" y="1257083"/>
                  <a:pt x="2033387" y="1301377"/>
                  <a:pt x="2053689" y="1344748"/>
                </a:cubicBezTo>
                <a:cubicBezTo>
                  <a:pt x="2067531" y="1373817"/>
                  <a:pt x="2076759" y="1404269"/>
                  <a:pt x="2088755" y="1433799"/>
                </a:cubicBezTo>
                <a:cubicBezTo>
                  <a:pt x="2098444" y="1456407"/>
                  <a:pt x="2089216" y="1479939"/>
                  <a:pt x="2080450" y="1502086"/>
                </a:cubicBezTo>
                <a:cubicBezTo>
                  <a:pt x="2064301" y="1543612"/>
                  <a:pt x="2038924" y="1579601"/>
                  <a:pt x="2018161" y="1618358"/>
                </a:cubicBezTo>
                <a:cubicBezTo>
                  <a:pt x="2010778" y="1634969"/>
                  <a:pt x="2005703" y="1652502"/>
                  <a:pt x="1994168" y="1666805"/>
                </a:cubicBezTo>
                <a:cubicBezTo>
                  <a:pt x="1987708" y="1674188"/>
                  <a:pt x="1979865" y="1680186"/>
                  <a:pt x="1970175" y="1682493"/>
                </a:cubicBezTo>
                <a:cubicBezTo>
                  <a:pt x="1962793" y="1686184"/>
                  <a:pt x="1954949" y="1689875"/>
                  <a:pt x="1947105" y="1692644"/>
                </a:cubicBezTo>
                <a:cubicBezTo>
                  <a:pt x="1934186" y="1696335"/>
                  <a:pt x="1921267" y="1700026"/>
                  <a:pt x="1907886" y="1700488"/>
                </a:cubicBezTo>
                <a:cubicBezTo>
                  <a:pt x="1889430" y="1700949"/>
                  <a:pt x="1870513" y="1700488"/>
                  <a:pt x="1852057" y="1700488"/>
                </a:cubicBezTo>
                <a:cubicBezTo>
                  <a:pt x="1846059" y="1700488"/>
                  <a:pt x="1840061" y="1699565"/>
                  <a:pt x="1834062" y="1698181"/>
                </a:cubicBezTo>
                <a:cubicBezTo>
                  <a:pt x="1822989" y="1694028"/>
                  <a:pt x="1811915" y="1694028"/>
                  <a:pt x="1800842" y="1698181"/>
                </a:cubicBezTo>
                <a:cubicBezTo>
                  <a:pt x="1787000" y="1697719"/>
                  <a:pt x="1774542" y="1703717"/>
                  <a:pt x="1761161" y="1705563"/>
                </a:cubicBezTo>
                <a:cubicBezTo>
                  <a:pt x="1730248" y="1706947"/>
                  <a:pt x="1699334" y="1704179"/>
                  <a:pt x="1668420" y="1707409"/>
                </a:cubicBezTo>
                <a:cubicBezTo>
                  <a:pt x="1664268" y="1708793"/>
                  <a:pt x="1660115" y="1710177"/>
                  <a:pt x="1655962" y="1711100"/>
                </a:cubicBezTo>
                <a:cubicBezTo>
                  <a:pt x="1635661" y="1713868"/>
                  <a:pt x="1612591" y="1721712"/>
                  <a:pt x="1608900" y="1688953"/>
                </a:cubicBezTo>
                <a:cubicBezTo>
                  <a:pt x="1608438" y="1686646"/>
                  <a:pt x="1608438" y="1684339"/>
                  <a:pt x="1608900" y="1681570"/>
                </a:cubicBezTo>
                <a:cubicBezTo>
                  <a:pt x="1614898" y="1673265"/>
                  <a:pt x="1603824" y="1671419"/>
                  <a:pt x="1602901" y="1665421"/>
                </a:cubicBezTo>
                <a:cubicBezTo>
                  <a:pt x="1602440" y="1652963"/>
                  <a:pt x="1613514" y="1646042"/>
                  <a:pt x="1618128" y="1636353"/>
                </a:cubicBezTo>
                <a:cubicBezTo>
                  <a:pt x="1619512" y="1634046"/>
                  <a:pt x="1620896" y="1632200"/>
                  <a:pt x="1622742" y="1629893"/>
                </a:cubicBezTo>
                <a:cubicBezTo>
                  <a:pt x="1635661" y="1616974"/>
                  <a:pt x="1649964" y="1604516"/>
                  <a:pt x="1660115" y="1589290"/>
                </a:cubicBezTo>
                <a:cubicBezTo>
                  <a:pt x="1692413" y="1563913"/>
                  <a:pt x="1730248" y="1553301"/>
                  <a:pt x="1770389" y="1549610"/>
                </a:cubicBezTo>
                <a:cubicBezTo>
                  <a:pt x="1778695" y="1549610"/>
                  <a:pt x="1787461" y="1550994"/>
                  <a:pt x="1795766" y="1547764"/>
                </a:cubicBezTo>
                <a:cubicBezTo>
                  <a:pt x="1797612" y="1546380"/>
                  <a:pt x="1798996" y="1544535"/>
                  <a:pt x="1800380" y="1542689"/>
                </a:cubicBezTo>
                <a:cubicBezTo>
                  <a:pt x="1804071" y="1528386"/>
                  <a:pt x="1797150" y="1517773"/>
                  <a:pt x="1787000" y="1509007"/>
                </a:cubicBezTo>
                <a:cubicBezTo>
                  <a:pt x="1780079" y="1503009"/>
                  <a:pt x="1772235" y="1497933"/>
                  <a:pt x="1769005" y="1489167"/>
                </a:cubicBezTo>
                <a:lnTo>
                  <a:pt x="1768544" y="1489167"/>
                </a:lnTo>
                <a:cubicBezTo>
                  <a:pt x="1760239" y="1483168"/>
                  <a:pt x="1751011" y="1478554"/>
                  <a:pt x="1743628" y="1471633"/>
                </a:cubicBezTo>
                <a:cubicBezTo>
                  <a:pt x="1740398" y="1469326"/>
                  <a:pt x="1738091" y="1466558"/>
                  <a:pt x="1735323" y="1463328"/>
                </a:cubicBezTo>
                <a:cubicBezTo>
                  <a:pt x="1726556" y="1452716"/>
                  <a:pt x="1718713" y="1441642"/>
                  <a:pt x="1706716" y="1434260"/>
                </a:cubicBezTo>
                <a:cubicBezTo>
                  <a:pt x="1704409" y="1432876"/>
                  <a:pt x="1702564" y="1431492"/>
                  <a:pt x="1700718" y="1430107"/>
                </a:cubicBezTo>
                <a:cubicBezTo>
                  <a:pt x="1696104" y="1426416"/>
                  <a:pt x="1691490" y="1422725"/>
                  <a:pt x="1686415" y="1419957"/>
                </a:cubicBezTo>
                <a:cubicBezTo>
                  <a:pt x="1684108" y="1419034"/>
                  <a:pt x="1682262" y="1417650"/>
                  <a:pt x="1680417" y="1415804"/>
                </a:cubicBezTo>
                <a:cubicBezTo>
                  <a:pt x="1672111" y="1408422"/>
                  <a:pt x="1664729" y="1401039"/>
                  <a:pt x="1655040" y="1395502"/>
                </a:cubicBezTo>
                <a:cubicBezTo>
                  <a:pt x="1650887" y="1392273"/>
                  <a:pt x="1648119" y="1388581"/>
                  <a:pt x="1645812" y="1384429"/>
                </a:cubicBezTo>
                <a:cubicBezTo>
                  <a:pt x="1641659" y="1377046"/>
                  <a:pt x="1638429" y="1369664"/>
                  <a:pt x="1630585" y="1365050"/>
                </a:cubicBezTo>
                <a:cubicBezTo>
                  <a:pt x="1628740" y="1363666"/>
                  <a:pt x="1626433" y="1362282"/>
                  <a:pt x="1624587" y="1360897"/>
                </a:cubicBezTo>
                <a:cubicBezTo>
                  <a:pt x="1615359" y="1353054"/>
                  <a:pt x="1608438" y="1342903"/>
                  <a:pt x="1597826" y="1336905"/>
                </a:cubicBezTo>
                <a:cubicBezTo>
                  <a:pt x="1593673" y="1334136"/>
                  <a:pt x="1589982" y="1331368"/>
                  <a:pt x="1586291" y="1328600"/>
                </a:cubicBezTo>
                <a:cubicBezTo>
                  <a:pt x="1581677" y="1324908"/>
                  <a:pt x="1577063" y="1321679"/>
                  <a:pt x="1571526" y="1318910"/>
                </a:cubicBezTo>
                <a:cubicBezTo>
                  <a:pt x="1566912" y="1316603"/>
                  <a:pt x="1563221" y="1313373"/>
                  <a:pt x="1561376" y="1308759"/>
                </a:cubicBezTo>
                <a:cubicBezTo>
                  <a:pt x="1557223" y="1295379"/>
                  <a:pt x="1550763" y="1283382"/>
                  <a:pt x="1540151" y="1273693"/>
                </a:cubicBezTo>
                <a:cubicBezTo>
                  <a:pt x="1537383" y="1271386"/>
                  <a:pt x="1535076" y="1268156"/>
                  <a:pt x="1533230" y="1264926"/>
                </a:cubicBezTo>
                <a:cubicBezTo>
                  <a:pt x="1529539" y="1257083"/>
                  <a:pt x="1524925" y="1251084"/>
                  <a:pt x="1514774" y="1255237"/>
                </a:cubicBezTo>
                <a:cubicBezTo>
                  <a:pt x="1512929" y="1256621"/>
                  <a:pt x="1510622" y="1257544"/>
                  <a:pt x="1508776" y="1259390"/>
                </a:cubicBezTo>
                <a:cubicBezTo>
                  <a:pt x="1495857" y="1269079"/>
                  <a:pt x="1490320" y="1283382"/>
                  <a:pt x="1482015" y="1295840"/>
                </a:cubicBezTo>
                <a:cubicBezTo>
                  <a:pt x="1480631" y="1298147"/>
                  <a:pt x="1479246" y="1299993"/>
                  <a:pt x="1477401" y="1301838"/>
                </a:cubicBezTo>
                <a:cubicBezTo>
                  <a:pt x="1466327" y="1315219"/>
                  <a:pt x="1457099" y="1329984"/>
                  <a:pt x="1447871" y="1344748"/>
                </a:cubicBezTo>
                <a:cubicBezTo>
                  <a:pt x="1444641" y="1350285"/>
                  <a:pt x="1441873" y="1355822"/>
                  <a:pt x="1438643" y="1360897"/>
                </a:cubicBezTo>
                <a:cubicBezTo>
                  <a:pt x="1429877" y="1371510"/>
                  <a:pt x="1419264" y="1380738"/>
                  <a:pt x="1410036" y="1390888"/>
                </a:cubicBezTo>
                <a:cubicBezTo>
                  <a:pt x="1401270" y="1399655"/>
                  <a:pt x="1400347" y="1413958"/>
                  <a:pt x="1388351" y="1420418"/>
                </a:cubicBezTo>
                <a:cubicBezTo>
                  <a:pt x="1369895" y="1427339"/>
                  <a:pt x="1359283" y="1444411"/>
                  <a:pt x="1343134" y="1454100"/>
                </a:cubicBezTo>
                <a:lnTo>
                  <a:pt x="1341288" y="1454100"/>
                </a:lnTo>
                <a:lnTo>
                  <a:pt x="1340365" y="1455946"/>
                </a:lnTo>
                <a:cubicBezTo>
                  <a:pt x="1336213" y="1464712"/>
                  <a:pt x="1327907" y="1470711"/>
                  <a:pt x="1322371" y="1478554"/>
                </a:cubicBezTo>
                <a:cubicBezTo>
                  <a:pt x="1320064" y="1481323"/>
                  <a:pt x="1317757" y="1483630"/>
                  <a:pt x="1314988" y="1486398"/>
                </a:cubicBezTo>
                <a:cubicBezTo>
                  <a:pt x="1310836" y="1490551"/>
                  <a:pt x="1306683" y="1494703"/>
                  <a:pt x="1301608" y="1497933"/>
                </a:cubicBezTo>
                <a:cubicBezTo>
                  <a:pt x="1297916" y="1500702"/>
                  <a:pt x="1293764" y="1503009"/>
                  <a:pt x="1290073" y="1505777"/>
                </a:cubicBezTo>
                <a:cubicBezTo>
                  <a:pt x="1284536" y="1510391"/>
                  <a:pt x="1278999" y="1514544"/>
                  <a:pt x="1273462" y="1518696"/>
                </a:cubicBezTo>
                <a:cubicBezTo>
                  <a:pt x="1271617" y="1520080"/>
                  <a:pt x="1269771" y="1521465"/>
                  <a:pt x="1267926" y="1522849"/>
                </a:cubicBezTo>
                <a:cubicBezTo>
                  <a:pt x="1264234" y="1525617"/>
                  <a:pt x="1261005" y="1528847"/>
                  <a:pt x="1256852" y="1531154"/>
                </a:cubicBezTo>
                <a:cubicBezTo>
                  <a:pt x="1253161" y="1533461"/>
                  <a:pt x="1249008" y="1535768"/>
                  <a:pt x="1245317" y="1538536"/>
                </a:cubicBezTo>
                <a:cubicBezTo>
                  <a:pt x="1240703" y="1541766"/>
                  <a:pt x="1235628" y="1544996"/>
                  <a:pt x="1231475" y="1548687"/>
                </a:cubicBezTo>
                <a:cubicBezTo>
                  <a:pt x="1229629" y="1550533"/>
                  <a:pt x="1227784" y="1551917"/>
                  <a:pt x="1225938" y="1553301"/>
                </a:cubicBezTo>
                <a:cubicBezTo>
                  <a:pt x="1208866" y="1569450"/>
                  <a:pt x="1186258" y="1579139"/>
                  <a:pt x="1171032" y="1598057"/>
                </a:cubicBezTo>
                <a:cubicBezTo>
                  <a:pt x="1168725" y="1600825"/>
                  <a:pt x="1165956" y="1603594"/>
                  <a:pt x="1163188" y="1605901"/>
                </a:cubicBezTo>
                <a:cubicBezTo>
                  <a:pt x="1156267" y="1610515"/>
                  <a:pt x="1150730" y="1616513"/>
                  <a:pt x="1146116" y="1623434"/>
                </a:cubicBezTo>
                <a:cubicBezTo>
                  <a:pt x="1142425" y="1628509"/>
                  <a:pt x="1138272" y="1632662"/>
                  <a:pt x="1133197" y="1636353"/>
                </a:cubicBezTo>
                <a:cubicBezTo>
                  <a:pt x="1116587" y="1652041"/>
                  <a:pt x="1098131" y="1665421"/>
                  <a:pt x="1078752" y="1677879"/>
                </a:cubicBezTo>
                <a:cubicBezTo>
                  <a:pt x="1073215" y="1682493"/>
                  <a:pt x="1066294" y="1686184"/>
                  <a:pt x="1061219" y="1691260"/>
                </a:cubicBezTo>
                <a:cubicBezTo>
                  <a:pt x="1056143" y="1696796"/>
                  <a:pt x="1052452" y="1703256"/>
                  <a:pt x="1045992" y="1706947"/>
                </a:cubicBezTo>
                <a:cubicBezTo>
                  <a:pt x="1034457" y="1710638"/>
                  <a:pt x="1022461" y="1712023"/>
                  <a:pt x="1014617" y="1722173"/>
                </a:cubicBezTo>
                <a:cubicBezTo>
                  <a:pt x="1004005" y="1728172"/>
                  <a:pt x="992470" y="1733247"/>
                  <a:pt x="982781" y="1740629"/>
                </a:cubicBezTo>
                <a:cubicBezTo>
                  <a:pt x="978628" y="1743398"/>
                  <a:pt x="974475" y="1746166"/>
                  <a:pt x="969861" y="1748473"/>
                </a:cubicBezTo>
                <a:cubicBezTo>
                  <a:pt x="951405" y="1759085"/>
                  <a:pt x="929720" y="1762776"/>
                  <a:pt x="914032" y="1778925"/>
                </a:cubicBezTo>
                <a:cubicBezTo>
                  <a:pt x="911725" y="1780771"/>
                  <a:pt x="909880" y="1782155"/>
                  <a:pt x="907573" y="1783539"/>
                </a:cubicBezTo>
                <a:cubicBezTo>
                  <a:pt x="899267" y="1788615"/>
                  <a:pt x="891424" y="1794613"/>
                  <a:pt x="882196" y="1798304"/>
                </a:cubicBezTo>
                <a:cubicBezTo>
                  <a:pt x="879427" y="1799227"/>
                  <a:pt x="876659" y="1800150"/>
                  <a:pt x="873429" y="1800611"/>
                </a:cubicBezTo>
                <a:cubicBezTo>
                  <a:pt x="835594" y="1803841"/>
                  <a:pt x="797759" y="1798304"/>
                  <a:pt x="760386" y="1804302"/>
                </a:cubicBezTo>
                <a:cubicBezTo>
                  <a:pt x="738700" y="1807994"/>
                  <a:pt x="717476" y="1811685"/>
                  <a:pt x="696252" y="1817222"/>
                </a:cubicBezTo>
                <a:cubicBezTo>
                  <a:pt x="683794" y="1819067"/>
                  <a:pt x="671336" y="1818606"/>
                  <a:pt x="658417" y="1818606"/>
                </a:cubicBezTo>
                <a:cubicBezTo>
                  <a:pt x="648727" y="1818144"/>
                  <a:pt x="639961" y="1815837"/>
                  <a:pt x="631656" y="1811223"/>
                </a:cubicBezTo>
                <a:cubicBezTo>
                  <a:pt x="608124" y="1794613"/>
                  <a:pt x="579518" y="1808916"/>
                  <a:pt x="555063" y="1799227"/>
                </a:cubicBezTo>
                <a:cubicBezTo>
                  <a:pt x="555063" y="1797381"/>
                  <a:pt x="555063" y="1795997"/>
                  <a:pt x="555063" y="1794152"/>
                </a:cubicBezTo>
                <a:cubicBezTo>
                  <a:pt x="556909" y="1771543"/>
                  <a:pt x="543067" y="1780310"/>
                  <a:pt x="531993" y="1782617"/>
                </a:cubicBezTo>
                <a:cubicBezTo>
                  <a:pt x="516767" y="1778003"/>
                  <a:pt x="507078" y="1794152"/>
                  <a:pt x="493236" y="1793690"/>
                </a:cubicBezTo>
                <a:cubicBezTo>
                  <a:pt x="485854" y="1784924"/>
                  <a:pt x="493697" y="1778925"/>
                  <a:pt x="498311" y="1768775"/>
                </a:cubicBezTo>
                <a:cubicBezTo>
                  <a:pt x="482624" y="1772466"/>
                  <a:pt x="471550" y="1772927"/>
                  <a:pt x="460938" y="1776618"/>
                </a:cubicBezTo>
                <a:close/>
              </a:path>
            </a:pathLst>
          </a:custGeom>
          <a:solidFill>
            <a:schemeClr val="accent4">
              <a:alpha val="70000"/>
            </a:schemeClr>
          </a:solidFill>
          <a:ln w="46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E87321-1C12-4F36-939C-A7546A210D7B}"/>
              </a:ext>
            </a:extLst>
          </p:cNvPr>
          <p:cNvSpPr/>
          <p:nvPr userDrawn="1"/>
        </p:nvSpPr>
        <p:spPr>
          <a:xfrm>
            <a:off x="171189" y="6609606"/>
            <a:ext cx="11849622" cy="5010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E71AB343-47AD-4C08-B1C8-DF1EA5339B8F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20854" y="797668"/>
            <a:ext cx="3750293" cy="5262664"/>
          </a:xfrm>
          <a:prstGeom prst="roundRect">
            <a:avLst>
              <a:gd name="adj" fmla="val 1155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C9D5EFB-B9DB-434E-9710-1330528A5369}"/>
              </a:ext>
            </a:extLst>
          </p:cNvPr>
          <p:cNvSpPr/>
          <p:nvPr userDrawn="1"/>
        </p:nvSpPr>
        <p:spPr>
          <a:xfrm>
            <a:off x="4849821" y="2229348"/>
            <a:ext cx="6920625" cy="1591862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1A71FF-85CF-4ECE-B3EB-E5E50D30B86F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1959843" y="1371600"/>
            <a:ext cx="5308600" cy="1591862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6B5FD20-AE6A-4A89-863E-06B2687D745C}"/>
              </a:ext>
            </a:extLst>
          </p:cNvPr>
          <p:cNvSpPr/>
          <p:nvPr userDrawn="1"/>
        </p:nvSpPr>
        <p:spPr>
          <a:xfrm>
            <a:off x="3283690" y="4678958"/>
            <a:ext cx="6920625" cy="1591862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86272D93-E1F1-486F-BC74-74112B14F248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393712" y="3821210"/>
            <a:ext cx="5308600" cy="1591862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1" r:id="rId8"/>
    <p:sldLayoutId id="2147483680" r:id="rId9"/>
    <p:sldLayoutId id="2147483683" r:id="rId10"/>
    <p:sldLayoutId id="2147483682" r:id="rId11"/>
    <p:sldLayoutId id="2147483685" r:id="rId12"/>
    <p:sldLayoutId id="2147483684" r:id="rId13"/>
    <p:sldLayoutId id="2147483686" r:id="rId14"/>
    <p:sldLayoutId id="2147483689" r:id="rId15"/>
    <p:sldLayoutId id="2147483687" r:id="rId16"/>
    <p:sldLayoutId id="2147483688" r:id="rId17"/>
    <p:sldLayoutId id="2147483671" r:id="rId18"/>
    <p:sldLayoutId id="2147483672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7">
            <a:extLst>
              <a:ext uri="{FF2B5EF4-FFF2-40B4-BE49-F238E27FC236}">
                <a16:creationId xmlns:a16="http://schemas.microsoft.com/office/drawing/2014/main" id="{C30140DE-63CA-4724-B39D-32521776CD32}"/>
              </a:ext>
            </a:extLst>
          </p:cNvPr>
          <p:cNvSpPr/>
          <p:nvPr/>
        </p:nvSpPr>
        <p:spPr>
          <a:xfrm>
            <a:off x="10045398" y="187384"/>
            <a:ext cx="1682803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B Nazanin" panose="000007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4657318" y="3917364"/>
            <a:ext cx="7283421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a-IR" sz="5400" dirty="0">
                <a:latin typeface="+mj-lt"/>
                <a:cs typeface="B Nazanin" panose="00000700000000000000" pitchFamily="2" charset="-78"/>
              </a:rPr>
              <a:t>تم : خرس قهوه ای</a:t>
            </a:r>
            <a:endParaRPr lang="ko-KR" altLang="en-US" sz="5400" dirty="0">
              <a:latin typeface="+mj-lt"/>
              <a:cs typeface="B Nazanin" panose="000007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4468720" y="5696800"/>
            <a:ext cx="7283333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a-IR" altLang="ko-KR" sz="1867" dirty="0">
                <a:cs typeface="B Nazanin" panose="00000700000000000000" pitchFamily="2" charset="-78"/>
              </a:rPr>
              <a:t>زیرنویس ارائه خود را وارد کنید</a:t>
            </a:r>
            <a:endParaRPr lang="ko-KR" altLang="en-US" sz="1867" dirty="0">
              <a:cs typeface="B Nazanin" panose="00000700000000000000" pitchFamily="2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75CCC4-4254-2D59-41C5-1F91EFA5994E}"/>
              </a:ext>
            </a:extLst>
          </p:cNvPr>
          <p:cNvSpPr txBox="1"/>
          <p:nvPr/>
        </p:nvSpPr>
        <p:spPr>
          <a:xfrm>
            <a:off x="9681028" y="168720"/>
            <a:ext cx="191862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2000" b="1" dirty="0">
                <a:latin typeface="+mj-lt"/>
                <a:cs typeface="B Nazanin" panose="00000700000000000000" pitchFamily="2" charset="-78"/>
              </a:rPr>
              <a:t>20begir.com</a:t>
            </a:r>
            <a:endParaRPr lang="ko-KR" altLang="en-US" sz="2000" b="1" dirty="0">
              <a:latin typeface="+mj-lt"/>
              <a:cs typeface="B Nazanin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056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6E2D888-47F1-43B9-B160-832BF7D23B21}"/>
              </a:ext>
            </a:extLst>
          </p:cNvPr>
          <p:cNvGrpSpPr/>
          <p:nvPr/>
        </p:nvGrpSpPr>
        <p:grpSpPr>
          <a:xfrm>
            <a:off x="826891" y="3564272"/>
            <a:ext cx="10726327" cy="687735"/>
            <a:chOff x="826891" y="2988607"/>
            <a:chExt cx="10726327" cy="687735"/>
          </a:xfrm>
        </p:grpSpPr>
        <p:sp>
          <p:nvSpPr>
            <p:cNvPr id="8" name="Rectangle: Top Corners Rounded 7">
              <a:extLst>
                <a:ext uri="{FF2B5EF4-FFF2-40B4-BE49-F238E27FC236}">
                  <a16:creationId xmlns:a16="http://schemas.microsoft.com/office/drawing/2014/main" id="{2020CFA1-7CC4-4B33-AF43-D70C0D85D8F5}"/>
                </a:ext>
              </a:extLst>
            </p:cNvPr>
            <p:cNvSpPr/>
            <p:nvPr/>
          </p:nvSpPr>
          <p:spPr>
            <a:xfrm rot="16200000">
              <a:off x="1672711" y="2142787"/>
              <a:ext cx="457200" cy="2148840"/>
            </a:xfrm>
            <a:prstGeom prst="round2SameRect">
              <a:avLst>
                <a:gd name="adj1" fmla="val 50000"/>
                <a:gd name="adj2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72" name="Rectangle: Top Corners Rounded 71">
              <a:extLst>
                <a:ext uri="{FF2B5EF4-FFF2-40B4-BE49-F238E27FC236}">
                  <a16:creationId xmlns:a16="http://schemas.microsoft.com/office/drawing/2014/main" id="{3D3EF9D0-F15B-4239-9347-5A9CDA3928D2}"/>
                </a:ext>
              </a:extLst>
            </p:cNvPr>
            <p:cNvSpPr/>
            <p:nvPr/>
          </p:nvSpPr>
          <p:spPr>
            <a:xfrm rot="16200000">
              <a:off x="10250198" y="2142788"/>
              <a:ext cx="457200" cy="2148840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73" name="Rectangle: Top Corners Rounded 72">
              <a:extLst>
                <a:ext uri="{FF2B5EF4-FFF2-40B4-BE49-F238E27FC236}">
                  <a16:creationId xmlns:a16="http://schemas.microsoft.com/office/drawing/2014/main" id="{88BE6A36-657C-478E-8634-05E59A770834}"/>
                </a:ext>
              </a:extLst>
            </p:cNvPr>
            <p:cNvSpPr/>
            <p:nvPr/>
          </p:nvSpPr>
          <p:spPr>
            <a:xfrm rot="16200000">
              <a:off x="3817083" y="2142788"/>
              <a:ext cx="457200" cy="214884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74" name="Rectangle: Top Corners Rounded 73">
              <a:extLst>
                <a:ext uri="{FF2B5EF4-FFF2-40B4-BE49-F238E27FC236}">
                  <a16:creationId xmlns:a16="http://schemas.microsoft.com/office/drawing/2014/main" id="{5014FF04-414D-4164-BC75-C97FC8E71259}"/>
                </a:ext>
              </a:extLst>
            </p:cNvPr>
            <p:cNvSpPr/>
            <p:nvPr/>
          </p:nvSpPr>
          <p:spPr>
            <a:xfrm rot="16200000">
              <a:off x="5961455" y="2142788"/>
              <a:ext cx="457200" cy="214884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75" name="Rectangle: Top Corners Rounded 74">
              <a:extLst>
                <a:ext uri="{FF2B5EF4-FFF2-40B4-BE49-F238E27FC236}">
                  <a16:creationId xmlns:a16="http://schemas.microsoft.com/office/drawing/2014/main" id="{C7D2B6AF-8977-41AF-82D6-E4BE6CB02DF1}"/>
                </a:ext>
              </a:extLst>
            </p:cNvPr>
            <p:cNvSpPr/>
            <p:nvPr/>
          </p:nvSpPr>
          <p:spPr>
            <a:xfrm rot="16200000">
              <a:off x="8105827" y="2142788"/>
              <a:ext cx="457200" cy="214884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2C2D5C5E-5FD2-4B76-AD36-98223FF8CA4E}"/>
                </a:ext>
              </a:extLst>
            </p:cNvPr>
            <p:cNvSpPr/>
            <p:nvPr/>
          </p:nvSpPr>
          <p:spPr>
            <a:xfrm rot="10800000">
              <a:off x="1757853" y="3429000"/>
              <a:ext cx="286916" cy="247341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0F96A5CD-654F-460A-8935-8E16F3BF152A}"/>
                </a:ext>
              </a:extLst>
            </p:cNvPr>
            <p:cNvSpPr/>
            <p:nvPr/>
          </p:nvSpPr>
          <p:spPr>
            <a:xfrm rot="10800000">
              <a:off x="3902225" y="3429000"/>
              <a:ext cx="286916" cy="247341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82" name="Isosceles Triangle 81">
              <a:extLst>
                <a:ext uri="{FF2B5EF4-FFF2-40B4-BE49-F238E27FC236}">
                  <a16:creationId xmlns:a16="http://schemas.microsoft.com/office/drawing/2014/main" id="{F20FACB5-E500-4D2A-A23C-CE0A5CF8431A}"/>
                </a:ext>
              </a:extLst>
            </p:cNvPr>
            <p:cNvSpPr/>
            <p:nvPr/>
          </p:nvSpPr>
          <p:spPr>
            <a:xfrm rot="10800000">
              <a:off x="6046597" y="3429000"/>
              <a:ext cx="286916" cy="247341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83" name="Isosceles Triangle 82">
              <a:extLst>
                <a:ext uri="{FF2B5EF4-FFF2-40B4-BE49-F238E27FC236}">
                  <a16:creationId xmlns:a16="http://schemas.microsoft.com/office/drawing/2014/main" id="{C9137719-52CA-41CF-931B-87E07F414B0F}"/>
                </a:ext>
              </a:extLst>
            </p:cNvPr>
            <p:cNvSpPr/>
            <p:nvPr/>
          </p:nvSpPr>
          <p:spPr>
            <a:xfrm rot="10800000">
              <a:off x="8190969" y="3429000"/>
              <a:ext cx="286916" cy="247341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84" name="Isosceles Triangle 83">
              <a:extLst>
                <a:ext uri="{FF2B5EF4-FFF2-40B4-BE49-F238E27FC236}">
                  <a16:creationId xmlns:a16="http://schemas.microsoft.com/office/drawing/2014/main" id="{49DC0BED-62F4-4E52-994C-E33B7C145CC9}"/>
                </a:ext>
              </a:extLst>
            </p:cNvPr>
            <p:cNvSpPr/>
            <p:nvPr/>
          </p:nvSpPr>
          <p:spPr>
            <a:xfrm rot="10800000">
              <a:off x="10335340" y="3429001"/>
              <a:ext cx="286916" cy="247341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a-IR" dirty="0">
                <a:cs typeface="B Nazanin" panose="00000400000000000000" pitchFamily="2" charset="-78"/>
              </a:rPr>
              <a:t>سبک جدول زمانی</a:t>
            </a:r>
            <a:endParaRPr lang="en-US" dirty="0">
              <a:cs typeface="B Nazanin" panose="00000400000000000000" pitchFamily="2" charset="-78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4779849-EE70-4652-8172-AE8E2E5415BF}"/>
              </a:ext>
            </a:extLst>
          </p:cNvPr>
          <p:cNvGrpSpPr/>
          <p:nvPr/>
        </p:nvGrpSpPr>
        <p:grpSpPr>
          <a:xfrm>
            <a:off x="826891" y="4675727"/>
            <a:ext cx="1718474" cy="1647410"/>
            <a:chOff x="1066074" y="4926915"/>
            <a:chExt cx="1718474" cy="1647410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F3E49B1-CB91-43B2-8BA7-BFA7EE2BEF0F}"/>
                </a:ext>
              </a:extLst>
            </p:cNvPr>
            <p:cNvSpPr txBox="1"/>
            <p:nvPr/>
          </p:nvSpPr>
          <p:spPr>
            <a:xfrm>
              <a:off x="1066074" y="4926915"/>
              <a:ext cx="1718474" cy="432792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a-IR" altLang="ko-KR" sz="14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14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D24E7FC0-2CE7-4ACD-8876-0C4744C80710}"/>
                </a:ext>
              </a:extLst>
            </p:cNvPr>
            <p:cNvSpPr txBox="1"/>
            <p:nvPr/>
          </p:nvSpPr>
          <p:spPr>
            <a:xfrm>
              <a:off x="1066074" y="5408172"/>
              <a:ext cx="1718473" cy="11661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 آسان برای تغییر رنگ، عکس و متن.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DACF730-B7B4-4B4E-A75D-F9D75E981B5A}"/>
              </a:ext>
            </a:extLst>
          </p:cNvPr>
          <p:cNvGrpSpPr/>
          <p:nvPr/>
        </p:nvGrpSpPr>
        <p:grpSpPr>
          <a:xfrm>
            <a:off x="3078854" y="4675727"/>
            <a:ext cx="1718474" cy="1647410"/>
            <a:chOff x="3604181" y="4926915"/>
            <a:chExt cx="1718474" cy="1647410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E582D51B-F639-4B73-A102-A6B832AE8711}"/>
                </a:ext>
              </a:extLst>
            </p:cNvPr>
            <p:cNvSpPr txBox="1"/>
            <p:nvPr/>
          </p:nvSpPr>
          <p:spPr>
            <a:xfrm>
              <a:off x="3604181" y="4926915"/>
              <a:ext cx="1718474" cy="43279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a-IR" altLang="ko-KR" sz="14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14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FAB0AADC-C380-4D05-8595-B35CF4DD5477}"/>
                </a:ext>
              </a:extLst>
            </p:cNvPr>
            <p:cNvSpPr txBox="1"/>
            <p:nvPr/>
          </p:nvSpPr>
          <p:spPr>
            <a:xfrm>
              <a:off x="3604181" y="5408172"/>
              <a:ext cx="1718473" cy="11661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 آسان برای تغییر رنگ، عکس و متن.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7476906-5B80-41D1-BDFD-4FC9B9E5A60D}"/>
              </a:ext>
            </a:extLst>
          </p:cNvPr>
          <p:cNvGrpSpPr/>
          <p:nvPr/>
        </p:nvGrpSpPr>
        <p:grpSpPr>
          <a:xfrm>
            <a:off x="5330817" y="4675727"/>
            <a:ext cx="1718474" cy="1647410"/>
            <a:chOff x="6142288" y="4926915"/>
            <a:chExt cx="1718474" cy="1647410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25C34765-7595-46CB-9974-5C0CDDCC0853}"/>
                </a:ext>
              </a:extLst>
            </p:cNvPr>
            <p:cNvSpPr txBox="1"/>
            <p:nvPr/>
          </p:nvSpPr>
          <p:spPr>
            <a:xfrm>
              <a:off x="6142288" y="4926915"/>
              <a:ext cx="1718474" cy="432792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a-IR" altLang="ko-KR" sz="14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14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BB0CBDB7-45FF-432E-860B-5FE9E1B59D2F}"/>
                </a:ext>
              </a:extLst>
            </p:cNvPr>
            <p:cNvSpPr txBox="1"/>
            <p:nvPr/>
          </p:nvSpPr>
          <p:spPr>
            <a:xfrm>
              <a:off x="6142288" y="5408172"/>
              <a:ext cx="1718473" cy="11661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 آسان برای تغییر رنگ، عکس و متن.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C77DAA9-E525-4C78-93A1-D4DBCE8B02AA}"/>
              </a:ext>
            </a:extLst>
          </p:cNvPr>
          <p:cNvGrpSpPr/>
          <p:nvPr/>
        </p:nvGrpSpPr>
        <p:grpSpPr>
          <a:xfrm>
            <a:off x="7582780" y="4675727"/>
            <a:ext cx="1718474" cy="1647410"/>
            <a:chOff x="8680394" y="4926915"/>
            <a:chExt cx="1718474" cy="1647410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4182CFE0-1063-4AC0-AF47-DB30DCB53FE1}"/>
                </a:ext>
              </a:extLst>
            </p:cNvPr>
            <p:cNvSpPr txBox="1"/>
            <p:nvPr/>
          </p:nvSpPr>
          <p:spPr>
            <a:xfrm>
              <a:off x="8680394" y="4926915"/>
              <a:ext cx="1718474" cy="432792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a-IR" altLang="ko-KR" sz="14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14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F1D6A9CC-5921-4BBB-A5EC-2B761E22DD63}"/>
                </a:ext>
              </a:extLst>
            </p:cNvPr>
            <p:cNvSpPr txBox="1"/>
            <p:nvPr/>
          </p:nvSpPr>
          <p:spPr>
            <a:xfrm>
              <a:off x="8680394" y="5408172"/>
              <a:ext cx="1718473" cy="11661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 آسان برای تغییر رنگ، عکس و متن.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AE4F49E2-C4F3-456C-8536-AA462C748A7A}"/>
              </a:ext>
            </a:extLst>
          </p:cNvPr>
          <p:cNvGrpSpPr/>
          <p:nvPr/>
        </p:nvGrpSpPr>
        <p:grpSpPr>
          <a:xfrm>
            <a:off x="9834744" y="4675727"/>
            <a:ext cx="1718474" cy="1647410"/>
            <a:chOff x="8680394" y="4926915"/>
            <a:chExt cx="1718474" cy="1647410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4D80D88F-5AFE-4F4E-B93E-85EA7A944EB0}"/>
                </a:ext>
              </a:extLst>
            </p:cNvPr>
            <p:cNvSpPr txBox="1"/>
            <p:nvPr/>
          </p:nvSpPr>
          <p:spPr>
            <a:xfrm>
              <a:off x="8680394" y="4926915"/>
              <a:ext cx="1718474" cy="432792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a-IR" altLang="ko-KR" sz="14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14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0C3943DC-53ED-401C-AF8F-C9B2E59CBC11}"/>
                </a:ext>
              </a:extLst>
            </p:cNvPr>
            <p:cNvSpPr txBox="1"/>
            <p:nvPr/>
          </p:nvSpPr>
          <p:spPr>
            <a:xfrm>
              <a:off x="8680394" y="5408172"/>
              <a:ext cx="1718473" cy="11661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 آسان برای تغییر رنگ، عکس و متن.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76" name="TextBox 75">
            <a:extLst>
              <a:ext uri="{FF2B5EF4-FFF2-40B4-BE49-F238E27FC236}">
                <a16:creationId xmlns:a16="http://schemas.microsoft.com/office/drawing/2014/main" id="{03C4E1B6-E767-413D-94F5-FC4D1C82CFBE}"/>
              </a:ext>
            </a:extLst>
          </p:cNvPr>
          <p:cNvSpPr txBox="1"/>
          <p:nvPr/>
        </p:nvSpPr>
        <p:spPr>
          <a:xfrm>
            <a:off x="1446277" y="3562519"/>
            <a:ext cx="91006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B Nazanin" panose="00000400000000000000" pitchFamily="2" charset="-78"/>
              </a:rPr>
              <a:t>2016</a:t>
            </a:r>
            <a:endParaRPr lang="ko-KR" altLang="en-US" sz="2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8EB4B3B3-D4BD-4391-8F50-5FC287053709}"/>
              </a:ext>
            </a:extLst>
          </p:cNvPr>
          <p:cNvSpPr txBox="1"/>
          <p:nvPr/>
        </p:nvSpPr>
        <p:spPr>
          <a:xfrm>
            <a:off x="3590649" y="3562519"/>
            <a:ext cx="91006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B Nazanin" panose="00000400000000000000" pitchFamily="2" charset="-78"/>
              </a:rPr>
              <a:t>2017</a:t>
            </a:r>
            <a:endParaRPr lang="ko-KR" altLang="en-US" sz="2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4D0BA252-8369-4FAD-B973-9FA59DAAB8DA}"/>
              </a:ext>
            </a:extLst>
          </p:cNvPr>
          <p:cNvSpPr txBox="1"/>
          <p:nvPr/>
        </p:nvSpPr>
        <p:spPr>
          <a:xfrm>
            <a:off x="5735021" y="3562519"/>
            <a:ext cx="91006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B Nazanin" panose="00000400000000000000" pitchFamily="2" charset="-78"/>
              </a:rPr>
              <a:t>2018</a:t>
            </a:r>
            <a:endParaRPr lang="ko-KR" altLang="en-US" sz="2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40DB3E39-B2D1-4231-A35C-F2ADC058EBE2}"/>
              </a:ext>
            </a:extLst>
          </p:cNvPr>
          <p:cNvSpPr txBox="1"/>
          <p:nvPr/>
        </p:nvSpPr>
        <p:spPr>
          <a:xfrm>
            <a:off x="7879393" y="3562519"/>
            <a:ext cx="91006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B Nazanin" panose="00000400000000000000" pitchFamily="2" charset="-78"/>
              </a:rPr>
              <a:t>2019</a:t>
            </a:r>
            <a:endParaRPr lang="ko-KR" altLang="en-US" sz="2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65B7414F-167D-46E8-B1C7-174DFB4B5905}"/>
              </a:ext>
            </a:extLst>
          </p:cNvPr>
          <p:cNvSpPr txBox="1"/>
          <p:nvPr/>
        </p:nvSpPr>
        <p:spPr>
          <a:xfrm>
            <a:off x="10023764" y="3562519"/>
            <a:ext cx="91006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B Nazanin" panose="00000400000000000000" pitchFamily="2" charset="-78"/>
              </a:rPr>
              <a:t>2020</a:t>
            </a:r>
            <a:endParaRPr lang="ko-KR" altLang="en-US" sz="2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85" name="Graphic 1">
            <a:extLst>
              <a:ext uri="{FF2B5EF4-FFF2-40B4-BE49-F238E27FC236}">
                <a16:creationId xmlns:a16="http://schemas.microsoft.com/office/drawing/2014/main" id="{B26348B6-478A-4703-9833-BFB845FE6105}"/>
              </a:ext>
            </a:extLst>
          </p:cNvPr>
          <p:cNvSpPr/>
          <p:nvPr/>
        </p:nvSpPr>
        <p:spPr>
          <a:xfrm flipH="1">
            <a:off x="7966664" y="1940767"/>
            <a:ext cx="2368676" cy="1682926"/>
          </a:xfrm>
          <a:custGeom>
            <a:avLst/>
            <a:gdLst>
              <a:gd name="connsiteX0" fmla="*/ 4259885 w 4260301"/>
              <a:gd name="connsiteY0" fmla="*/ 1356254 h 3026911"/>
              <a:gd name="connsiteX1" fmla="*/ 4229607 w 4260301"/>
              <a:gd name="connsiteY1" fmla="*/ 1503322 h 3026911"/>
              <a:gd name="connsiteX2" fmla="*/ 4127790 w 4260301"/>
              <a:gd name="connsiteY2" fmla="*/ 1885966 h 3026911"/>
              <a:gd name="connsiteX3" fmla="*/ 4088194 w 4260301"/>
              <a:gd name="connsiteY3" fmla="*/ 2000760 h 3026911"/>
              <a:gd name="connsiteX4" fmla="*/ 4068563 w 4260301"/>
              <a:gd name="connsiteY4" fmla="*/ 2064312 h 3026911"/>
              <a:gd name="connsiteX5" fmla="*/ 4066899 w 4260301"/>
              <a:gd name="connsiteY5" fmla="*/ 2133521 h 3026911"/>
              <a:gd name="connsiteX6" fmla="*/ 4065236 w 4260301"/>
              <a:gd name="connsiteY6" fmla="*/ 2288908 h 3026911"/>
              <a:gd name="connsiteX7" fmla="*/ 4057916 w 4260301"/>
              <a:gd name="connsiteY7" fmla="*/ 2382739 h 3026911"/>
              <a:gd name="connsiteX8" fmla="*/ 4074552 w 4260301"/>
              <a:gd name="connsiteY8" fmla="*/ 2490545 h 3026911"/>
              <a:gd name="connsiteX9" fmla="*/ 4103168 w 4260301"/>
              <a:gd name="connsiteY9" fmla="*/ 2606336 h 3026911"/>
              <a:gd name="connsiteX10" fmla="*/ 4120803 w 4260301"/>
              <a:gd name="connsiteY10" fmla="*/ 2725455 h 3026911"/>
              <a:gd name="connsiteX11" fmla="*/ 4115812 w 4260301"/>
              <a:gd name="connsiteY11" fmla="*/ 2778692 h 3026911"/>
              <a:gd name="connsiteX12" fmla="*/ 4109490 w 4260301"/>
              <a:gd name="connsiteY12" fmla="*/ 2826939 h 3026911"/>
              <a:gd name="connsiteX13" fmla="*/ 4071558 w 4260301"/>
              <a:gd name="connsiteY13" fmla="*/ 2852892 h 3026911"/>
              <a:gd name="connsiteX14" fmla="*/ 4014993 w 4260301"/>
              <a:gd name="connsiteY14" fmla="*/ 2884835 h 3026911"/>
              <a:gd name="connsiteX15" fmla="*/ 3902196 w 4260301"/>
              <a:gd name="connsiteY15" fmla="*/ 2948387 h 3026911"/>
              <a:gd name="connsiteX16" fmla="*/ 3869256 w 4260301"/>
              <a:gd name="connsiteY16" fmla="*/ 2960033 h 3026911"/>
              <a:gd name="connsiteX17" fmla="*/ 3586764 w 4260301"/>
              <a:gd name="connsiteY17" fmla="*/ 3009610 h 3026911"/>
              <a:gd name="connsiteX18" fmla="*/ 3554156 w 4260301"/>
              <a:gd name="connsiteY18" fmla="*/ 3012272 h 3026911"/>
              <a:gd name="connsiteX19" fmla="*/ 3472304 w 4260301"/>
              <a:gd name="connsiteY19" fmla="*/ 2998962 h 3026911"/>
              <a:gd name="connsiteX20" fmla="*/ 3397106 w 4260301"/>
              <a:gd name="connsiteY20" fmla="*/ 2971345 h 3026911"/>
              <a:gd name="connsiteX21" fmla="*/ 3363167 w 4260301"/>
              <a:gd name="connsiteY21" fmla="*/ 2947056 h 3026911"/>
              <a:gd name="connsiteX22" fmla="*/ 3335550 w 4260301"/>
              <a:gd name="connsiteY22" fmla="*/ 2914448 h 3026911"/>
              <a:gd name="connsiteX23" fmla="*/ 3336881 w 4260301"/>
              <a:gd name="connsiteY23" fmla="*/ 2892487 h 3026911"/>
              <a:gd name="connsiteX24" fmla="*/ 3362834 w 4260301"/>
              <a:gd name="connsiteY24" fmla="*/ 2875851 h 3026911"/>
              <a:gd name="connsiteX25" fmla="*/ 3396440 w 4260301"/>
              <a:gd name="connsiteY25" fmla="*/ 2847568 h 3026911"/>
              <a:gd name="connsiteX26" fmla="*/ 3516890 w 4260301"/>
              <a:gd name="connsiteY26" fmla="*/ 2797326 h 3026911"/>
              <a:gd name="connsiteX27" fmla="*/ 3564138 w 4260301"/>
              <a:gd name="connsiteY27" fmla="*/ 2792002 h 3026911"/>
              <a:gd name="connsiteX28" fmla="*/ 3588095 w 4260301"/>
              <a:gd name="connsiteY28" fmla="*/ 2791003 h 3026911"/>
              <a:gd name="connsiteX29" fmla="*/ 3608392 w 4260301"/>
              <a:gd name="connsiteY29" fmla="*/ 2790671 h 3026911"/>
              <a:gd name="connsiteX30" fmla="*/ 3613716 w 4260301"/>
              <a:gd name="connsiteY30" fmla="*/ 2754403 h 3026911"/>
              <a:gd name="connsiteX31" fmla="*/ 3609390 w 4260301"/>
              <a:gd name="connsiteY31" fmla="*/ 2722460 h 3026911"/>
              <a:gd name="connsiteX32" fmla="*/ 3575451 w 4260301"/>
              <a:gd name="connsiteY32" fmla="*/ 2698503 h 3026911"/>
              <a:gd name="connsiteX33" fmla="*/ 3541179 w 4260301"/>
              <a:gd name="connsiteY33" fmla="*/ 2636948 h 3026911"/>
              <a:gd name="connsiteX34" fmla="*/ 3538185 w 4260301"/>
              <a:gd name="connsiteY34" fmla="*/ 2584043 h 3026911"/>
              <a:gd name="connsiteX35" fmla="*/ 3535523 w 4260301"/>
              <a:gd name="connsiteY35" fmla="*/ 2512172 h 3026911"/>
              <a:gd name="connsiteX36" fmla="*/ 3527870 w 4260301"/>
              <a:gd name="connsiteY36" fmla="*/ 2507514 h 3026911"/>
              <a:gd name="connsiteX37" fmla="*/ 3527870 w 4260301"/>
              <a:gd name="connsiteY37" fmla="*/ 2507514 h 3026911"/>
              <a:gd name="connsiteX38" fmla="*/ 3317582 w 4260301"/>
              <a:gd name="connsiteY38" fmla="*/ 2750077 h 3026911"/>
              <a:gd name="connsiteX39" fmla="*/ 3302942 w 4260301"/>
              <a:gd name="connsiteY39" fmla="*/ 2780689 h 3026911"/>
              <a:gd name="connsiteX40" fmla="*/ 3253697 w 4260301"/>
              <a:gd name="connsiteY40" fmla="*/ 2939070 h 3026911"/>
              <a:gd name="connsiteX41" fmla="*/ 3220091 w 4260301"/>
              <a:gd name="connsiteY41" fmla="*/ 2991310 h 3026911"/>
              <a:gd name="connsiteX42" fmla="*/ 3158868 w 4260301"/>
              <a:gd name="connsiteY42" fmla="*/ 3003953 h 3026911"/>
              <a:gd name="connsiteX43" fmla="*/ 3033760 w 4260301"/>
              <a:gd name="connsiteY43" fmla="*/ 3026912 h 3026911"/>
              <a:gd name="connsiteX44" fmla="*/ 3032762 w 4260301"/>
              <a:gd name="connsiteY44" fmla="*/ 3026912 h 3026911"/>
              <a:gd name="connsiteX45" fmla="*/ 2940261 w 4260301"/>
              <a:gd name="connsiteY45" fmla="*/ 3026912 h 3026911"/>
              <a:gd name="connsiteX46" fmla="*/ 2939596 w 4260301"/>
              <a:gd name="connsiteY46" fmla="*/ 3026912 h 3026911"/>
              <a:gd name="connsiteX47" fmla="*/ 2918634 w 4260301"/>
              <a:gd name="connsiteY47" fmla="*/ 3024583 h 3026911"/>
              <a:gd name="connsiteX48" fmla="*/ 2707347 w 4260301"/>
              <a:gd name="connsiteY48" fmla="*/ 3021256 h 3026911"/>
              <a:gd name="connsiteX49" fmla="*/ 2563606 w 4260301"/>
              <a:gd name="connsiteY49" fmla="*/ 2999295 h 3026911"/>
              <a:gd name="connsiteX50" fmla="*/ 2522680 w 4260301"/>
              <a:gd name="connsiteY50" fmla="*/ 2960698 h 3026911"/>
              <a:gd name="connsiteX51" fmla="*/ 2542977 w 4260301"/>
              <a:gd name="connsiteY51" fmla="*/ 2880176 h 3026911"/>
              <a:gd name="connsiteX52" fmla="*/ 2550297 w 4260301"/>
              <a:gd name="connsiteY52" fmla="*/ 2871193 h 3026911"/>
              <a:gd name="connsiteX53" fmla="*/ 2574919 w 4260301"/>
              <a:gd name="connsiteY53" fmla="*/ 2857550 h 3026911"/>
              <a:gd name="connsiteX54" fmla="*/ 2637141 w 4260301"/>
              <a:gd name="connsiteY54" fmla="*/ 2846903 h 3026911"/>
              <a:gd name="connsiteX55" fmla="*/ 2780549 w 4260301"/>
              <a:gd name="connsiteY55" fmla="*/ 2780023 h 3026911"/>
              <a:gd name="connsiteX56" fmla="*/ 2793858 w 4260301"/>
              <a:gd name="connsiteY56" fmla="*/ 2761057 h 3026911"/>
              <a:gd name="connsiteX57" fmla="*/ 2816152 w 4260301"/>
              <a:gd name="connsiteY57" fmla="*/ 2659906 h 3026911"/>
              <a:gd name="connsiteX58" fmla="*/ 2811161 w 4260301"/>
              <a:gd name="connsiteY58" fmla="*/ 2610662 h 3026911"/>
              <a:gd name="connsiteX59" fmla="*/ 2793526 w 4260301"/>
              <a:gd name="connsiteY59" fmla="*/ 2508845 h 3026911"/>
              <a:gd name="connsiteX60" fmla="*/ 2817815 w 4260301"/>
              <a:gd name="connsiteY60" fmla="*/ 2238998 h 3026911"/>
              <a:gd name="connsiteX61" fmla="*/ 2862734 w 4260301"/>
              <a:gd name="connsiteY61" fmla="*/ 2076956 h 3026911"/>
              <a:gd name="connsiteX62" fmla="*/ 2896341 w 4260301"/>
              <a:gd name="connsiteY62" fmla="*/ 1994105 h 3026911"/>
              <a:gd name="connsiteX63" fmla="*/ 2929614 w 4260301"/>
              <a:gd name="connsiteY63" fmla="*/ 1897945 h 3026911"/>
              <a:gd name="connsiteX64" fmla="*/ 2925954 w 4260301"/>
              <a:gd name="connsiteY64" fmla="*/ 1891956 h 3026911"/>
              <a:gd name="connsiteX65" fmla="*/ 2918301 w 4260301"/>
              <a:gd name="connsiteY65" fmla="*/ 1891290 h 3026911"/>
              <a:gd name="connsiteX66" fmla="*/ 2765243 w 4260301"/>
              <a:gd name="connsiteY66" fmla="*/ 1889959 h 3026911"/>
              <a:gd name="connsiteX67" fmla="*/ 2612186 w 4260301"/>
              <a:gd name="connsiteY67" fmla="*/ 1865337 h 3026911"/>
              <a:gd name="connsiteX68" fmla="*/ 2586232 w 4260301"/>
              <a:gd name="connsiteY68" fmla="*/ 1856353 h 3026911"/>
              <a:gd name="connsiteX69" fmla="*/ 2453804 w 4260301"/>
              <a:gd name="connsiteY69" fmla="*/ 1813098 h 3026911"/>
              <a:gd name="connsiteX70" fmla="*/ 2447815 w 4260301"/>
              <a:gd name="connsiteY70" fmla="*/ 1817423 h 3026911"/>
              <a:gd name="connsiteX71" fmla="*/ 2447815 w 4260301"/>
              <a:gd name="connsiteY71" fmla="*/ 1821083 h 3026911"/>
              <a:gd name="connsiteX72" fmla="*/ 2465783 w 4260301"/>
              <a:gd name="connsiteY72" fmla="*/ 2101578 h 3026911"/>
              <a:gd name="connsiteX73" fmla="*/ 2462788 w 4260301"/>
              <a:gd name="connsiteY73" fmla="*/ 2169123 h 3026911"/>
              <a:gd name="connsiteX74" fmla="*/ 2428849 w 4260301"/>
              <a:gd name="connsiteY74" fmla="*/ 2319852 h 3026911"/>
              <a:gd name="connsiteX75" fmla="*/ 2406889 w 4260301"/>
              <a:gd name="connsiteY75" fmla="*/ 2560086 h 3026911"/>
              <a:gd name="connsiteX76" fmla="*/ 2397572 w 4260301"/>
              <a:gd name="connsiteY76" fmla="*/ 2585707 h 3026911"/>
              <a:gd name="connsiteX77" fmla="*/ 2235198 w 4260301"/>
              <a:gd name="connsiteY77" fmla="*/ 2808971 h 3026911"/>
              <a:gd name="connsiteX78" fmla="*/ 2163993 w 4260301"/>
              <a:gd name="connsiteY78" fmla="*/ 2949052 h 3026911"/>
              <a:gd name="connsiteX79" fmla="*/ 2162994 w 4260301"/>
              <a:gd name="connsiteY79" fmla="*/ 2952047 h 3026911"/>
              <a:gd name="connsiteX80" fmla="*/ 2151681 w 4260301"/>
              <a:gd name="connsiteY80" fmla="*/ 2961363 h 3026911"/>
              <a:gd name="connsiteX81" fmla="*/ 2084136 w 4260301"/>
              <a:gd name="connsiteY81" fmla="*/ 2970347 h 3026911"/>
              <a:gd name="connsiteX82" fmla="*/ 1761717 w 4260301"/>
              <a:gd name="connsiteY82" fmla="*/ 2982991 h 3026911"/>
              <a:gd name="connsiteX83" fmla="*/ 1738426 w 4260301"/>
              <a:gd name="connsiteY83" fmla="*/ 2981993 h 3026911"/>
              <a:gd name="connsiteX84" fmla="*/ 1635611 w 4260301"/>
              <a:gd name="connsiteY84" fmla="*/ 2962362 h 3026911"/>
              <a:gd name="connsiteX85" fmla="*/ 1616645 w 4260301"/>
              <a:gd name="connsiteY85" fmla="*/ 2949385 h 3026911"/>
              <a:gd name="connsiteX86" fmla="*/ 1579046 w 4260301"/>
              <a:gd name="connsiteY86" fmla="*/ 2893818 h 3026911"/>
              <a:gd name="connsiteX87" fmla="*/ 1580709 w 4260301"/>
              <a:gd name="connsiteY87" fmla="*/ 2849565 h 3026911"/>
              <a:gd name="connsiteX88" fmla="*/ 1706816 w 4260301"/>
              <a:gd name="connsiteY88" fmla="*/ 2744421 h 3026911"/>
              <a:gd name="connsiteX89" fmla="*/ 1728111 w 4260301"/>
              <a:gd name="connsiteY89" fmla="*/ 2736768 h 3026911"/>
              <a:gd name="connsiteX90" fmla="*/ 1892481 w 4260301"/>
              <a:gd name="connsiteY90" fmla="*/ 2711147 h 3026911"/>
              <a:gd name="connsiteX91" fmla="*/ 1911114 w 4260301"/>
              <a:gd name="connsiteY91" fmla="*/ 2694511 h 3026911"/>
              <a:gd name="connsiteX92" fmla="*/ 1957365 w 4260301"/>
              <a:gd name="connsiteY92" fmla="*/ 2525814 h 3026911"/>
              <a:gd name="connsiteX93" fmla="*/ 1955035 w 4260301"/>
              <a:gd name="connsiteY93" fmla="*/ 2495203 h 3026911"/>
              <a:gd name="connsiteX94" fmla="*/ 1772364 w 4260301"/>
              <a:gd name="connsiteY94" fmla="*/ 2085274 h 3026911"/>
              <a:gd name="connsiteX95" fmla="*/ 1765044 w 4260301"/>
              <a:gd name="connsiteY95" fmla="*/ 2068970 h 3026911"/>
              <a:gd name="connsiteX96" fmla="*/ 1759388 w 4260301"/>
              <a:gd name="connsiteY96" fmla="*/ 2066641 h 3026911"/>
              <a:gd name="connsiteX97" fmla="*/ 1746078 w 4260301"/>
              <a:gd name="connsiteY97" fmla="*/ 2070634 h 3026911"/>
              <a:gd name="connsiteX98" fmla="*/ 1430314 w 4260301"/>
              <a:gd name="connsiteY98" fmla="*/ 2162801 h 3026911"/>
              <a:gd name="connsiteX99" fmla="*/ 1285241 w 4260301"/>
              <a:gd name="connsiteY99" fmla="*/ 2199069 h 3026911"/>
              <a:gd name="connsiteX100" fmla="*/ 1042013 w 4260301"/>
              <a:gd name="connsiteY100" fmla="*/ 2224357 h 3026911"/>
              <a:gd name="connsiteX101" fmla="*/ 937201 w 4260301"/>
              <a:gd name="connsiteY101" fmla="*/ 2256632 h 3026911"/>
              <a:gd name="connsiteX102" fmla="*/ 728910 w 4260301"/>
              <a:gd name="connsiteY102" fmla="*/ 2370760 h 3026911"/>
              <a:gd name="connsiteX103" fmla="*/ 695304 w 4260301"/>
              <a:gd name="connsiteY103" fmla="*/ 2397046 h 3026911"/>
              <a:gd name="connsiteX104" fmla="*/ 631751 w 4260301"/>
              <a:gd name="connsiteY104" fmla="*/ 2453944 h 3026911"/>
              <a:gd name="connsiteX105" fmla="*/ 602804 w 4260301"/>
              <a:gd name="connsiteY105" fmla="*/ 2511507 h 3026911"/>
              <a:gd name="connsiteX106" fmla="*/ 560546 w 4260301"/>
              <a:gd name="connsiteY106" fmla="*/ 2549106 h 3026911"/>
              <a:gd name="connsiteX107" fmla="*/ 483019 w 4260301"/>
              <a:gd name="connsiteY107" fmla="*/ 2573395 h 3026911"/>
              <a:gd name="connsiteX108" fmla="*/ 425789 w 4260301"/>
              <a:gd name="connsiteY108" fmla="*/ 2529474 h 3026911"/>
              <a:gd name="connsiteX109" fmla="*/ 423460 w 4260301"/>
              <a:gd name="connsiteY109" fmla="*/ 2491543 h 3026911"/>
              <a:gd name="connsiteX110" fmla="*/ 419467 w 4260301"/>
              <a:gd name="connsiteY110" fmla="*/ 2415014 h 3026911"/>
              <a:gd name="connsiteX111" fmla="*/ 411814 w 4260301"/>
              <a:gd name="connsiteY111" fmla="*/ 2261956 h 3026911"/>
              <a:gd name="connsiteX112" fmla="*/ 417138 w 4260301"/>
              <a:gd name="connsiteY112" fmla="*/ 2243656 h 3026911"/>
              <a:gd name="connsiteX113" fmla="*/ 509638 w 4260301"/>
              <a:gd name="connsiteY113" fmla="*/ 2089600 h 3026911"/>
              <a:gd name="connsiteX114" fmla="*/ 524611 w 4260301"/>
              <a:gd name="connsiteY114" fmla="*/ 2074960 h 3026911"/>
              <a:gd name="connsiteX115" fmla="*/ 1100241 w 4260301"/>
              <a:gd name="connsiteY115" fmla="*/ 1759527 h 3026911"/>
              <a:gd name="connsiteX116" fmla="*/ 1112885 w 4260301"/>
              <a:gd name="connsiteY116" fmla="*/ 1740894 h 3026911"/>
              <a:gd name="connsiteX117" fmla="*/ 1137175 w 4260301"/>
              <a:gd name="connsiteY117" fmla="*/ 1586506 h 3026911"/>
              <a:gd name="connsiteX118" fmla="*/ 1155808 w 4260301"/>
              <a:gd name="connsiteY118" fmla="*/ 1489347 h 3026911"/>
              <a:gd name="connsiteX119" fmla="*/ 1148155 w 4260301"/>
              <a:gd name="connsiteY119" fmla="*/ 1489347 h 3026911"/>
              <a:gd name="connsiteX120" fmla="*/ 960826 w 4260301"/>
              <a:gd name="connsiteY120" fmla="*/ 1536596 h 3026911"/>
              <a:gd name="connsiteX121" fmla="*/ 960160 w 4260301"/>
              <a:gd name="connsiteY121" fmla="*/ 1548241 h 3026911"/>
              <a:gd name="connsiteX122" fmla="*/ 877642 w 4260301"/>
              <a:gd name="connsiteY122" fmla="*/ 1664033 h 3026911"/>
              <a:gd name="connsiteX123" fmla="*/ 848029 w 4260301"/>
              <a:gd name="connsiteY123" fmla="*/ 1709617 h 3026911"/>
              <a:gd name="connsiteX124" fmla="*/ 805106 w 4260301"/>
              <a:gd name="connsiteY124" fmla="*/ 1754204 h 3026911"/>
              <a:gd name="connsiteX125" fmla="*/ 761185 w 4260301"/>
              <a:gd name="connsiteY125" fmla="*/ 1758862 h 3026911"/>
              <a:gd name="connsiteX126" fmla="*/ 707282 w 4260301"/>
              <a:gd name="connsiteY126" fmla="*/ 1761191 h 3026911"/>
              <a:gd name="connsiteX127" fmla="*/ 601473 w 4260301"/>
              <a:gd name="connsiteY127" fmla="*/ 1779159 h 3026911"/>
              <a:gd name="connsiteX128" fmla="*/ 578847 w 4260301"/>
              <a:gd name="connsiteY128" fmla="*/ 1798125 h 3026911"/>
              <a:gd name="connsiteX129" fmla="*/ 547570 w 4260301"/>
              <a:gd name="connsiteY129" fmla="*/ 1922567 h 3026911"/>
              <a:gd name="connsiteX130" fmla="*/ 532264 w 4260301"/>
              <a:gd name="connsiteY130" fmla="*/ 1948188 h 3026911"/>
              <a:gd name="connsiteX131" fmla="*/ 443757 w 4260301"/>
              <a:gd name="connsiteY131" fmla="*/ 2032037 h 3026911"/>
              <a:gd name="connsiteX132" fmla="*/ 402498 w 4260301"/>
              <a:gd name="connsiteY132" fmla="*/ 2063314 h 3026911"/>
              <a:gd name="connsiteX133" fmla="*/ 343936 w 4260301"/>
              <a:gd name="connsiteY133" fmla="*/ 2074294 h 3026911"/>
              <a:gd name="connsiteX134" fmla="*/ 340609 w 4260301"/>
              <a:gd name="connsiteY134" fmla="*/ 2030706 h 3026911"/>
              <a:gd name="connsiteX135" fmla="*/ 350591 w 4260301"/>
              <a:gd name="connsiteY135" fmla="*/ 1999762 h 3026911"/>
              <a:gd name="connsiteX136" fmla="*/ 344934 w 4260301"/>
              <a:gd name="connsiteY136" fmla="*/ 1995436 h 3026911"/>
              <a:gd name="connsiteX137" fmla="*/ 210510 w 4260301"/>
              <a:gd name="connsiteY137" fmla="*/ 2028377 h 3026911"/>
              <a:gd name="connsiteX138" fmla="*/ 192875 w 4260301"/>
              <a:gd name="connsiteY138" fmla="*/ 2028709 h 3026911"/>
              <a:gd name="connsiteX139" fmla="*/ 137974 w 4260301"/>
              <a:gd name="connsiteY139" fmla="*/ 2015067 h 3026911"/>
              <a:gd name="connsiteX140" fmla="*/ 126328 w 4260301"/>
              <a:gd name="connsiteY140" fmla="*/ 1999096 h 3026911"/>
              <a:gd name="connsiteX141" fmla="*/ 136643 w 4260301"/>
              <a:gd name="connsiteY141" fmla="*/ 1693313 h 3026911"/>
              <a:gd name="connsiteX142" fmla="*/ 121004 w 4260301"/>
              <a:gd name="connsiteY142" fmla="*/ 1615121 h 3026911"/>
              <a:gd name="connsiteX143" fmla="*/ 95051 w 4260301"/>
              <a:gd name="connsiteY143" fmla="*/ 1582513 h 3026911"/>
              <a:gd name="connsiteX144" fmla="*/ 90060 w 4260301"/>
              <a:gd name="connsiteY144" fmla="*/ 1534932 h 3026911"/>
              <a:gd name="connsiteX145" fmla="*/ 88396 w 4260301"/>
              <a:gd name="connsiteY145" fmla="*/ 1479032 h 3026911"/>
              <a:gd name="connsiteX146" fmla="*/ 85402 w 4260301"/>
              <a:gd name="connsiteY146" fmla="*/ 1363241 h 3026911"/>
              <a:gd name="connsiteX147" fmla="*/ 87065 w 4260301"/>
              <a:gd name="connsiteY147" fmla="*/ 1255435 h 3026911"/>
              <a:gd name="connsiteX148" fmla="*/ 107030 w 4260301"/>
              <a:gd name="connsiteY148" fmla="*/ 1096388 h 3026911"/>
              <a:gd name="connsiteX149" fmla="*/ 98046 w 4260301"/>
              <a:gd name="connsiteY149" fmla="*/ 1063447 h 3026911"/>
              <a:gd name="connsiteX150" fmla="*/ 17524 w 4260301"/>
              <a:gd name="connsiteY150" fmla="*/ 959967 h 3026911"/>
              <a:gd name="connsiteX151" fmla="*/ 5546 w 4260301"/>
              <a:gd name="connsiteY151" fmla="*/ 927026 h 3026911"/>
              <a:gd name="connsiteX152" fmla="*/ 887 w 4260301"/>
              <a:gd name="connsiteY152" fmla="*/ 856154 h 3026911"/>
              <a:gd name="connsiteX153" fmla="*/ 887 w 4260301"/>
              <a:gd name="connsiteY153" fmla="*/ 855821 h 3026911"/>
              <a:gd name="connsiteX154" fmla="*/ 887 w 4260301"/>
              <a:gd name="connsiteY154" fmla="*/ 816891 h 3026911"/>
              <a:gd name="connsiteX155" fmla="*/ 25842 w 4260301"/>
              <a:gd name="connsiteY155" fmla="*/ 784949 h 3026911"/>
              <a:gd name="connsiteX156" fmla="*/ 34161 w 4260301"/>
              <a:gd name="connsiteY156" fmla="*/ 788609 h 3026911"/>
              <a:gd name="connsiteX157" fmla="*/ 151616 w 4260301"/>
              <a:gd name="connsiteY157" fmla="*/ 870462 h 3026911"/>
              <a:gd name="connsiteX158" fmla="*/ 158603 w 4260301"/>
              <a:gd name="connsiteY158" fmla="*/ 868132 h 3026911"/>
              <a:gd name="connsiteX159" fmla="*/ 178567 w 4260301"/>
              <a:gd name="connsiteY159" fmla="*/ 811900 h 3026911"/>
              <a:gd name="connsiteX160" fmla="*/ 198199 w 4260301"/>
              <a:gd name="connsiteY160" fmla="*/ 764985 h 3026911"/>
              <a:gd name="connsiteX161" fmla="*/ 216499 w 4260301"/>
              <a:gd name="connsiteY161" fmla="*/ 757997 h 3026911"/>
              <a:gd name="connsiteX162" fmla="*/ 275060 w 4260301"/>
              <a:gd name="connsiteY162" fmla="*/ 754005 h 3026911"/>
              <a:gd name="connsiteX163" fmla="*/ 338280 w 4260301"/>
              <a:gd name="connsiteY163" fmla="*/ 779625 h 3026911"/>
              <a:gd name="connsiteX164" fmla="*/ 370222 w 4260301"/>
              <a:gd name="connsiteY164" fmla="*/ 791936 h 3026911"/>
              <a:gd name="connsiteX165" fmla="*/ 394179 w 4260301"/>
              <a:gd name="connsiteY165" fmla="*/ 802917 h 3026911"/>
              <a:gd name="connsiteX166" fmla="*/ 410150 w 4260301"/>
              <a:gd name="connsiteY166" fmla="*/ 802251 h 3026911"/>
              <a:gd name="connsiteX167" fmla="*/ 417471 w 4260301"/>
              <a:gd name="connsiteY167" fmla="*/ 794931 h 3026911"/>
              <a:gd name="connsiteX168" fmla="*/ 460061 w 4260301"/>
              <a:gd name="connsiteY168" fmla="*/ 738366 h 3026911"/>
              <a:gd name="connsiteX169" fmla="*/ 515294 w 4260301"/>
              <a:gd name="connsiteY169" fmla="*/ 669157 h 3026911"/>
              <a:gd name="connsiteX170" fmla="*/ 584503 w 4260301"/>
              <a:gd name="connsiteY170" fmla="*/ 607602 h 3026911"/>
              <a:gd name="connsiteX171" fmla="*/ 742219 w 4260301"/>
              <a:gd name="connsiteY171" fmla="*/ 473177 h 3026911"/>
              <a:gd name="connsiteX172" fmla="*/ 875313 w 4260301"/>
              <a:gd name="connsiteY172" fmla="*/ 378015 h 3026911"/>
              <a:gd name="connsiteX173" fmla="*/ 1056986 w 4260301"/>
              <a:gd name="connsiteY173" fmla="*/ 307808 h 3026911"/>
              <a:gd name="connsiteX174" fmla="*/ 1434639 w 4260301"/>
              <a:gd name="connsiteY174" fmla="*/ 171387 h 3026911"/>
              <a:gd name="connsiteX175" fmla="*/ 1582706 w 4260301"/>
              <a:gd name="connsiteY175" fmla="*/ 126801 h 3026911"/>
              <a:gd name="connsiteX176" fmla="*/ 1772364 w 4260301"/>
              <a:gd name="connsiteY176" fmla="*/ 131126 h 3026911"/>
              <a:gd name="connsiteX177" fmla="*/ 1978659 w 4260301"/>
              <a:gd name="connsiteY177" fmla="*/ 146765 h 3026911"/>
              <a:gd name="connsiteX178" fmla="*/ 2098111 w 4260301"/>
              <a:gd name="connsiteY178" fmla="*/ 143770 h 3026911"/>
              <a:gd name="connsiteX179" fmla="*/ 2221223 w 4260301"/>
              <a:gd name="connsiteY179" fmla="*/ 108500 h 3026911"/>
              <a:gd name="connsiteX180" fmla="*/ 2394245 w 4260301"/>
              <a:gd name="connsiteY180" fmla="*/ 61585 h 3026911"/>
              <a:gd name="connsiteX181" fmla="*/ 2596547 w 4260301"/>
              <a:gd name="connsiteY181" fmla="*/ 28977 h 3026911"/>
              <a:gd name="connsiteX182" fmla="*/ 2688049 w 4260301"/>
              <a:gd name="connsiteY182" fmla="*/ 13005 h 3026911"/>
              <a:gd name="connsiteX183" fmla="*/ 2785207 w 4260301"/>
              <a:gd name="connsiteY183" fmla="*/ 362 h 3026911"/>
              <a:gd name="connsiteX184" fmla="*/ 2983517 w 4260301"/>
              <a:gd name="connsiteY184" fmla="*/ 18329 h 3026911"/>
              <a:gd name="connsiteX185" fmla="*/ 3080010 w 4260301"/>
              <a:gd name="connsiteY185" fmla="*/ 29975 h 3026911"/>
              <a:gd name="connsiteX186" fmla="*/ 3173508 w 4260301"/>
              <a:gd name="connsiteY186" fmla="*/ 40955 h 3026911"/>
              <a:gd name="connsiteX187" fmla="*/ 3299282 w 4260301"/>
              <a:gd name="connsiteY187" fmla="*/ 66243 h 3026911"/>
              <a:gd name="connsiteX188" fmla="*/ 3416737 w 4260301"/>
              <a:gd name="connsiteY188" fmla="*/ 135119 h 3026911"/>
              <a:gd name="connsiteX189" fmla="*/ 3593752 w 4260301"/>
              <a:gd name="connsiteY189" fmla="*/ 242925 h 3026911"/>
              <a:gd name="connsiteX190" fmla="*/ 3740155 w 4260301"/>
              <a:gd name="connsiteY190" fmla="*/ 334094 h 3026911"/>
              <a:gd name="connsiteX191" fmla="*/ 3878239 w 4260301"/>
              <a:gd name="connsiteY191" fmla="*/ 460866 h 3026911"/>
              <a:gd name="connsiteX192" fmla="*/ 4008338 w 4260301"/>
              <a:gd name="connsiteY192" fmla="*/ 585308 h 3026911"/>
              <a:gd name="connsiteX193" fmla="*/ 4062241 w 4260301"/>
              <a:gd name="connsiteY193" fmla="*/ 643204 h 3026911"/>
              <a:gd name="connsiteX194" fmla="*/ 4099175 w 4260301"/>
              <a:gd name="connsiteY194" fmla="*/ 716406 h 3026911"/>
              <a:gd name="connsiteX195" fmla="*/ 4183024 w 4260301"/>
              <a:gd name="connsiteY195" fmla="*/ 905066 h 3026911"/>
              <a:gd name="connsiteX196" fmla="*/ 4239256 w 4260301"/>
              <a:gd name="connsiteY196" fmla="*/ 1059455 h 3026911"/>
              <a:gd name="connsiteX197" fmla="*/ 4244247 w 4260301"/>
              <a:gd name="connsiteY197" fmla="*/ 1145633 h 3026911"/>
              <a:gd name="connsiteX198" fmla="*/ 4250902 w 4260301"/>
              <a:gd name="connsiteY198" fmla="*/ 1242126 h 3026911"/>
              <a:gd name="connsiteX199" fmla="*/ 4258887 w 4260301"/>
              <a:gd name="connsiteY199" fmla="*/ 1329635 h 3026911"/>
              <a:gd name="connsiteX200" fmla="*/ 4259885 w 4260301"/>
              <a:gd name="connsiteY200" fmla="*/ 1356254 h 3026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4260301" h="3026911">
                <a:moveTo>
                  <a:pt x="4259885" y="1356254"/>
                </a:moveTo>
                <a:cubicBezTo>
                  <a:pt x="4256891" y="1406829"/>
                  <a:pt x="4242916" y="1454077"/>
                  <a:pt x="4229607" y="1503322"/>
                </a:cubicBezTo>
                <a:cubicBezTo>
                  <a:pt x="4195335" y="1630759"/>
                  <a:pt x="4167053" y="1759860"/>
                  <a:pt x="4127790" y="1885966"/>
                </a:cubicBezTo>
                <a:cubicBezTo>
                  <a:pt x="4115812" y="1924231"/>
                  <a:pt x="4104499" y="1964159"/>
                  <a:pt x="4088194" y="2000760"/>
                </a:cubicBezTo>
                <a:cubicBezTo>
                  <a:pt x="4079211" y="2021057"/>
                  <a:pt x="4071890" y="2042351"/>
                  <a:pt x="4068563" y="2064312"/>
                </a:cubicBezTo>
                <a:cubicBezTo>
                  <a:pt x="4064903" y="2087271"/>
                  <a:pt x="4067232" y="2110562"/>
                  <a:pt x="4066899" y="2133521"/>
                </a:cubicBezTo>
                <a:cubicBezTo>
                  <a:pt x="4066567" y="2185427"/>
                  <a:pt x="4066234" y="2237001"/>
                  <a:pt x="4065236" y="2288908"/>
                </a:cubicBezTo>
                <a:cubicBezTo>
                  <a:pt x="4064570" y="2320517"/>
                  <a:pt x="4058581" y="2351462"/>
                  <a:pt x="4057916" y="2382739"/>
                </a:cubicBezTo>
                <a:cubicBezTo>
                  <a:pt x="4057250" y="2420005"/>
                  <a:pt x="4065901" y="2454609"/>
                  <a:pt x="4074552" y="2490545"/>
                </a:cubicBezTo>
                <a:cubicBezTo>
                  <a:pt x="4083869" y="2529142"/>
                  <a:pt x="4094184" y="2567739"/>
                  <a:pt x="4103168" y="2606336"/>
                </a:cubicBezTo>
                <a:cubicBezTo>
                  <a:pt x="4112484" y="2645599"/>
                  <a:pt x="4126126" y="2683863"/>
                  <a:pt x="4120803" y="2725455"/>
                </a:cubicBezTo>
                <a:cubicBezTo>
                  <a:pt x="4118473" y="2742757"/>
                  <a:pt x="4116477" y="2761057"/>
                  <a:pt x="4115812" y="2778692"/>
                </a:cubicBezTo>
                <a:cubicBezTo>
                  <a:pt x="4115479" y="2795329"/>
                  <a:pt x="4119139" y="2811966"/>
                  <a:pt x="4109490" y="2826939"/>
                </a:cubicBezTo>
                <a:cubicBezTo>
                  <a:pt x="4100506" y="2840581"/>
                  <a:pt x="4084867" y="2845239"/>
                  <a:pt x="4071558" y="2852892"/>
                </a:cubicBezTo>
                <a:cubicBezTo>
                  <a:pt x="4052592" y="2863207"/>
                  <a:pt x="4033959" y="2874187"/>
                  <a:pt x="4014993" y="2884835"/>
                </a:cubicBezTo>
                <a:cubicBezTo>
                  <a:pt x="3977394" y="2906130"/>
                  <a:pt x="3940128" y="2927425"/>
                  <a:pt x="3902196" y="2948387"/>
                </a:cubicBezTo>
                <a:cubicBezTo>
                  <a:pt x="3891881" y="2954043"/>
                  <a:pt x="3880901" y="2958036"/>
                  <a:pt x="3869256" y="2960033"/>
                </a:cubicBezTo>
                <a:cubicBezTo>
                  <a:pt x="3775092" y="2977002"/>
                  <a:pt x="3680928" y="2993306"/>
                  <a:pt x="3586764" y="3009610"/>
                </a:cubicBezTo>
                <a:cubicBezTo>
                  <a:pt x="3576116" y="3011606"/>
                  <a:pt x="3564804" y="3013270"/>
                  <a:pt x="3554156" y="3012272"/>
                </a:cubicBezTo>
                <a:cubicBezTo>
                  <a:pt x="3526539" y="3008944"/>
                  <a:pt x="3498590" y="3006615"/>
                  <a:pt x="3472304" y="2998962"/>
                </a:cubicBezTo>
                <a:cubicBezTo>
                  <a:pt x="3447016" y="2991975"/>
                  <a:pt x="3420730" y="2983989"/>
                  <a:pt x="3397106" y="2971345"/>
                </a:cubicBezTo>
                <a:cubicBezTo>
                  <a:pt x="3384794" y="2964691"/>
                  <a:pt x="3373481" y="2956705"/>
                  <a:pt x="3363167" y="2947056"/>
                </a:cubicBezTo>
                <a:cubicBezTo>
                  <a:pt x="3353850" y="2938405"/>
                  <a:pt x="3340874" y="2926094"/>
                  <a:pt x="3335550" y="2914448"/>
                </a:cubicBezTo>
                <a:cubicBezTo>
                  <a:pt x="3332222" y="2907460"/>
                  <a:pt x="3332888" y="2898809"/>
                  <a:pt x="3336881" y="2892487"/>
                </a:cubicBezTo>
                <a:cubicBezTo>
                  <a:pt x="3342537" y="2883171"/>
                  <a:pt x="3354516" y="2881840"/>
                  <a:pt x="3362834" y="2875851"/>
                </a:cubicBezTo>
                <a:cubicBezTo>
                  <a:pt x="3374812" y="2867532"/>
                  <a:pt x="3385460" y="2857550"/>
                  <a:pt x="3396440" y="2847568"/>
                </a:cubicBezTo>
                <a:cubicBezTo>
                  <a:pt x="3430712" y="2815959"/>
                  <a:pt x="3473967" y="2805977"/>
                  <a:pt x="3516890" y="2797326"/>
                </a:cubicBezTo>
                <a:cubicBezTo>
                  <a:pt x="3532528" y="2793998"/>
                  <a:pt x="3548167" y="2792667"/>
                  <a:pt x="3564138" y="2792002"/>
                </a:cubicBezTo>
                <a:cubicBezTo>
                  <a:pt x="3572124" y="2791669"/>
                  <a:pt x="3580109" y="2791336"/>
                  <a:pt x="3588095" y="2791003"/>
                </a:cubicBezTo>
                <a:cubicBezTo>
                  <a:pt x="3594417" y="2790671"/>
                  <a:pt x="3602403" y="2792335"/>
                  <a:pt x="3608392" y="2790671"/>
                </a:cubicBezTo>
                <a:cubicBezTo>
                  <a:pt x="3621701" y="2787011"/>
                  <a:pt x="3616710" y="2764385"/>
                  <a:pt x="3613716" y="2754403"/>
                </a:cubicBezTo>
                <a:cubicBezTo>
                  <a:pt x="3609723" y="2739763"/>
                  <a:pt x="3623032" y="2729115"/>
                  <a:pt x="3609390" y="2722460"/>
                </a:cubicBezTo>
                <a:cubicBezTo>
                  <a:pt x="3597079" y="2716471"/>
                  <a:pt x="3587429" y="2705158"/>
                  <a:pt x="3575451" y="2698503"/>
                </a:cubicBezTo>
                <a:cubicBezTo>
                  <a:pt x="3550829" y="2684861"/>
                  <a:pt x="3538850" y="2665895"/>
                  <a:pt x="3541179" y="2636948"/>
                </a:cubicBezTo>
                <a:cubicBezTo>
                  <a:pt x="3542510" y="2619313"/>
                  <a:pt x="3538518" y="2601678"/>
                  <a:pt x="3538185" y="2584043"/>
                </a:cubicBezTo>
                <a:cubicBezTo>
                  <a:pt x="3537852" y="2558090"/>
                  <a:pt x="3526206" y="2535464"/>
                  <a:pt x="3535523" y="2512172"/>
                </a:cubicBezTo>
                <a:cubicBezTo>
                  <a:pt x="3537519" y="2507514"/>
                  <a:pt x="3531197" y="2503521"/>
                  <a:pt x="3527870" y="2507514"/>
                </a:cubicBezTo>
                <a:cubicBezTo>
                  <a:pt x="3527870" y="2507514"/>
                  <a:pt x="3527870" y="2507514"/>
                  <a:pt x="3527870" y="2507514"/>
                </a:cubicBezTo>
                <a:cubicBezTo>
                  <a:pt x="3467645" y="2576723"/>
                  <a:pt x="3397106" y="2657244"/>
                  <a:pt x="3317582" y="2750077"/>
                </a:cubicBezTo>
                <a:cubicBezTo>
                  <a:pt x="3310595" y="2758396"/>
                  <a:pt x="3305604" y="2769709"/>
                  <a:pt x="3302942" y="2780689"/>
                </a:cubicBezTo>
                <a:cubicBezTo>
                  <a:pt x="3290631" y="2834924"/>
                  <a:pt x="3288967" y="2891822"/>
                  <a:pt x="3253697" y="2939070"/>
                </a:cubicBezTo>
                <a:cubicBezTo>
                  <a:pt x="3241053" y="2955707"/>
                  <a:pt x="3235730" y="2980329"/>
                  <a:pt x="3220091" y="2991310"/>
                </a:cubicBezTo>
                <a:cubicBezTo>
                  <a:pt x="3204452" y="3002290"/>
                  <a:pt x="3179830" y="2999961"/>
                  <a:pt x="3158868" y="3003953"/>
                </a:cubicBezTo>
                <a:cubicBezTo>
                  <a:pt x="3117276" y="3011606"/>
                  <a:pt x="3075352" y="3019259"/>
                  <a:pt x="3033760" y="3026912"/>
                </a:cubicBezTo>
                <a:cubicBezTo>
                  <a:pt x="3033427" y="3026912"/>
                  <a:pt x="3033094" y="3026912"/>
                  <a:pt x="3032762" y="3026912"/>
                </a:cubicBezTo>
                <a:lnTo>
                  <a:pt x="2940261" y="3026912"/>
                </a:lnTo>
                <a:cubicBezTo>
                  <a:pt x="2939929" y="3026912"/>
                  <a:pt x="2939929" y="3026912"/>
                  <a:pt x="2939596" y="3026912"/>
                </a:cubicBezTo>
                <a:cubicBezTo>
                  <a:pt x="2932609" y="3026247"/>
                  <a:pt x="2925621" y="3024916"/>
                  <a:pt x="2918634" y="3024583"/>
                </a:cubicBezTo>
                <a:cubicBezTo>
                  <a:pt x="2848094" y="3023252"/>
                  <a:pt x="2777887" y="3019925"/>
                  <a:pt x="2707347" y="3021256"/>
                </a:cubicBezTo>
                <a:cubicBezTo>
                  <a:pt x="2657770" y="3021921"/>
                  <a:pt x="2609856" y="3014268"/>
                  <a:pt x="2563606" y="2999295"/>
                </a:cubicBezTo>
                <a:cubicBezTo>
                  <a:pt x="2546970" y="2993971"/>
                  <a:pt x="2526340" y="2976336"/>
                  <a:pt x="2522680" y="2960698"/>
                </a:cubicBezTo>
                <a:cubicBezTo>
                  <a:pt x="2516025" y="2933414"/>
                  <a:pt x="2516358" y="2901804"/>
                  <a:pt x="2542977" y="2880176"/>
                </a:cubicBezTo>
                <a:cubicBezTo>
                  <a:pt x="2545971" y="2877847"/>
                  <a:pt x="2547302" y="2873522"/>
                  <a:pt x="2550297" y="2871193"/>
                </a:cubicBezTo>
                <a:cubicBezTo>
                  <a:pt x="2558283" y="2865869"/>
                  <a:pt x="2565935" y="2859547"/>
                  <a:pt x="2574919" y="2857550"/>
                </a:cubicBezTo>
                <a:cubicBezTo>
                  <a:pt x="2595216" y="2852892"/>
                  <a:pt x="2616844" y="2851894"/>
                  <a:pt x="2637141" y="2846903"/>
                </a:cubicBezTo>
                <a:cubicBezTo>
                  <a:pt x="2689380" y="2834259"/>
                  <a:pt x="2737959" y="2812964"/>
                  <a:pt x="2780549" y="2780023"/>
                </a:cubicBezTo>
                <a:cubicBezTo>
                  <a:pt x="2786538" y="2775365"/>
                  <a:pt x="2792195" y="2768045"/>
                  <a:pt x="2793858" y="2761057"/>
                </a:cubicBezTo>
                <a:cubicBezTo>
                  <a:pt x="2801844" y="2727451"/>
                  <a:pt x="2808166" y="2693512"/>
                  <a:pt x="2816152" y="2659906"/>
                </a:cubicBezTo>
                <a:cubicBezTo>
                  <a:pt x="2820144" y="2643270"/>
                  <a:pt x="2818481" y="2625967"/>
                  <a:pt x="2811161" y="2610662"/>
                </a:cubicBezTo>
                <a:cubicBezTo>
                  <a:pt x="2795855" y="2578386"/>
                  <a:pt x="2792860" y="2544780"/>
                  <a:pt x="2793526" y="2508845"/>
                </a:cubicBezTo>
                <a:cubicBezTo>
                  <a:pt x="2794857" y="2418341"/>
                  <a:pt x="2810162" y="2328836"/>
                  <a:pt x="2817815" y="2238998"/>
                </a:cubicBezTo>
                <a:cubicBezTo>
                  <a:pt x="2822806" y="2181435"/>
                  <a:pt x="2838777" y="2128530"/>
                  <a:pt x="2862734" y="2076956"/>
                </a:cubicBezTo>
                <a:cubicBezTo>
                  <a:pt x="2873049" y="2054663"/>
                  <a:pt x="2888022" y="2017396"/>
                  <a:pt x="2896341" y="1994105"/>
                </a:cubicBezTo>
                <a:cubicBezTo>
                  <a:pt x="2907654" y="1962495"/>
                  <a:pt x="2918301" y="1930553"/>
                  <a:pt x="2929614" y="1897945"/>
                </a:cubicBezTo>
                <a:cubicBezTo>
                  <a:pt x="2930612" y="1895283"/>
                  <a:pt x="2928616" y="1892288"/>
                  <a:pt x="2925954" y="1891956"/>
                </a:cubicBezTo>
                <a:cubicBezTo>
                  <a:pt x="2922959" y="1891623"/>
                  <a:pt x="2920630" y="1891290"/>
                  <a:pt x="2918301" y="1891290"/>
                </a:cubicBezTo>
                <a:cubicBezTo>
                  <a:pt x="2867393" y="1890625"/>
                  <a:pt x="2816152" y="1885966"/>
                  <a:pt x="2765243" y="1889959"/>
                </a:cubicBezTo>
                <a:cubicBezTo>
                  <a:pt x="2711340" y="1894285"/>
                  <a:pt x="2661098" y="1884636"/>
                  <a:pt x="2612186" y="1865337"/>
                </a:cubicBezTo>
                <a:cubicBezTo>
                  <a:pt x="2605198" y="1862675"/>
                  <a:pt x="2593553" y="1858682"/>
                  <a:pt x="2586232" y="1856353"/>
                </a:cubicBezTo>
                <a:cubicBezTo>
                  <a:pt x="2542644" y="1842046"/>
                  <a:pt x="2498723" y="1827738"/>
                  <a:pt x="2453804" y="1813098"/>
                </a:cubicBezTo>
                <a:cubicBezTo>
                  <a:pt x="2450809" y="1812100"/>
                  <a:pt x="2447815" y="1814429"/>
                  <a:pt x="2447815" y="1817423"/>
                </a:cubicBezTo>
                <a:cubicBezTo>
                  <a:pt x="2447815" y="1818754"/>
                  <a:pt x="2447815" y="1820085"/>
                  <a:pt x="2447815" y="1821083"/>
                </a:cubicBezTo>
                <a:cubicBezTo>
                  <a:pt x="2453804" y="1914582"/>
                  <a:pt x="2460459" y="2008080"/>
                  <a:pt x="2465783" y="2101578"/>
                </a:cubicBezTo>
                <a:cubicBezTo>
                  <a:pt x="2467114" y="2123871"/>
                  <a:pt x="2467114" y="2147163"/>
                  <a:pt x="2462788" y="2169123"/>
                </a:cubicBezTo>
                <a:cubicBezTo>
                  <a:pt x="2452806" y="2219699"/>
                  <a:pt x="2435504" y="2268944"/>
                  <a:pt x="2428849" y="2319852"/>
                </a:cubicBezTo>
                <a:cubicBezTo>
                  <a:pt x="2418202" y="2399375"/>
                  <a:pt x="2414209" y="2479897"/>
                  <a:pt x="2406889" y="2560086"/>
                </a:cubicBezTo>
                <a:cubicBezTo>
                  <a:pt x="2406223" y="2569070"/>
                  <a:pt x="2402896" y="2578719"/>
                  <a:pt x="2397572" y="2585707"/>
                </a:cubicBezTo>
                <a:cubicBezTo>
                  <a:pt x="2344002" y="2660572"/>
                  <a:pt x="2290764" y="2735437"/>
                  <a:pt x="2235198" y="2808971"/>
                </a:cubicBezTo>
                <a:cubicBezTo>
                  <a:pt x="2202590" y="2851894"/>
                  <a:pt x="2172644" y="2894817"/>
                  <a:pt x="2163993" y="2949052"/>
                </a:cubicBezTo>
                <a:cubicBezTo>
                  <a:pt x="2163660" y="2950051"/>
                  <a:pt x="2163660" y="2951381"/>
                  <a:pt x="2162994" y="2952047"/>
                </a:cubicBezTo>
                <a:cubicBezTo>
                  <a:pt x="2159334" y="2955374"/>
                  <a:pt x="2155674" y="2960698"/>
                  <a:pt x="2151681" y="2961363"/>
                </a:cubicBezTo>
                <a:cubicBezTo>
                  <a:pt x="2129388" y="2965024"/>
                  <a:pt x="2106762" y="2969349"/>
                  <a:pt x="2084136" y="2970347"/>
                </a:cubicBezTo>
                <a:cubicBezTo>
                  <a:pt x="1976663" y="2975006"/>
                  <a:pt x="1869190" y="2978998"/>
                  <a:pt x="1761717" y="2982991"/>
                </a:cubicBezTo>
                <a:cubicBezTo>
                  <a:pt x="1754064" y="2983324"/>
                  <a:pt x="1746078" y="2983324"/>
                  <a:pt x="1738426" y="2981993"/>
                </a:cubicBezTo>
                <a:cubicBezTo>
                  <a:pt x="1704154" y="2976004"/>
                  <a:pt x="1669550" y="2969682"/>
                  <a:pt x="1635611" y="2962362"/>
                </a:cubicBezTo>
                <a:cubicBezTo>
                  <a:pt x="1628623" y="2960698"/>
                  <a:pt x="1620305" y="2955374"/>
                  <a:pt x="1616645" y="2949385"/>
                </a:cubicBezTo>
                <a:cubicBezTo>
                  <a:pt x="1602670" y="2927425"/>
                  <a:pt x="1592688" y="2916112"/>
                  <a:pt x="1579046" y="2893818"/>
                </a:cubicBezTo>
                <a:cubicBezTo>
                  <a:pt x="1573722" y="2885167"/>
                  <a:pt x="1574720" y="2857550"/>
                  <a:pt x="1580709" y="2849565"/>
                </a:cubicBezTo>
                <a:cubicBezTo>
                  <a:pt x="1616977" y="2803980"/>
                  <a:pt x="1660898" y="2779358"/>
                  <a:pt x="1706816" y="2744421"/>
                </a:cubicBezTo>
                <a:cubicBezTo>
                  <a:pt x="1712472" y="2740095"/>
                  <a:pt x="1720790" y="2737766"/>
                  <a:pt x="1728111" y="2736768"/>
                </a:cubicBezTo>
                <a:cubicBezTo>
                  <a:pt x="1782679" y="2727784"/>
                  <a:pt x="1837580" y="2719133"/>
                  <a:pt x="1892481" y="2711147"/>
                </a:cubicBezTo>
                <a:cubicBezTo>
                  <a:pt x="1903794" y="2709484"/>
                  <a:pt x="1908453" y="2705158"/>
                  <a:pt x="1911114" y="2694511"/>
                </a:cubicBezTo>
                <a:cubicBezTo>
                  <a:pt x="1926420" y="2638279"/>
                  <a:pt x="1942724" y="2582046"/>
                  <a:pt x="1957365" y="2525814"/>
                </a:cubicBezTo>
                <a:cubicBezTo>
                  <a:pt x="1960026" y="2515500"/>
                  <a:pt x="1959028" y="2504852"/>
                  <a:pt x="1955035" y="2495203"/>
                </a:cubicBezTo>
                <a:cubicBezTo>
                  <a:pt x="1894478" y="2358449"/>
                  <a:pt x="1833255" y="2222028"/>
                  <a:pt x="1772364" y="2085274"/>
                </a:cubicBezTo>
                <a:cubicBezTo>
                  <a:pt x="1770035" y="2079951"/>
                  <a:pt x="1767373" y="2074627"/>
                  <a:pt x="1765044" y="2068970"/>
                </a:cubicBezTo>
                <a:cubicBezTo>
                  <a:pt x="1764046" y="2066974"/>
                  <a:pt x="1761717" y="2065976"/>
                  <a:pt x="1759388" y="2066641"/>
                </a:cubicBezTo>
                <a:cubicBezTo>
                  <a:pt x="1754397" y="2067972"/>
                  <a:pt x="1750404" y="2069303"/>
                  <a:pt x="1746078" y="2070634"/>
                </a:cubicBezTo>
                <a:cubicBezTo>
                  <a:pt x="1640934" y="2101578"/>
                  <a:pt x="1535790" y="2132855"/>
                  <a:pt x="1430314" y="2162801"/>
                </a:cubicBezTo>
                <a:cubicBezTo>
                  <a:pt x="1382400" y="2176444"/>
                  <a:pt x="1334486" y="2191749"/>
                  <a:pt x="1285241" y="2199069"/>
                </a:cubicBezTo>
                <a:cubicBezTo>
                  <a:pt x="1204720" y="2210715"/>
                  <a:pt x="1123200" y="2217702"/>
                  <a:pt x="1042013" y="2224357"/>
                </a:cubicBezTo>
                <a:cubicBezTo>
                  <a:pt x="1004414" y="2227684"/>
                  <a:pt x="970142" y="2237334"/>
                  <a:pt x="937201" y="2256632"/>
                </a:cubicBezTo>
                <a:cubicBezTo>
                  <a:pt x="868658" y="2296228"/>
                  <a:pt x="798119" y="2332496"/>
                  <a:pt x="728910" y="2370760"/>
                </a:cubicBezTo>
                <a:cubicBezTo>
                  <a:pt x="716599" y="2377415"/>
                  <a:pt x="705951" y="2387397"/>
                  <a:pt x="695304" y="2397046"/>
                </a:cubicBezTo>
                <a:cubicBezTo>
                  <a:pt x="671680" y="2418009"/>
                  <a:pt x="646724" y="2425994"/>
                  <a:pt x="631751" y="2453944"/>
                </a:cubicBezTo>
                <a:cubicBezTo>
                  <a:pt x="624099" y="2467919"/>
                  <a:pt x="607462" y="2496201"/>
                  <a:pt x="602804" y="2511507"/>
                </a:cubicBezTo>
                <a:cubicBezTo>
                  <a:pt x="599143" y="2524151"/>
                  <a:pt x="583838" y="2546444"/>
                  <a:pt x="560546" y="2549106"/>
                </a:cubicBezTo>
                <a:cubicBezTo>
                  <a:pt x="545906" y="2550770"/>
                  <a:pt x="497659" y="2573063"/>
                  <a:pt x="483019" y="2573395"/>
                </a:cubicBezTo>
                <a:cubicBezTo>
                  <a:pt x="454071" y="2574394"/>
                  <a:pt x="430114" y="2564079"/>
                  <a:pt x="425789" y="2529474"/>
                </a:cubicBezTo>
                <a:cubicBezTo>
                  <a:pt x="424125" y="2517163"/>
                  <a:pt x="424125" y="2504187"/>
                  <a:pt x="423460" y="2491543"/>
                </a:cubicBezTo>
                <a:cubicBezTo>
                  <a:pt x="422129" y="2465922"/>
                  <a:pt x="420798" y="2440634"/>
                  <a:pt x="419467" y="2415014"/>
                </a:cubicBezTo>
                <a:cubicBezTo>
                  <a:pt x="416805" y="2364106"/>
                  <a:pt x="414143" y="2312865"/>
                  <a:pt x="411814" y="2261956"/>
                </a:cubicBezTo>
                <a:cubicBezTo>
                  <a:pt x="411481" y="2255967"/>
                  <a:pt x="413810" y="2248980"/>
                  <a:pt x="417138" y="2243656"/>
                </a:cubicBezTo>
                <a:cubicBezTo>
                  <a:pt x="447749" y="2192082"/>
                  <a:pt x="478361" y="2140841"/>
                  <a:pt x="509638" y="2089600"/>
                </a:cubicBezTo>
                <a:cubicBezTo>
                  <a:pt x="513298" y="2083943"/>
                  <a:pt x="518622" y="2078287"/>
                  <a:pt x="524611" y="2074960"/>
                </a:cubicBezTo>
                <a:cubicBezTo>
                  <a:pt x="716599" y="1969815"/>
                  <a:pt x="908586" y="1865004"/>
                  <a:pt x="1100241" y="1759527"/>
                </a:cubicBezTo>
                <a:cubicBezTo>
                  <a:pt x="1106230" y="1756200"/>
                  <a:pt x="1111887" y="1747882"/>
                  <a:pt x="1112885" y="1740894"/>
                </a:cubicBezTo>
                <a:cubicBezTo>
                  <a:pt x="1121536" y="1689653"/>
                  <a:pt x="1128191" y="1637747"/>
                  <a:pt x="1137175" y="1586506"/>
                </a:cubicBezTo>
                <a:cubicBezTo>
                  <a:pt x="1139171" y="1574860"/>
                  <a:pt x="1163461" y="1493007"/>
                  <a:pt x="1155808" y="1489347"/>
                </a:cubicBezTo>
                <a:cubicBezTo>
                  <a:pt x="1153479" y="1488349"/>
                  <a:pt x="1150817" y="1488682"/>
                  <a:pt x="1148155" y="1489347"/>
                </a:cubicBezTo>
                <a:cubicBezTo>
                  <a:pt x="1077948" y="1504986"/>
                  <a:pt x="1031032" y="1520292"/>
                  <a:pt x="960826" y="1536596"/>
                </a:cubicBezTo>
                <a:cubicBezTo>
                  <a:pt x="954171" y="1538259"/>
                  <a:pt x="963487" y="1541919"/>
                  <a:pt x="960160" y="1548241"/>
                </a:cubicBezTo>
                <a:cubicBezTo>
                  <a:pt x="940196" y="1586838"/>
                  <a:pt x="897273" y="1625436"/>
                  <a:pt x="877642" y="1664033"/>
                </a:cubicBezTo>
                <a:cubicBezTo>
                  <a:pt x="867660" y="1683664"/>
                  <a:pt x="858011" y="1689986"/>
                  <a:pt x="848029" y="1709617"/>
                </a:cubicBezTo>
                <a:cubicBezTo>
                  <a:pt x="841041" y="1723592"/>
                  <a:pt x="819413" y="1746218"/>
                  <a:pt x="805106" y="1754204"/>
                </a:cubicBezTo>
                <a:cubicBezTo>
                  <a:pt x="792462" y="1761191"/>
                  <a:pt x="775160" y="1758197"/>
                  <a:pt x="761185" y="1758862"/>
                </a:cubicBezTo>
                <a:cubicBezTo>
                  <a:pt x="743217" y="1759527"/>
                  <a:pt x="725250" y="1760526"/>
                  <a:pt x="707282" y="1761191"/>
                </a:cubicBezTo>
                <a:cubicBezTo>
                  <a:pt x="672012" y="1762855"/>
                  <a:pt x="636742" y="1777828"/>
                  <a:pt x="601473" y="1779159"/>
                </a:cubicBezTo>
                <a:cubicBezTo>
                  <a:pt x="590492" y="1779491"/>
                  <a:pt x="581176" y="1787144"/>
                  <a:pt x="578847" y="1798125"/>
                </a:cubicBezTo>
                <a:cubicBezTo>
                  <a:pt x="569197" y="1839716"/>
                  <a:pt x="558883" y="1881308"/>
                  <a:pt x="547570" y="1922567"/>
                </a:cubicBezTo>
                <a:cubicBezTo>
                  <a:pt x="544908" y="1932216"/>
                  <a:pt x="539584" y="1941200"/>
                  <a:pt x="532264" y="1948188"/>
                </a:cubicBezTo>
                <a:cubicBezTo>
                  <a:pt x="502983" y="1976470"/>
                  <a:pt x="471374" y="2002091"/>
                  <a:pt x="443757" y="2032037"/>
                </a:cubicBezTo>
                <a:cubicBezTo>
                  <a:pt x="431778" y="2045013"/>
                  <a:pt x="418136" y="2055661"/>
                  <a:pt x="402498" y="2063314"/>
                </a:cubicBezTo>
                <a:cubicBezTo>
                  <a:pt x="392183" y="2068305"/>
                  <a:pt x="354251" y="2083278"/>
                  <a:pt x="343936" y="2074294"/>
                </a:cubicBezTo>
                <a:cubicBezTo>
                  <a:pt x="335951" y="2067307"/>
                  <a:pt x="340609" y="2040688"/>
                  <a:pt x="340609" y="2030706"/>
                </a:cubicBezTo>
                <a:cubicBezTo>
                  <a:pt x="340609" y="2020391"/>
                  <a:pt x="350591" y="2010076"/>
                  <a:pt x="350591" y="1999762"/>
                </a:cubicBezTo>
                <a:cubicBezTo>
                  <a:pt x="350591" y="1996767"/>
                  <a:pt x="347929" y="1994438"/>
                  <a:pt x="344934" y="1995436"/>
                </a:cubicBezTo>
                <a:cubicBezTo>
                  <a:pt x="299350" y="2006749"/>
                  <a:pt x="255096" y="2017729"/>
                  <a:pt x="210510" y="2028377"/>
                </a:cubicBezTo>
                <a:cubicBezTo>
                  <a:pt x="204853" y="2029708"/>
                  <a:pt x="198531" y="2030040"/>
                  <a:pt x="192875" y="2028709"/>
                </a:cubicBezTo>
                <a:cubicBezTo>
                  <a:pt x="174575" y="2024717"/>
                  <a:pt x="156607" y="2018727"/>
                  <a:pt x="137974" y="2015067"/>
                </a:cubicBezTo>
                <a:cubicBezTo>
                  <a:pt x="127992" y="2013071"/>
                  <a:pt x="125995" y="2008080"/>
                  <a:pt x="126328" y="1999096"/>
                </a:cubicBezTo>
                <a:cubicBezTo>
                  <a:pt x="129655" y="1897279"/>
                  <a:pt x="130654" y="1795130"/>
                  <a:pt x="136643" y="1693313"/>
                </a:cubicBezTo>
                <a:cubicBezTo>
                  <a:pt x="138307" y="1666362"/>
                  <a:pt x="136310" y="1638412"/>
                  <a:pt x="121004" y="1615121"/>
                </a:cubicBezTo>
                <a:cubicBezTo>
                  <a:pt x="113019" y="1603142"/>
                  <a:pt x="101040" y="1595822"/>
                  <a:pt x="95051" y="1582513"/>
                </a:cubicBezTo>
                <a:cubicBezTo>
                  <a:pt x="88064" y="1566209"/>
                  <a:pt x="89395" y="1551901"/>
                  <a:pt x="90060" y="1534932"/>
                </a:cubicBezTo>
                <a:cubicBezTo>
                  <a:pt x="90726" y="1516631"/>
                  <a:pt x="88729" y="1497666"/>
                  <a:pt x="88396" y="1479032"/>
                </a:cubicBezTo>
                <a:cubicBezTo>
                  <a:pt x="87398" y="1440435"/>
                  <a:pt x="86067" y="1401838"/>
                  <a:pt x="85402" y="1363241"/>
                </a:cubicBezTo>
                <a:cubicBezTo>
                  <a:pt x="84736" y="1327306"/>
                  <a:pt x="83738" y="1291038"/>
                  <a:pt x="87065" y="1255435"/>
                </a:cubicBezTo>
                <a:cubicBezTo>
                  <a:pt x="91724" y="1202198"/>
                  <a:pt x="99709" y="1149293"/>
                  <a:pt x="107030" y="1096388"/>
                </a:cubicBezTo>
                <a:cubicBezTo>
                  <a:pt x="108693" y="1084742"/>
                  <a:pt x="105366" y="1072764"/>
                  <a:pt x="98046" y="1063447"/>
                </a:cubicBezTo>
                <a:cubicBezTo>
                  <a:pt x="70761" y="1029509"/>
                  <a:pt x="43477" y="995237"/>
                  <a:pt x="17524" y="959967"/>
                </a:cubicBezTo>
                <a:cubicBezTo>
                  <a:pt x="10869" y="950983"/>
                  <a:pt x="6877" y="938339"/>
                  <a:pt x="5546" y="927026"/>
                </a:cubicBezTo>
                <a:cubicBezTo>
                  <a:pt x="2551" y="903402"/>
                  <a:pt x="2218" y="879778"/>
                  <a:pt x="887" y="856154"/>
                </a:cubicBezTo>
                <a:cubicBezTo>
                  <a:pt x="887" y="856154"/>
                  <a:pt x="887" y="856154"/>
                  <a:pt x="887" y="855821"/>
                </a:cubicBezTo>
                <a:cubicBezTo>
                  <a:pt x="887" y="843177"/>
                  <a:pt x="-1109" y="829535"/>
                  <a:pt x="887" y="816891"/>
                </a:cubicBezTo>
                <a:cubicBezTo>
                  <a:pt x="2218" y="808573"/>
                  <a:pt x="15860" y="784283"/>
                  <a:pt x="25842" y="784949"/>
                </a:cubicBezTo>
                <a:cubicBezTo>
                  <a:pt x="28837" y="785282"/>
                  <a:pt x="31499" y="786945"/>
                  <a:pt x="34161" y="788609"/>
                </a:cubicBezTo>
                <a:cubicBezTo>
                  <a:pt x="73423" y="815893"/>
                  <a:pt x="112686" y="843177"/>
                  <a:pt x="151616" y="870462"/>
                </a:cubicBezTo>
                <a:cubicBezTo>
                  <a:pt x="153945" y="872125"/>
                  <a:pt x="157605" y="871127"/>
                  <a:pt x="158603" y="868132"/>
                </a:cubicBezTo>
                <a:cubicBezTo>
                  <a:pt x="165258" y="849499"/>
                  <a:pt x="171913" y="830533"/>
                  <a:pt x="178567" y="811900"/>
                </a:cubicBezTo>
                <a:cubicBezTo>
                  <a:pt x="183226" y="798924"/>
                  <a:pt x="186886" y="773303"/>
                  <a:pt x="198199" y="764985"/>
                </a:cubicBezTo>
                <a:cubicBezTo>
                  <a:pt x="203522" y="760992"/>
                  <a:pt x="210177" y="759328"/>
                  <a:pt x="216499" y="757997"/>
                </a:cubicBezTo>
                <a:cubicBezTo>
                  <a:pt x="236796" y="753339"/>
                  <a:pt x="254098" y="745021"/>
                  <a:pt x="275060" y="754005"/>
                </a:cubicBezTo>
                <a:cubicBezTo>
                  <a:pt x="296023" y="762988"/>
                  <a:pt x="316985" y="771307"/>
                  <a:pt x="338280" y="779625"/>
                </a:cubicBezTo>
                <a:cubicBezTo>
                  <a:pt x="348927" y="783618"/>
                  <a:pt x="359575" y="788276"/>
                  <a:pt x="370222" y="791936"/>
                </a:cubicBezTo>
                <a:cubicBezTo>
                  <a:pt x="378873" y="794931"/>
                  <a:pt x="385861" y="799589"/>
                  <a:pt x="394179" y="802917"/>
                </a:cubicBezTo>
                <a:cubicBezTo>
                  <a:pt x="399170" y="804913"/>
                  <a:pt x="405492" y="805246"/>
                  <a:pt x="410150" y="802251"/>
                </a:cubicBezTo>
                <a:cubicBezTo>
                  <a:pt x="413145" y="800587"/>
                  <a:pt x="415474" y="797593"/>
                  <a:pt x="417471" y="794931"/>
                </a:cubicBezTo>
                <a:cubicBezTo>
                  <a:pt x="431778" y="775965"/>
                  <a:pt x="446086" y="757332"/>
                  <a:pt x="460061" y="738366"/>
                </a:cubicBezTo>
                <a:cubicBezTo>
                  <a:pt x="478028" y="714742"/>
                  <a:pt x="495330" y="690785"/>
                  <a:pt x="515294" y="669157"/>
                </a:cubicBezTo>
                <a:cubicBezTo>
                  <a:pt x="536257" y="646531"/>
                  <a:pt x="560879" y="627566"/>
                  <a:pt x="584503" y="607602"/>
                </a:cubicBezTo>
                <a:cubicBezTo>
                  <a:pt x="637075" y="562682"/>
                  <a:pt x="689647" y="517763"/>
                  <a:pt x="742219" y="473177"/>
                </a:cubicBezTo>
                <a:cubicBezTo>
                  <a:pt x="783811" y="437907"/>
                  <a:pt x="822741" y="396648"/>
                  <a:pt x="875313" y="378015"/>
                </a:cubicBezTo>
                <a:cubicBezTo>
                  <a:pt x="936536" y="356387"/>
                  <a:pt x="996428" y="331432"/>
                  <a:pt x="1056986" y="307808"/>
                </a:cubicBezTo>
                <a:cubicBezTo>
                  <a:pt x="1181761" y="259562"/>
                  <a:pt x="1307202" y="212646"/>
                  <a:pt x="1434639" y="171387"/>
                </a:cubicBezTo>
                <a:cubicBezTo>
                  <a:pt x="1483218" y="155748"/>
                  <a:pt x="1532463" y="136450"/>
                  <a:pt x="1582706" y="126801"/>
                </a:cubicBezTo>
                <a:cubicBezTo>
                  <a:pt x="1646924" y="114822"/>
                  <a:pt x="1708479" y="126468"/>
                  <a:pt x="1772364" y="131126"/>
                </a:cubicBezTo>
                <a:cubicBezTo>
                  <a:pt x="1841240" y="136450"/>
                  <a:pt x="1910116" y="141774"/>
                  <a:pt x="1978659" y="146765"/>
                </a:cubicBezTo>
                <a:cubicBezTo>
                  <a:pt x="2017922" y="149759"/>
                  <a:pt x="2058849" y="151090"/>
                  <a:pt x="2098111" y="143770"/>
                </a:cubicBezTo>
                <a:cubicBezTo>
                  <a:pt x="2139703" y="135784"/>
                  <a:pt x="2180297" y="119813"/>
                  <a:pt x="2221223" y="108500"/>
                </a:cubicBezTo>
                <a:cubicBezTo>
                  <a:pt x="2278786" y="92529"/>
                  <a:pt x="2335684" y="72898"/>
                  <a:pt x="2394245" y="61585"/>
                </a:cubicBezTo>
                <a:cubicBezTo>
                  <a:pt x="2461457" y="48941"/>
                  <a:pt x="2529002" y="38959"/>
                  <a:pt x="2596547" y="28977"/>
                </a:cubicBezTo>
                <a:cubicBezTo>
                  <a:pt x="2627824" y="24318"/>
                  <a:pt x="2657437" y="19993"/>
                  <a:pt x="2688049" y="13005"/>
                </a:cubicBezTo>
                <a:cubicBezTo>
                  <a:pt x="2719992" y="6018"/>
                  <a:pt x="2752599" y="1693"/>
                  <a:pt x="2785207" y="362"/>
                </a:cubicBezTo>
                <a:cubicBezTo>
                  <a:pt x="2851754" y="-2300"/>
                  <a:pt x="2917636" y="10344"/>
                  <a:pt x="2983517" y="18329"/>
                </a:cubicBezTo>
                <a:cubicBezTo>
                  <a:pt x="3015792" y="22322"/>
                  <a:pt x="3047735" y="25982"/>
                  <a:pt x="3080010" y="29975"/>
                </a:cubicBezTo>
                <a:cubicBezTo>
                  <a:pt x="3110954" y="33635"/>
                  <a:pt x="3142564" y="39957"/>
                  <a:pt x="3173508" y="40955"/>
                </a:cubicBezTo>
                <a:cubicBezTo>
                  <a:pt x="3216431" y="42286"/>
                  <a:pt x="3259354" y="49939"/>
                  <a:pt x="3299282" y="66243"/>
                </a:cubicBezTo>
                <a:cubicBezTo>
                  <a:pt x="3341539" y="83545"/>
                  <a:pt x="3378140" y="111495"/>
                  <a:pt x="3416737" y="135119"/>
                </a:cubicBezTo>
                <a:cubicBezTo>
                  <a:pt x="3475631" y="171054"/>
                  <a:pt x="3534858" y="206990"/>
                  <a:pt x="3593752" y="242925"/>
                </a:cubicBezTo>
                <a:cubicBezTo>
                  <a:pt x="3642331" y="272538"/>
                  <a:pt x="3693904" y="299822"/>
                  <a:pt x="3740155" y="334094"/>
                </a:cubicBezTo>
                <a:cubicBezTo>
                  <a:pt x="3790397" y="371028"/>
                  <a:pt x="3833320" y="418276"/>
                  <a:pt x="3878239" y="460866"/>
                </a:cubicBezTo>
                <a:cubicBezTo>
                  <a:pt x="3922826" y="500794"/>
                  <a:pt x="3965083" y="543717"/>
                  <a:pt x="4008338" y="585308"/>
                </a:cubicBezTo>
                <a:cubicBezTo>
                  <a:pt x="4027304" y="603609"/>
                  <a:pt x="4046603" y="621909"/>
                  <a:pt x="4062241" y="643204"/>
                </a:cubicBezTo>
                <a:cubicBezTo>
                  <a:pt x="4078878" y="665830"/>
                  <a:pt x="4087862" y="691118"/>
                  <a:pt x="4099175" y="716406"/>
                </a:cubicBezTo>
                <a:cubicBezTo>
                  <a:pt x="4127125" y="779292"/>
                  <a:pt x="4155074" y="842179"/>
                  <a:pt x="4183024" y="905066"/>
                </a:cubicBezTo>
                <a:cubicBezTo>
                  <a:pt x="4205317" y="954976"/>
                  <a:pt x="4233267" y="1004221"/>
                  <a:pt x="4239256" y="1059455"/>
                </a:cubicBezTo>
                <a:cubicBezTo>
                  <a:pt x="4242251" y="1088070"/>
                  <a:pt x="4242251" y="1117018"/>
                  <a:pt x="4244247" y="1145633"/>
                </a:cubicBezTo>
                <a:cubicBezTo>
                  <a:pt x="4246576" y="1177908"/>
                  <a:pt x="4248573" y="1209850"/>
                  <a:pt x="4250902" y="1242126"/>
                </a:cubicBezTo>
                <a:cubicBezTo>
                  <a:pt x="4252898" y="1271406"/>
                  <a:pt x="4258555" y="1300021"/>
                  <a:pt x="4258887" y="1329635"/>
                </a:cubicBezTo>
                <a:cubicBezTo>
                  <a:pt x="4260551" y="1339950"/>
                  <a:pt x="4260551" y="1348268"/>
                  <a:pt x="4259885" y="1356254"/>
                </a:cubicBezTo>
                <a:close/>
              </a:path>
            </a:pathLst>
          </a:custGeom>
          <a:solidFill>
            <a:schemeClr val="accent6"/>
          </a:solidFill>
          <a:ln w="332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84F2937B-7697-4780-9D54-5664C8446E25}"/>
              </a:ext>
            </a:extLst>
          </p:cNvPr>
          <p:cNvSpPr/>
          <p:nvPr/>
        </p:nvSpPr>
        <p:spPr>
          <a:xfrm flipH="1">
            <a:off x="6702049" y="2846946"/>
            <a:ext cx="841587" cy="753772"/>
          </a:xfrm>
          <a:custGeom>
            <a:avLst/>
            <a:gdLst>
              <a:gd name="connsiteX0" fmla="*/ 143101 w 1354353"/>
              <a:gd name="connsiteY0" fmla="*/ 41569 h 1213033"/>
              <a:gd name="connsiteX1" fmla="*/ 206324 w 1354353"/>
              <a:gd name="connsiteY1" fmla="*/ 41569 h 1213033"/>
              <a:gd name="connsiteX2" fmla="*/ 234940 w 1354353"/>
              <a:gd name="connsiteY2" fmla="*/ 36244 h 1213033"/>
              <a:gd name="connsiteX3" fmla="*/ 445904 w 1354353"/>
              <a:gd name="connsiteY3" fmla="*/ 56210 h 1213033"/>
              <a:gd name="connsiteX4" fmla="*/ 528426 w 1354353"/>
              <a:gd name="connsiteY4" fmla="*/ 55544 h 1213033"/>
              <a:gd name="connsiteX5" fmla="*/ 606956 w 1354353"/>
              <a:gd name="connsiteY5" fmla="*/ 60203 h 1213033"/>
              <a:gd name="connsiteX6" fmla="*/ 637569 w 1354353"/>
              <a:gd name="connsiteY6" fmla="*/ 135404 h 1213033"/>
              <a:gd name="connsiteX7" fmla="*/ 608952 w 1354353"/>
              <a:gd name="connsiteY7" fmla="*/ 225913 h 1213033"/>
              <a:gd name="connsiteX8" fmla="*/ 678830 w 1354353"/>
              <a:gd name="connsiteY8" fmla="*/ 256526 h 1213033"/>
              <a:gd name="connsiteX9" fmla="*/ 1052842 w 1354353"/>
              <a:gd name="connsiteY9" fmla="*/ 456176 h 1213033"/>
              <a:gd name="connsiteX10" fmla="*/ 1150671 w 1354353"/>
              <a:gd name="connsiteY10" fmla="*/ 651834 h 1213033"/>
              <a:gd name="connsiteX11" fmla="*/ 1226538 w 1354353"/>
              <a:gd name="connsiteY11" fmla="*/ 818210 h 1213033"/>
              <a:gd name="connsiteX12" fmla="*/ 1283771 w 1354353"/>
              <a:gd name="connsiteY12" fmla="*/ 902728 h 1213033"/>
              <a:gd name="connsiteX13" fmla="*/ 1349656 w 1354353"/>
              <a:gd name="connsiteY13" fmla="*/ 1035163 h 1213033"/>
              <a:gd name="connsiteX14" fmla="*/ 1291092 w 1354353"/>
              <a:gd name="connsiteY14" fmla="*/ 1185567 h 1213033"/>
              <a:gd name="connsiteX15" fmla="*/ 1263141 w 1354353"/>
              <a:gd name="connsiteY15" fmla="*/ 1192887 h 1213033"/>
              <a:gd name="connsiteX16" fmla="*/ 1080128 w 1354353"/>
              <a:gd name="connsiteY16" fmla="*/ 1188229 h 1213033"/>
              <a:gd name="connsiteX17" fmla="*/ 1047518 w 1354353"/>
              <a:gd name="connsiteY17" fmla="*/ 1172257 h 1213033"/>
              <a:gd name="connsiteX18" fmla="*/ 1061494 w 1354353"/>
              <a:gd name="connsiteY18" fmla="*/ 1134989 h 1213033"/>
              <a:gd name="connsiteX19" fmla="*/ 1072807 w 1354353"/>
              <a:gd name="connsiteY19" fmla="*/ 1076424 h 1213033"/>
              <a:gd name="connsiteX20" fmla="*/ 957010 w 1354353"/>
              <a:gd name="connsiteY20" fmla="*/ 949314 h 1213033"/>
              <a:gd name="connsiteX21" fmla="*/ 871826 w 1354353"/>
              <a:gd name="connsiteY21" fmla="*/ 992571 h 1213033"/>
              <a:gd name="connsiteX22" fmla="*/ 865836 w 1354353"/>
              <a:gd name="connsiteY22" fmla="*/ 1115024 h 1213033"/>
              <a:gd name="connsiteX23" fmla="*/ 799286 w 1354353"/>
              <a:gd name="connsiteY23" fmla="*/ 1185567 h 1213033"/>
              <a:gd name="connsiteX24" fmla="*/ 754032 w 1354353"/>
              <a:gd name="connsiteY24" fmla="*/ 1201539 h 1213033"/>
              <a:gd name="connsiteX25" fmla="*/ 568357 w 1354353"/>
              <a:gd name="connsiteY25" fmla="*/ 1200208 h 1213033"/>
              <a:gd name="connsiteX26" fmla="*/ 525765 w 1354353"/>
              <a:gd name="connsiteY26" fmla="*/ 1200208 h 1213033"/>
              <a:gd name="connsiteX27" fmla="*/ 477183 w 1354353"/>
              <a:gd name="connsiteY27" fmla="*/ 1176915 h 1213033"/>
              <a:gd name="connsiteX28" fmla="*/ 493155 w 1354353"/>
              <a:gd name="connsiteY28" fmla="*/ 1121679 h 1213033"/>
              <a:gd name="connsiteX29" fmla="*/ 521106 w 1354353"/>
              <a:gd name="connsiteY29" fmla="*/ 1059121 h 1213033"/>
              <a:gd name="connsiteX30" fmla="*/ 527095 w 1354353"/>
              <a:gd name="connsiteY30" fmla="*/ 1003219 h 1213033"/>
              <a:gd name="connsiteX31" fmla="*/ 475852 w 1354353"/>
              <a:gd name="connsiteY31" fmla="*/ 922693 h 1213033"/>
              <a:gd name="connsiteX32" fmla="*/ 364047 w 1354353"/>
              <a:gd name="connsiteY32" fmla="*/ 950645 h 1213033"/>
              <a:gd name="connsiteX33" fmla="*/ 335431 w 1354353"/>
              <a:gd name="connsiteY33" fmla="*/ 1024515 h 1213033"/>
              <a:gd name="connsiteX34" fmla="*/ 314800 w 1354353"/>
              <a:gd name="connsiteY34" fmla="*/ 1155619 h 1213033"/>
              <a:gd name="connsiteX35" fmla="*/ 277532 w 1354353"/>
              <a:gd name="connsiteY35" fmla="*/ 1191557 h 1213033"/>
              <a:gd name="connsiteX36" fmla="*/ 35289 w 1354353"/>
              <a:gd name="connsiteY36" fmla="*/ 1184236 h 1213033"/>
              <a:gd name="connsiteX37" fmla="*/ 18 w 1354353"/>
              <a:gd name="connsiteY37" fmla="*/ 1154288 h 1213033"/>
              <a:gd name="connsiteX38" fmla="*/ 34624 w 1354353"/>
              <a:gd name="connsiteY38" fmla="*/ 1104376 h 1213033"/>
              <a:gd name="connsiteX39" fmla="*/ 61244 w 1354353"/>
              <a:gd name="connsiteY39" fmla="*/ 1101714 h 1213033"/>
              <a:gd name="connsiteX40" fmla="*/ 101840 w 1354353"/>
              <a:gd name="connsiteY40" fmla="*/ 1053798 h 1213033"/>
              <a:gd name="connsiteX41" fmla="*/ 65902 w 1354353"/>
              <a:gd name="connsiteY41" fmla="*/ 864129 h 1213033"/>
              <a:gd name="connsiteX42" fmla="*/ 72557 w 1354353"/>
              <a:gd name="connsiteY42" fmla="*/ 506755 h 1213033"/>
              <a:gd name="connsiteX43" fmla="*/ 65902 w 1354353"/>
              <a:gd name="connsiteY43" fmla="*/ 472814 h 1213033"/>
              <a:gd name="connsiteX44" fmla="*/ 48600 w 1354353"/>
              <a:gd name="connsiteY44" fmla="*/ 189310 h 1213033"/>
              <a:gd name="connsiteX45" fmla="*/ 43941 w 1354353"/>
              <a:gd name="connsiteY45" fmla="*/ 164021 h 1213033"/>
              <a:gd name="connsiteX46" fmla="*/ 12662 w 1354353"/>
              <a:gd name="connsiteY46" fmla="*/ 113443 h 1213033"/>
              <a:gd name="connsiteX47" fmla="*/ 43941 w 1354353"/>
              <a:gd name="connsiteY47" fmla="*/ 10290 h 1213033"/>
              <a:gd name="connsiteX48" fmla="*/ 139108 w 1354353"/>
              <a:gd name="connsiteY48" fmla="*/ 36244 h 1213033"/>
              <a:gd name="connsiteX49" fmla="*/ 143101 w 1354353"/>
              <a:gd name="connsiteY49" fmla="*/ 41569 h 1213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354353" h="1213033">
                <a:moveTo>
                  <a:pt x="143101" y="41569"/>
                </a:moveTo>
                <a:cubicBezTo>
                  <a:pt x="167059" y="41569"/>
                  <a:pt x="187024" y="42234"/>
                  <a:pt x="206324" y="41569"/>
                </a:cubicBezTo>
                <a:cubicBezTo>
                  <a:pt x="215640" y="40903"/>
                  <a:pt x="225623" y="39572"/>
                  <a:pt x="234940" y="36244"/>
                </a:cubicBezTo>
                <a:cubicBezTo>
                  <a:pt x="308145" y="12287"/>
                  <a:pt x="376692" y="16279"/>
                  <a:pt x="445904" y="56210"/>
                </a:cubicBezTo>
                <a:cubicBezTo>
                  <a:pt x="466535" y="68189"/>
                  <a:pt x="503137" y="63530"/>
                  <a:pt x="528426" y="55544"/>
                </a:cubicBezTo>
                <a:cubicBezTo>
                  <a:pt x="557043" y="46227"/>
                  <a:pt x="581001" y="42900"/>
                  <a:pt x="606956" y="60203"/>
                </a:cubicBezTo>
                <a:cubicBezTo>
                  <a:pt x="634241" y="78171"/>
                  <a:pt x="643558" y="105457"/>
                  <a:pt x="637569" y="135404"/>
                </a:cubicBezTo>
                <a:cubicBezTo>
                  <a:pt x="630914" y="165352"/>
                  <a:pt x="618935" y="193969"/>
                  <a:pt x="608952" y="225913"/>
                </a:cubicBezTo>
                <a:cubicBezTo>
                  <a:pt x="624259" y="248540"/>
                  <a:pt x="648883" y="257857"/>
                  <a:pt x="678830" y="256526"/>
                </a:cubicBezTo>
                <a:cubicBezTo>
                  <a:pt x="841878" y="250536"/>
                  <a:pt x="966327" y="321080"/>
                  <a:pt x="1052842" y="456176"/>
                </a:cubicBezTo>
                <a:cubicBezTo>
                  <a:pt x="1091442" y="517403"/>
                  <a:pt x="1119392" y="585949"/>
                  <a:pt x="1150671" y="651834"/>
                </a:cubicBezTo>
                <a:cubicBezTo>
                  <a:pt x="1176626" y="707071"/>
                  <a:pt x="1198587" y="763638"/>
                  <a:pt x="1226538" y="818210"/>
                </a:cubicBezTo>
                <a:cubicBezTo>
                  <a:pt x="1241845" y="848157"/>
                  <a:pt x="1267134" y="873446"/>
                  <a:pt x="1283771" y="902728"/>
                </a:cubicBezTo>
                <a:cubicBezTo>
                  <a:pt x="1308395" y="945321"/>
                  <a:pt x="1335681" y="988578"/>
                  <a:pt x="1349656" y="1035163"/>
                </a:cubicBezTo>
                <a:cubicBezTo>
                  <a:pt x="1367625" y="1095724"/>
                  <a:pt x="1331022" y="1143640"/>
                  <a:pt x="1291092" y="1185567"/>
                </a:cubicBezTo>
                <a:cubicBezTo>
                  <a:pt x="1285103" y="1191557"/>
                  <a:pt x="1272458" y="1193553"/>
                  <a:pt x="1263141" y="1192887"/>
                </a:cubicBezTo>
                <a:cubicBezTo>
                  <a:pt x="1201915" y="1192222"/>
                  <a:pt x="1141354" y="1191557"/>
                  <a:pt x="1080128" y="1188229"/>
                </a:cubicBezTo>
                <a:cubicBezTo>
                  <a:pt x="1068814" y="1187563"/>
                  <a:pt x="1048849" y="1179577"/>
                  <a:pt x="1047518" y="1172257"/>
                </a:cubicBezTo>
                <a:cubicBezTo>
                  <a:pt x="1045522" y="1160943"/>
                  <a:pt x="1052177" y="1142309"/>
                  <a:pt x="1061494" y="1134989"/>
                </a:cubicBezTo>
                <a:cubicBezTo>
                  <a:pt x="1084121" y="1117020"/>
                  <a:pt x="1082124" y="1098386"/>
                  <a:pt x="1072807" y="1076424"/>
                </a:cubicBezTo>
                <a:cubicBezTo>
                  <a:pt x="1050180" y="1019857"/>
                  <a:pt x="1012912" y="975268"/>
                  <a:pt x="957010" y="949314"/>
                </a:cubicBezTo>
                <a:cubicBezTo>
                  <a:pt x="911756" y="928017"/>
                  <a:pt x="879146" y="943324"/>
                  <a:pt x="871826" y="992571"/>
                </a:cubicBezTo>
                <a:cubicBezTo>
                  <a:pt x="865836" y="1032501"/>
                  <a:pt x="866501" y="1074428"/>
                  <a:pt x="865836" y="1115024"/>
                </a:cubicBezTo>
                <a:cubicBezTo>
                  <a:pt x="864505" y="1166267"/>
                  <a:pt x="851195" y="1180243"/>
                  <a:pt x="799286" y="1185567"/>
                </a:cubicBezTo>
                <a:cubicBezTo>
                  <a:pt x="783979" y="1186898"/>
                  <a:pt x="769338" y="1198877"/>
                  <a:pt x="754032" y="1201539"/>
                </a:cubicBezTo>
                <a:cubicBezTo>
                  <a:pt x="692140" y="1212187"/>
                  <a:pt x="630248" y="1221504"/>
                  <a:pt x="568357" y="1200208"/>
                </a:cubicBezTo>
                <a:cubicBezTo>
                  <a:pt x="555712" y="1195549"/>
                  <a:pt x="540405" y="1200873"/>
                  <a:pt x="525765" y="1200208"/>
                </a:cubicBezTo>
                <a:cubicBezTo>
                  <a:pt x="505800" y="1199542"/>
                  <a:pt x="480510" y="1202204"/>
                  <a:pt x="477183" y="1176915"/>
                </a:cubicBezTo>
                <a:cubicBezTo>
                  <a:pt x="475186" y="1158947"/>
                  <a:pt x="480510" y="1130996"/>
                  <a:pt x="493155" y="1121679"/>
                </a:cubicBezTo>
                <a:cubicBezTo>
                  <a:pt x="515782" y="1103710"/>
                  <a:pt x="519775" y="1083745"/>
                  <a:pt x="521106" y="1059121"/>
                </a:cubicBezTo>
                <a:cubicBezTo>
                  <a:pt x="521771" y="1040487"/>
                  <a:pt x="525765" y="1021853"/>
                  <a:pt x="527095" y="1003219"/>
                </a:cubicBezTo>
                <a:cubicBezTo>
                  <a:pt x="531754" y="952641"/>
                  <a:pt x="523768" y="939996"/>
                  <a:pt x="475852" y="922693"/>
                </a:cubicBezTo>
                <a:cubicBezTo>
                  <a:pt x="427936" y="905391"/>
                  <a:pt x="384678" y="914707"/>
                  <a:pt x="364047" y="950645"/>
                </a:cubicBezTo>
                <a:cubicBezTo>
                  <a:pt x="350737" y="973271"/>
                  <a:pt x="341421" y="999226"/>
                  <a:pt x="335431" y="1024515"/>
                </a:cubicBezTo>
                <a:cubicBezTo>
                  <a:pt x="326114" y="1067773"/>
                  <a:pt x="319459" y="1111696"/>
                  <a:pt x="314800" y="1155619"/>
                </a:cubicBezTo>
                <a:cubicBezTo>
                  <a:pt x="312138" y="1180243"/>
                  <a:pt x="302156" y="1192222"/>
                  <a:pt x="277532" y="1191557"/>
                </a:cubicBezTo>
                <a:cubicBezTo>
                  <a:pt x="197006" y="1189560"/>
                  <a:pt x="115815" y="1187563"/>
                  <a:pt x="35289" y="1184236"/>
                </a:cubicBezTo>
                <a:cubicBezTo>
                  <a:pt x="17321" y="1183570"/>
                  <a:pt x="-648" y="1179577"/>
                  <a:pt x="18" y="1154288"/>
                </a:cubicBezTo>
                <a:cubicBezTo>
                  <a:pt x="683" y="1129665"/>
                  <a:pt x="8669" y="1111031"/>
                  <a:pt x="34624" y="1104376"/>
                </a:cubicBezTo>
                <a:cubicBezTo>
                  <a:pt x="43276" y="1102379"/>
                  <a:pt x="52592" y="1103044"/>
                  <a:pt x="61244" y="1101714"/>
                </a:cubicBezTo>
                <a:cubicBezTo>
                  <a:pt x="88530" y="1097720"/>
                  <a:pt x="99843" y="1085742"/>
                  <a:pt x="101840" y="1053798"/>
                </a:cubicBezTo>
                <a:cubicBezTo>
                  <a:pt x="106498" y="985916"/>
                  <a:pt x="72557" y="928017"/>
                  <a:pt x="65902" y="864129"/>
                </a:cubicBezTo>
                <a:cubicBezTo>
                  <a:pt x="53923" y="744339"/>
                  <a:pt x="47934" y="625879"/>
                  <a:pt x="72557" y="506755"/>
                </a:cubicBezTo>
                <a:cubicBezTo>
                  <a:pt x="74554" y="496107"/>
                  <a:pt x="71226" y="482796"/>
                  <a:pt x="65902" y="472814"/>
                </a:cubicBezTo>
                <a:cubicBezTo>
                  <a:pt x="17321" y="380975"/>
                  <a:pt x="2014" y="287139"/>
                  <a:pt x="48600" y="189310"/>
                </a:cubicBezTo>
                <a:cubicBezTo>
                  <a:pt x="51927" y="182655"/>
                  <a:pt x="47934" y="171342"/>
                  <a:pt x="43941" y="164021"/>
                </a:cubicBezTo>
                <a:cubicBezTo>
                  <a:pt x="34624" y="146718"/>
                  <a:pt x="20648" y="131411"/>
                  <a:pt x="12662" y="113443"/>
                </a:cubicBezTo>
                <a:cubicBezTo>
                  <a:pt x="-6637" y="70851"/>
                  <a:pt x="5342" y="32917"/>
                  <a:pt x="43941" y="10290"/>
                </a:cubicBezTo>
                <a:cubicBezTo>
                  <a:pt x="76551" y="-9675"/>
                  <a:pt x="109160" y="-358"/>
                  <a:pt x="139108" y="36244"/>
                </a:cubicBezTo>
                <a:cubicBezTo>
                  <a:pt x="141104" y="38907"/>
                  <a:pt x="143766" y="42234"/>
                  <a:pt x="143101" y="41569"/>
                </a:cubicBezTo>
                <a:close/>
              </a:path>
            </a:pathLst>
          </a:custGeom>
          <a:solidFill>
            <a:schemeClr val="accent6"/>
          </a:solidFill>
          <a:ln w="66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87" name="Graphic 47">
            <a:extLst>
              <a:ext uri="{FF2B5EF4-FFF2-40B4-BE49-F238E27FC236}">
                <a16:creationId xmlns:a16="http://schemas.microsoft.com/office/drawing/2014/main" id="{3AD4C5CE-B95D-441C-8BED-1C3D9A4C2DE0}"/>
              </a:ext>
            </a:extLst>
          </p:cNvPr>
          <p:cNvSpPr/>
          <p:nvPr/>
        </p:nvSpPr>
        <p:spPr>
          <a:xfrm>
            <a:off x="1259858" y="1901589"/>
            <a:ext cx="1121950" cy="1682926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88" name="Graphic 47">
            <a:extLst>
              <a:ext uri="{FF2B5EF4-FFF2-40B4-BE49-F238E27FC236}">
                <a16:creationId xmlns:a16="http://schemas.microsoft.com/office/drawing/2014/main" id="{0680BA81-D3A7-4CA4-93B5-6AAB8B98F944}"/>
              </a:ext>
            </a:extLst>
          </p:cNvPr>
          <p:cNvSpPr/>
          <p:nvPr/>
        </p:nvSpPr>
        <p:spPr>
          <a:xfrm>
            <a:off x="2202365" y="2203425"/>
            <a:ext cx="920726" cy="1381090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89" name="Graphic 47">
            <a:extLst>
              <a:ext uri="{FF2B5EF4-FFF2-40B4-BE49-F238E27FC236}">
                <a16:creationId xmlns:a16="http://schemas.microsoft.com/office/drawing/2014/main" id="{C7C894B6-4E58-49E8-A039-0272DBB50BE7}"/>
              </a:ext>
            </a:extLst>
          </p:cNvPr>
          <p:cNvSpPr/>
          <p:nvPr/>
        </p:nvSpPr>
        <p:spPr>
          <a:xfrm>
            <a:off x="2943648" y="2358843"/>
            <a:ext cx="817114" cy="1225672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471696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a-IR" dirty="0">
                <a:cs typeface="B Nazanin" panose="00000400000000000000" pitchFamily="2" charset="-78"/>
              </a:rPr>
              <a:t>سبک اینفوگرافیک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108FBDA4-FDD6-4A01-BCC9-34852AC7F69F}"/>
              </a:ext>
            </a:extLst>
          </p:cNvPr>
          <p:cNvSpPr/>
          <p:nvPr/>
        </p:nvSpPr>
        <p:spPr>
          <a:xfrm>
            <a:off x="4755592" y="1956810"/>
            <a:ext cx="2365055" cy="4474713"/>
          </a:xfrm>
          <a:custGeom>
            <a:avLst/>
            <a:gdLst>
              <a:gd name="connsiteX0" fmla="*/ 3625096 w 3621881"/>
              <a:gd name="connsiteY0" fmla="*/ 4870252 h 6852642"/>
              <a:gd name="connsiteX1" fmla="*/ 3625096 w 3621881"/>
              <a:gd name="connsiteY1" fmla="*/ 5229225 h 6852642"/>
              <a:gd name="connsiteX2" fmla="*/ 3583841 w 3621881"/>
              <a:gd name="connsiteY2" fmla="*/ 5411391 h 6852642"/>
              <a:gd name="connsiteX3" fmla="*/ 3398461 w 3621881"/>
              <a:gd name="connsiteY3" fmla="*/ 5969675 h 6852642"/>
              <a:gd name="connsiteX4" fmla="*/ 3367921 w 3621881"/>
              <a:gd name="connsiteY4" fmla="*/ 6166307 h 6852642"/>
              <a:gd name="connsiteX5" fmla="*/ 3425250 w 3621881"/>
              <a:gd name="connsiteY5" fmla="*/ 6317932 h 6852642"/>
              <a:gd name="connsiteX6" fmla="*/ 3500259 w 3621881"/>
              <a:gd name="connsiteY6" fmla="*/ 6444377 h 6852642"/>
              <a:gd name="connsiteX7" fmla="*/ 3534549 w 3621881"/>
              <a:gd name="connsiteY7" fmla="*/ 6647974 h 6852642"/>
              <a:gd name="connsiteX8" fmla="*/ 3407033 w 3621881"/>
              <a:gd name="connsiteY8" fmla="*/ 6839248 h 6852642"/>
              <a:gd name="connsiteX9" fmla="*/ 3380780 w 3621881"/>
              <a:gd name="connsiteY9" fmla="*/ 6842998 h 6852642"/>
              <a:gd name="connsiteX10" fmla="*/ 3366314 w 3621881"/>
              <a:gd name="connsiteY10" fmla="*/ 6817817 h 6852642"/>
              <a:gd name="connsiteX11" fmla="*/ 3368993 w 3621881"/>
              <a:gd name="connsiteY11" fmla="*/ 6772811 h 6852642"/>
              <a:gd name="connsiteX12" fmla="*/ 3344882 w 3621881"/>
              <a:gd name="connsiteY12" fmla="*/ 6740128 h 6852642"/>
              <a:gd name="connsiteX13" fmla="*/ 3305770 w 3621881"/>
              <a:gd name="connsiteY13" fmla="*/ 6758345 h 6852642"/>
              <a:gd name="connsiteX14" fmla="*/ 3295590 w 3621881"/>
              <a:gd name="connsiteY14" fmla="*/ 6785670 h 6852642"/>
              <a:gd name="connsiteX15" fmla="*/ 3262372 w 3621881"/>
              <a:gd name="connsiteY15" fmla="*/ 6857465 h 6852642"/>
              <a:gd name="connsiteX16" fmla="*/ 3235583 w 3621881"/>
              <a:gd name="connsiteY16" fmla="*/ 6857465 h 6852642"/>
              <a:gd name="connsiteX17" fmla="*/ 3224332 w 3621881"/>
              <a:gd name="connsiteY17" fmla="*/ 6821031 h 6852642"/>
              <a:gd name="connsiteX18" fmla="*/ 3216295 w 3621881"/>
              <a:gd name="connsiteY18" fmla="*/ 6763167 h 6852642"/>
              <a:gd name="connsiteX19" fmla="*/ 3184684 w 3621881"/>
              <a:gd name="connsiteY19" fmla="*/ 6741200 h 6852642"/>
              <a:gd name="connsiteX20" fmla="*/ 3156287 w 3621881"/>
              <a:gd name="connsiteY20" fmla="*/ 6762631 h 6852642"/>
              <a:gd name="connsiteX21" fmla="*/ 3146643 w 3621881"/>
              <a:gd name="connsiteY21" fmla="*/ 6792635 h 6852642"/>
              <a:gd name="connsiteX22" fmla="*/ 3126284 w 3621881"/>
              <a:gd name="connsiteY22" fmla="*/ 6823710 h 6852642"/>
              <a:gd name="connsiteX23" fmla="*/ 3093065 w 3621881"/>
              <a:gd name="connsiteY23" fmla="*/ 6796921 h 6852642"/>
              <a:gd name="connsiteX24" fmla="*/ 3067348 w 3621881"/>
              <a:gd name="connsiteY24" fmla="*/ 6747094 h 6852642"/>
              <a:gd name="connsiteX25" fmla="*/ 3039487 w 3621881"/>
              <a:gd name="connsiteY25" fmla="*/ 6688694 h 6852642"/>
              <a:gd name="connsiteX26" fmla="*/ 3032522 w 3621881"/>
              <a:gd name="connsiteY26" fmla="*/ 6690300 h 6852642"/>
              <a:gd name="connsiteX27" fmla="*/ 3031986 w 3621881"/>
              <a:gd name="connsiteY27" fmla="*/ 6761024 h 6852642"/>
              <a:gd name="connsiteX28" fmla="*/ 3017520 w 3621881"/>
              <a:gd name="connsiteY28" fmla="*/ 6788349 h 6852642"/>
              <a:gd name="connsiteX29" fmla="*/ 2984837 w 3621881"/>
              <a:gd name="connsiteY29" fmla="*/ 6779776 h 6852642"/>
              <a:gd name="connsiteX30" fmla="*/ 2973050 w 3621881"/>
              <a:gd name="connsiteY30" fmla="*/ 6762095 h 6852642"/>
              <a:gd name="connsiteX31" fmla="*/ 2836962 w 3621881"/>
              <a:gd name="connsiteY31" fmla="*/ 6561713 h 6852642"/>
              <a:gd name="connsiteX32" fmla="*/ 2805886 w 3621881"/>
              <a:gd name="connsiteY32" fmla="*/ 6534388 h 6852642"/>
              <a:gd name="connsiteX33" fmla="*/ 2765167 w 3621881"/>
              <a:gd name="connsiteY33" fmla="*/ 6545640 h 6852642"/>
              <a:gd name="connsiteX34" fmla="*/ 2765167 w 3621881"/>
              <a:gd name="connsiteY34" fmla="*/ 6440091 h 6852642"/>
              <a:gd name="connsiteX35" fmla="*/ 2757130 w 3621881"/>
              <a:gd name="connsiteY35" fmla="*/ 6437412 h 6852642"/>
              <a:gd name="connsiteX36" fmla="*/ 2731949 w 3621881"/>
              <a:gd name="connsiteY36" fmla="*/ 6469559 h 6852642"/>
              <a:gd name="connsiteX37" fmla="*/ 2701945 w 3621881"/>
              <a:gd name="connsiteY37" fmla="*/ 6492061 h 6852642"/>
              <a:gd name="connsiteX38" fmla="*/ 2689086 w 3621881"/>
              <a:gd name="connsiteY38" fmla="*/ 6456700 h 6852642"/>
              <a:gd name="connsiteX39" fmla="*/ 2689086 w 3621881"/>
              <a:gd name="connsiteY39" fmla="*/ 6448663 h 6852642"/>
              <a:gd name="connsiteX40" fmla="*/ 2688015 w 3621881"/>
              <a:gd name="connsiteY40" fmla="*/ 6269177 h 6852642"/>
              <a:gd name="connsiteX41" fmla="*/ 2672477 w 3621881"/>
              <a:gd name="connsiteY41" fmla="*/ 6104156 h 6852642"/>
              <a:gd name="connsiteX42" fmla="*/ 2612469 w 3621881"/>
              <a:gd name="connsiteY42" fmla="*/ 6070937 h 6852642"/>
              <a:gd name="connsiteX43" fmla="*/ 2569607 w 3621881"/>
              <a:gd name="connsiteY43" fmla="*/ 6092369 h 6852642"/>
              <a:gd name="connsiteX44" fmla="*/ 2528352 w 3621881"/>
              <a:gd name="connsiteY44" fmla="*/ 6086475 h 6852642"/>
              <a:gd name="connsiteX45" fmla="*/ 2605504 w 3621881"/>
              <a:gd name="connsiteY45" fmla="*/ 5946101 h 6852642"/>
              <a:gd name="connsiteX46" fmla="*/ 2408873 w 3621881"/>
              <a:gd name="connsiteY46" fmla="*/ 6049506 h 6852642"/>
              <a:gd name="connsiteX47" fmla="*/ 2497276 w 3621881"/>
              <a:gd name="connsiteY47" fmla="*/ 5909667 h 6852642"/>
              <a:gd name="connsiteX48" fmla="*/ 2352616 w 3621881"/>
              <a:gd name="connsiteY48" fmla="*/ 5961638 h 6852642"/>
              <a:gd name="connsiteX49" fmla="*/ 2412623 w 3621881"/>
              <a:gd name="connsiteY49" fmla="*/ 5883414 h 6852642"/>
              <a:gd name="connsiteX50" fmla="*/ 2452807 w 3621881"/>
              <a:gd name="connsiteY50" fmla="*/ 5798761 h 6852642"/>
              <a:gd name="connsiteX51" fmla="*/ 2363331 w 3621881"/>
              <a:gd name="connsiteY51" fmla="*/ 5864126 h 6852642"/>
              <a:gd name="connsiteX52" fmla="*/ 2263676 w 3621881"/>
              <a:gd name="connsiteY52" fmla="*/ 5898952 h 6852642"/>
              <a:gd name="connsiteX53" fmla="*/ 2271177 w 3621881"/>
              <a:gd name="connsiteY53" fmla="*/ 5884486 h 6852642"/>
              <a:gd name="connsiteX54" fmla="*/ 2340293 w 3621881"/>
              <a:gd name="connsiteY54" fmla="*/ 5789117 h 6852642"/>
              <a:gd name="connsiteX55" fmla="*/ 2370296 w 3621881"/>
              <a:gd name="connsiteY55" fmla="*/ 5721073 h 6852642"/>
              <a:gd name="connsiteX56" fmla="*/ 2359045 w 3621881"/>
              <a:gd name="connsiteY56" fmla="*/ 5697498 h 6852642"/>
              <a:gd name="connsiteX57" fmla="*/ 2336006 w 3621881"/>
              <a:gd name="connsiteY57" fmla="*/ 5707142 h 6852642"/>
              <a:gd name="connsiteX58" fmla="*/ 2313504 w 3621881"/>
              <a:gd name="connsiteY58" fmla="*/ 5739825 h 6852642"/>
              <a:gd name="connsiteX59" fmla="*/ 2273320 w 3621881"/>
              <a:gd name="connsiteY59" fmla="*/ 5774115 h 6852642"/>
              <a:gd name="connsiteX60" fmla="*/ 2229386 w 3621881"/>
              <a:gd name="connsiteY60" fmla="*/ 5619274 h 6852642"/>
              <a:gd name="connsiteX61" fmla="*/ 2215991 w 3621881"/>
              <a:gd name="connsiteY61" fmla="*/ 5689997 h 6852642"/>
              <a:gd name="connsiteX62" fmla="*/ 2229386 w 3621881"/>
              <a:gd name="connsiteY62" fmla="*/ 5795546 h 6852642"/>
              <a:gd name="connsiteX63" fmla="*/ 2213848 w 3621881"/>
              <a:gd name="connsiteY63" fmla="*/ 5827693 h 6852642"/>
              <a:gd name="connsiteX64" fmla="*/ 2182773 w 3621881"/>
              <a:gd name="connsiteY64" fmla="*/ 5810012 h 6852642"/>
              <a:gd name="connsiteX65" fmla="*/ 2166164 w 3621881"/>
              <a:gd name="connsiteY65" fmla="*/ 5768221 h 6852642"/>
              <a:gd name="connsiteX66" fmla="*/ 2152233 w 3621881"/>
              <a:gd name="connsiteY66" fmla="*/ 5740361 h 6852642"/>
              <a:gd name="connsiteX67" fmla="*/ 2147947 w 3621881"/>
              <a:gd name="connsiteY67" fmla="*/ 5758041 h 6852642"/>
              <a:gd name="connsiteX68" fmla="*/ 2171522 w 3621881"/>
              <a:gd name="connsiteY68" fmla="*/ 5873234 h 6852642"/>
              <a:gd name="connsiteX69" fmla="*/ 2157055 w 3621881"/>
              <a:gd name="connsiteY69" fmla="*/ 5911275 h 6852642"/>
              <a:gd name="connsiteX70" fmla="*/ 2123301 w 3621881"/>
              <a:gd name="connsiteY70" fmla="*/ 5895737 h 6852642"/>
              <a:gd name="connsiteX71" fmla="*/ 2106692 w 3621881"/>
              <a:gd name="connsiteY71" fmla="*/ 5871627 h 6852642"/>
              <a:gd name="connsiteX72" fmla="*/ 2081510 w 3621881"/>
              <a:gd name="connsiteY72" fmla="*/ 5855554 h 6852642"/>
              <a:gd name="connsiteX73" fmla="*/ 2074545 w 3621881"/>
              <a:gd name="connsiteY73" fmla="*/ 5860911 h 6852642"/>
              <a:gd name="connsiteX74" fmla="*/ 2083118 w 3621881"/>
              <a:gd name="connsiteY74" fmla="*/ 6015752 h 6852642"/>
              <a:gd name="connsiteX75" fmla="*/ 2121158 w 3621881"/>
              <a:gd name="connsiteY75" fmla="*/ 6275070 h 6852642"/>
              <a:gd name="connsiteX76" fmla="*/ 2102941 w 3621881"/>
              <a:gd name="connsiteY76" fmla="*/ 6334542 h 6852642"/>
              <a:gd name="connsiteX77" fmla="*/ 2081510 w 3621881"/>
              <a:gd name="connsiteY77" fmla="*/ 6381691 h 6852642"/>
              <a:gd name="connsiteX78" fmla="*/ 2086868 w 3621881"/>
              <a:gd name="connsiteY78" fmla="*/ 6407944 h 6852642"/>
              <a:gd name="connsiteX79" fmla="*/ 2076152 w 3621881"/>
              <a:gd name="connsiteY79" fmla="*/ 6431519 h 6852642"/>
              <a:gd name="connsiteX80" fmla="*/ 2047756 w 3621881"/>
              <a:gd name="connsiteY80" fmla="*/ 6426696 h 6852642"/>
              <a:gd name="connsiteX81" fmla="*/ 2031683 w 3621881"/>
              <a:gd name="connsiteY81" fmla="*/ 6399372 h 6852642"/>
              <a:gd name="connsiteX82" fmla="*/ 2008644 w 3621881"/>
              <a:gd name="connsiteY82" fmla="*/ 6351151 h 6852642"/>
              <a:gd name="connsiteX83" fmla="*/ 2012394 w 3621881"/>
              <a:gd name="connsiteY83" fmla="*/ 6432590 h 6852642"/>
              <a:gd name="connsiteX84" fmla="*/ 1947029 w 3621881"/>
              <a:gd name="connsiteY84" fmla="*/ 6539746 h 6852642"/>
              <a:gd name="connsiteX85" fmla="*/ 1673245 w 3621881"/>
              <a:gd name="connsiteY85" fmla="*/ 6599218 h 6852642"/>
              <a:gd name="connsiteX86" fmla="*/ 1558052 w 3621881"/>
              <a:gd name="connsiteY86" fmla="*/ 6707981 h 6852642"/>
              <a:gd name="connsiteX87" fmla="*/ 1533406 w 3621881"/>
              <a:gd name="connsiteY87" fmla="*/ 6741200 h 6852642"/>
              <a:gd name="connsiteX88" fmla="*/ 1495901 w 3621881"/>
              <a:gd name="connsiteY88" fmla="*/ 6719768 h 6852642"/>
              <a:gd name="connsiteX89" fmla="*/ 1471255 w 3621881"/>
              <a:gd name="connsiteY89" fmla="*/ 6678514 h 6852642"/>
              <a:gd name="connsiteX90" fmla="*/ 1383923 w 3621881"/>
              <a:gd name="connsiteY90" fmla="*/ 6681192 h 6852642"/>
              <a:gd name="connsiteX91" fmla="*/ 1356062 w 3621881"/>
              <a:gd name="connsiteY91" fmla="*/ 6720305 h 6852642"/>
              <a:gd name="connsiteX92" fmla="*/ 1308914 w 3621881"/>
              <a:gd name="connsiteY92" fmla="*/ 6713875 h 6852642"/>
              <a:gd name="connsiteX93" fmla="*/ 1284803 w 3621881"/>
              <a:gd name="connsiteY93" fmla="*/ 6654403 h 6852642"/>
              <a:gd name="connsiteX94" fmla="*/ 1194792 w 3621881"/>
              <a:gd name="connsiteY94" fmla="*/ 6650117 h 6852642"/>
              <a:gd name="connsiteX95" fmla="*/ 1178183 w 3621881"/>
              <a:gd name="connsiteY95" fmla="*/ 6691908 h 6852642"/>
              <a:gd name="connsiteX96" fmla="*/ 1151930 w 3621881"/>
              <a:gd name="connsiteY96" fmla="*/ 6718161 h 6852642"/>
              <a:gd name="connsiteX97" fmla="*/ 1121926 w 3621881"/>
              <a:gd name="connsiteY97" fmla="*/ 6690837 h 6852642"/>
              <a:gd name="connsiteX98" fmla="*/ 1108531 w 3621881"/>
              <a:gd name="connsiteY98" fmla="*/ 6626007 h 6852642"/>
              <a:gd name="connsiteX99" fmla="*/ 1083885 w 3621881"/>
              <a:gd name="connsiteY99" fmla="*/ 6590645 h 6852642"/>
              <a:gd name="connsiteX100" fmla="*/ 1043702 w 3621881"/>
              <a:gd name="connsiteY100" fmla="*/ 6606719 h 6852642"/>
              <a:gd name="connsiteX101" fmla="*/ 1016377 w 3621881"/>
              <a:gd name="connsiteY101" fmla="*/ 6639401 h 6852642"/>
              <a:gd name="connsiteX102" fmla="*/ 991731 w 3621881"/>
              <a:gd name="connsiteY102" fmla="*/ 6650117 h 6852642"/>
              <a:gd name="connsiteX103" fmla="*/ 974050 w 3621881"/>
              <a:gd name="connsiteY103" fmla="*/ 6630293 h 6852642"/>
              <a:gd name="connsiteX104" fmla="*/ 968157 w 3621881"/>
              <a:gd name="connsiteY104" fmla="*/ 6510814 h 6852642"/>
              <a:gd name="connsiteX105" fmla="*/ 1084421 w 3621881"/>
              <a:gd name="connsiteY105" fmla="*/ 6332399 h 6852642"/>
              <a:gd name="connsiteX106" fmla="*/ 1274624 w 3621881"/>
              <a:gd name="connsiteY106" fmla="*/ 6207562 h 6852642"/>
              <a:gd name="connsiteX107" fmla="*/ 1336238 w 3621881"/>
              <a:gd name="connsiteY107" fmla="*/ 6059151 h 6852642"/>
              <a:gd name="connsiteX108" fmla="*/ 1314271 w 3621881"/>
              <a:gd name="connsiteY108" fmla="*/ 5960031 h 6852642"/>
              <a:gd name="connsiteX109" fmla="*/ 1112282 w 3621881"/>
              <a:gd name="connsiteY109" fmla="*/ 5308521 h 6852642"/>
              <a:gd name="connsiteX110" fmla="*/ 1072634 w 3621881"/>
              <a:gd name="connsiteY110" fmla="*/ 4981694 h 6852642"/>
              <a:gd name="connsiteX111" fmla="*/ 1114425 w 3621881"/>
              <a:gd name="connsiteY111" fmla="*/ 4666119 h 6852642"/>
              <a:gd name="connsiteX112" fmla="*/ 1255335 w 3621881"/>
              <a:gd name="connsiteY112" fmla="*/ 3944422 h 6852642"/>
              <a:gd name="connsiteX113" fmla="*/ 1216223 w 3621881"/>
              <a:gd name="connsiteY113" fmla="*/ 3890308 h 6852642"/>
              <a:gd name="connsiteX114" fmla="*/ 1180862 w 3621881"/>
              <a:gd name="connsiteY114" fmla="*/ 3875842 h 6852642"/>
              <a:gd name="connsiteX115" fmla="*/ 1201757 w 3621881"/>
              <a:gd name="connsiteY115" fmla="*/ 3841552 h 6852642"/>
              <a:gd name="connsiteX116" fmla="*/ 1245156 w 3621881"/>
              <a:gd name="connsiteY116" fmla="*/ 3806726 h 6852642"/>
              <a:gd name="connsiteX117" fmla="*/ 1239798 w 3621881"/>
              <a:gd name="connsiteY117" fmla="*/ 3797618 h 6852642"/>
              <a:gd name="connsiteX118" fmla="*/ 1215688 w 3621881"/>
              <a:gd name="connsiteY118" fmla="*/ 3801904 h 6852642"/>
              <a:gd name="connsiteX119" fmla="*/ 1194792 w 3621881"/>
              <a:gd name="connsiteY119" fmla="*/ 3800296 h 6852642"/>
              <a:gd name="connsiteX120" fmla="*/ 1192649 w 3621881"/>
              <a:gd name="connsiteY120" fmla="*/ 3773507 h 6852642"/>
              <a:gd name="connsiteX121" fmla="*/ 1208187 w 3621881"/>
              <a:gd name="connsiteY121" fmla="*/ 3752076 h 6852642"/>
              <a:gd name="connsiteX122" fmla="*/ 1269802 w 3621881"/>
              <a:gd name="connsiteY122" fmla="*/ 3680817 h 6852642"/>
              <a:gd name="connsiteX123" fmla="*/ 1213009 w 3621881"/>
              <a:gd name="connsiteY123" fmla="*/ 3692069 h 6852642"/>
              <a:gd name="connsiteX124" fmla="*/ 963870 w 3621881"/>
              <a:gd name="connsiteY124" fmla="*/ 3716179 h 6852642"/>
              <a:gd name="connsiteX125" fmla="*/ 924758 w 3621881"/>
              <a:gd name="connsiteY125" fmla="*/ 3639026 h 6852642"/>
              <a:gd name="connsiteX126" fmla="*/ 925294 w 3621881"/>
              <a:gd name="connsiteY126" fmla="*/ 3634204 h 6852642"/>
              <a:gd name="connsiteX127" fmla="*/ 868501 w 3621881"/>
              <a:gd name="connsiteY127" fmla="*/ 3648670 h 6852642"/>
              <a:gd name="connsiteX128" fmla="*/ 794564 w 3621881"/>
              <a:gd name="connsiteY128" fmla="*/ 3650278 h 6852642"/>
              <a:gd name="connsiteX129" fmla="*/ 757595 w 3621881"/>
              <a:gd name="connsiteY129" fmla="*/ 3596700 h 6852642"/>
              <a:gd name="connsiteX130" fmla="*/ 767775 w 3621881"/>
              <a:gd name="connsiteY130" fmla="*/ 3425786 h 6852642"/>
              <a:gd name="connsiteX131" fmla="*/ 819745 w 3621881"/>
              <a:gd name="connsiteY131" fmla="*/ 3342739 h 6852642"/>
              <a:gd name="connsiteX132" fmla="*/ 877074 w 3621881"/>
              <a:gd name="connsiteY132" fmla="*/ 3303627 h 6852642"/>
              <a:gd name="connsiteX133" fmla="*/ 937081 w 3621881"/>
              <a:gd name="connsiteY133" fmla="*/ 3263444 h 6852642"/>
              <a:gd name="connsiteX134" fmla="*/ 1276231 w 3621881"/>
              <a:gd name="connsiteY134" fmla="*/ 3021806 h 6852642"/>
              <a:gd name="connsiteX135" fmla="*/ 1268194 w 3621881"/>
              <a:gd name="connsiteY135" fmla="*/ 2971979 h 6852642"/>
              <a:gd name="connsiteX136" fmla="*/ 1239798 w 3621881"/>
              <a:gd name="connsiteY136" fmla="*/ 2965014 h 6852642"/>
              <a:gd name="connsiteX137" fmla="*/ 789206 w 3621881"/>
              <a:gd name="connsiteY137" fmla="*/ 2924294 h 6852642"/>
              <a:gd name="connsiteX138" fmla="*/ 570071 w 3621881"/>
              <a:gd name="connsiteY138" fmla="*/ 2916257 h 6852642"/>
              <a:gd name="connsiteX139" fmla="*/ 507385 w 3621881"/>
              <a:gd name="connsiteY139" fmla="*/ 2963942 h 6852642"/>
              <a:gd name="connsiteX140" fmla="*/ 497741 w 3621881"/>
              <a:gd name="connsiteY140" fmla="*/ 3003054 h 6852642"/>
              <a:gd name="connsiteX141" fmla="*/ 472023 w 3621881"/>
              <a:gd name="connsiteY141" fmla="*/ 3101102 h 6852642"/>
              <a:gd name="connsiteX142" fmla="*/ 369153 w 3621881"/>
              <a:gd name="connsiteY142" fmla="*/ 3196471 h 6852642"/>
              <a:gd name="connsiteX143" fmla="*/ 316647 w 3621881"/>
              <a:gd name="connsiteY143" fmla="*/ 3248442 h 6852642"/>
              <a:gd name="connsiteX144" fmla="*/ 294680 w 3621881"/>
              <a:gd name="connsiteY144" fmla="*/ 3296662 h 6852642"/>
              <a:gd name="connsiteX145" fmla="*/ 252889 w 3621881"/>
              <a:gd name="connsiteY145" fmla="*/ 3291840 h 6852642"/>
              <a:gd name="connsiteX146" fmla="*/ 233065 w 3621881"/>
              <a:gd name="connsiteY146" fmla="*/ 3261836 h 6852642"/>
              <a:gd name="connsiteX147" fmla="*/ 220206 w 3621881"/>
              <a:gd name="connsiteY147" fmla="*/ 3285946 h 6852642"/>
              <a:gd name="connsiteX148" fmla="*/ 206276 w 3621881"/>
              <a:gd name="connsiteY148" fmla="*/ 3340061 h 6852642"/>
              <a:gd name="connsiteX149" fmla="*/ 177344 w 3621881"/>
              <a:gd name="connsiteY149" fmla="*/ 3362027 h 6852642"/>
              <a:gd name="connsiteX150" fmla="*/ 158591 w 3621881"/>
              <a:gd name="connsiteY150" fmla="*/ 3338453 h 6852642"/>
              <a:gd name="connsiteX151" fmla="*/ 150019 w 3621881"/>
              <a:gd name="connsiteY151" fmla="*/ 3298805 h 6852642"/>
              <a:gd name="connsiteX152" fmla="*/ 141446 w 3621881"/>
              <a:gd name="connsiteY152" fmla="*/ 3325058 h 6852642"/>
              <a:gd name="connsiteX153" fmla="*/ 121622 w 3621881"/>
              <a:gd name="connsiteY153" fmla="*/ 3350240 h 6852642"/>
              <a:gd name="connsiteX154" fmla="*/ 92690 w 3621881"/>
              <a:gd name="connsiteY154" fmla="*/ 3330952 h 6852642"/>
              <a:gd name="connsiteX155" fmla="*/ 71259 w 3621881"/>
              <a:gd name="connsiteY155" fmla="*/ 3237726 h 6852642"/>
              <a:gd name="connsiteX156" fmla="*/ 70723 w 3621881"/>
              <a:gd name="connsiteY156" fmla="*/ 3179326 h 6852642"/>
              <a:gd name="connsiteX157" fmla="*/ 0 w 3621881"/>
              <a:gd name="connsiteY157" fmla="*/ 3216831 h 6852642"/>
              <a:gd name="connsiteX158" fmla="*/ 0 w 3621881"/>
              <a:gd name="connsiteY158" fmla="*/ 3040023 h 6852642"/>
              <a:gd name="connsiteX159" fmla="*/ 12323 w 3621881"/>
              <a:gd name="connsiteY159" fmla="*/ 3016984 h 6852642"/>
              <a:gd name="connsiteX160" fmla="*/ 206276 w 3621881"/>
              <a:gd name="connsiteY160" fmla="*/ 2543889 h 6852642"/>
              <a:gd name="connsiteX161" fmla="*/ 408801 w 3621881"/>
              <a:gd name="connsiteY161" fmla="*/ 2315111 h 6852642"/>
              <a:gd name="connsiteX162" fmla="*/ 706160 w 3621881"/>
              <a:gd name="connsiteY162" fmla="*/ 2106156 h 6852642"/>
              <a:gd name="connsiteX163" fmla="*/ 1095673 w 3621881"/>
              <a:gd name="connsiteY163" fmla="*/ 1878449 h 6852642"/>
              <a:gd name="connsiteX164" fmla="*/ 1176576 w 3621881"/>
              <a:gd name="connsiteY164" fmla="*/ 1782544 h 6852642"/>
              <a:gd name="connsiteX165" fmla="*/ 1234440 w 3621881"/>
              <a:gd name="connsiteY165" fmla="*/ 1631454 h 6852642"/>
              <a:gd name="connsiteX166" fmla="*/ 1495365 w 3621881"/>
              <a:gd name="connsiteY166" fmla="*/ 1342668 h 6852642"/>
              <a:gd name="connsiteX167" fmla="*/ 1526441 w 3621881"/>
              <a:gd name="connsiteY167" fmla="*/ 1307306 h 6852642"/>
              <a:gd name="connsiteX168" fmla="*/ 1523762 w 3621881"/>
              <a:gd name="connsiteY168" fmla="*/ 1255336 h 6852642"/>
              <a:gd name="connsiteX169" fmla="*/ 1481971 w 3621881"/>
              <a:gd name="connsiteY169" fmla="*/ 1244620 h 6852642"/>
              <a:gd name="connsiteX170" fmla="*/ 1426786 w 3621881"/>
              <a:gd name="connsiteY170" fmla="*/ 1253192 h 6852642"/>
              <a:gd name="connsiteX171" fmla="*/ 1304627 w 3621881"/>
              <a:gd name="connsiteY171" fmla="*/ 1260158 h 6852642"/>
              <a:gd name="connsiteX172" fmla="*/ 1233904 w 3621881"/>
              <a:gd name="connsiteY172" fmla="*/ 1173897 h 6852642"/>
              <a:gd name="connsiteX173" fmla="*/ 1287482 w 3621881"/>
              <a:gd name="connsiteY173" fmla="*/ 1117104 h 6852642"/>
              <a:gd name="connsiteX174" fmla="*/ 1398925 w 3621881"/>
              <a:gd name="connsiteY174" fmla="*/ 1064597 h 6852642"/>
              <a:gd name="connsiteX175" fmla="*/ 1417677 w 3621881"/>
              <a:gd name="connsiteY175" fmla="*/ 1026021 h 6852642"/>
              <a:gd name="connsiteX176" fmla="*/ 1374815 w 3621881"/>
              <a:gd name="connsiteY176" fmla="*/ 1012091 h 6852642"/>
              <a:gd name="connsiteX177" fmla="*/ 1333024 w 3621881"/>
              <a:gd name="connsiteY177" fmla="*/ 1046381 h 6852642"/>
              <a:gd name="connsiteX178" fmla="*/ 1244620 w 3621881"/>
              <a:gd name="connsiteY178" fmla="*/ 1100495 h 6852642"/>
              <a:gd name="connsiteX179" fmla="*/ 1059240 w 3621881"/>
              <a:gd name="connsiteY179" fmla="*/ 1049595 h 6852642"/>
              <a:gd name="connsiteX180" fmla="*/ 960656 w 3621881"/>
              <a:gd name="connsiteY180" fmla="*/ 947797 h 6852642"/>
              <a:gd name="connsiteX181" fmla="*/ 984230 w 3621881"/>
              <a:gd name="connsiteY181" fmla="*/ 791885 h 6852642"/>
              <a:gd name="connsiteX182" fmla="*/ 1164788 w 3621881"/>
              <a:gd name="connsiteY182" fmla="*/ 687943 h 6852642"/>
              <a:gd name="connsiteX183" fmla="*/ 1272480 w 3621881"/>
              <a:gd name="connsiteY183" fmla="*/ 467737 h 6852642"/>
              <a:gd name="connsiteX184" fmla="*/ 1263372 w 3621881"/>
              <a:gd name="connsiteY184" fmla="*/ 409337 h 6852642"/>
              <a:gd name="connsiteX185" fmla="*/ 1311593 w 3621881"/>
              <a:gd name="connsiteY185" fmla="*/ 294144 h 6852642"/>
              <a:gd name="connsiteX186" fmla="*/ 1404818 w 3621881"/>
              <a:gd name="connsiteY186" fmla="*/ 221813 h 6852642"/>
              <a:gd name="connsiteX187" fmla="*/ 1856482 w 3621881"/>
              <a:gd name="connsiteY187" fmla="*/ 41255 h 6852642"/>
              <a:gd name="connsiteX188" fmla="*/ 2030075 w 3621881"/>
              <a:gd name="connsiteY188" fmla="*/ 31611 h 6852642"/>
              <a:gd name="connsiteX189" fmla="*/ 2124908 w 3621881"/>
              <a:gd name="connsiteY189" fmla="*/ 0 h 6852642"/>
              <a:gd name="connsiteX190" fmla="*/ 2274927 w 3621881"/>
              <a:gd name="connsiteY190" fmla="*/ 0 h 6852642"/>
              <a:gd name="connsiteX191" fmla="*/ 2319933 w 3621881"/>
              <a:gd name="connsiteY191" fmla="*/ 27325 h 6852642"/>
              <a:gd name="connsiteX192" fmla="*/ 2375118 w 3621881"/>
              <a:gd name="connsiteY192" fmla="*/ 125909 h 6852642"/>
              <a:gd name="connsiteX193" fmla="*/ 2442091 w 3621881"/>
              <a:gd name="connsiteY193" fmla="*/ 252889 h 6852642"/>
              <a:gd name="connsiteX194" fmla="*/ 2487632 w 3621881"/>
              <a:gd name="connsiteY194" fmla="*/ 285571 h 6852642"/>
              <a:gd name="connsiteX195" fmla="*/ 2850356 w 3621881"/>
              <a:gd name="connsiteY195" fmla="*/ 900648 h 6852642"/>
              <a:gd name="connsiteX196" fmla="*/ 2898577 w 3621881"/>
              <a:gd name="connsiteY196" fmla="*/ 1065669 h 6852642"/>
              <a:gd name="connsiteX197" fmla="*/ 3023414 w 3621881"/>
              <a:gd name="connsiteY197" fmla="*/ 1274624 h 6852642"/>
              <a:gd name="connsiteX198" fmla="*/ 3251121 w 3621881"/>
              <a:gd name="connsiteY198" fmla="*/ 1719322 h 6852642"/>
              <a:gd name="connsiteX199" fmla="*/ 3313271 w 3621881"/>
              <a:gd name="connsiteY199" fmla="*/ 2216527 h 6852642"/>
              <a:gd name="connsiteX200" fmla="*/ 3369528 w 3621881"/>
              <a:gd name="connsiteY200" fmla="*/ 2893755 h 6852642"/>
              <a:gd name="connsiteX201" fmla="*/ 3494365 w 3621881"/>
              <a:gd name="connsiteY201" fmla="*/ 3435430 h 6852642"/>
              <a:gd name="connsiteX202" fmla="*/ 3494365 w 3621881"/>
              <a:gd name="connsiteY202" fmla="*/ 3827086 h 6852642"/>
              <a:gd name="connsiteX203" fmla="*/ 3487936 w 3621881"/>
              <a:gd name="connsiteY203" fmla="*/ 3967996 h 6852642"/>
              <a:gd name="connsiteX204" fmla="*/ 3515796 w 3621881"/>
              <a:gd name="connsiteY204" fmla="*/ 4158734 h 6852642"/>
              <a:gd name="connsiteX205" fmla="*/ 3599914 w 3621881"/>
              <a:gd name="connsiteY205" fmla="*/ 4687551 h 6852642"/>
              <a:gd name="connsiteX206" fmla="*/ 3625096 w 3621881"/>
              <a:gd name="connsiteY206" fmla="*/ 4870252 h 6852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</a:cxnLst>
            <a:rect l="l" t="t" r="r" b="b"/>
            <a:pathLst>
              <a:path w="3621881" h="6852642">
                <a:moveTo>
                  <a:pt x="3625096" y="4870252"/>
                </a:moveTo>
                <a:cubicBezTo>
                  <a:pt x="3625096" y="4989731"/>
                  <a:pt x="3625096" y="5109746"/>
                  <a:pt x="3625096" y="5229225"/>
                </a:cubicBezTo>
                <a:cubicBezTo>
                  <a:pt x="3611166" y="5290304"/>
                  <a:pt x="3598843" y="5350848"/>
                  <a:pt x="3583841" y="5411391"/>
                </a:cubicBezTo>
                <a:cubicBezTo>
                  <a:pt x="3536692" y="5602665"/>
                  <a:pt x="3468648" y="5786438"/>
                  <a:pt x="3398461" y="5969675"/>
                </a:cubicBezTo>
                <a:cubicBezTo>
                  <a:pt x="3374350" y="6032361"/>
                  <a:pt x="3360420" y="6097727"/>
                  <a:pt x="3367921" y="6166307"/>
                </a:cubicBezTo>
                <a:cubicBezTo>
                  <a:pt x="3373814" y="6221492"/>
                  <a:pt x="3397389" y="6270784"/>
                  <a:pt x="3425250" y="6317932"/>
                </a:cubicBezTo>
                <a:cubicBezTo>
                  <a:pt x="3449895" y="6360259"/>
                  <a:pt x="3477220" y="6401515"/>
                  <a:pt x="3500259" y="6444377"/>
                </a:cubicBezTo>
                <a:cubicBezTo>
                  <a:pt x="3534013" y="6508135"/>
                  <a:pt x="3552230" y="6575644"/>
                  <a:pt x="3534549" y="6647974"/>
                </a:cubicBezTo>
                <a:cubicBezTo>
                  <a:pt x="3515261" y="6727269"/>
                  <a:pt x="3460075" y="6782455"/>
                  <a:pt x="3407033" y="6839248"/>
                </a:cubicBezTo>
                <a:cubicBezTo>
                  <a:pt x="3402211" y="6844606"/>
                  <a:pt x="3386673" y="6846749"/>
                  <a:pt x="3380780" y="6842998"/>
                </a:cubicBezTo>
                <a:cubicBezTo>
                  <a:pt x="3373279" y="6838712"/>
                  <a:pt x="3366849" y="6826925"/>
                  <a:pt x="3366314" y="6817817"/>
                </a:cubicBezTo>
                <a:cubicBezTo>
                  <a:pt x="3365242" y="6802815"/>
                  <a:pt x="3372207" y="6786741"/>
                  <a:pt x="3368993" y="6772811"/>
                </a:cubicBezTo>
                <a:cubicBezTo>
                  <a:pt x="3365778" y="6760488"/>
                  <a:pt x="3355598" y="6745486"/>
                  <a:pt x="3344882" y="6740128"/>
                </a:cubicBezTo>
                <a:cubicBezTo>
                  <a:pt x="3328809" y="6732092"/>
                  <a:pt x="3313807" y="6742272"/>
                  <a:pt x="3305770" y="6758345"/>
                </a:cubicBezTo>
                <a:cubicBezTo>
                  <a:pt x="3301484" y="6766917"/>
                  <a:pt x="3299341" y="6777097"/>
                  <a:pt x="3295590" y="6785670"/>
                </a:cubicBezTo>
                <a:cubicBezTo>
                  <a:pt x="3284875" y="6809780"/>
                  <a:pt x="3273088" y="6833354"/>
                  <a:pt x="3262372" y="6857465"/>
                </a:cubicBezTo>
                <a:cubicBezTo>
                  <a:pt x="3253264" y="6857465"/>
                  <a:pt x="3244691" y="6857465"/>
                  <a:pt x="3235583" y="6857465"/>
                </a:cubicBezTo>
                <a:cubicBezTo>
                  <a:pt x="3231832" y="6845141"/>
                  <a:pt x="3226475" y="6833354"/>
                  <a:pt x="3224332" y="6821031"/>
                </a:cubicBezTo>
                <a:cubicBezTo>
                  <a:pt x="3221117" y="6801743"/>
                  <a:pt x="3222724" y="6780848"/>
                  <a:pt x="3216295" y="6763167"/>
                </a:cubicBezTo>
                <a:cubicBezTo>
                  <a:pt x="3212544" y="6752987"/>
                  <a:pt x="3195935" y="6742272"/>
                  <a:pt x="3184684" y="6741200"/>
                </a:cubicBezTo>
                <a:cubicBezTo>
                  <a:pt x="3175575" y="6740664"/>
                  <a:pt x="3163252" y="6752987"/>
                  <a:pt x="3156287" y="6762631"/>
                </a:cubicBezTo>
                <a:cubicBezTo>
                  <a:pt x="3150394" y="6770668"/>
                  <a:pt x="3150930" y="6783527"/>
                  <a:pt x="3146643" y="6792635"/>
                </a:cubicBezTo>
                <a:cubicBezTo>
                  <a:pt x="3141286" y="6803886"/>
                  <a:pt x="3133249" y="6813530"/>
                  <a:pt x="3126284" y="6823710"/>
                </a:cubicBezTo>
                <a:cubicBezTo>
                  <a:pt x="3115032" y="6815138"/>
                  <a:pt x="3101102" y="6808172"/>
                  <a:pt x="3093065" y="6796921"/>
                </a:cubicBezTo>
                <a:cubicBezTo>
                  <a:pt x="3082350" y="6781920"/>
                  <a:pt x="3075920" y="6763703"/>
                  <a:pt x="3067348" y="6747094"/>
                </a:cubicBezTo>
                <a:cubicBezTo>
                  <a:pt x="3057703" y="6727805"/>
                  <a:pt x="3048595" y="6707981"/>
                  <a:pt x="3039487" y="6688694"/>
                </a:cubicBezTo>
                <a:cubicBezTo>
                  <a:pt x="3037344" y="6689229"/>
                  <a:pt x="3034665" y="6689765"/>
                  <a:pt x="3032522" y="6690300"/>
                </a:cubicBezTo>
                <a:cubicBezTo>
                  <a:pt x="3032522" y="6713875"/>
                  <a:pt x="3034129" y="6737449"/>
                  <a:pt x="3031986" y="6761024"/>
                </a:cubicBezTo>
                <a:cubicBezTo>
                  <a:pt x="3030914" y="6770668"/>
                  <a:pt x="3024485" y="6786205"/>
                  <a:pt x="3017520" y="6788349"/>
                </a:cubicBezTo>
                <a:cubicBezTo>
                  <a:pt x="3007876" y="6791028"/>
                  <a:pt x="2995017" y="6785134"/>
                  <a:pt x="2984837" y="6779776"/>
                </a:cubicBezTo>
                <a:cubicBezTo>
                  <a:pt x="2979480" y="6777097"/>
                  <a:pt x="2975729" y="6768525"/>
                  <a:pt x="2973050" y="6762095"/>
                </a:cubicBezTo>
                <a:cubicBezTo>
                  <a:pt x="2941439" y="6686015"/>
                  <a:pt x="2895898" y="6619042"/>
                  <a:pt x="2836962" y="6561713"/>
                </a:cubicBezTo>
                <a:cubicBezTo>
                  <a:pt x="2826782" y="6552069"/>
                  <a:pt x="2817674" y="6537603"/>
                  <a:pt x="2805886" y="6534388"/>
                </a:cubicBezTo>
                <a:cubicBezTo>
                  <a:pt x="2794635" y="6531709"/>
                  <a:pt x="2780169" y="6541354"/>
                  <a:pt x="2765167" y="6545640"/>
                </a:cubicBezTo>
                <a:cubicBezTo>
                  <a:pt x="2765167" y="6510814"/>
                  <a:pt x="2765167" y="6475452"/>
                  <a:pt x="2765167" y="6440091"/>
                </a:cubicBezTo>
                <a:cubicBezTo>
                  <a:pt x="2762488" y="6439020"/>
                  <a:pt x="2759809" y="6438483"/>
                  <a:pt x="2757130" y="6437412"/>
                </a:cubicBezTo>
                <a:cubicBezTo>
                  <a:pt x="2749094" y="6448128"/>
                  <a:pt x="2741593" y="6459915"/>
                  <a:pt x="2731949" y="6469559"/>
                </a:cubicBezTo>
                <a:cubicBezTo>
                  <a:pt x="2723376" y="6478131"/>
                  <a:pt x="2712125" y="6484561"/>
                  <a:pt x="2701945" y="6492061"/>
                </a:cubicBezTo>
                <a:cubicBezTo>
                  <a:pt x="2697659" y="6480274"/>
                  <a:pt x="2693372" y="6468488"/>
                  <a:pt x="2689086" y="6456700"/>
                </a:cubicBezTo>
                <a:cubicBezTo>
                  <a:pt x="2688550" y="6454557"/>
                  <a:pt x="2689086" y="6451342"/>
                  <a:pt x="2689086" y="6448663"/>
                </a:cubicBezTo>
                <a:cubicBezTo>
                  <a:pt x="2689086" y="6388656"/>
                  <a:pt x="2690694" y="6329184"/>
                  <a:pt x="2688015" y="6269177"/>
                </a:cubicBezTo>
                <a:cubicBezTo>
                  <a:pt x="2685336" y="6213991"/>
                  <a:pt x="2678906" y="6158806"/>
                  <a:pt x="2672477" y="6104156"/>
                </a:cubicBezTo>
                <a:cubicBezTo>
                  <a:pt x="2667119" y="6061829"/>
                  <a:pt x="2652117" y="6053793"/>
                  <a:pt x="2612469" y="6070937"/>
                </a:cubicBezTo>
                <a:cubicBezTo>
                  <a:pt x="2598003" y="6077367"/>
                  <a:pt x="2583537" y="6085404"/>
                  <a:pt x="2569607" y="6092369"/>
                </a:cubicBezTo>
                <a:cubicBezTo>
                  <a:pt x="2554605" y="6099870"/>
                  <a:pt x="2541211" y="6099870"/>
                  <a:pt x="2528352" y="6086475"/>
                </a:cubicBezTo>
                <a:cubicBezTo>
                  <a:pt x="2547104" y="6036647"/>
                  <a:pt x="2600682" y="6006644"/>
                  <a:pt x="2605504" y="5946101"/>
                </a:cubicBezTo>
                <a:cubicBezTo>
                  <a:pt x="2536924" y="5977711"/>
                  <a:pt x="2490847" y="6044684"/>
                  <a:pt x="2408873" y="6049506"/>
                </a:cubicBezTo>
                <a:cubicBezTo>
                  <a:pt x="2425482" y="5993785"/>
                  <a:pt x="2482810" y="5967532"/>
                  <a:pt x="2497276" y="5909667"/>
                </a:cubicBezTo>
                <a:cubicBezTo>
                  <a:pt x="2447449" y="5927884"/>
                  <a:pt x="2412623" y="5972354"/>
                  <a:pt x="2352616" y="5961638"/>
                </a:cubicBezTo>
                <a:cubicBezTo>
                  <a:pt x="2374583" y="5932706"/>
                  <a:pt x="2393335" y="5908060"/>
                  <a:pt x="2412623" y="5883414"/>
                </a:cubicBezTo>
                <a:cubicBezTo>
                  <a:pt x="2444770" y="5841623"/>
                  <a:pt x="2453342" y="5823942"/>
                  <a:pt x="2452807" y="5798761"/>
                </a:cubicBezTo>
                <a:cubicBezTo>
                  <a:pt x="2422267" y="5821264"/>
                  <a:pt x="2393335" y="5843230"/>
                  <a:pt x="2363331" y="5864126"/>
                </a:cubicBezTo>
                <a:cubicBezTo>
                  <a:pt x="2324219" y="5891986"/>
                  <a:pt x="2291536" y="5902702"/>
                  <a:pt x="2263676" y="5898952"/>
                </a:cubicBezTo>
                <a:cubicBezTo>
                  <a:pt x="2266355" y="5894130"/>
                  <a:pt x="2268498" y="5888772"/>
                  <a:pt x="2271177" y="5884486"/>
                </a:cubicBezTo>
                <a:cubicBezTo>
                  <a:pt x="2294215" y="5852875"/>
                  <a:pt x="2319397" y="5822335"/>
                  <a:pt x="2340293" y="5789117"/>
                </a:cubicBezTo>
                <a:cubicBezTo>
                  <a:pt x="2353687" y="5768221"/>
                  <a:pt x="2362260" y="5744647"/>
                  <a:pt x="2370296" y="5721073"/>
                </a:cubicBezTo>
                <a:cubicBezTo>
                  <a:pt x="2372439" y="5714643"/>
                  <a:pt x="2365474" y="5701248"/>
                  <a:pt x="2359045" y="5697498"/>
                </a:cubicBezTo>
                <a:cubicBezTo>
                  <a:pt x="2354759" y="5694819"/>
                  <a:pt x="2341900" y="5701248"/>
                  <a:pt x="2336006" y="5707142"/>
                </a:cubicBezTo>
                <a:cubicBezTo>
                  <a:pt x="2326898" y="5716786"/>
                  <a:pt x="2322076" y="5730181"/>
                  <a:pt x="2313504" y="5739825"/>
                </a:cubicBezTo>
                <a:cubicBezTo>
                  <a:pt x="2302788" y="5751076"/>
                  <a:pt x="2289393" y="5760720"/>
                  <a:pt x="2273320" y="5774115"/>
                </a:cubicBezTo>
                <a:cubicBezTo>
                  <a:pt x="2256711" y="5718394"/>
                  <a:pt x="2279749" y="5659458"/>
                  <a:pt x="2229386" y="5619274"/>
                </a:cubicBezTo>
                <a:cubicBezTo>
                  <a:pt x="2222421" y="5642848"/>
                  <a:pt x="2214920" y="5666423"/>
                  <a:pt x="2215991" y="5689997"/>
                </a:cubicBezTo>
                <a:cubicBezTo>
                  <a:pt x="2217599" y="5725359"/>
                  <a:pt x="2226707" y="5760184"/>
                  <a:pt x="2229386" y="5795546"/>
                </a:cubicBezTo>
                <a:cubicBezTo>
                  <a:pt x="2229922" y="5805726"/>
                  <a:pt x="2219206" y="5816977"/>
                  <a:pt x="2213848" y="5827693"/>
                </a:cubicBezTo>
                <a:cubicBezTo>
                  <a:pt x="2203133" y="5821799"/>
                  <a:pt x="2189202" y="5818585"/>
                  <a:pt x="2182773" y="5810012"/>
                </a:cubicBezTo>
                <a:cubicBezTo>
                  <a:pt x="2174200" y="5798225"/>
                  <a:pt x="2172057" y="5782151"/>
                  <a:pt x="2166164" y="5768221"/>
                </a:cubicBezTo>
                <a:cubicBezTo>
                  <a:pt x="2162413" y="5758577"/>
                  <a:pt x="2157055" y="5749469"/>
                  <a:pt x="2152233" y="5740361"/>
                </a:cubicBezTo>
                <a:cubicBezTo>
                  <a:pt x="2146876" y="5747862"/>
                  <a:pt x="2146876" y="5753220"/>
                  <a:pt x="2147947" y="5758041"/>
                </a:cubicBezTo>
                <a:cubicBezTo>
                  <a:pt x="2155984" y="5796618"/>
                  <a:pt x="2166164" y="5834658"/>
                  <a:pt x="2171522" y="5873234"/>
                </a:cubicBezTo>
                <a:cubicBezTo>
                  <a:pt x="2173129" y="5885557"/>
                  <a:pt x="2166699" y="5903774"/>
                  <a:pt x="2157055" y="5911275"/>
                </a:cubicBezTo>
                <a:cubicBezTo>
                  <a:pt x="2142589" y="5922526"/>
                  <a:pt x="2131338" y="5908060"/>
                  <a:pt x="2123301" y="5895737"/>
                </a:cubicBezTo>
                <a:cubicBezTo>
                  <a:pt x="2117943" y="5887701"/>
                  <a:pt x="2113657" y="5878056"/>
                  <a:pt x="2106692" y="5871627"/>
                </a:cubicBezTo>
                <a:cubicBezTo>
                  <a:pt x="2099727" y="5864662"/>
                  <a:pt x="2090083" y="5860911"/>
                  <a:pt x="2081510" y="5855554"/>
                </a:cubicBezTo>
                <a:cubicBezTo>
                  <a:pt x="2079367" y="5857161"/>
                  <a:pt x="2076688" y="5859304"/>
                  <a:pt x="2074545" y="5860911"/>
                </a:cubicBezTo>
                <a:cubicBezTo>
                  <a:pt x="2077224" y="5912346"/>
                  <a:pt x="2076688" y="5964317"/>
                  <a:pt x="2083118" y="6015752"/>
                </a:cubicBezTo>
                <a:cubicBezTo>
                  <a:pt x="2093833" y="6102549"/>
                  <a:pt x="2108299" y="6188809"/>
                  <a:pt x="2121158" y="6275070"/>
                </a:cubicBezTo>
                <a:cubicBezTo>
                  <a:pt x="2124373" y="6297573"/>
                  <a:pt x="2132409" y="6323290"/>
                  <a:pt x="2102941" y="6334542"/>
                </a:cubicBezTo>
                <a:cubicBezTo>
                  <a:pt x="2079367" y="6343650"/>
                  <a:pt x="2077224" y="6360795"/>
                  <a:pt x="2081510" y="6381691"/>
                </a:cubicBezTo>
                <a:cubicBezTo>
                  <a:pt x="2083118" y="6390263"/>
                  <a:pt x="2087404" y="6399372"/>
                  <a:pt x="2086868" y="6407944"/>
                </a:cubicBezTo>
                <a:cubicBezTo>
                  <a:pt x="2086332" y="6416516"/>
                  <a:pt x="2082046" y="6429375"/>
                  <a:pt x="2076152" y="6431519"/>
                </a:cubicBezTo>
                <a:cubicBezTo>
                  <a:pt x="2068116" y="6434197"/>
                  <a:pt x="2054721" y="6432054"/>
                  <a:pt x="2047756" y="6426696"/>
                </a:cubicBezTo>
                <a:cubicBezTo>
                  <a:pt x="2040255" y="6420803"/>
                  <a:pt x="2036505" y="6409015"/>
                  <a:pt x="2031683" y="6399372"/>
                </a:cubicBezTo>
                <a:cubicBezTo>
                  <a:pt x="2023646" y="6383298"/>
                  <a:pt x="2016145" y="6367225"/>
                  <a:pt x="2008644" y="6351151"/>
                </a:cubicBezTo>
                <a:cubicBezTo>
                  <a:pt x="2006501" y="6379547"/>
                  <a:pt x="2008644" y="6406336"/>
                  <a:pt x="2012394" y="6432590"/>
                </a:cubicBezTo>
                <a:cubicBezTo>
                  <a:pt x="2020431" y="6496884"/>
                  <a:pt x="2008644" y="6516708"/>
                  <a:pt x="1947029" y="6539746"/>
                </a:cubicBezTo>
                <a:cubicBezTo>
                  <a:pt x="1858625" y="6572429"/>
                  <a:pt x="1767007" y="6590645"/>
                  <a:pt x="1673245" y="6599218"/>
                </a:cubicBezTo>
                <a:cubicBezTo>
                  <a:pt x="1577876" y="6608326"/>
                  <a:pt x="1571446" y="6615827"/>
                  <a:pt x="1558052" y="6707981"/>
                </a:cubicBezTo>
                <a:cubicBezTo>
                  <a:pt x="1556445" y="6720305"/>
                  <a:pt x="1544657" y="6735842"/>
                  <a:pt x="1533406" y="6741200"/>
                </a:cubicBezTo>
                <a:cubicBezTo>
                  <a:pt x="1515725" y="6749773"/>
                  <a:pt x="1504474" y="6734771"/>
                  <a:pt x="1495901" y="6719768"/>
                </a:cubicBezTo>
                <a:cubicBezTo>
                  <a:pt x="1487865" y="6705838"/>
                  <a:pt x="1480899" y="6690837"/>
                  <a:pt x="1471255" y="6678514"/>
                </a:cubicBezTo>
                <a:cubicBezTo>
                  <a:pt x="1442323" y="6642616"/>
                  <a:pt x="1410712" y="6643688"/>
                  <a:pt x="1383923" y="6681192"/>
                </a:cubicBezTo>
                <a:cubicBezTo>
                  <a:pt x="1374279" y="6694051"/>
                  <a:pt x="1366778" y="6708517"/>
                  <a:pt x="1356062" y="6720305"/>
                </a:cubicBezTo>
                <a:cubicBezTo>
                  <a:pt x="1337310" y="6741736"/>
                  <a:pt x="1321772" y="6739593"/>
                  <a:pt x="1308914" y="6713875"/>
                </a:cubicBezTo>
                <a:cubicBezTo>
                  <a:pt x="1299805" y="6694587"/>
                  <a:pt x="1293912" y="6673691"/>
                  <a:pt x="1284803" y="6654403"/>
                </a:cubicBezTo>
                <a:cubicBezTo>
                  <a:pt x="1265515" y="6615291"/>
                  <a:pt x="1217295" y="6612612"/>
                  <a:pt x="1194792" y="6650117"/>
                </a:cubicBezTo>
                <a:cubicBezTo>
                  <a:pt x="1187291" y="6662976"/>
                  <a:pt x="1185684" y="6679049"/>
                  <a:pt x="1178183" y="6691908"/>
                </a:cubicBezTo>
                <a:cubicBezTo>
                  <a:pt x="1171754" y="6702624"/>
                  <a:pt x="1158895" y="6719768"/>
                  <a:pt x="1151930" y="6718161"/>
                </a:cubicBezTo>
                <a:cubicBezTo>
                  <a:pt x="1140143" y="6715483"/>
                  <a:pt x="1126212" y="6702624"/>
                  <a:pt x="1121926" y="6690837"/>
                </a:cubicBezTo>
                <a:cubicBezTo>
                  <a:pt x="1114425" y="6670477"/>
                  <a:pt x="1115497" y="6646902"/>
                  <a:pt x="1108531" y="6626007"/>
                </a:cubicBezTo>
                <a:cubicBezTo>
                  <a:pt x="1104245" y="6612077"/>
                  <a:pt x="1094601" y="6593860"/>
                  <a:pt x="1083885" y="6590645"/>
                </a:cubicBezTo>
                <a:cubicBezTo>
                  <a:pt x="1072634" y="6587431"/>
                  <a:pt x="1055489" y="6598146"/>
                  <a:pt x="1043702" y="6606719"/>
                </a:cubicBezTo>
                <a:cubicBezTo>
                  <a:pt x="1032450" y="6614755"/>
                  <a:pt x="1026557" y="6629758"/>
                  <a:pt x="1016377" y="6639401"/>
                </a:cubicBezTo>
                <a:cubicBezTo>
                  <a:pt x="1009948" y="6645295"/>
                  <a:pt x="999232" y="6651724"/>
                  <a:pt x="991731" y="6650117"/>
                </a:cubicBezTo>
                <a:cubicBezTo>
                  <a:pt x="984766" y="6648510"/>
                  <a:pt x="975122" y="6637794"/>
                  <a:pt x="974050" y="6630293"/>
                </a:cubicBezTo>
                <a:cubicBezTo>
                  <a:pt x="970300" y="6590645"/>
                  <a:pt x="963870" y="6549926"/>
                  <a:pt x="968157" y="6510814"/>
                </a:cubicBezTo>
                <a:cubicBezTo>
                  <a:pt x="977265" y="6433662"/>
                  <a:pt x="1020663" y="6375261"/>
                  <a:pt x="1084421" y="6332399"/>
                </a:cubicBezTo>
                <a:cubicBezTo>
                  <a:pt x="1147108" y="6290072"/>
                  <a:pt x="1210330" y="6248281"/>
                  <a:pt x="1274624" y="6207562"/>
                </a:cubicBezTo>
                <a:cubicBezTo>
                  <a:pt x="1330881" y="6172200"/>
                  <a:pt x="1351776" y="6123980"/>
                  <a:pt x="1336238" y="6059151"/>
                </a:cubicBezTo>
                <a:cubicBezTo>
                  <a:pt x="1328202" y="6025932"/>
                  <a:pt x="1324451" y="5992178"/>
                  <a:pt x="1314271" y="5960031"/>
                </a:cubicBezTo>
                <a:cubicBezTo>
                  <a:pt x="1247835" y="5742504"/>
                  <a:pt x="1180862" y="5524976"/>
                  <a:pt x="1112282" y="5308521"/>
                </a:cubicBezTo>
                <a:cubicBezTo>
                  <a:pt x="1078528" y="5201901"/>
                  <a:pt x="1058168" y="5094208"/>
                  <a:pt x="1072634" y="4981694"/>
                </a:cubicBezTo>
                <a:cubicBezTo>
                  <a:pt x="1086564" y="4876145"/>
                  <a:pt x="1100495" y="4771132"/>
                  <a:pt x="1114425" y="4666119"/>
                </a:cubicBezTo>
                <a:cubicBezTo>
                  <a:pt x="1146572" y="4422874"/>
                  <a:pt x="1185684" y="4180701"/>
                  <a:pt x="1255335" y="3944422"/>
                </a:cubicBezTo>
                <a:cubicBezTo>
                  <a:pt x="1267123" y="3903702"/>
                  <a:pt x="1258014" y="3892451"/>
                  <a:pt x="1216223" y="3890308"/>
                </a:cubicBezTo>
                <a:cubicBezTo>
                  <a:pt x="1203901" y="3889772"/>
                  <a:pt x="1185684" y="3884950"/>
                  <a:pt x="1180862" y="3875842"/>
                </a:cubicBezTo>
                <a:cubicBezTo>
                  <a:pt x="1171754" y="3858697"/>
                  <a:pt x="1188899" y="3850124"/>
                  <a:pt x="1201757" y="3841552"/>
                </a:cubicBezTo>
                <a:cubicBezTo>
                  <a:pt x="1216759" y="3830836"/>
                  <a:pt x="1230690" y="3818513"/>
                  <a:pt x="1245156" y="3806726"/>
                </a:cubicBezTo>
                <a:cubicBezTo>
                  <a:pt x="1243548" y="3803511"/>
                  <a:pt x="1241941" y="3800832"/>
                  <a:pt x="1239798" y="3797618"/>
                </a:cubicBezTo>
                <a:cubicBezTo>
                  <a:pt x="1231761" y="3799225"/>
                  <a:pt x="1223724" y="3801368"/>
                  <a:pt x="1215688" y="3801904"/>
                </a:cubicBezTo>
                <a:cubicBezTo>
                  <a:pt x="1208187" y="3802440"/>
                  <a:pt x="1195864" y="3803511"/>
                  <a:pt x="1194792" y="3800296"/>
                </a:cubicBezTo>
                <a:cubicBezTo>
                  <a:pt x="1191042" y="3792260"/>
                  <a:pt x="1189970" y="3781544"/>
                  <a:pt x="1192649" y="3773507"/>
                </a:cubicBezTo>
                <a:cubicBezTo>
                  <a:pt x="1194792" y="3765471"/>
                  <a:pt x="1202293" y="3758506"/>
                  <a:pt x="1208187" y="3752076"/>
                </a:cubicBezTo>
                <a:cubicBezTo>
                  <a:pt x="1226939" y="3730109"/>
                  <a:pt x="1246227" y="3708142"/>
                  <a:pt x="1269802" y="3680817"/>
                </a:cubicBezTo>
                <a:cubicBezTo>
                  <a:pt x="1246227" y="3685639"/>
                  <a:pt x="1229618" y="3688854"/>
                  <a:pt x="1213009" y="3692069"/>
                </a:cubicBezTo>
                <a:cubicBezTo>
                  <a:pt x="1131034" y="3708142"/>
                  <a:pt x="1049060" y="3729573"/>
                  <a:pt x="963870" y="3716179"/>
                </a:cubicBezTo>
                <a:cubicBezTo>
                  <a:pt x="902256" y="3706535"/>
                  <a:pt x="894755" y="3692605"/>
                  <a:pt x="924758" y="3639026"/>
                </a:cubicBezTo>
                <a:cubicBezTo>
                  <a:pt x="925294" y="3638490"/>
                  <a:pt x="924758" y="3637419"/>
                  <a:pt x="925294" y="3634204"/>
                </a:cubicBezTo>
                <a:cubicBezTo>
                  <a:pt x="906006" y="3639562"/>
                  <a:pt x="887254" y="3646527"/>
                  <a:pt x="868501" y="3648670"/>
                </a:cubicBezTo>
                <a:cubicBezTo>
                  <a:pt x="843855" y="3651349"/>
                  <a:pt x="818674" y="3654028"/>
                  <a:pt x="794564" y="3650278"/>
                </a:cubicBezTo>
                <a:cubicBezTo>
                  <a:pt x="767239" y="3645992"/>
                  <a:pt x="755987" y="3624560"/>
                  <a:pt x="757595" y="3596700"/>
                </a:cubicBezTo>
                <a:cubicBezTo>
                  <a:pt x="761345" y="3539907"/>
                  <a:pt x="763488" y="3482578"/>
                  <a:pt x="767775" y="3425786"/>
                </a:cubicBezTo>
                <a:cubicBezTo>
                  <a:pt x="770453" y="3389888"/>
                  <a:pt x="782776" y="3359349"/>
                  <a:pt x="819745" y="3342739"/>
                </a:cubicBezTo>
                <a:cubicBezTo>
                  <a:pt x="840641" y="3333631"/>
                  <a:pt x="857786" y="3316486"/>
                  <a:pt x="877074" y="3303627"/>
                </a:cubicBezTo>
                <a:cubicBezTo>
                  <a:pt x="896898" y="3290233"/>
                  <a:pt x="915114" y="3273624"/>
                  <a:pt x="937081" y="3263444"/>
                </a:cubicBezTo>
                <a:cubicBezTo>
                  <a:pt x="1066205" y="3205044"/>
                  <a:pt x="1159431" y="3096280"/>
                  <a:pt x="1276231" y="3021806"/>
                </a:cubicBezTo>
                <a:cubicBezTo>
                  <a:pt x="1296055" y="3009483"/>
                  <a:pt x="1290161" y="2982158"/>
                  <a:pt x="1268194" y="2971979"/>
                </a:cubicBezTo>
                <a:cubicBezTo>
                  <a:pt x="1259622" y="2968228"/>
                  <a:pt x="1249442" y="2966085"/>
                  <a:pt x="1239798" y="2965014"/>
                </a:cubicBezTo>
                <a:cubicBezTo>
                  <a:pt x="1089779" y="2951083"/>
                  <a:pt x="939760" y="2936081"/>
                  <a:pt x="789206" y="2924294"/>
                </a:cubicBezTo>
                <a:cubicBezTo>
                  <a:pt x="716340" y="2918401"/>
                  <a:pt x="642938" y="2917329"/>
                  <a:pt x="570071" y="2916257"/>
                </a:cubicBezTo>
                <a:cubicBezTo>
                  <a:pt x="534710" y="2915722"/>
                  <a:pt x="518100" y="2930188"/>
                  <a:pt x="507385" y="2963942"/>
                </a:cubicBezTo>
                <a:cubicBezTo>
                  <a:pt x="503099" y="2976801"/>
                  <a:pt x="500955" y="2989660"/>
                  <a:pt x="497741" y="3003054"/>
                </a:cubicBezTo>
                <a:cubicBezTo>
                  <a:pt x="489704" y="3035737"/>
                  <a:pt x="483810" y="3069491"/>
                  <a:pt x="472023" y="3101102"/>
                </a:cubicBezTo>
                <a:cubicBezTo>
                  <a:pt x="454342" y="3149858"/>
                  <a:pt x="422731" y="3185220"/>
                  <a:pt x="369153" y="3196471"/>
                </a:cubicBezTo>
                <a:cubicBezTo>
                  <a:pt x="340757" y="3202365"/>
                  <a:pt x="325755" y="3222189"/>
                  <a:pt x="316647" y="3248442"/>
                </a:cubicBezTo>
                <a:cubicBezTo>
                  <a:pt x="311289" y="3265051"/>
                  <a:pt x="305395" y="3282732"/>
                  <a:pt x="294680" y="3296662"/>
                </a:cubicBezTo>
                <a:cubicBezTo>
                  <a:pt x="280749" y="3315414"/>
                  <a:pt x="264676" y="3311664"/>
                  <a:pt x="252889" y="3291840"/>
                </a:cubicBezTo>
                <a:cubicBezTo>
                  <a:pt x="247531" y="3282732"/>
                  <a:pt x="241102" y="3274159"/>
                  <a:pt x="233065" y="3261836"/>
                </a:cubicBezTo>
                <a:cubicBezTo>
                  <a:pt x="226635" y="3273624"/>
                  <a:pt x="222349" y="3279517"/>
                  <a:pt x="220206" y="3285946"/>
                </a:cubicBezTo>
                <a:cubicBezTo>
                  <a:pt x="215384" y="3304163"/>
                  <a:pt x="213777" y="3323451"/>
                  <a:pt x="206276" y="3340061"/>
                </a:cubicBezTo>
                <a:cubicBezTo>
                  <a:pt x="201454" y="3350240"/>
                  <a:pt x="188059" y="3358277"/>
                  <a:pt x="177344" y="3362027"/>
                </a:cubicBezTo>
                <a:cubicBezTo>
                  <a:pt x="173593" y="3363099"/>
                  <a:pt x="162342" y="3348097"/>
                  <a:pt x="158591" y="3338453"/>
                </a:cubicBezTo>
                <a:cubicBezTo>
                  <a:pt x="153769" y="3326130"/>
                  <a:pt x="152698" y="3312200"/>
                  <a:pt x="150019" y="3298805"/>
                </a:cubicBezTo>
                <a:cubicBezTo>
                  <a:pt x="143589" y="3307914"/>
                  <a:pt x="144661" y="3317558"/>
                  <a:pt x="141446" y="3325058"/>
                </a:cubicBezTo>
                <a:cubicBezTo>
                  <a:pt x="136624" y="3335238"/>
                  <a:pt x="128052" y="3350776"/>
                  <a:pt x="121622" y="3350240"/>
                </a:cubicBezTo>
                <a:cubicBezTo>
                  <a:pt x="111443" y="3349705"/>
                  <a:pt x="95369" y="3340061"/>
                  <a:pt x="92690" y="3330952"/>
                </a:cubicBezTo>
                <a:cubicBezTo>
                  <a:pt x="83046" y="3300948"/>
                  <a:pt x="76617" y="3269337"/>
                  <a:pt x="71259" y="3237726"/>
                </a:cubicBezTo>
                <a:cubicBezTo>
                  <a:pt x="68580" y="3221117"/>
                  <a:pt x="70723" y="3202900"/>
                  <a:pt x="70723" y="3179326"/>
                </a:cubicBezTo>
                <a:cubicBezTo>
                  <a:pt x="34290" y="3233440"/>
                  <a:pt x="34290" y="3233440"/>
                  <a:pt x="0" y="3216831"/>
                </a:cubicBezTo>
                <a:cubicBezTo>
                  <a:pt x="0" y="3157895"/>
                  <a:pt x="0" y="3098959"/>
                  <a:pt x="0" y="3040023"/>
                </a:cubicBezTo>
                <a:cubicBezTo>
                  <a:pt x="4286" y="3032522"/>
                  <a:pt x="9108" y="3025021"/>
                  <a:pt x="12323" y="3016984"/>
                </a:cubicBezTo>
                <a:cubicBezTo>
                  <a:pt x="77153" y="2859465"/>
                  <a:pt x="144125" y="2702481"/>
                  <a:pt x="206276" y="2543889"/>
                </a:cubicBezTo>
                <a:cubicBezTo>
                  <a:pt x="246459" y="2442091"/>
                  <a:pt x="310753" y="2366010"/>
                  <a:pt x="408801" y="2315111"/>
                </a:cubicBezTo>
                <a:cubicBezTo>
                  <a:pt x="517029" y="2258854"/>
                  <a:pt x="616148" y="2188667"/>
                  <a:pt x="706160" y="2106156"/>
                </a:cubicBezTo>
                <a:cubicBezTo>
                  <a:pt x="819745" y="2001679"/>
                  <a:pt x="946726" y="1922383"/>
                  <a:pt x="1095673" y="1878449"/>
                </a:cubicBezTo>
                <a:cubicBezTo>
                  <a:pt x="1142821" y="1864519"/>
                  <a:pt x="1171754" y="1833444"/>
                  <a:pt x="1176576" y="1782544"/>
                </a:cubicBezTo>
                <a:cubicBezTo>
                  <a:pt x="1181933" y="1726823"/>
                  <a:pt x="1204436" y="1678067"/>
                  <a:pt x="1234440" y="1631454"/>
                </a:cubicBezTo>
                <a:cubicBezTo>
                  <a:pt x="1306235" y="1521083"/>
                  <a:pt x="1390352" y="1422499"/>
                  <a:pt x="1495365" y="1342668"/>
                </a:cubicBezTo>
                <a:cubicBezTo>
                  <a:pt x="1507688" y="1333024"/>
                  <a:pt x="1522155" y="1321237"/>
                  <a:pt x="1526441" y="1307306"/>
                </a:cubicBezTo>
                <a:cubicBezTo>
                  <a:pt x="1531263" y="1291233"/>
                  <a:pt x="1531263" y="1269266"/>
                  <a:pt x="1523762" y="1255336"/>
                </a:cubicBezTo>
                <a:cubicBezTo>
                  <a:pt x="1518940" y="1246763"/>
                  <a:pt x="1496437" y="1244084"/>
                  <a:pt x="1481971" y="1244620"/>
                </a:cubicBezTo>
                <a:cubicBezTo>
                  <a:pt x="1463219" y="1244620"/>
                  <a:pt x="1445002" y="1251585"/>
                  <a:pt x="1426786" y="1253192"/>
                </a:cubicBezTo>
                <a:cubicBezTo>
                  <a:pt x="1386066" y="1256407"/>
                  <a:pt x="1344811" y="1263372"/>
                  <a:pt x="1304627" y="1260158"/>
                </a:cubicBezTo>
                <a:cubicBezTo>
                  <a:pt x="1265515" y="1256943"/>
                  <a:pt x="1237655" y="1217295"/>
                  <a:pt x="1233904" y="1173897"/>
                </a:cubicBezTo>
                <a:cubicBezTo>
                  <a:pt x="1230690" y="1135320"/>
                  <a:pt x="1261765" y="1128891"/>
                  <a:pt x="1287482" y="1117104"/>
                </a:cubicBezTo>
                <a:cubicBezTo>
                  <a:pt x="1324987" y="1099959"/>
                  <a:pt x="1361956" y="1082814"/>
                  <a:pt x="1398925" y="1064597"/>
                </a:cubicBezTo>
                <a:cubicBezTo>
                  <a:pt x="1413927" y="1057096"/>
                  <a:pt x="1426786" y="1045845"/>
                  <a:pt x="1417677" y="1026021"/>
                </a:cubicBezTo>
                <a:cubicBezTo>
                  <a:pt x="1408569" y="1006197"/>
                  <a:pt x="1390888" y="1004054"/>
                  <a:pt x="1374815" y="1012091"/>
                </a:cubicBezTo>
                <a:cubicBezTo>
                  <a:pt x="1359277" y="1020127"/>
                  <a:pt x="1342668" y="1031915"/>
                  <a:pt x="1333024" y="1046381"/>
                </a:cubicBezTo>
                <a:cubicBezTo>
                  <a:pt x="1311057" y="1077992"/>
                  <a:pt x="1282125" y="1095137"/>
                  <a:pt x="1244620" y="1100495"/>
                </a:cubicBezTo>
                <a:cubicBezTo>
                  <a:pt x="1175504" y="1110139"/>
                  <a:pt x="1112282" y="1094065"/>
                  <a:pt x="1059240" y="1049595"/>
                </a:cubicBezTo>
                <a:cubicBezTo>
                  <a:pt x="1023342" y="1019592"/>
                  <a:pt x="991195" y="984230"/>
                  <a:pt x="960656" y="947797"/>
                </a:cubicBezTo>
                <a:cubicBezTo>
                  <a:pt x="905470" y="882968"/>
                  <a:pt x="912435" y="837962"/>
                  <a:pt x="984230" y="791885"/>
                </a:cubicBezTo>
                <a:cubicBezTo>
                  <a:pt x="1042630" y="754916"/>
                  <a:pt x="1103709" y="721162"/>
                  <a:pt x="1164788" y="687943"/>
                </a:cubicBezTo>
                <a:cubicBezTo>
                  <a:pt x="1254264" y="639187"/>
                  <a:pt x="1289626" y="567928"/>
                  <a:pt x="1272480" y="467737"/>
                </a:cubicBezTo>
                <a:cubicBezTo>
                  <a:pt x="1269266" y="448449"/>
                  <a:pt x="1265515" y="429161"/>
                  <a:pt x="1263372" y="409337"/>
                </a:cubicBezTo>
                <a:cubicBezTo>
                  <a:pt x="1258550" y="362724"/>
                  <a:pt x="1273016" y="323076"/>
                  <a:pt x="1311593" y="294144"/>
                </a:cubicBezTo>
                <a:cubicBezTo>
                  <a:pt x="1342668" y="270570"/>
                  <a:pt x="1372672" y="244852"/>
                  <a:pt x="1404818" y="221813"/>
                </a:cubicBezTo>
                <a:cubicBezTo>
                  <a:pt x="1540371" y="124301"/>
                  <a:pt x="1687711" y="55185"/>
                  <a:pt x="1856482" y="41255"/>
                </a:cubicBezTo>
                <a:cubicBezTo>
                  <a:pt x="1914346" y="36433"/>
                  <a:pt x="1972747" y="39112"/>
                  <a:pt x="2030075" y="31611"/>
                </a:cubicBezTo>
                <a:cubicBezTo>
                  <a:pt x="2060615" y="31075"/>
                  <a:pt x="2092226" y="12323"/>
                  <a:pt x="2124908" y="0"/>
                </a:cubicBezTo>
                <a:cubicBezTo>
                  <a:pt x="2174736" y="0"/>
                  <a:pt x="2225100" y="0"/>
                  <a:pt x="2274927" y="0"/>
                </a:cubicBezTo>
                <a:cubicBezTo>
                  <a:pt x="2289929" y="9108"/>
                  <a:pt x="2305467" y="17681"/>
                  <a:pt x="2319933" y="27325"/>
                </a:cubicBezTo>
                <a:cubicBezTo>
                  <a:pt x="2354223" y="50899"/>
                  <a:pt x="2375654" y="83046"/>
                  <a:pt x="2375118" y="125909"/>
                </a:cubicBezTo>
                <a:cubicBezTo>
                  <a:pt x="2374047" y="181094"/>
                  <a:pt x="2398693" y="221278"/>
                  <a:pt x="2442091" y="252889"/>
                </a:cubicBezTo>
                <a:cubicBezTo>
                  <a:pt x="2457093" y="264140"/>
                  <a:pt x="2472630" y="274856"/>
                  <a:pt x="2487632" y="285571"/>
                </a:cubicBezTo>
                <a:cubicBezTo>
                  <a:pt x="2701945" y="435590"/>
                  <a:pt x="2835890" y="633829"/>
                  <a:pt x="2850356" y="900648"/>
                </a:cubicBezTo>
                <a:cubicBezTo>
                  <a:pt x="2853571" y="960120"/>
                  <a:pt x="2869644" y="1014770"/>
                  <a:pt x="2898577" y="1065669"/>
                </a:cubicBezTo>
                <a:cubicBezTo>
                  <a:pt x="2938760" y="1135856"/>
                  <a:pt x="2980551" y="1206044"/>
                  <a:pt x="3023414" y="1274624"/>
                </a:cubicBezTo>
                <a:cubicBezTo>
                  <a:pt x="3111282" y="1416606"/>
                  <a:pt x="3192720" y="1561802"/>
                  <a:pt x="3251121" y="1719322"/>
                </a:cubicBezTo>
                <a:cubicBezTo>
                  <a:pt x="3310057" y="1880056"/>
                  <a:pt x="3336846" y="2045613"/>
                  <a:pt x="3313271" y="2216527"/>
                </a:cubicBezTo>
                <a:cubicBezTo>
                  <a:pt x="3281124" y="2446913"/>
                  <a:pt x="3302556" y="2671941"/>
                  <a:pt x="3369528" y="2893755"/>
                </a:cubicBezTo>
                <a:cubicBezTo>
                  <a:pt x="3423106" y="3071634"/>
                  <a:pt x="3470791" y="3250585"/>
                  <a:pt x="3494365" y="3435430"/>
                </a:cubicBezTo>
                <a:cubicBezTo>
                  <a:pt x="3510975" y="3566160"/>
                  <a:pt x="3519011" y="3696355"/>
                  <a:pt x="3494365" y="3827086"/>
                </a:cubicBezTo>
                <a:cubicBezTo>
                  <a:pt x="3485793" y="3873163"/>
                  <a:pt x="3484721" y="3921383"/>
                  <a:pt x="3487936" y="3967996"/>
                </a:cubicBezTo>
                <a:cubicBezTo>
                  <a:pt x="3492758" y="4031754"/>
                  <a:pt x="3505617" y="4094976"/>
                  <a:pt x="3515796" y="4158734"/>
                </a:cubicBezTo>
                <a:cubicBezTo>
                  <a:pt x="3543657" y="4335006"/>
                  <a:pt x="3572053" y="4511278"/>
                  <a:pt x="3599914" y="4687551"/>
                </a:cubicBezTo>
                <a:cubicBezTo>
                  <a:pt x="3609023" y="4748629"/>
                  <a:pt x="3616524" y="4809709"/>
                  <a:pt x="3625096" y="4870252"/>
                </a:cubicBezTo>
                <a:close/>
              </a:path>
            </a:pathLst>
          </a:custGeom>
          <a:solidFill>
            <a:schemeClr val="accent4"/>
          </a:solidFill>
          <a:ln w="53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A659835F-D8AF-4E9A-AD89-AC4E6B2757C4}"/>
              </a:ext>
            </a:extLst>
          </p:cNvPr>
          <p:cNvSpPr/>
          <p:nvPr/>
        </p:nvSpPr>
        <p:spPr>
          <a:xfrm rot="2700000">
            <a:off x="990631" y="5374329"/>
            <a:ext cx="320981" cy="575459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197CA73C-2E78-45CA-B966-352F4102B645}"/>
              </a:ext>
            </a:extLst>
          </p:cNvPr>
          <p:cNvSpPr/>
          <p:nvPr/>
        </p:nvSpPr>
        <p:spPr>
          <a:xfrm>
            <a:off x="952281" y="4414812"/>
            <a:ext cx="397680" cy="372265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6" name="Rectangle 36">
            <a:extLst>
              <a:ext uri="{FF2B5EF4-FFF2-40B4-BE49-F238E27FC236}">
                <a16:creationId xmlns:a16="http://schemas.microsoft.com/office/drawing/2014/main" id="{91F2A858-2B15-4FA1-B6E6-4498B51E47E8}"/>
              </a:ext>
            </a:extLst>
          </p:cNvPr>
          <p:cNvSpPr/>
          <p:nvPr/>
        </p:nvSpPr>
        <p:spPr>
          <a:xfrm>
            <a:off x="10858616" y="4404506"/>
            <a:ext cx="469992" cy="392875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7" name="Oval 21">
            <a:extLst>
              <a:ext uri="{FF2B5EF4-FFF2-40B4-BE49-F238E27FC236}">
                <a16:creationId xmlns:a16="http://schemas.microsoft.com/office/drawing/2014/main" id="{33350EC4-BD69-438D-A598-1867BAC7B17C}"/>
              </a:ext>
            </a:extLst>
          </p:cNvPr>
          <p:cNvSpPr>
            <a:spLocks noChangeAspect="1"/>
          </p:cNvSpPr>
          <p:nvPr/>
        </p:nvSpPr>
        <p:spPr>
          <a:xfrm>
            <a:off x="10879556" y="5446214"/>
            <a:ext cx="428113" cy="43168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cs typeface="B Nazanin" panose="00000400000000000000" pitchFamily="2" charset="-78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A0D5E54-51B3-4A83-BAC1-C2F52E45A89C}"/>
              </a:ext>
            </a:extLst>
          </p:cNvPr>
          <p:cNvGrpSpPr/>
          <p:nvPr/>
        </p:nvGrpSpPr>
        <p:grpSpPr>
          <a:xfrm>
            <a:off x="1670504" y="4122357"/>
            <a:ext cx="2909799" cy="1211089"/>
            <a:chOff x="1323148" y="3741290"/>
            <a:chExt cx="2909799" cy="121108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1D20EE6-7BDA-44B0-BDE2-DDB4797B927B}"/>
                </a:ext>
              </a:extLst>
            </p:cNvPr>
            <p:cNvSpPr txBox="1"/>
            <p:nvPr/>
          </p:nvSpPr>
          <p:spPr>
            <a:xfrm>
              <a:off x="1323148" y="4052133"/>
              <a:ext cx="2899577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687BE7C-D8D8-4BA5-98DB-F0B00AE4F29B}"/>
                </a:ext>
              </a:extLst>
            </p:cNvPr>
            <p:cNvSpPr txBox="1"/>
            <p:nvPr/>
          </p:nvSpPr>
          <p:spPr>
            <a:xfrm>
              <a:off x="1324749" y="3741290"/>
              <a:ext cx="29081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B Nazanin" panose="00000400000000000000" pitchFamily="2" charset="-78"/>
                </a:rPr>
                <a:t>نمودار مطالب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B Nazanin" panose="00000400000000000000" pitchFamily="2" charset="-78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8EECB0-19D2-444B-8B28-05B1BAFEE218}"/>
              </a:ext>
            </a:extLst>
          </p:cNvPr>
          <p:cNvGrpSpPr/>
          <p:nvPr/>
        </p:nvGrpSpPr>
        <p:grpSpPr>
          <a:xfrm>
            <a:off x="1670504" y="5446213"/>
            <a:ext cx="2928919" cy="1109865"/>
            <a:chOff x="1323148" y="4004032"/>
            <a:chExt cx="2928919" cy="110986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79B9B24-E4AC-4A45-B4C1-6895C9F14D37}"/>
                </a:ext>
              </a:extLst>
            </p:cNvPr>
            <p:cNvSpPr txBox="1"/>
            <p:nvPr/>
          </p:nvSpPr>
          <p:spPr>
            <a:xfrm>
              <a:off x="1323148" y="4213651"/>
              <a:ext cx="2899577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0AB8AF3-0E7E-44D9-8379-F582169C4954}"/>
                </a:ext>
              </a:extLst>
            </p:cNvPr>
            <p:cNvSpPr txBox="1"/>
            <p:nvPr/>
          </p:nvSpPr>
          <p:spPr>
            <a:xfrm>
              <a:off x="1343869" y="4004032"/>
              <a:ext cx="29081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B Nazanin" panose="00000400000000000000" pitchFamily="2" charset="-78"/>
                </a:rPr>
                <a:t>نمودار مطالب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B Nazanin" panose="00000400000000000000" pitchFamily="2" charset="-78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6C6FC72-84A3-403E-A91D-1525F99213F6}"/>
              </a:ext>
            </a:extLst>
          </p:cNvPr>
          <p:cNvGrpSpPr/>
          <p:nvPr/>
        </p:nvGrpSpPr>
        <p:grpSpPr>
          <a:xfrm>
            <a:off x="7645793" y="4122357"/>
            <a:ext cx="2909799" cy="1211089"/>
            <a:chOff x="1323148" y="3741290"/>
            <a:chExt cx="2909799" cy="121108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27B505B-42AF-4665-9E74-3A4B35023F18}"/>
                </a:ext>
              </a:extLst>
            </p:cNvPr>
            <p:cNvSpPr txBox="1"/>
            <p:nvPr/>
          </p:nvSpPr>
          <p:spPr>
            <a:xfrm>
              <a:off x="1323148" y="4052133"/>
              <a:ext cx="2899577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95942E0-A00E-427D-9151-D67AFA5244E8}"/>
                </a:ext>
              </a:extLst>
            </p:cNvPr>
            <p:cNvSpPr txBox="1"/>
            <p:nvPr/>
          </p:nvSpPr>
          <p:spPr>
            <a:xfrm>
              <a:off x="1324749" y="3741290"/>
              <a:ext cx="29081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B Nazanin" panose="00000400000000000000" pitchFamily="2" charset="-78"/>
                </a:rPr>
                <a:t>نمودار مطالب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B Nazanin" panose="00000400000000000000" pitchFamily="2" charset="-78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A045C65-4652-47C1-AC57-8A43ED8EDA10}"/>
              </a:ext>
            </a:extLst>
          </p:cNvPr>
          <p:cNvGrpSpPr/>
          <p:nvPr/>
        </p:nvGrpSpPr>
        <p:grpSpPr>
          <a:xfrm>
            <a:off x="7645793" y="5292325"/>
            <a:ext cx="2921424" cy="1102235"/>
            <a:chOff x="1323148" y="3850144"/>
            <a:chExt cx="2921424" cy="110223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E795FD6-0DFD-42D4-AE6A-0D15B64E73F1}"/>
                </a:ext>
              </a:extLst>
            </p:cNvPr>
            <p:cNvSpPr txBox="1"/>
            <p:nvPr/>
          </p:nvSpPr>
          <p:spPr>
            <a:xfrm>
              <a:off x="1323148" y="4052133"/>
              <a:ext cx="2899577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AEF1CCA-9140-4CA2-A9F7-3448EB1810AE}"/>
                </a:ext>
              </a:extLst>
            </p:cNvPr>
            <p:cNvSpPr txBox="1"/>
            <p:nvPr/>
          </p:nvSpPr>
          <p:spPr>
            <a:xfrm>
              <a:off x="1336374" y="3850144"/>
              <a:ext cx="29081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B Nazanin" panose="00000400000000000000" pitchFamily="2" charset="-78"/>
                </a:rPr>
                <a:t>نمودار مطالب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B Nazanin" panose="00000400000000000000" pitchFamily="2" charset="-78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C6A5FA9-BCC4-48D5-89FA-060DE1861659}"/>
              </a:ext>
            </a:extLst>
          </p:cNvPr>
          <p:cNvGrpSpPr/>
          <p:nvPr/>
        </p:nvGrpSpPr>
        <p:grpSpPr>
          <a:xfrm>
            <a:off x="310790" y="1818314"/>
            <a:ext cx="4559491" cy="957261"/>
            <a:chOff x="310790" y="1680528"/>
            <a:chExt cx="4559491" cy="95726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22C5DC3-B860-4AA4-9FD7-BDB9DC23AAAD}"/>
                </a:ext>
              </a:extLst>
            </p:cNvPr>
            <p:cNvSpPr txBox="1"/>
            <p:nvPr/>
          </p:nvSpPr>
          <p:spPr>
            <a:xfrm>
              <a:off x="310790" y="1868348"/>
              <a:ext cx="1793671" cy="7694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en-US" altLang="ko-KR" sz="4400" b="1" dirty="0">
                  <a:solidFill>
                    <a:schemeClr val="accent2"/>
                  </a:solidFill>
                  <a:cs typeface="B Nazanin" panose="00000400000000000000" pitchFamily="2" charset="-78"/>
                </a:rPr>
                <a:t>43%</a:t>
              </a:r>
              <a:endParaRPr lang="ko-KR" altLang="en-US" sz="4400" b="1" dirty="0">
                <a:solidFill>
                  <a:schemeClr val="accent2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1FE37E0-D124-432F-A3A7-25CCCA796F71}"/>
                </a:ext>
              </a:extLst>
            </p:cNvPr>
            <p:cNvSpPr txBox="1"/>
            <p:nvPr/>
          </p:nvSpPr>
          <p:spPr>
            <a:xfrm>
              <a:off x="3076610" y="1680528"/>
              <a:ext cx="17936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عنوان را در اینجا اضافه کنید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FBBE797-FBDA-416E-A04B-54DAF420D91C}"/>
              </a:ext>
            </a:extLst>
          </p:cNvPr>
          <p:cNvGrpSpPr/>
          <p:nvPr/>
        </p:nvGrpSpPr>
        <p:grpSpPr>
          <a:xfrm>
            <a:off x="7645793" y="1744524"/>
            <a:ext cx="3806635" cy="1071983"/>
            <a:chOff x="-995341" y="1478539"/>
            <a:chExt cx="3806635" cy="1071983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9259479-16AC-49BB-9AC6-745DEA61B359}"/>
                </a:ext>
              </a:extLst>
            </p:cNvPr>
            <p:cNvSpPr txBox="1"/>
            <p:nvPr/>
          </p:nvSpPr>
          <p:spPr>
            <a:xfrm>
              <a:off x="-995341" y="1781081"/>
              <a:ext cx="1793671" cy="7694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4400" b="1" dirty="0">
                  <a:solidFill>
                    <a:schemeClr val="accent4"/>
                  </a:solidFill>
                  <a:cs typeface="B Nazanin" panose="00000400000000000000" pitchFamily="2" charset="-78"/>
                </a:rPr>
                <a:t>25%</a:t>
              </a:r>
              <a:endParaRPr lang="ko-KR" altLang="en-US" sz="4400" b="1" dirty="0">
                <a:solidFill>
                  <a:schemeClr val="accent4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799E3C3-82E4-4547-AA11-E338AD18CB5B}"/>
                </a:ext>
              </a:extLst>
            </p:cNvPr>
            <p:cNvSpPr txBox="1"/>
            <p:nvPr/>
          </p:nvSpPr>
          <p:spPr>
            <a:xfrm>
              <a:off x="1017623" y="1478539"/>
              <a:ext cx="17936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عنوان را در اینجا اضافه کنید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0B870232-15C8-4C21-B150-81D4C22EBDD1}"/>
              </a:ext>
            </a:extLst>
          </p:cNvPr>
          <p:cNvSpPr txBox="1"/>
          <p:nvPr/>
        </p:nvSpPr>
        <p:spPr>
          <a:xfrm>
            <a:off x="1670504" y="2749070"/>
            <a:ext cx="3222509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با الگوهای ما، یک صدای منحصر به فرد و جذاب به گزارش ها و ارائه های خود اضافه کنید.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557F856-5F16-47D2-AC77-A778EFB56ACA}"/>
              </a:ext>
            </a:extLst>
          </p:cNvPr>
          <p:cNvSpPr txBox="1"/>
          <p:nvPr/>
        </p:nvSpPr>
        <p:spPr>
          <a:xfrm>
            <a:off x="7333083" y="2749070"/>
            <a:ext cx="3222509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با الگوهای ما، یک صدای منحصر به فرد و جذاب به گزارش ها و ارائه های خود اضافه کنید.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6AB9DA24-DC7D-CDC3-620B-5B55712BDEA9}"/>
              </a:ext>
            </a:extLst>
          </p:cNvPr>
          <p:cNvPicPr>
            <a:picLocks noGrp="1" noChangeAspect="1"/>
          </p:cNvPicPr>
          <p:nvPr>
            <p:ph type="pic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Rectangle 26">
            <a:extLst>
              <a:ext uri="{FF2B5EF4-FFF2-40B4-BE49-F238E27FC236}">
                <a16:creationId xmlns:a16="http://schemas.microsoft.com/office/drawing/2014/main" id="{6B2A6AF7-CEED-4205-A0AF-CBBB3BC0E57B}"/>
              </a:ext>
            </a:extLst>
          </p:cNvPr>
          <p:cNvSpPr/>
          <p:nvPr/>
        </p:nvSpPr>
        <p:spPr>
          <a:xfrm>
            <a:off x="0" y="0"/>
            <a:ext cx="648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cs typeface="B Nazanin" panose="00000400000000000000" pitchFamily="2" charset="-78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FED5B0CD-4E20-4CF1-9224-32D48550D703}"/>
              </a:ext>
            </a:extLst>
          </p:cNvPr>
          <p:cNvSpPr/>
          <p:nvPr/>
        </p:nvSpPr>
        <p:spPr>
          <a:xfrm rot="19342014">
            <a:off x="5906329" y="-2495129"/>
            <a:ext cx="4799557" cy="9999893"/>
          </a:xfrm>
          <a:custGeom>
            <a:avLst/>
            <a:gdLst>
              <a:gd name="connsiteX0" fmla="*/ 4073780 w 4799557"/>
              <a:gd name="connsiteY0" fmla="*/ 3127743 h 9999893"/>
              <a:gd name="connsiteX1" fmla="*/ 4799557 w 4799557"/>
              <a:gd name="connsiteY1" fmla="*/ 3687335 h 9999893"/>
              <a:gd name="connsiteX2" fmla="*/ 4799557 w 4799557"/>
              <a:gd name="connsiteY2" fmla="*/ 6802618 h 9999893"/>
              <a:gd name="connsiteX3" fmla="*/ 4436668 w 4799557"/>
              <a:gd name="connsiteY3" fmla="*/ 7165507 h 9999893"/>
              <a:gd name="connsiteX4" fmla="*/ 4436669 w 4799557"/>
              <a:gd name="connsiteY4" fmla="*/ 7165506 h 9999893"/>
              <a:gd name="connsiteX5" fmla="*/ 4073780 w 4799557"/>
              <a:gd name="connsiteY5" fmla="*/ 6802617 h 9999893"/>
              <a:gd name="connsiteX6" fmla="*/ 2433232 w 4799557"/>
              <a:gd name="connsiteY6" fmla="*/ 1862841 h 9999893"/>
              <a:gd name="connsiteX7" fmla="*/ 3161653 w 4799557"/>
              <a:gd name="connsiteY7" fmla="*/ 2424471 h 9999893"/>
              <a:gd name="connsiteX8" fmla="*/ 3195473 w 4799557"/>
              <a:gd name="connsiteY8" fmla="*/ 9635303 h 9999893"/>
              <a:gd name="connsiteX9" fmla="*/ 2834290 w 4799557"/>
              <a:gd name="connsiteY9" fmla="*/ 9999890 h 9999893"/>
              <a:gd name="connsiteX10" fmla="*/ 2834291 w 4799557"/>
              <a:gd name="connsiteY10" fmla="*/ 9999889 h 9999893"/>
              <a:gd name="connsiteX11" fmla="*/ 2469704 w 4799557"/>
              <a:gd name="connsiteY11" fmla="*/ 9638706 h 9999893"/>
              <a:gd name="connsiteX12" fmla="*/ 17172 w 4799557"/>
              <a:gd name="connsiteY12" fmla="*/ 0 h 9999893"/>
              <a:gd name="connsiteX13" fmla="*/ 725778 w 4799557"/>
              <a:gd name="connsiteY13" fmla="*/ 546352 h 9999893"/>
              <a:gd name="connsiteX14" fmla="*/ 725777 w 4799557"/>
              <a:gd name="connsiteY14" fmla="*/ 5737279 h 9999893"/>
              <a:gd name="connsiteX15" fmla="*/ 362888 w 4799557"/>
              <a:gd name="connsiteY15" fmla="*/ 6100168 h 9999893"/>
              <a:gd name="connsiteX16" fmla="*/ 362889 w 4799557"/>
              <a:gd name="connsiteY16" fmla="*/ 6100167 h 9999893"/>
              <a:gd name="connsiteX17" fmla="*/ 0 w 4799557"/>
              <a:gd name="connsiteY17" fmla="*/ 5737278 h 9999893"/>
              <a:gd name="connsiteX18" fmla="*/ 0 w 4799557"/>
              <a:gd name="connsiteY18" fmla="*/ 104702 h 9999893"/>
              <a:gd name="connsiteX19" fmla="*/ 7373 w 4799557"/>
              <a:gd name="connsiteY19" fmla="*/ 31568 h 9999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799557" h="9999893">
                <a:moveTo>
                  <a:pt x="4073780" y="3127743"/>
                </a:moveTo>
                <a:lnTo>
                  <a:pt x="4799557" y="3687335"/>
                </a:lnTo>
                <a:lnTo>
                  <a:pt x="4799557" y="6802618"/>
                </a:lnTo>
                <a:cubicBezTo>
                  <a:pt x="4799557" y="7003036"/>
                  <a:pt x="4637086" y="7165507"/>
                  <a:pt x="4436668" y="7165507"/>
                </a:cubicBezTo>
                <a:lnTo>
                  <a:pt x="4436669" y="7165506"/>
                </a:lnTo>
                <a:cubicBezTo>
                  <a:pt x="4236251" y="7165506"/>
                  <a:pt x="4073780" y="7003035"/>
                  <a:pt x="4073780" y="6802617"/>
                </a:cubicBezTo>
                <a:close/>
                <a:moveTo>
                  <a:pt x="2433232" y="1862841"/>
                </a:moveTo>
                <a:lnTo>
                  <a:pt x="3161653" y="2424471"/>
                </a:lnTo>
                <a:lnTo>
                  <a:pt x="3195473" y="9635303"/>
                </a:lnTo>
                <a:cubicBezTo>
                  <a:pt x="3196413" y="9835718"/>
                  <a:pt x="3034706" y="9998950"/>
                  <a:pt x="2834290" y="9999890"/>
                </a:cubicBezTo>
                <a:lnTo>
                  <a:pt x="2834291" y="9999889"/>
                </a:lnTo>
                <a:cubicBezTo>
                  <a:pt x="2633875" y="10000829"/>
                  <a:pt x="2470644" y="9839122"/>
                  <a:pt x="2469704" y="9638706"/>
                </a:cubicBezTo>
                <a:close/>
                <a:moveTo>
                  <a:pt x="17172" y="0"/>
                </a:moveTo>
                <a:lnTo>
                  <a:pt x="725778" y="546352"/>
                </a:lnTo>
                <a:lnTo>
                  <a:pt x="725777" y="5737279"/>
                </a:lnTo>
                <a:cubicBezTo>
                  <a:pt x="725777" y="5937697"/>
                  <a:pt x="563306" y="6100168"/>
                  <a:pt x="362888" y="6100168"/>
                </a:cubicBezTo>
                <a:lnTo>
                  <a:pt x="362889" y="6100167"/>
                </a:lnTo>
                <a:cubicBezTo>
                  <a:pt x="162471" y="6100167"/>
                  <a:pt x="0" y="5937696"/>
                  <a:pt x="0" y="5737278"/>
                </a:cubicBezTo>
                <a:lnTo>
                  <a:pt x="0" y="104702"/>
                </a:lnTo>
                <a:cubicBezTo>
                  <a:pt x="0" y="79650"/>
                  <a:pt x="2539" y="55191"/>
                  <a:pt x="7373" y="31568"/>
                </a:cubicBezTo>
                <a:close/>
              </a:path>
            </a:pathLst>
          </a:cu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1" name="직사각형 5">
            <a:extLst>
              <a:ext uri="{FF2B5EF4-FFF2-40B4-BE49-F238E27FC236}">
                <a16:creationId xmlns:a16="http://schemas.microsoft.com/office/drawing/2014/main" id="{2B543E54-23CF-4BFA-9759-371E0D8C002D}"/>
              </a:ext>
            </a:extLst>
          </p:cNvPr>
          <p:cNvSpPr/>
          <p:nvPr/>
        </p:nvSpPr>
        <p:spPr>
          <a:xfrm>
            <a:off x="847003" y="5176534"/>
            <a:ext cx="4396803" cy="720638"/>
          </a:xfrm>
          <a:prstGeom prst="rect">
            <a:avLst/>
          </a:prstGeom>
          <a:noFill/>
        </p:spPr>
        <p:txBody>
          <a:bodyPr lIns="0" anchor="ctr"/>
          <a:lstStyle/>
          <a:p>
            <a:pPr algn="dist" rtl="1"/>
            <a:r>
              <a:rPr lang="fa-IR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B Nazanin" panose="00000400000000000000" pitchFamily="2" charset="-78"/>
              </a:rPr>
              <a:t>نمونه کارها</a:t>
            </a:r>
            <a:endParaRPr lang="en-US" altLang="ko-KR" sz="4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B Nazanin" panose="00000400000000000000" pitchFamily="2" charset="-78"/>
            </a:endParaRPr>
          </a:p>
        </p:txBody>
      </p:sp>
      <p:sp>
        <p:nvSpPr>
          <p:cNvPr id="12" name="직사각형 6">
            <a:extLst>
              <a:ext uri="{FF2B5EF4-FFF2-40B4-BE49-F238E27FC236}">
                <a16:creationId xmlns:a16="http://schemas.microsoft.com/office/drawing/2014/main" id="{5D9D0C82-BE27-4FEE-8E74-0DBAB28BA24C}"/>
              </a:ext>
            </a:extLst>
          </p:cNvPr>
          <p:cNvSpPr/>
          <p:nvPr/>
        </p:nvSpPr>
        <p:spPr>
          <a:xfrm>
            <a:off x="3284558" y="5897172"/>
            <a:ext cx="4396804" cy="720638"/>
          </a:xfrm>
          <a:prstGeom prst="rect">
            <a:avLst/>
          </a:prstGeom>
          <a:noFill/>
        </p:spPr>
        <p:txBody>
          <a:bodyPr lIns="0" anchor="ctr"/>
          <a:lstStyle/>
          <a:p>
            <a:pPr algn="dist" rtl="1"/>
            <a:r>
              <a:rPr lang="fa-IR" altLang="ko-KR" sz="4000" b="1" dirty="0">
                <a:solidFill>
                  <a:schemeClr val="accent3"/>
                </a:solidFill>
                <a:latin typeface="+mj-lt"/>
                <a:cs typeface="B Nazanin" panose="00000400000000000000" pitchFamily="2" charset="-78"/>
              </a:rPr>
              <a:t>ارائه</a:t>
            </a:r>
            <a:endParaRPr lang="en-US" altLang="ko-KR" sz="4000" b="1" dirty="0">
              <a:solidFill>
                <a:schemeClr val="accent3"/>
              </a:solidFill>
              <a:latin typeface="+mj-lt"/>
              <a:cs typeface="B Nazanin" panose="00000400000000000000" pitchFamily="2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AAF3B4-DC71-4B6A-95B9-BA9BC6C98A78}"/>
              </a:ext>
            </a:extLst>
          </p:cNvPr>
          <p:cNvSpPr txBox="1"/>
          <p:nvPr/>
        </p:nvSpPr>
        <p:spPr>
          <a:xfrm>
            <a:off x="1246884" y="528036"/>
            <a:ext cx="2111500" cy="43279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 rtl="1"/>
            <a:r>
              <a:rPr lang="fa-IR" altLang="ko-KR" sz="1400" b="1" dirty="0">
                <a:solidFill>
                  <a:schemeClr val="bg1"/>
                </a:solidFill>
                <a:cs typeface="B Nazanin" panose="00000400000000000000" pitchFamily="2" charset="-78"/>
              </a:rPr>
              <a:t>مطالب در اینجا</a:t>
            </a:r>
            <a:endParaRPr lang="ko-KR" altLang="en-US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D6ABBD-A68E-4940-A5A7-336BC7EB8B3D}"/>
              </a:ext>
            </a:extLst>
          </p:cNvPr>
          <p:cNvSpPr txBox="1"/>
          <p:nvPr/>
        </p:nvSpPr>
        <p:spPr>
          <a:xfrm>
            <a:off x="1194855" y="1219100"/>
            <a:ext cx="3072197" cy="3670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ارائه پاورپوینت مدرنی را دریافت کنید که به زیبایی طراحی شده است. من امیدوارم و معتقدم که این الگو زمان، پول و اعتبار شما را جلب کند. آسان برای تغییر رنگ، عکس و متن. شما به سادگی می توانید مخاطبان خود را تحت تاثیر قرار دهید و زیبایی و جذابیت منحصر به فردی را به ارائه های خود اضافه کنید. من امیدوارم و معتقدم که این الگو زمان، پول و اعتبار شما را جلب کند. ارائه پاورپوینت مدرنی را دریافت کنید که به زیبایی طراحی شده است. شما به سادگی می توانید مخاطبان خود را تحت تاثیر قرار دهید و به ارائه های خود جذابیت و زیبایی بی نظیری اضافه کنید.ارائه پاورپوینت مدرنی را دریافت کنید که به زیبایی طراحی شده است. آسان برای تغییر رنگ، عکس و متن.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a-IR" dirty="0">
                <a:cs typeface="B Nazanin" panose="00000400000000000000" pitchFamily="2" charset="-78"/>
              </a:rPr>
              <a:t>سبک اینفوگرافیک</a:t>
            </a:r>
            <a:endParaRPr lang="en-US" dirty="0">
              <a:cs typeface="B Nazanin" panose="00000400000000000000" pitchFamily="2" charset="-78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AB7F73-D1BD-4123-93DF-36A9D00BE56F}"/>
              </a:ext>
            </a:extLst>
          </p:cNvPr>
          <p:cNvGrpSpPr/>
          <p:nvPr/>
        </p:nvGrpSpPr>
        <p:grpSpPr>
          <a:xfrm flipH="1">
            <a:off x="-10165" y="2127749"/>
            <a:ext cx="3285395" cy="907171"/>
            <a:chOff x="8871437" y="1986229"/>
            <a:chExt cx="3285395" cy="907171"/>
          </a:xfrm>
        </p:grpSpPr>
        <p:sp>
          <p:nvSpPr>
            <p:cNvPr id="74" name="Rectangle: Top Corners Rounded 73">
              <a:extLst>
                <a:ext uri="{FF2B5EF4-FFF2-40B4-BE49-F238E27FC236}">
                  <a16:creationId xmlns:a16="http://schemas.microsoft.com/office/drawing/2014/main" id="{9D571309-4A98-4E53-97C1-FF1A730E1640}"/>
                </a:ext>
              </a:extLst>
            </p:cNvPr>
            <p:cNvSpPr/>
            <p:nvPr/>
          </p:nvSpPr>
          <p:spPr>
            <a:xfrm rot="16200000">
              <a:off x="10060549" y="797117"/>
              <a:ext cx="907171" cy="328539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D8A5807E-2000-4D5E-9DF7-C92FE6727372}"/>
                </a:ext>
              </a:extLst>
            </p:cNvPr>
            <p:cNvSpPr/>
            <p:nvPr/>
          </p:nvSpPr>
          <p:spPr>
            <a:xfrm>
              <a:off x="8936757" y="2033070"/>
              <a:ext cx="813495" cy="81349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BB621F6E-B9B5-4667-999F-B8E6B6EBDA05}"/>
              </a:ext>
            </a:extLst>
          </p:cNvPr>
          <p:cNvGrpSpPr/>
          <p:nvPr/>
        </p:nvGrpSpPr>
        <p:grpSpPr>
          <a:xfrm>
            <a:off x="8906605" y="2127749"/>
            <a:ext cx="3285395" cy="907171"/>
            <a:chOff x="8871437" y="1986229"/>
            <a:chExt cx="3285395" cy="907171"/>
          </a:xfrm>
        </p:grpSpPr>
        <p:sp>
          <p:nvSpPr>
            <p:cNvPr id="59" name="Rectangle: Top Corners Rounded 58">
              <a:extLst>
                <a:ext uri="{FF2B5EF4-FFF2-40B4-BE49-F238E27FC236}">
                  <a16:creationId xmlns:a16="http://schemas.microsoft.com/office/drawing/2014/main" id="{96C9A4F6-8739-445D-AB29-532259529CED}"/>
                </a:ext>
              </a:extLst>
            </p:cNvPr>
            <p:cNvSpPr/>
            <p:nvPr/>
          </p:nvSpPr>
          <p:spPr>
            <a:xfrm rot="16200000">
              <a:off x="10060549" y="797117"/>
              <a:ext cx="907171" cy="3285395"/>
            </a:xfrm>
            <a:prstGeom prst="round2SameRect">
              <a:avLst>
                <a:gd name="adj1" fmla="val 50000"/>
                <a:gd name="adj2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A4BD840F-B059-4AB2-A4B3-D4BF54A3D569}"/>
                </a:ext>
              </a:extLst>
            </p:cNvPr>
            <p:cNvSpPr/>
            <p:nvPr/>
          </p:nvSpPr>
          <p:spPr>
            <a:xfrm>
              <a:off x="8936757" y="2033070"/>
              <a:ext cx="813495" cy="81349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33" name="Oval 21">
            <a:extLst>
              <a:ext uri="{FF2B5EF4-FFF2-40B4-BE49-F238E27FC236}">
                <a16:creationId xmlns:a16="http://schemas.microsoft.com/office/drawing/2014/main" id="{8FAB9ACC-7809-4409-BC09-834F20320250}"/>
              </a:ext>
            </a:extLst>
          </p:cNvPr>
          <p:cNvSpPr>
            <a:spLocks noChangeAspect="1"/>
          </p:cNvSpPr>
          <p:nvPr/>
        </p:nvSpPr>
        <p:spPr>
          <a:xfrm>
            <a:off x="2647854" y="2370252"/>
            <a:ext cx="418667" cy="42216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cs typeface="B Nazanin" panose="00000400000000000000" pitchFamily="2" charset="-78"/>
            </a:endParaRPr>
          </a:p>
        </p:txBody>
      </p:sp>
      <p:sp>
        <p:nvSpPr>
          <p:cNvPr id="37" name="Rounded Rectangle 7">
            <a:extLst>
              <a:ext uri="{FF2B5EF4-FFF2-40B4-BE49-F238E27FC236}">
                <a16:creationId xmlns:a16="http://schemas.microsoft.com/office/drawing/2014/main" id="{21B8CBD3-9DCB-4CB3-B5C9-17C67A72E9B6}"/>
              </a:ext>
            </a:extLst>
          </p:cNvPr>
          <p:cNvSpPr/>
          <p:nvPr/>
        </p:nvSpPr>
        <p:spPr>
          <a:xfrm>
            <a:off x="9253040" y="2381676"/>
            <a:ext cx="230741" cy="399317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>
              <a:cs typeface="B Nazanin" panose="00000400000000000000" pitchFamily="2" charset="-78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A05348F-039D-42A0-9B0D-DD8F0526BE37}"/>
              </a:ext>
            </a:extLst>
          </p:cNvPr>
          <p:cNvGrpSpPr/>
          <p:nvPr/>
        </p:nvGrpSpPr>
        <p:grpSpPr>
          <a:xfrm>
            <a:off x="3495824" y="2152244"/>
            <a:ext cx="2594207" cy="1112095"/>
            <a:chOff x="2113657" y="4283314"/>
            <a:chExt cx="3647460" cy="1112095"/>
          </a:xfrm>
          <a:effectLst/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ABBB579-CFB5-4471-B14E-E59C4EC62D90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A30ADB5-D4CF-47F1-9C3F-184B19AF0BFB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B Nazanin" panose="00000400000000000000" pitchFamily="2" charset="-78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00C4D44-3DF5-434C-8842-A3A07B40BCD6}"/>
              </a:ext>
            </a:extLst>
          </p:cNvPr>
          <p:cNvGrpSpPr/>
          <p:nvPr/>
        </p:nvGrpSpPr>
        <p:grpSpPr>
          <a:xfrm>
            <a:off x="6123689" y="2152244"/>
            <a:ext cx="2594207" cy="1112095"/>
            <a:chOff x="2113657" y="4283314"/>
            <a:chExt cx="3647460" cy="1112095"/>
          </a:xfrm>
          <a:effectLst/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6E680FD-5C22-438F-AD5F-EE142465E994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3A921BE-3420-4414-AB92-26E14506DA12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B Nazanin" panose="00000400000000000000" pitchFamily="2" charset="-78"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43C94C0C-272F-4725-896A-496F02F98FFE}"/>
              </a:ext>
            </a:extLst>
          </p:cNvPr>
          <p:cNvGrpSpPr/>
          <p:nvPr/>
        </p:nvGrpSpPr>
        <p:grpSpPr>
          <a:xfrm flipH="1">
            <a:off x="-10166" y="3627302"/>
            <a:ext cx="3285395" cy="907171"/>
            <a:chOff x="8871437" y="1986229"/>
            <a:chExt cx="3285395" cy="907171"/>
          </a:xfrm>
        </p:grpSpPr>
        <p:sp>
          <p:nvSpPr>
            <p:cNvPr id="68" name="Rectangle: Top Corners Rounded 67">
              <a:extLst>
                <a:ext uri="{FF2B5EF4-FFF2-40B4-BE49-F238E27FC236}">
                  <a16:creationId xmlns:a16="http://schemas.microsoft.com/office/drawing/2014/main" id="{67E30F35-FBA2-42C5-A27D-EE341972A8BF}"/>
                </a:ext>
              </a:extLst>
            </p:cNvPr>
            <p:cNvSpPr/>
            <p:nvPr/>
          </p:nvSpPr>
          <p:spPr>
            <a:xfrm rot="16200000">
              <a:off x="10060549" y="797117"/>
              <a:ext cx="907171" cy="328539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13D0E175-9212-4F52-9EA3-DDC131E6E139}"/>
                </a:ext>
              </a:extLst>
            </p:cNvPr>
            <p:cNvSpPr/>
            <p:nvPr/>
          </p:nvSpPr>
          <p:spPr>
            <a:xfrm>
              <a:off x="8936757" y="2033070"/>
              <a:ext cx="813495" cy="81349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279D090F-A2C4-4515-8E27-CF4D51677550}"/>
              </a:ext>
            </a:extLst>
          </p:cNvPr>
          <p:cNvGrpSpPr/>
          <p:nvPr/>
        </p:nvGrpSpPr>
        <p:grpSpPr>
          <a:xfrm>
            <a:off x="8906604" y="3627302"/>
            <a:ext cx="3285395" cy="907171"/>
            <a:chOff x="8871437" y="1986229"/>
            <a:chExt cx="3285395" cy="907171"/>
          </a:xfrm>
        </p:grpSpPr>
        <p:sp>
          <p:nvSpPr>
            <p:cNvPr id="62" name="Rectangle: Top Corners Rounded 61">
              <a:extLst>
                <a:ext uri="{FF2B5EF4-FFF2-40B4-BE49-F238E27FC236}">
                  <a16:creationId xmlns:a16="http://schemas.microsoft.com/office/drawing/2014/main" id="{3118264F-6020-4BD5-9C23-72DDF9DF5CDF}"/>
                </a:ext>
              </a:extLst>
            </p:cNvPr>
            <p:cNvSpPr/>
            <p:nvPr/>
          </p:nvSpPr>
          <p:spPr>
            <a:xfrm rot="16200000">
              <a:off x="10060549" y="797117"/>
              <a:ext cx="907171" cy="3285395"/>
            </a:xfrm>
            <a:prstGeom prst="round2SameRect">
              <a:avLst>
                <a:gd name="adj1" fmla="val 50000"/>
                <a:gd name="adj2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410F4382-44BE-4135-B94D-5607A1C241DD}"/>
                </a:ext>
              </a:extLst>
            </p:cNvPr>
            <p:cNvSpPr/>
            <p:nvPr/>
          </p:nvSpPr>
          <p:spPr>
            <a:xfrm>
              <a:off x="8936757" y="2033070"/>
              <a:ext cx="813495" cy="81349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35" name="Rounded Rectangle 7">
            <a:extLst>
              <a:ext uri="{FF2B5EF4-FFF2-40B4-BE49-F238E27FC236}">
                <a16:creationId xmlns:a16="http://schemas.microsoft.com/office/drawing/2014/main" id="{3D1B66A3-B968-4CDF-A99F-2ADC7FCB70CC}"/>
              </a:ext>
            </a:extLst>
          </p:cNvPr>
          <p:cNvSpPr/>
          <p:nvPr/>
        </p:nvSpPr>
        <p:spPr>
          <a:xfrm>
            <a:off x="2659733" y="3910489"/>
            <a:ext cx="394904" cy="34079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cs typeface="B Nazanin" panose="00000400000000000000" pitchFamily="2" charset="-78"/>
            </a:endParaRPr>
          </a:p>
        </p:txBody>
      </p:sp>
      <p:sp>
        <p:nvSpPr>
          <p:cNvPr id="38" name="Rectangle 23">
            <a:extLst>
              <a:ext uri="{FF2B5EF4-FFF2-40B4-BE49-F238E27FC236}">
                <a16:creationId xmlns:a16="http://schemas.microsoft.com/office/drawing/2014/main" id="{0F5C8BC2-17B0-4B56-83E2-09AFBED03DC4}"/>
              </a:ext>
            </a:extLst>
          </p:cNvPr>
          <p:cNvSpPr/>
          <p:nvPr/>
        </p:nvSpPr>
        <p:spPr>
          <a:xfrm>
            <a:off x="9129961" y="3949620"/>
            <a:ext cx="446317" cy="262535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cs typeface="B Nazanin" panose="00000400000000000000" pitchFamily="2" charset="-78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7712C6F-EDB9-4A59-B008-EBB2945D7CAF}"/>
              </a:ext>
            </a:extLst>
          </p:cNvPr>
          <p:cNvGrpSpPr/>
          <p:nvPr/>
        </p:nvGrpSpPr>
        <p:grpSpPr>
          <a:xfrm>
            <a:off x="3495824" y="3651797"/>
            <a:ext cx="2594207" cy="1112095"/>
            <a:chOff x="2113657" y="4283314"/>
            <a:chExt cx="3647460" cy="1112095"/>
          </a:xfrm>
          <a:effectLst/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67A65B8-1DDE-4726-A524-8D0E0C74ECFA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62E8A34-A21C-49A2-BC2D-EAD48F3103A5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B Nazanin" panose="00000400000000000000" pitchFamily="2" charset="-78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44F47B8-6219-4FDE-9D4B-396BA422C638}"/>
              </a:ext>
            </a:extLst>
          </p:cNvPr>
          <p:cNvGrpSpPr/>
          <p:nvPr/>
        </p:nvGrpSpPr>
        <p:grpSpPr>
          <a:xfrm>
            <a:off x="6123689" y="3651797"/>
            <a:ext cx="2594207" cy="1112095"/>
            <a:chOff x="2113657" y="4283314"/>
            <a:chExt cx="3647460" cy="1112095"/>
          </a:xfrm>
          <a:effectLst/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0DD9F8D-B3EE-4E63-AB18-713EA985C416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6A8FF289-9C84-44E8-B4F0-044C03447B86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B Nazanin" panose="00000400000000000000" pitchFamily="2" charset="-78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7CB967D-1AB6-4948-9A9B-FD19BAB96BDC}"/>
              </a:ext>
            </a:extLst>
          </p:cNvPr>
          <p:cNvGrpSpPr/>
          <p:nvPr/>
        </p:nvGrpSpPr>
        <p:grpSpPr>
          <a:xfrm flipH="1">
            <a:off x="-11055" y="5126855"/>
            <a:ext cx="3285395" cy="907171"/>
            <a:chOff x="8871437" y="1986229"/>
            <a:chExt cx="3285395" cy="907171"/>
          </a:xfrm>
        </p:grpSpPr>
        <p:sp>
          <p:nvSpPr>
            <p:cNvPr id="71" name="Rectangle: Top Corners Rounded 70">
              <a:extLst>
                <a:ext uri="{FF2B5EF4-FFF2-40B4-BE49-F238E27FC236}">
                  <a16:creationId xmlns:a16="http://schemas.microsoft.com/office/drawing/2014/main" id="{639E2470-E49A-4487-8AD6-CC2CD28DC3B2}"/>
                </a:ext>
              </a:extLst>
            </p:cNvPr>
            <p:cNvSpPr/>
            <p:nvPr/>
          </p:nvSpPr>
          <p:spPr>
            <a:xfrm rot="16200000">
              <a:off x="10060549" y="797117"/>
              <a:ext cx="907171" cy="328539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1CC71708-4347-4813-A3C7-29C99715A9CD}"/>
                </a:ext>
              </a:extLst>
            </p:cNvPr>
            <p:cNvSpPr/>
            <p:nvPr/>
          </p:nvSpPr>
          <p:spPr>
            <a:xfrm>
              <a:off x="8936757" y="2033070"/>
              <a:ext cx="813495" cy="81349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6234D061-9C43-48F8-B02C-F7C7E3FEE626}"/>
              </a:ext>
            </a:extLst>
          </p:cNvPr>
          <p:cNvGrpSpPr/>
          <p:nvPr/>
        </p:nvGrpSpPr>
        <p:grpSpPr>
          <a:xfrm>
            <a:off x="8905715" y="5126855"/>
            <a:ext cx="3285395" cy="907171"/>
            <a:chOff x="8871437" y="1986229"/>
            <a:chExt cx="3285395" cy="907171"/>
          </a:xfrm>
        </p:grpSpPr>
        <p:sp>
          <p:nvSpPr>
            <p:cNvPr id="65" name="Rectangle: Top Corners Rounded 64">
              <a:extLst>
                <a:ext uri="{FF2B5EF4-FFF2-40B4-BE49-F238E27FC236}">
                  <a16:creationId xmlns:a16="http://schemas.microsoft.com/office/drawing/2014/main" id="{75D58510-237B-4B07-9686-6608C041EEC8}"/>
                </a:ext>
              </a:extLst>
            </p:cNvPr>
            <p:cNvSpPr/>
            <p:nvPr/>
          </p:nvSpPr>
          <p:spPr>
            <a:xfrm rot="16200000">
              <a:off x="10060549" y="797117"/>
              <a:ext cx="907171" cy="3285395"/>
            </a:xfrm>
            <a:prstGeom prst="round2SameRect">
              <a:avLst>
                <a:gd name="adj1" fmla="val 50000"/>
                <a:gd name="adj2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76061F46-54EC-45A8-B850-A289369028B3}"/>
                </a:ext>
              </a:extLst>
            </p:cNvPr>
            <p:cNvSpPr/>
            <p:nvPr/>
          </p:nvSpPr>
          <p:spPr>
            <a:xfrm>
              <a:off x="8936757" y="2033070"/>
              <a:ext cx="813495" cy="81349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34" name="Rounded Rectangle 27">
            <a:extLst>
              <a:ext uri="{FF2B5EF4-FFF2-40B4-BE49-F238E27FC236}">
                <a16:creationId xmlns:a16="http://schemas.microsoft.com/office/drawing/2014/main" id="{AAF6082F-6405-4952-ACE5-D7985832FB15}"/>
              </a:ext>
            </a:extLst>
          </p:cNvPr>
          <p:cNvSpPr/>
          <p:nvPr/>
        </p:nvSpPr>
        <p:spPr>
          <a:xfrm>
            <a:off x="2635150" y="5419670"/>
            <a:ext cx="418599" cy="32154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cs typeface="B Nazanin" panose="00000400000000000000" pitchFamily="2" charset="-78"/>
            </a:endParaRPr>
          </a:p>
        </p:txBody>
      </p:sp>
      <p:sp>
        <p:nvSpPr>
          <p:cNvPr id="36" name="Rectangle 9">
            <a:extLst>
              <a:ext uri="{FF2B5EF4-FFF2-40B4-BE49-F238E27FC236}">
                <a16:creationId xmlns:a16="http://schemas.microsoft.com/office/drawing/2014/main" id="{8217EF40-86AA-4DA7-96DB-85005996B592}"/>
              </a:ext>
            </a:extLst>
          </p:cNvPr>
          <p:cNvSpPr/>
          <p:nvPr/>
        </p:nvSpPr>
        <p:spPr>
          <a:xfrm>
            <a:off x="9199204" y="5404369"/>
            <a:ext cx="376186" cy="35214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cs typeface="B Nazanin" panose="00000400000000000000" pitchFamily="2" charset="-78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5875FD2-0695-4E7D-AAB5-DDE2658C167E}"/>
              </a:ext>
            </a:extLst>
          </p:cNvPr>
          <p:cNvGrpSpPr/>
          <p:nvPr/>
        </p:nvGrpSpPr>
        <p:grpSpPr>
          <a:xfrm>
            <a:off x="3494936" y="5151350"/>
            <a:ext cx="2594207" cy="1112095"/>
            <a:chOff x="2113657" y="4283314"/>
            <a:chExt cx="3647460" cy="1112095"/>
          </a:xfrm>
          <a:effectLst/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5702B9A-B459-4F01-AC0F-35C5DCD95AE7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CBAFCC8-B8B4-4A94-88B8-622B15FFFFF6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B Nazanin" panose="00000400000000000000" pitchFamily="2" charset="-78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D31B2A94-FF91-4A32-A06C-058454D7A3BF}"/>
              </a:ext>
            </a:extLst>
          </p:cNvPr>
          <p:cNvGrpSpPr/>
          <p:nvPr/>
        </p:nvGrpSpPr>
        <p:grpSpPr>
          <a:xfrm>
            <a:off x="6122801" y="5151350"/>
            <a:ext cx="2594207" cy="1112095"/>
            <a:chOff x="2113657" y="4283314"/>
            <a:chExt cx="3647460" cy="1112095"/>
          </a:xfrm>
          <a:effectLst/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A1C36D19-16B7-4C25-9A20-A6790A53A8FC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56B7324-A23A-47AF-8B41-2E031A72D9CA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B Nazanin" panose="00000400000000000000" pitchFamily="2" charset="-78"/>
              </a:endParaRPr>
            </a:p>
          </p:txBody>
        </p: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C8702CC9-A6F9-41F8-9BE2-3733B1E9A67A}"/>
              </a:ext>
            </a:extLst>
          </p:cNvPr>
          <p:cNvSpPr txBox="1"/>
          <p:nvPr/>
        </p:nvSpPr>
        <p:spPr>
          <a:xfrm>
            <a:off x="9955581" y="2412058"/>
            <a:ext cx="185742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1600" dirty="0">
                <a:solidFill>
                  <a:schemeClr val="bg1"/>
                </a:solidFill>
                <a:cs typeface="B Nazanin" panose="00000400000000000000" pitchFamily="2" charset="-78"/>
              </a:rPr>
              <a:t>لورم اپیسوم هویج</a:t>
            </a:r>
            <a:endParaRPr lang="ko-KR" altLang="en-US" sz="16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C9FE3A8-C552-4722-AC27-742182CA6484}"/>
              </a:ext>
            </a:extLst>
          </p:cNvPr>
          <p:cNvSpPr txBox="1"/>
          <p:nvPr/>
        </p:nvSpPr>
        <p:spPr>
          <a:xfrm>
            <a:off x="9955581" y="3911610"/>
            <a:ext cx="185742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1600" dirty="0">
                <a:solidFill>
                  <a:schemeClr val="bg1"/>
                </a:solidFill>
                <a:cs typeface="B Nazanin" panose="00000400000000000000" pitchFamily="2" charset="-78"/>
              </a:rPr>
              <a:t>لورم اپیسوم هویج</a:t>
            </a:r>
            <a:endParaRPr lang="ko-KR" altLang="en-US" sz="16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2539EC0E-FE01-4A1A-95D8-8F0B7FBAC7EB}"/>
              </a:ext>
            </a:extLst>
          </p:cNvPr>
          <p:cNvSpPr txBox="1"/>
          <p:nvPr/>
        </p:nvSpPr>
        <p:spPr>
          <a:xfrm>
            <a:off x="9955581" y="5411164"/>
            <a:ext cx="185742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1600" dirty="0">
                <a:solidFill>
                  <a:schemeClr val="bg1"/>
                </a:solidFill>
                <a:cs typeface="B Nazanin" panose="00000400000000000000" pitchFamily="2" charset="-78"/>
              </a:rPr>
              <a:t>لورم اپیسوم هویج</a:t>
            </a:r>
            <a:endParaRPr lang="ko-KR" altLang="en-US" sz="16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A4B8C8FB-F311-4D78-B7A5-9EFD685A767D}"/>
              </a:ext>
            </a:extLst>
          </p:cNvPr>
          <p:cNvSpPr txBox="1"/>
          <p:nvPr/>
        </p:nvSpPr>
        <p:spPr>
          <a:xfrm>
            <a:off x="378990" y="2412058"/>
            <a:ext cx="185742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a-IR" altLang="ko-KR" sz="1600" dirty="0">
                <a:solidFill>
                  <a:schemeClr val="bg1"/>
                </a:solidFill>
                <a:cs typeface="B Nazanin" panose="00000400000000000000" pitchFamily="2" charset="-78"/>
              </a:rPr>
              <a:t>لورم اپیسوم هویج</a:t>
            </a:r>
            <a:endParaRPr lang="ko-KR" altLang="en-US" sz="16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2AF2A660-5A77-464E-A079-DBD710A24D46}"/>
              </a:ext>
            </a:extLst>
          </p:cNvPr>
          <p:cNvSpPr txBox="1"/>
          <p:nvPr/>
        </p:nvSpPr>
        <p:spPr>
          <a:xfrm>
            <a:off x="378990" y="3911610"/>
            <a:ext cx="185742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a-IR" altLang="ko-KR" sz="1600" dirty="0">
                <a:solidFill>
                  <a:schemeClr val="bg1"/>
                </a:solidFill>
                <a:cs typeface="B Nazanin" panose="00000400000000000000" pitchFamily="2" charset="-78"/>
              </a:rPr>
              <a:t>لورم اپیسوم هویج</a:t>
            </a:r>
            <a:endParaRPr lang="ko-KR" altLang="en-US" sz="16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CDF0F2EB-943A-4582-BC99-2AB6EA633972}"/>
              </a:ext>
            </a:extLst>
          </p:cNvPr>
          <p:cNvSpPr txBox="1"/>
          <p:nvPr/>
        </p:nvSpPr>
        <p:spPr>
          <a:xfrm>
            <a:off x="378990" y="5411164"/>
            <a:ext cx="185742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a-IR" altLang="ko-KR" sz="1600" dirty="0">
                <a:solidFill>
                  <a:schemeClr val="bg1"/>
                </a:solidFill>
                <a:cs typeface="B Nazanin" panose="00000400000000000000" pitchFamily="2" charset="-78"/>
              </a:rPr>
              <a:t>لورم اپیسوم هویج</a:t>
            </a:r>
            <a:endParaRPr lang="ko-KR" altLang="en-US" sz="16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a-IR" dirty="0">
                <a:cs typeface="B Nazanin" panose="00000400000000000000" pitchFamily="2" charset="-78"/>
              </a:rPr>
              <a:t>سبک اینفوگرافیک</a:t>
            </a:r>
            <a:endParaRPr lang="en-US" dirty="0">
              <a:cs typeface="B Nazanin" panose="00000400000000000000" pitchFamily="2" charset="-78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3960B3D-C2BB-4F21-BCF3-1733CBF390ED}"/>
              </a:ext>
            </a:extLst>
          </p:cNvPr>
          <p:cNvGrpSpPr/>
          <p:nvPr/>
        </p:nvGrpSpPr>
        <p:grpSpPr>
          <a:xfrm>
            <a:off x="3918822" y="2284914"/>
            <a:ext cx="2362030" cy="1683842"/>
            <a:chOff x="3918822" y="1957568"/>
            <a:chExt cx="2362030" cy="168384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5406107-C23C-452D-B421-176DF4EF66E8}"/>
                </a:ext>
              </a:extLst>
            </p:cNvPr>
            <p:cNvSpPr txBox="1"/>
            <p:nvPr/>
          </p:nvSpPr>
          <p:spPr>
            <a:xfrm>
              <a:off x="3923868" y="2475257"/>
              <a:ext cx="2308557" cy="11661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آسان برای تغییر رنگ، عکس و متن.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EE3A6C9-2C1F-4068-89D9-528A78810E26}"/>
                </a:ext>
              </a:extLst>
            </p:cNvPr>
            <p:cNvSpPr txBox="1"/>
            <p:nvPr/>
          </p:nvSpPr>
          <p:spPr>
            <a:xfrm>
              <a:off x="3918822" y="1957568"/>
              <a:ext cx="2362030" cy="43279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4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86C04FC-0856-4354-B1FF-A01CA75120E8}"/>
              </a:ext>
            </a:extLst>
          </p:cNvPr>
          <p:cNvGrpSpPr/>
          <p:nvPr/>
        </p:nvGrpSpPr>
        <p:grpSpPr>
          <a:xfrm>
            <a:off x="868620" y="4458308"/>
            <a:ext cx="2362030" cy="1683842"/>
            <a:chOff x="868620" y="4130962"/>
            <a:chExt cx="2362030" cy="168384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37747F6-8FBD-4300-9AE8-108674275F91}"/>
                </a:ext>
              </a:extLst>
            </p:cNvPr>
            <p:cNvSpPr txBox="1"/>
            <p:nvPr/>
          </p:nvSpPr>
          <p:spPr>
            <a:xfrm>
              <a:off x="873666" y="4648651"/>
              <a:ext cx="2308557" cy="11661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آسان برای تغییر رنگ، عکس و متن.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A825CE0-A7D0-4CE6-9207-30DE85A71CE9}"/>
                </a:ext>
              </a:extLst>
            </p:cNvPr>
            <p:cNvSpPr txBox="1"/>
            <p:nvPr/>
          </p:nvSpPr>
          <p:spPr>
            <a:xfrm>
              <a:off x="868620" y="4130962"/>
              <a:ext cx="2362030" cy="432792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4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5974286-C273-4FAD-BC03-BD1EFC62B6E7}"/>
              </a:ext>
            </a:extLst>
          </p:cNvPr>
          <p:cNvGrpSpPr/>
          <p:nvPr/>
        </p:nvGrpSpPr>
        <p:grpSpPr>
          <a:xfrm>
            <a:off x="868620" y="2284914"/>
            <a:ext cx="2362030" cy="1683842"/>
            <a:chOff x="868620" y="1957568"/>
            <a:chExt cx="2362030" cy="168384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2A66E17-5595-4593-8CEF-75E74A4D3B27}"/>
                </a:ext>
              </a:extLst>
            </p:cNvPr>
            <p:cNvSpPr txBox="1"/>
            <p:nvPr/>
          </p:nvSpPr>
          <p:spPr>
            <a:xfrm>
              <a:off x="873666" y="2475257"/>
              <a:ext cx="2308557" cy="11661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آسان برای تغییر رنگ، عکس و متن.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947775E-AF57-4888-BA9A-EAA095D2838A}"/>
                </a:ext>
              </a:extLst>
            </p:cNvPr>
            <p:cNvSpPr txBox="1"/>
            <p:nvPr/>
          </p:nvSpPr>
          <p:spPr>
            <a:xfrm>
              <a:off x="868620" y="1957568"/>
              <a:ext cx="2362030" cy="432792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4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EA1493E-7887-4E1B-9911-5E9832FF6BA6}"/>
              </a:ext>
            </a:extLst>
          </p:cNvPr>
          <p:cNvGrpSpPr/>
          <p:nvPr/>
        </p:nvGrpSpPr>
        <p:grpSpPr>
          <a:xfrm>
            <a:off x="3918822" y="4458308"/>
            <a:ext cx="2362029" cy="1683842"/>
            <a:chOff x="3918822" y="4130962"/>
            <a:chExt cx="2362029" cy="168384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B64C6F6-9C3D-41ED-9B62-D6ECF7E6583A}"/>
                </a:ext>
              </a:extLst>
            </p:cNvPr>
            <p:cNvSpPr txBox="1"/>
            <p:nvPr/>
          </p:nvSpPr>
          <p:spPr>
            <a:xfrm>
              <a:off x="3923868" y="4648651"/>
              <a:ext cx="2308557" cy="11661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آسان برای تغییر رنگ، عکس و متن.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8D6B781-BAFA-4993-85B4-3F72F66E6EF3}"/>
                </a:ext>
              </a:extLst>
            </p:cNvPr>
            <p:cNvSpPr txBox="1"/>
            <p:nvPr/>
          </p:nvSpPr>
          <p:spPr>
            <a:xfrm>
              <a:off x="3918822" y="4130962"/>
              <a:ext cx="2362029" cy="432792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4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07FC2AB-8DE5-4125-B732-683AF404A717}"/>
              </a:ext>
            </a:extLst>
          </p:cNvPr>
          <p:cNvGrpSpPr/>
          <p:nvPr/>
        </p:nvGrpSpPr>
        <p:grpSpPr>
          <a:xfrm>
            <a:off x="6859943" y="1947379"/>
            <a:ext cx="4374643" cy="4381817"/>
            <a:chOff x="3923928" y="1671918"/>
            <a:chExt cx="4540696" cy="4548142"/>
          </a:xfrm>
        </p:grpSpPr>
        <p:sp>
          <p:nvSpPr>
            <p:cNvPr id="16" name="Bent Arrow 16">
              <a:extLst>
                <a:ext uri="{FF2B5EF4-FFF2-40B4-BE49-F238E27FC236}">
                  <a16:creationId xmlns:a16="http://schemas.microsoft.com/office/drawing/2014/main" id="{D40233BE-5301-4383-A6A7-3B8BFDAA04A3}"/>
                </a:ext>
              </a:extLst>
            </p:cNvPr>
            <p:cNvSpPr/>
            <p:nvPr/>
          </p:nvSpPr>
          <p:spPr>
            <a:xfrm>
              <a:off x="4210062" y="1671918"/>
              <a:ext cx="2146375" cy="1982997"/>
            </a:xfrm>
            <a:prstGeom prst="bentArrow">
              <a:avLst>
                <a:gd name="adj1" fmla="val 36942"/>
                <a:gd name="adj2" fmla="val 33081"/>
                <a:gd name="adj3" fmla="val 40492"/>
                <a:gd name="adj4" fmla="val 43750"/>
              </a:avLst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7" name="Bent Arrow 17">
              <a:extLst>
                <a:ext uri="{FF2B5EF4-FFF2-40B4-BE49-F238E27FC236}">
                  <a16:creationId xmlns:a16="http://schemas.microsoft.com/office/drawing/2014/main" id="{4038861C-BD6A-44B1-B74C-7CBBB306C5BF}"/>
                </a:ext>
              </a:extLst>
            </p:cNvPr>
            <p:cNvSpPr/>
            <p:nvPr/>
          </p:nvSpPr>
          <p:spPr>
            <a:xfrm rot="5400000">
              <a:off x="6399938" y="2064518"/>
              <a:ext cx="2146375" cy="1982997"/>
            </a:xfrm>
            <a:prstGeom prst="bentArrow">
              <a:avLst>
                <a:gd name="adj1" fmla="val 36942"/>
                <a:gd name="adj2" fmla="val 33081"/>
                <a:gd name="adj3" fmla="val 40492"/>
                <a:gd name="adj4" fmla="val 43750"/>
              </a:avLst>
            </a:pr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" name="Bent Arrow 18">
              <a:extLst>
                <a:ext uri="{FF2B5EF4-FFF2-40B4-BE49-F238E27FC236}">
                  <a16:creationId xmlns:a16="http://schemas.microsoft.com/office/drawing/2014/main" id="{3DA23F93-C339-42A6-9B52-080EA38EF92D}"/>
                </a:ext>
              </a:extLst>
            </p:cNvPr>
            <p:cNvSpPr/>
            <p:nvPr/>
          </p:nvSpPr>
          <p:spPr>
            <a:xfrm rot="10800000">
              <a:off x="6022700" y="4237063"/>
              <a:ext cx="2146375" cy="1982997"/>
            </a:xfrm>
            <a:prstGeom prst="bentArrow">
              <a:avLst>
                <a:gd name="adj1" fmla="val 36942"/>
                <a:gd name="adj2" fmla="val 33081"/>
                <a:gd name="adj3" fmla="val 40492"/>
                <a:gd name="adj4" fmla="val 43750"/>
              </a:avLst>
            </a:prstGeom>
            <a:solidFill>
              <a:schemeClr val="accent3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" name="Bent Arrow 19">
              <a:extLst>
                <a:ext uri="{FF2B5EF4-FFF2-40B4-BE49-F238E27FC236}">
                  <a16:creationId xmlns:a16="http://schemas.microsoft.com/office/drawing/2014/main" id="{9F8BE318-BE5A-4B8E-9ABA-053FCE1CD31C}"/>
                </a:ext>
              </a:extLst>
            </p:cNvPr>
            <p:cNvSpPr/>
            <p:nvPr/>
          </p:nvSpPr>
          <p:spPr>
            <a:xfrm rot="16200000">
              <a:off x="3842239" y="3851597"/>
              <a:ext cx="2146375" cy="1982997"/>
            </a:xfrm>
            <a:prstGeom prst="bentArrow">
              <a:avLst>
                <a:gd name="adj1" fmla="val 36942"/>
                <a:gd name="adj2" fmla="val 33081"/>
                <a:gd name="adj3" fmla="val 40492"/>
                <a:gd name="adj4" fmla="val 43750"/>
              </a:avLst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7759AA67-7CC6-4784-9F8D-18443C13ACD8}"/>
              </a:ext>
            </a:extLst>
          </p:cNvPr>
          <p:cNvSpPr txBox="1"/>
          <p:nvPr/>
        </p:nvSpPr>
        <p:spPr>
          <a:xfrm>
            <a:off x="7079680" y="3129923"/>
            <a:ext cx="82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B Nazanin" panose="00000400000000000000" pitchFamily="2" charset="-78"/>
              </a:rPr>
              <a:t>S</a:t>
            </a:r>
            <a:endParaRPr lang="ko-KR" altLang="en-US" sz="40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F17A29E-B5AD-425C-9C74-EF2F680D873F}"/>
              </a:ext>
            </a:extLst>
          </p:cNvPr>
          <p:cNvSpPr txBox="1"/>
          <p:nvPr/>
        </p:nvSpPr>
        <p:spPr>
          <a:xfrm>
            <a:off x="9351646" y="2239917"/>
            <a:ext cx="82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B Nazanin" panose="00000400000000000000" pitchFamily="2" charset="-78"/>
              </a:rPr>
              <a:t>W</a:t>
            </a:r>
            <a:endParaRPr lang="ko-KR" altLang="en-US" sz="40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36423A5-2E39-436F-82B1-09609FFCA26A}"/>
              </a:ext>
            </a:extLst>
          </p:cNvPr>
          <p:cNvSpPr txBox="1"/>
          <p:nvPr/>
        </p:nvSpPr>
        <p:spPr>
          <a:xfrm>
            <a:off x="7974320" y="5340453"/>
            <a:ext cx="82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B Nazanin" panose="00000400000000000000" pitchFamily="2" charset="-78"/>
              </a:rPr>
              <a:t>O</a:t>
            </a:r>
            <a:endParaRPr lang="ko-KR" altLang="en-US" sz="40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3346C85-55CF-47B0-89B7-5FB4031433C0}"/>
              </a:ext>
            </a:extLst>
          </p:cNvPr>
          <p:cNvSpPr txBox="1"/>
          <p:nvPr/>
        </p:nvSpPr>
        <p:spPr>
          <a:xfrm>
            <a:off x="10191359" y="4438257"/>
            <a:ext cx="82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B Nazanin" panose="00000400000000000000" pitchFamily="2" charset="-78"/>
              </a:rPr>
              <a:t>T</a:t>
            </a:r>
            <a:endParaRPr lang="ko-KR" altLang="en-US" sz="40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24" name="Rounded Rectangle 24">
            <a:extLst>
              <a:ext uri="{FF2B5EF4-FFF2-40B4-BE49-F238E27FC236}">
                <a16:creationId xmlns:a16="http://schemas.microsoft.com/office/drawing/2014/main" id="{C2628A5C-2D16-409A-B32B-765762AE1812}"/>
              </a:ext>
            </a:extLst>
          </p:cNvPr>
          <p:cNvSpPr/>
          <p:nvPr/>
        </p:nvSpPr>
        <p:spPr>
          <a:xfrm>
            <a:off x="7635324" y="2461719"/>
            <a:ext cx="1385922" cy="264285"/>
          </a:xfrm>
          <a:prstGeom prst="roundRect">
            <a:avLst>
              <a:gd name="adj" fmla="val 1776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altLang="ko-KR" sz="1200" b="1" dirty="0">
                <a:solidFill>
                  <a:schemeClr val="bg1"/>
                </a:solidFill>
                <a:cs typeface="B Nazanin" panose="00000400000000000000" pitchFamily="2" charset="-78"/>
              </a:rPr>
              <a:t>نقاط قوت</a:t>
            </a:r>
            <a:endParaRPr lang="ko-KR" altLang="en-US" sz="12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25" name="Rounded Rectangle 25">
            <a:extLst>
              <a:ext uri="{FF2B5EF4-FFF2-40B4-BE49-F238E27FC236}">
                <a16:creationId xmlns:a16="http://schemas.microsoft.com/office/drawing/2014/main" id="{E67C7301-E564-4F8A-99D4-3D150589B750}"/>
              </a:ext>
            </a:extLst>
          </p:cNvPr>
          <p:cNvSpPr/>
          <p:nvPr/>
        </p:nvSpPr>
        <p:spPr>
          <a:xfrm>
            <a:off x="9213760" y="5562255"/>
            <a:ext cx="1385922" cy="264285"/>
          </a:xfrm>
          <a:prstGeom prst="roundRect">
            <a:avLst>
              <a:gd name="adj" fmla="val 1776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a-IR" altLang="ko-KR" sz="1200" b="1" dirty="0">
                <a:solidFill>
                  <a:schemeClr val="bg1"/>
                </a:solidFill>
                <a:cs typeface="B Nazanin" panose="00000400000000000000" pitchFamily="2" charset="-78"/>
              </a:rPr>
              <a:t>نقاط قوت</a:t>
            </a:r>
            <a:endParaRPr lang="ko-KR" altLang="en-US" sz="12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26" name="Rounded Rectangle 26">
            <a:extLst>
              <a:ext uri="{FF2B5EF4-FFF2-40B4-BE49-F238E27FC236}">
                <a16:creationId xmlns:a16="http://schemas.microsoft.com/office/drawing/2014/main" id="{694D4516-8041-44BC-BD16-94EA9D9F6F40}"/>
              </a:ext>
            </a:extLst>
          </p:cNvPr>
          <p:cNvSpPr/>
          <p:nvPr/>
        </p:nvSpPr>
        <p:spPr>
          <a:xfrm rot="5400000">
            <a:off x="9911298" y="3383181"/>
            <a:ext cx="1385922" cy="264285"/>
          </a:xfrm>
          <a:prstGeom prst="roundRect">
            <a:avLst>
              <a:gd name="adj" fmla="val 1776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altLang="ko-KR" sz="1200" b="1" dirty="0">
                <a:solidFill>
                  <a:schemeClr val="bg1"/>
                </a:solidFill>
                <a:cs typeface="B Nazanin" panose="00000400000000000000" pitchFamily="2" charset="-78"/>
              </a:rPr>
              <a:t>نقاط قوت</a:t>
            </a:r>
            <a:endParaRPr lang="ko-KR" altLang="en-US" sz="12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27" name="Rounded Rectangle 27">
            <a:extLst>
              <a:ext uri="{FF2B5EF4-FFF2-40B4-BE49-F238E27FC236}">
                <a16:creationId xmlns:a16="http://schemas.microsoft.com/office/drawing/2014/main" id="{FDB9F4A2-203E-4D03-A035-4013838493FE}"/>
              </a:ext>
            </a:extLst>
          </p:cNvPr>
          <p:cNvSpPr/>
          <p:nvPr/>
        </p:nvSpPr>
        <p:spPr>
          <a:xfrm rot="5400000">
            <a:off x="6601066" y="4933981"/>
            <a:ext cx="1783028" cy="264285"/>
          </a:xfrm>
          <a:prstGeom prst="roundRect">
            <a:avLst>
              <a:gd name="adj" fmla="val 1776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a-IR" altLang="ko-KR" sz="1200" b="1" dirty="0">
                <a:solidFill>
                  <a:schemeClr val="bg1"/>
                </a:solidFill>
                <a:cs typeface="B Nazanin" panose="00000400000000000000" pitchFamily="2" charset="-78"/>
              </a:rPr>
              <a:t>نقاط قوت</a:t>
            </a:r>
            <a:endParaRPr lang="ko-KR" altLang="en-US" sz="12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D451E56-ADB2-4304-B527-035C32D169C5}"/>
              </a:ext>
            </a:extLst>
          </p:cNvPr>
          <p:cNvGrpSpPr/>
          <p:nvPr/>
        </p:nvGrpSpPr>
        <p:grpSpPr>
          <a:xfrm>
            <a:off x="7985189" y="3056387"/>
            <a:ext cx="2177596" cy="2179560"/>
            <a:chOff x="5058700" y="2797181"/>
            <a:chExt cx="2308261" cy="2310343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95E22176-9485-4C83-A987-98E343D619C7}"/>
                </a:ext>
              </a:extLst>
            </p:cNvPr>
            <p:cNvGrpSpPr/>
            <p:nvPr/>
          </p:nvGrpSpPr>
          <p:grpSpPr>
            <a:xfrm>
              <a:off x="5058700" y="2797181"/>
              <a:ext cx="2308261" cy="2310343"/>
              <a:chOff x="4982500" y="2854331"/>
              <a:chExt cx="2308261" cy="2310343"/>
            </a:xfrm>
          </p:grpSpPr>
          <p:sp>
            <p:nvSpPr>
              <p:cNvPr id="31" name="Right Triangle 30">
                <a:extLst>
                  <a:ext uri="{FF2B5EF4-FFF2-40B4-BE49-F238E27FC236}">
                    <a16:creationId xmlns:a16="http://schemas.microsoft.com/office/drawing/2014/main" id="{DE03533E-D1BC-42FE-B3D4-4C7C9833F787}"/>
                  </a:ext>
                </a:extLst>
              </p:cNvPr>
              <p:cNvSpPr/>
              <p:nvPr/>
            </p:nvSpPr>
            <p:spPr>
              <a:xfrm rot="21574246" flipV="1">
                <a:off x="6177866" y="4042874"/>
                <a:ext cx="1112895" cy="1112896"/>
              </a:xfrm>
              <a:prstGeom prst="rtTriangle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50800" dist="38100" dir="5400000" algn="ctr" rotWithShape="0">
                  <a:srgbClr val="000000">
                    <a:alpha val="43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32" name="Right Triangle 31">
                <a:extLst>
                  <a:ext uri="{FF2B5EF4-FFF2-40B4-BE49-F238E27FC236}">
                    <a16:creationId xmlns:a16="http://schemas.microsoft.com/office/drawing/2014/main" id="{85568751-23AF-40B2-8174-89B164C63D15}"/>
                  </a:ext>
                </a:extLst>
              </p:cNvPr>
              <p:cNvSpPr/>
              <p:nvPr/>
            </p:nvSpPr>
            <p:spPr>
              <a:xfrm rot="16174246" flipV="1">
                <a:off x="6168961" y="2854331"/>
                <a:ext cx="1112896" cy="1112895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  <a:effectLst>
                <a:outerShdw blurRad="50800" dist="38100" dir="5400000" algn="ctr" rotWithShape="0">
                  <a:srgbClr val="000000">
                    <a:alpha val="43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33" name="Right Triangle 32">
                <a:extLst>
                  <a:ext uri="{FF2B5EF4-FFF2-40B4-BE49-F238E27FC236}">
                    <a16:creationId xmlns:a16="http://schemas.microsoft.com/office/drawing/2014/main" id="{1905CD14-C8DA-4533-82D8-12B882A59D86}"/>
                  </a:ext>
                </a:extLst>
              </p:cNvPr>
              <p:cNvSpPr/>
              <p:nvPr/>
            </p:nvSpPr>
            <p:spPr>
              <a:xfrm rot="10774246" flipV="1">
                <a:off x="4982500" y="2863233"/>
                <a:ext cx="1112895" cy="1112896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50800" dist="38100" dir="5400000" algn="ctr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 dirty="0">
                  <a:cs typeface="B Nazanin" panose="00000400000000000000" pitchFamily="2" charset="-78"/>
                </a:endParaRPr>
              </a:p>
            </p:txBody>
          </p:sp>
          <p:sp>
            <p:nvSpPr>
              <p:cNvPr id="34" name="Right Triangle 33">
                <a:extLst>
                  <a:ext uri="{FF2B5EF4-FFF2-40B4-BE49-F238E27FC236}">
                    <a16:creationId xmlns:a16="http://schemas.microsoft.com/office/drawing/2014/main" id="{C63ADEFC-2881-4254-94D1-EFDAD90C90DE}"/>
                  </a:ext>
                </a:extLst>
              </p:cNvPr>
              <p:cNvSpPr/>
              <p:nvPr/>
            </p:nvSpPr>
            <p:spPr>
              <a:xfrm rot="5374246" flipV="1">
                <a:off x="4991404" y="4051778"/>
                <a:ext cx="1112896" cy="1112895"/>
              </a:xfrm>
              <a:prstGeom prst="rtTriangl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50800" dist="38100" dir="5400000" algn="ctr" rotWithShape="0">
                  <a:srgbClr val="000000">
                    <a:alpha val="43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30" name="Rounded Rectangle 30">
              <a:extLst>
                <a:ext uri="{FF2B5EF4-FFF2-40B4-BE49-F238E27FC236}">
                  <a16:creationId xmlns:a16="http://schemas.microsoft.com/office/drawing/2014/main" id="{CB014CA5-7B83-437B-9A72-31BDDEFF77F4}"/>
                </a:ext>
              </a:extLst>
            </p:cNvPr>
            <p:cNvSpPr/>
            <p:nvPr/>
          </p:nvSpPr>
          <p:spPr>
            <a:xfrm rot="2700000">
              <a:off x="5799930" y="3539452"/>
              <a:ext cx="825800" cy="825800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 w="63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C8BCF9DF-0B09-4113-A778-A6E913E8CB2D}"/>
              </a:ext>
            </a:extLst>
          </p:cNvPr>
          <p:cNvSpPr txBox="1"/>
          <p:nvPr/>
        </p:nvSpPr>
        <p:spPr>
          <a:xfrm>
            <a:off x="8626123" y="3961596"/>
            <a:ext cx="914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rPr>
              <a:t>SWOT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5806D49-0739-46C2-A07C-DD31E1F99BA2}"/>
              </a:ext>
            </a:extLst>
          </p:cNvPr>
          <p:cNvSpPr/>
          <p:nvPr/>
        </p:nvSpPr>
        <p:spPr>
          <a:xfrm>
            <a:off x="352426" y="328613"/>
            <a:ext cx="11487150" cy="620077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4" name="Title 45">
            <a:extLst>
              <a:ext uri="{FF2B5EF4-FFF2-40B4-BE49-F238E27FC236}">
                <a16:creationId xmlns:a16="http://schemas.microsoft.com/office/drawing/2014/main" id="{501AD987-4B2D-463A-9515-D70CB8C9C00C}"/>
              </a:ext>
            </a:extLst>
          </p:cNvPr>
          <p:cNvSpPr txBox="1">
            <a:spLocks/>
          </p:cNvSpPr>
          <p:nvPr/>
        </p:nvSpPr>
        <p:spPr>
          <a:xfrm>
            <a:off x="8929588" y="448047"/>
            <a:ext cx="2698750" cy="38369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10000"/>
              </a:lnSpc>
            </a:pPr>
            <a:r>
              <a:rPr lang="fa-IR" altLang="ko-KR" dirty="0">
                <a:solidFill>
                  <a:schemeClr val="bg1"/>
                </a:solidFill>
                <a:cs typeface="B Nazanin" panose="00000400000000000000" pitchFamily="2" charset="-78"/>
              </a:rPr>
              <a:t>سبک تک ستونی شما محتوا</a:t>
            </a:r>
            <a:endParaRPr lang="en-US" altLang="ko-KR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grpSp>
        <p:nvGrpSpPr>
          <p:cNvPr id="5" name="그룹 2">
            <a:extLst>
              <a:ext uri="{FF2B5EF4-FFF2-40B4-BE49-F238E27FC236}">
                <a16:creationId xmlns:a16="http://schemas.microsoft.com/office/drawing/2014/main" id="{73DC0FF6-D24B-46FA-B1F1-3A39FB4159A7}"/>
              </a:ext>
            </a:extLst>
          </p:cNvPr>
          <p:cNvGrpSpPr/>
          <p:nvPr/>
        </p:nvGrpSpPr>
        <p:grpSpPr>
          <a:xfrm>
            <a:off x="686038" y="1234530"/>
            <a:ext cx="3652498" cy="4827520"/>
            <a:chOff x="2153463" y="1916832"/>
            <a:chExt cx="7911017" cy="482752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B185AF1-8D7A-4431-B376-46754062A99F}"/>
                </a:ext>
              </a:extLst>
            </p:cNvPr>
            <p:cNvSpPr txBox="1"/>
            <p:nvPr/>
          </p:nvSpPr>
          <p:spPr>
            <a:xfrm>
              <a:off x="2153463" y="1916832"/>
              <a:ext cx="7911017" cy="594062"/>
            </a:xfrm>
            <a:prstGeom prst="roundRect">
              <a:avLst>
                <a:gd name="adj" fmla="val 21708"/>
              </a:avLst>
            </a:prstGeom>
            <a:solidFill>
              <a:schemeClr val="accent6">
                <a:alpha val="70000"/>
              </a:schemeClr>
            </a:solidFill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ko-KR" altLang="en-US" sz="14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1022A4B-B284-479F-A280-432BCCE04654}"/>
                </a:ext>
              </a:extLst>
            </p:cNvPr>
            <p:cNvSpPr txBox="1"/>
            <p:nvPr/>
          </p:nvSpPr>
          <p:spPr>
            <a:xfrm>
              <a:off x="2153463" y="2520119"/>
              <a:ext cx="7911017" cy="42242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من امیدوارم و معتقدم که این الگو زمان، پول و اعتبار شما را جلب کند. ارائه پاورپوینت مدرنی را دریافت کنید که به زیبایی طراحی شده است. آسان برای تغییر رنگ، عکس و متن. شما به سادگی می توانید مخاطبان خود را تحت تاثیر قرار دهید و به ارائه های خود جذابیت و زیبایی بی نظیری اضافه کنید. شما به سادگی می توانید مخاطبان خود را تحت تاثیر قرار دهید و به ارائه های خود جذابیت و زیبایی بی نظیری اضافه کنید. من امیدوارم و معتقدم که این الگو زمان، پول و اعتبار شما را جلب کند. شما به سادگی می توانید مخاطبان خود را تحت تاثیر قرار دهید و به ارائه های خود جذابیت و زیبایی بی نظیری اضافه کنید.ارائه پاورپوینت مدرنی را دریافت کنید که به زیبایی طراحی شده است. آسان برای تغییر رنگ، عکس و متن. شما به سادگی می توانید مخاطبان خود را تحت تاثیر قرار دهید و به ارائه های خود جذابیت و زیبایی بی نظیری اضافه کنید.شما به سادگی می توانید مخاطبان خود را تحت تاثیر قرار دهید و به ارائه های خود جذابیت و زیبایی بی نظیری اضافه کنید.</a:t>
              </a:r>
              <a:endParaRPr lang="en-US" altLang="ko-KR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1" name="그룹 2">
            <a:extLst>
              <a:ext uri="{FF2B5EF4-FFF2-40B4-BE49-F238E27FC236}">
                <a16:creationId xmlns:a16="http://schemas.microsoft.com/office/drawing/2014/main" id="{9D32877D-05AD-41F1-A3BB-2931A05A10F4}"/>
              </a:ext>
            </a:extLst>
          </p:cNvPr>
          <p:cNvGrpSpPr/>
          <p:nvPr/>
        </p:nvGrpSpPr>
        <p:grpSpPr>
          <a:xfrm>
            <a:off x="4904599" y="1234530"/>
            <a:ext cx="3652498" cy="4827520"/>
            <a:chOff x="2153463" y="1916832"/>
            <a:chExt cx="7911017" cy="482752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56074FA-17F6-4603-9A70-AD5ECA711790}"/>
                </a:ext>
              </a:extLst>
            </p:cNvPr>
            <p:cNvSpPr txBox="1"/>
            <p:nvPr/>
          </p:nvSpPr>
          <p:spPr>
            <a:xfrm>
              <a:off x="2153463" y="1916832"/>
              <a:ext cx="7911017" cy="594062"/>
            </a:xfrm>
            <a:prstGeom prst="roundRect">
              <a:avLst>
                <a:gd name="adj" fmla="val 21708"/>
              </a:avLst>
            </a:prstGeom>
            <a:solidFill>
              <a:schemeClr val="accent6">
                <a:alpha val="70000"/>
              </a:schemeClr>
            </a:solidFill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ko-KR" altLang="en-US" sz="14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43AFA10-1B30-411A-AB34-3422426D595E}"/>
                </a:ext>
              </a:extLst>
            </p:cNvPr>
            <p:cNvSpPr txBox="1"/>
            <p:nvPr/>
          </p:nvSpPr>
          <p:spPr>
            <a:xfrm>
              <a:off x="2153463" y="2520119"/>
              <a:ext cx="7911017" cy="42242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من امیدوارم و معتقدم که این الگو زمان، پول و اعتبار شما را جلب کند. ارائه پاورپوینت مدرنی را دریافت کنید که به زیبایی طراحی شده است. آسان برای تغییر رنگ، عکس و متن. شما به سادگی می توانید مخاطبان خود را تحت تاثیر قرار دهید و به ارائه های خود جذابیت و زیبایی بی نظیری اضافه کنید. شما به سادگی می توانید مخاطبان خود را تحت تاثیر قرار دهید و به ارائه های خود جذابیت و زیبایی بی نظیری اضافه کنید. من امیدوارم و معتقدم که این الگو زمان، پول و اعتبار شما را جلب کند. شما به سادگی می توانید مخاطبان خود را تحت تاثیر قرار دهید و به ارائه های خود جذابیت و زیبایی بی نظیری اضافه کنید.ارائه پاورپوینت مدرنی را دریافت کنید که به زیبایی طراحی شده است. آسان برای تغییر رنگ، عکس و متن. شما به سادگی می توانید مخاطبان خود را تحت تاثیر قرار دهید و به ارائه های خود جذابیت و زیبایی بی نظیری اضافه کنید.شما به سادگی می توانید مخاطبان خود را تحت تاثیر قرار دهید و به ارائه های خود جذابیت و زیبایی بی نظیری اضافه کنید.</a:t>
              </a:r>
              <a:endParaRPr lang="en-US" altLang="ko-KR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08988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5877BFB-E467-4D17-BCD7-0FD655A0B807}"/>
              </a:ext>
            </a:extLst>
          </p:cNvPr>
          <p:cNvSpPr/>
          <p:nvPr/>
        </p:nvSpPr>
        <p:spPr>
          <a:xfrm>
            <a:off x="0" y="4519246"/>
            <a:ext cx="12192000" cy="1658820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EAC02FD-3BE3-471A-9C85-CD8492342EF1}"/>
              </a:ext>
            </a:extLst>
          </p:cNvPr>
          <p:cNvSpPr/>
          <p:nvPr/>
        </p:nvSpPr>
        <p:spPr>
          <a:xfrm>
            <a:off x="0" y="4608921"/>
            <a:ext cx="12192000" cy="1479470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E2714A-BE29-4E83-A155-D5802C472B0A}"/>
              </a:ext>
            </a:extLst>
          </p:cNvPr>
          <p:cNvSpPr txBox="1"/>
          <p:nvPr/>
        </p:nvSpPr>
        <p:spPr>
          <a:xfrm>
            <a:off x="0" y="4660946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a-IR" altLang="ko-KR" sz="5400" dirty="0">
                <a:solidFill>
                  <a:schemeClr val="bg1"/>
                </a:solidFill>
                <a:cs typeface="B Nazanin" panose="00000400000000000000" pitchFamily="2" charset="-78"/>
              </a:rPr>
              <a:t>با تشکر از شما دوستان عزیز... !</a:t>
            </a:r>
            <a:endParaRPr lang="ko-KR" altLang="en-US" sz="54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9A9243-91CB-437D-9D82-6D402B13F59A}"/>
              </a:ext>
            </a:extLst>
          </p:cNvPr>
          <p:cNvSpPr txBox="1"/>
          <p:nvPr/>
        </p:nvSpPr>
        <p:spPr>
          <a:xfrm>
            <a:off x="50" y="5554111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a-IR" altLang="ko-KR" sz="1867" dirty="0">
                <a:solidFill>
                  <a:schemeClr val="bg1"/>
                </a:solidFill>
                <a:cs typeface="B Nazanin" panose="00000400000000000000" pitchFamily="2" charset="-78"/>
              </a:rPr>
              <a:t>زیرنویس ارائه خود را وارد کنید</a:t>
            </a:r>
            <a:endParaRPr lang="ko-KR" altLang="en-US" sz="1867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411580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a-IR" dirty="0">
                <a:cs typeface="B Nazanin" panose="00000400000000000000" pitchFamily="2" charset="-78"/>
              </a:rPr>
              <a:t>اشکال کاملا قابل ویرایش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Graphic 1">
            <a:extLst>
              <a:ext uri="{FF2B5EF4-FFF2-40B4-BE49-F238E27FC236}">
                <a16:creationId xmlns:a16="http://schemas.microsoft.com/office/drawing/2014/main" id="{607E2BA8-69D1-4A8D-97C7-57C397D02E7A}"/>
              </a:ext>
            </a:extLst>
          </p:cNvPr>
          <p:cNvSpPr/>
          <p:nvPr/>
        </p:nvSpPr>
        <p:spPr>
          <a:xfrm flipH="1">
            <a:off x="299365" y="1861550"/>
            <a:ext cx="2368676" cy="1682926"/>
          </a:xfrm>
          <a:custGeom>
            <a:avLst/>
            <a:gdLst>
              <a:gd name="connsiteX0" fmla="*/ 4259885 w 4260301"/>
              <a:gd name="connsiteY0" fmla="*/ 1356254 h 3026911"/>
              <a:gd name="connsiteX1" fmla="*/ 4229607 w 4260301"/>
              <a:gd name="connsiteY1" fmla="*/ 1503322 h 3026911"/>
              <a:gd name="connsiteX2" fmla="*/ 4127790 w 4260301"/>
              <a:gd name="connsiteY2" fmla="*/ 1885966 h 3026911"/>
              <a:gd name="connsiteX3" fmla="*/ 4088194 w 4260301"/>
              <a:gd name="connsiteY3" fmla="*/ 2000760 h 3026911"/>
              <a:gd name="connsiteX4" fmla="*/ 4068563 w 4260301"/>
              <a:gd name="connsiteY4" fmla="*/ 2064312 h 3026911"/>
              <a:gd name="connsiteX5" fmla="*/ 4066899 w 4260301"/>
              <a:gd name="connsiteY5" fmla="*/ 2133521 h 3026911"/>
              <a:gd name="connsiteX6" fmla="*/ 4065236 w 4260301"/>
              <a:gd name="connsiteY6" fmla="*/ 2288908 h 3026911"/>
              <a:gd name="connsiteX7" fmla="*/ 4057916 w 4260301"/>
              <a:gd name="connsiteY7" fmla="*/ 2382739 h 3026911"/>
              <a:gd name="connsiteX8" fmla="*/ 4074552 w 4260301"/>
              <a:gd name="connsiteY8" fmla="*/ 2490545 h 3026911"/>
              <a:gd name="connsiteX9" fmla="*/ 4103168 w 4260301"/>
              <a:gd name="connsiteY9" fmla="*/ 2606336 h 3026911"/>
              <a:gd name="connsiteX10" fmla="*/ 4120803 w 4260301"/>
              <a:gd name="connsiteY10" fmla="*/ 2725455 h 3026911"/>
              <a:gd name="connsiteX11" fmla="*/ 4115812 w 4260301"/>
              <a:gd name="connsiteY11" fmla="*/ 2778692 h 3026911"/>
              <a:gd name="connsiteX12" fmla="*/ 4109490 w 4260301"/>
              <a:gd name="connsiteY12" fmla="*/ 2826939 h 3026911"/>
              <a:gd name="connsiteX13" fmla="*/ 4071558 w 4260301"/>
              <a:gd name="connsiteY13" fmla="*/ 2852892 h 3026911"/>
              <a:gd name="connsiteX14" fmla="*/ 4014993 w 4260301"/>
              <a:gd name="connsiteY14" fmla="*/ 2884835 h 3026911"/>
              <a:gd name="connsiteX15" fmla="*/ 3902196 w 4260301"/>
              <a:gd name="connsiteY15" fmla="*/ 2948387 h 3026911"/>
              <a:gd name="connsiteX16" fmla="*/ 3869256 w 4260301"/>
              <a:gd name="connsiteY16" fmla="*/ 2960033 h 3026911"/>
              <a:gd name="connsiteX17" fmla="*/ 3586764 w 4260301"/>
              <a:gd name="connsiteY17" fmla="*/ 3009610 h 3026911"/>
              <a:gd name="connsiteX18" fmla="*/ 3554156 w 4260301"/>
              <a:gd name="connsiteY18" fmla="*/ 3012272 h 3026911"/>
              <a:gd name="connsiteX19" fmla="*/ 3472304 w 4260301"/>
              <a:gd name="connsiteY19" fmla="*/ 2998962 h 3026911"/>
              <a:gd name="connsiteX20" fmla="*/ 3397106 w 4260301"/>
              <a:gd name="connsiteY20" fmla="*/ 2971345 h 3026911"/>
              <a:gd name="connsiteX21" fmla="*/ 3363167 w 4260301"/>
              <a:gd name="connsiteY21" fmla="*/ 2947056 h 3026911"/>
              <a:gd name="connsiteX22" fmla="*/ 3335550 w 4260301"/>
              <a:gd name="connsiteY22" fmla="*/ 2914448 h 3026911"/>
              <a:gd name="connsiteX23" fmla="*/ 3336881 w 4260301"/>
              <a:gd name="connsiteY23" fmla="*/ 2892487 h 3026911"/>
              <a:gd name="connsiteX24" fmla="*/ 3362834 w 4260301"/>
              <a:gd name="connsiteY24" fmla="*/ 2875851 h 3026911"/>
              <a:gd name="connsiteX25" fmla="*/ 3396440 w 4260301"/>
              <a:gd name="connsiteY25" fmla="*/ 2847568 h 3026911"/>
              <a:gd name="connsiteX26" fmla="*/ 3516890 w 4260301"/>
              <a:gd name="connsiteY26" fmla="*/ 2797326 h 3026911"/>
              <a:gd name="connsiteX27" fmla="*/ 3564138 w 4260301"/>
              <a:gd name="connsiteY27" fmla="*/ 2792002 h 3026911"/>
              <a:gd name="connsiteX28" fmla="*/ 3588095 w 4260301"/>
              <a:gd name="connsiteY28" fmla="*/ 2791003 h 3026911"/>
              <a:gd name="connsiteX29" fmla="*/ 3608392 w 4260301"/>
              <a:gd name="connsiteY29" fmla="*/ 2790671 h 3026911"/>
              <a:gd name="connsiteX30" fmla="*/ 3613716 w 4260301"/>
              <a:gd name="connsiteY30" fmla="*/ 2754403 h 3026911"/>
              <a:gd name="connsiteX31" fmla="*/ 3609390 w 4260301"/>
              <a:gd name="connsiteY31" fmla="*/ 2722460 h 3026911"/>
              <a:gd name="connsiteX32" fmla="*/ 3575451 w 4260301"/>
              <a:gd name="connsiteY32" fmla="*/ 2698503 h 3026911"/>
              <a:gd name="connsiteX33" fmla="*/ 3541179 w 4260301"/>
              <a:gd name="connsiteY33" fmla="*/ 2636948 h 3026911"/>
              <a:gd name="connsiteX34" fmla="*/ 3538185 w 4260301"/>
              <a:gd name="connsiteY34" fmla="*/ 2584043 h 3026911"/>
              <a:gd name="connsiteX35" fmla="*/ 3535523 w 4260301"/>
              <a:gd name="connsiteY35" fmla="*/ 2512172 h 3026911"/>
              <a:gd name="connsiteX36" fmla="*/ 3527870 w 4260301"/>
              <a:gd name="connsiteY36" fmla="*/ 2507514 h 3026911"/>
              <a:gd name="connsiteX37" fmla="*/ 3527870 w 4260301"/>
              <a:gd name="connsiteY37" fmla="*/ 2507514 h 3026911"/>
              <a:gd name="connsiteX38" fmla="*/ 3317582 w 4260301"/>
              <a:gd name="connsiteY38" fmla="*/ 2750077 h 3026911"/>
              <a:gd name="connsiteX39" fmla="*/ 3302942 w 4260301"/>
              <a:gd name="connsiteY39" fmla="*/ 2780689 h 3026911"/>
              <a:gd name="connsiteX40" fmla="*/ 3253697 w 4260301"/>
              <a:gd name="connsiteY40" fmla="*/ 2939070 h 3026911"/>
              <a:gd name="connsiteX41" fmla="*/ 3220091 w 4260301"/>
              <a:gd name="connsiteY41" fmla="*/ 2991310 h 3026911"/>
              <a:gd name="connsiteX42" fmla="*/ 3158868 w 4260301"/>
              <a:gd name="connsiteY42" fmla="*/ 3003953 h 3026911"/>
              <a:gd name="connsiteX43" fmla="*/ 3033760 w 4260301"/>
              <a:gd name="connsiteY43" fmla="*/ 3026912 h 3026911"/>
              <a:gd name="connsiteX44" fmla="*/ 3032762 w 4260301"/>
              <a:gd name="connsiteY44" fmla="*/ 3026912 h 3026911"/>
              <a:gd name="connsiteX45" fmla="*/ 2940261 w 4260301"/>
              <a:gd name="connsiteY45" fmla="*/ 3026912 h 3026911"/>
              <a:gd name="connsiteX46" fmla="*/ 2939596 w 4260301"/>
              <a:gd name="connsiteY46" fmla="*/ 3026912 h 3026911"/>
              <a:gd name="connsiteX47" fmla="*/ 2918634 w 4260301"/>
              <a:gd name="connsiteY47" fmla="*/ 3024583 h 3026911"/>
              <a:gd name="connsiteX48" fmla="*/ 2707347 w 4260301"/>
              <a:gd name="connsiteY48" fmla="*/ 3021256 h 3026911"/>
              <a:gd name="connsiteX49" fmla="*/ 2563606 w 4260301"/>
              <a:gd name="connsiteY49" fmla="*/ 2999295 h 3026911"/>
              <a:gd name="connsiteX50" fmla="*/ 2522680 w 4260301"/>
              <a:gd name="connsiteY50" fmla="*/ 2960698 h 3026911"/>
              <a:gd name="connsiteX51" fmla="*/ 2542977 w 4260301"/>
              <a:gd name="connsiteY51" fmla="*/ 2880176 h 3026911"/>
              <a:gd name="connsiteX52" fmla="*/ 2550297 w 4260301"/>
              <a:gd name="connsiteY52" fmla="*/ 2871193 h 3026911"/>
              <a:gd name="connsiteX53" fmla="*/ 2574919 w 4260301"/>
              <a:gd name="connsiteY53" fmla="*/ 2857550 h 3026911"/>
              <a:gd name="connsiteX54" fmla="*/ 2637141 w 4260301"/>
              <a:gd name="connsiteY54" fmla="*/ 2846903 h 3026911"/>
              <a:gd name="connsiteX55" fmla="*/ 2780549 w 4260301"/>
              <a:gd name="connsiteY55" fmla="*/ 2780023 h 3026911"/>
              <a:gd name="connsiteX56" fmla="*/ 2793858 w 4260301"/>
              <a:gd name="connsiteY56" fmla="*/ 2761057 h 3026911"/>
              <a:gd name="connsiteX57" fmla="*/ 2816152 w 4260301"/>
              <a:gd name="connsiteY57" fmla="*/ 2659906 h 3026911"/>
              <a:gd name="connsiteX58" fmla="*/ 2811161 w 4260301"/>
              <a:gd name="connsiteY58" fmla="*/ 2610662 h 3026911"/>
              <a:gd name="connsiteX59" fmla="*/ 2793526 w 4260301"/>
              <a:gd name="connsiteY59" fmla="*/ 2508845 h 3026911"/>
              <a:gd name="connsiteX60" fmla="*/ 2817815 w 4260301"/>
              <a:gd name="connsiteY60" fmla="*/ 2238998 h 3026911"/>
              <a:gd name="connsiteX61" fmla="*/ 2862734 w 4260301"/>
              <a:gd name="connsiteY61" fmla="*/ 2076956 h 3026911"/>
              <a:gd name="connsiteX62" fmla="*/ 2896341 w 4260301"/>
              <a:gd name="connsiteY62" fmla="*/ 1994105 h 3026911"/>
              <a:gd name="connsiteX63" fmla="*/ 2929614 w 4260301"/>
              <a:gd name="connsiteY63" fmla="*/ 1897945 h 3026911"/>
              <a:gd name="connsiteX64" fmla="*/ 2925954 w 4260301"/>
              <a:gd name="connsiteY64" fmla="*/ 1891956 h 3026911"/>
              <a:gd name="connsiteX65" fmla="*/ 2918301 w 4260301"/>
              <a:gd name="connsiteY65" fmla="*/ 1891290 h 3026911"/>
              <a:gd name="connsiteX66" fmla="*/ 2765243 w 4260301"/>
              <a:gd name="connsiteY66" fmla="*/ 1889959 h 3026911"/>
              <a:gd name="connsiteX67" fmla="*/ 2612186 w 4260301"/>
              <a:gd name="connsiteY67" fmla="*/ 1865337 h 3026911"/>
              <a:gd name="connsiteX68" fmla="*/ 2586232 w 4260301"/>
              <a:gd name="connsiteY68" fmla="*/ 1856353 h 3026911"/>
              <a:gd name="connsiteX69" fmla="*/ 2453804 w 4260301"/>
              <a:gd name="connsiteY69" fmla="*/ 1813098 h 3026911"/>
              <a:gd name="connsiteX70" fmla="*/ 2447815 w 4260301"/>
              <a:gd name="connsiteY70" fmla="*/ 1817423 h 3026911"/>
              <a:gd name="connsiteX71" fmla="*/ 2447815 w 4260301"/>
              <a:gd name="connsiteY71" fmla="*/ 1821083 h 3026911"/>
              <a:gd name="connsiteX72" fmla="*/ 2465783 w 4260301"/>
              <a:gd name="connsiteY72" fmla="*/ 2101578 h 3026911"/>
              <a:gd name="connsiteX73" fmla="*/ 2462788 w 4260301"/>
              <a:gd name="connsiteY73" fmla="*/ 2169123 h 3026911"/>
              <a:gd name="connsiteX74" fmla="*/ 2428849 w 4260301"/>
              <a:gd name="connsiteY74" fmla="*/ 2319852 h 3026911"/>
              <a:gd name="connsiteX75" fmla="*/ 2406889 w 4260301"/>
              <a:gd name="connsiteY75" fmla="*/ 2560086 h 3026911"/>
              <a:gd name="connsiteX76" fmla="*/ 2397572 w 4260301"/>
              <a:gd name="connsiteY76" fmla="*/ 2585707 h 3026911"/>
              <a:gd name="connsiteX77" fmla="*/ 2235198 w 4260301"/>
              <a:gd name="connsiteY77" fmla="*/ 2808971 h 3026911"/>
              <a:gd name="connsiteX78" fmla="*/ 2163993 w 4260301"/>
              <a:gd name="connsiteY78" fmla="*/ 2949052 h 3026911"/>
              <a:gd name="connsiteX79" fmla="*/ 2162994 w 4260301"/>
              <a:gd name="connsiteY79" fmla="*/ 2952047 h 3026911"/>
              <a:gd name="connsiteX80" fmla="*/ 2151681 w 4260301"/>
              <a:gd name="connsiteY80" fmla="*/ 2961363 h 3026911"/>
              <a:gd name="connsiteX81" fmla="*/ 2084136 w 4260301"/>
              <a:gd name="connsiteY81" fmla="*/ 2970347 h 3026911"/>
              <a:gd name="connsiteX82" fmla="*/ 1761717 w 4260301"/>
              <a:gd name="connsiteY82" fmla="*/ 2982991 h 3026911"/>
              <a:gd name="connsiteX83" fmla="*/ 1738426 w 4260301"/>
              <a:gd name="connsiteY83" fmla="*/ 2981993 h 3026911"/>
              <a:gd name="connsiteX84" fmla="*/ 1635611 w 4260301"/>
              <a:gd name="connsiteY84" fmla="*/ 2962362 h 3026911"/>
              <a:gd name="connsiteX85" fmla="*/ 1616645 w 4260301"/>
              <a:gd name="connsiteY85" fmla="*/ 2949385 h 3026911"/>
              <a:gd name="connsiteX86" fmla="*/ 1579046 w 4260301"/>
              <a:gd name="connsiteY86" fmla="*/ 2893818 h 3026911"/>
              <a:gd name="connsiteX87" fmla="*/ 1580709 w 4260301"/>
              <a:gd name="connsiteY87" fmla="*/ 2849565 h 3026911"/>
              <a:gd name="connsiteX88" fmla="*/ 1706816 w 4260301"/>
              <a:gd name="connsiteY88" fmla="*/ 2744421 h 3026911"/>
              <a:gd name="connsiteX89" fmla="*/ 1728111 w 4260301"/>
              <a:gd name="connsiteY89" fmla="*/ 2736768 h 3026911"/>
              <a:gd name="connsiteX90" fmla="*/ 1892481 w 4260301"/>
              <a:gd name="connsiteY90" fmla="*/ 2711147 h 3026911"/>
              <a:gd name="connsiteX91" fmla="*/ 1911114 w 4260301"/>
              <a:gd name="connsiteY91" fmla="*/ 2694511 h 3026911"/>
              <a:gd name="connsiteX92" fmla="*/ 1957365 w 4260301"/>
              <a:gd name="connsiteY92" fmla="*/ 2525814 h 3026911"/>
              <a:gd name="connsiteX93" fmla="*/ 1955035 w 4260301"/>
              <a:gd name="connsiteY93" fmla="*/ 2495203 h 3026911"/>
              <a:gd name="connsiteX94" fmla="*/ 1772364 w 4260301"/>
              <a:gd name="connsiteY94" fmla="*/ 2085274 h 3026911"/>
              <a:gd name="connsiteX95" fmla="*/ 1765044 w 4260301"/>
              <a:gd name="connsiteY95" fmla="*/ 2068970 h 3026911"/>
              <a:gd name="connsiteX96" fmla="*/ 1759388 w 4260301"/>
              <a:gd name="connsiteY96" fmla="*/ 2066641 h 3026911"/>
              <a:gd name="connsiteX97" fmla="*/ 1746078 w 4260301"/>
              <a:gd name="connsiteY97" fmla="*/ 2070634 h 3026911"/>
              <a:gd name="connsiteX98" fmla="*/ 1430314 w 4260301"/>
              <a:gd name="connsiteY98" fmla="*/ 2162801 h 3026911"/>
              <a:gd name="connsiteX99" fmla="*/ 1285241 w 4260301"/>
              <a:gd name="connsiteY99" fmla="*/ 2199069 h 3026911"/>
              <a:gd name="connsiteX100" fmla="*/ 1042013 w 4260301"/>
              <a:gd name="connsiteY100" fmla="*/ 2224357 h 3026911"/>
              <a:gd name="connsiteX101" fmla="*/ 937201 w 4260301"/>
              <a:gd name="connsiteY101" fmla="*/ 2256632 h 3026911"/>
              <a:gd name="connsiteX102" fmla="*/ 728910 w 4260301"/>
              <a:gd name="connsiteY102" fmla="*/ 2370760 h 3026911"/>
              <a:gd name="connsiteX103" fmla="*/ 695304 w 4260301"/>
              <a:gd name="connsiteY103" fmla="*/ 2397046 h 3026911"/>
              <a:gd name="connsiteX104" fmla="*/ 631751 w 4260301"/>
              <a:gd name="connsiteY104" fmla="*/ 2453944 h 3026911"/>
              <a:gd name="connsiteX105" fmla="*/ 602804 w 4260301"/>
              <a:gd name="connsiteY105" fmla="*/ 2511507 h 3026911"/>
              <a:gd name="connsiteX106" fmla="*/ 560546 w 4260301"/>
              <a:gd name="connsiteY106" fmla="*/ 2549106 h 3026911"/>
              <a:gd name="connsiteX107" fmla="*/ 483019 w 4260301"/>
              <a:gd name="connsiteY107" fmla="*/ 2573395 h 3026911"/>
              <a:gd name="connsiteX108" fmla="*/ 425789 w 4260301"/>
              <a:gd name="connsiteY108" fmla="*/ 2529474 h 3026911"/>
              <a:gd name="connsiteX109" fmla="*/ 423460 w 4260301"/>
              <a:gd name="connsiteY109" fmla="*/ 2491543 h 3026911"/>
              <a:gd name="connsiteX110" fmla="*/ 419467 w 4260301"/>
              <a:gd name="connsiteY110" fmla="*/ 2415014 h 3026911"/>
              <a:gd name="connsiteX111" fmla="*/ 411814 w 4260301"/>
              <a:gd name="connsiteY111" fmla="*/ 2261956 h 3026911"/>
              <a:gd name="connsiteX112" fmla="*/ 417138 w 4260301"/>
              <a:gd name="connsiteY112" fmla="*/ 2243656 h 3026911"/>
              <a:gd name="connsiteX113" fmla="*/ 509638 w 4260301"/>
              <a:gd name="connsiteY113" fmla="*/ 2089600 h 3026911"/>
              <a:gd name="connsiteX114" fmla="*/ 524611 w 4260301"/>
              <a:gd name="connsiteY114" fmla="*/ 2074960 h 3026911"/>
              <a:gd name="connsiteX115" fmla="*/ 1100241 w 4260301"/>
              <a:gd name="connsiteY115" fmla="*/ 1759527 h 3026911"/>
              <a:gd name="connsiteX116" fmla="*/ 1112885 w 4260301"/>
              <a:gd name="connsiteY116" fmla="*/ 1740894 h 3026911"/>
              <a:gd name="connsiteX117" fmla="*/ 1137175 w 4260301"/>
              <a:gd name="connsiteY117" fmla="*/ 1586506 h 3026911"/>
              <a:gd name="connsiteX118" fmla="*/ 1155808 w 4260301"/>
              <a:gd name="connsiteY118" fmla="*/ 1489347 h 3026911"/>
              <a:gd name="connsiteX119" fmla="*/ 1148155 w 4260301"/>
              <a:gd name="connsiteY119" fmla="*/ 1489347 h 3026911"/>
              <a:gd name="connsiteX120" fmla="*/ 960826 w 4260301"/>
              <a:gd name="connsiteY120" fmla="*/ 1536596 h 3026911"/>
              <a:gd name="connsiteX121" fmla="*/ 960160 w 4260301"/>
              <a:gd name="connsiteY121" fmla="*/ 1548241 h 3026911"/>
              <a:gd name="connsiteX122" fmla="*/ 877642 w 4260301"/>
              <a:gd name="connsiteY122" fmla="*/ 1664033 h 3026911"/>
              <a:gd name="connsiteX123" fmla="*/ 848029 w 4260301"/>
              <a:gd name="connsiteY123" fmla="*/ 1709617 h 3026911"/>
              <a:gd name="connsiteX124" fmla="*/ 805106 w 4260301"/>
              <a:gd name="connsiteY124" fmla="*/ 1754204 h 3026911"/>
              <a:gd name="connsiteX125" fmla="*/ 761185 w 4260301"/>
              <a:gd name="connsiteY125" fmla="*/ 1758862 h 3026911"/>
              <a:gd name="connsiteX126" fmla="*/ 707282 w 4260301"/>
              <a:gd name="connsiteY126" fmla="*/ 1761191 h 3026911"/>
              <a:gd name="connsiteX127" fmla="*/ 601473 w 4260301"/>
              <a:gd name="connsiteY127" fmla="*/ 1779159 h 3026911"/>
              <a:gd name="connsiteX128" fmla="*/ 578847 w 4260301"/>
              <a:gd name="connsiteY128" fmla="*/ 1798125 h 3026911"/>
              <a:gd name="connsiteX129" fmla="*/ 547570 w 4260301"/>
              <a:gd name="connsiteY129" fmla="*/ 1922567 h 3026911"/>
              <a:gd name="connsiteX130" fmla="*/ 532264 w 4260301"/>
              <a:gd name="connsiteY130" fmla="*/ 1948188 h 3026911"/>
              <a:gd name="connsiteX131" fmla="*/ 443757 w 4260301"/>
              <a:gd name="connsiteY131" fmla="*/ 2032037 h 3026911"/>
              <a:gd name="connsiteX132" fmla="*/ 402498 w 4260301"/>
              <a:gd name="connsiteY132" fmla="*/ 2063314 h 3026911"/>
              <a:gd name="connsiteX133" fmla="*/ 343936 w 4260301"/>
              <a:gd name="connsiteY133" fmla="*/ 2074294 h 3026911"/>
              <a:gd name="connsiteX134" fmla="*/ 340609 w 4260301"/>
              <a:gd name="connsiteY134" fmla="*/ 2030706 h 3026911"/>
              <a:gd name="connsiteX135" fmla="*/ 350591 w 4260301"/>
              <a:gd name="connsiteY135" fmla="*/ 1999762 h 3026911"/>
              <a:gd name="connsiteX136" fmla="*/ 344934 w 4260301"/>
              <a:gd name="connsiteY136" fmla="*/ 1995436 h 3026911"/>
              <a:gd name="connsiteX137" fmla="*/ 210510 w 4260301"/>
              <a:gd name="connsiteY137" fmla="*/ 2028377 h 3026911"/>
              <a:gd name="connsiteX138" fmla="*/ 192875 w 4260301"/>
              <a:gd name="connsiteY138" fmla="*/ 2028709 h 3026911"/>
              <a:gd name="connsiteX139" fmla="*/ 137974 w 4260301"/>
              <a:gd name="connsiteY139" fmla="*/ 2015067 h 3026911"/>
              <a:gd name="connsiteX140" fmla="*/ 126328 w 4260301"/>
              <a:gd name="connsiteY140" fmla="*/ 1999096 h 3026911"/>
              <a:gd name="connsiteX141" fmla="*/ 136643 w 4260301"/>
              <a:gd name="connsiteY141" fmla="*/ 1693313 h 3026911"/>
              <a:gd name="connsiteX142" fmla="*/ 121004 w 4260301"/>
              <a:gd name="connsiteY142" fmla="*/ 1615121 h 3026911"/>
              <a:gd name="connsiteX143" fmla="*/ 95051 w 4260301"/>
              <a:gd name="connsiteY143" fmla="*/ 1582513 h 3026911"/>
              <a:gd name="connsiteX144" fmla="*/ 90060 w 4260301"/>
              <a:gd name="connsiteY144" fmla="*/ 1534932 h 3026911"/>
              <a:gd name="connsiteX145" fmla="*/ 88396 w 4260301"/>
              <a:gd name="connsiteY145" fmla="*/ 1479032 h 3026911"/>
              <a:gd name="connsiteX146" fmla="*/ 85402 w 4260301"/>
              <a:gd name="connsiteY146" fmla="*/ 1363241 h 3026911"/>
              <a:gd name="connsiteX147" fmla="*/ 87065 w 4260301"/>
              <a:gd name="connsiteY147" fmla="*/ 1255435 h 3026911"/>
              <a:gd name="connsiteX148" fmla="*/ 107030 w 4260301"/>
              <a:gd name="connsiteY148" fmla="*/ 1096388 h 3026911"/>
              <a:gd name="connsiteX149" fmla="*/ 98046 w 4260301"/>
              <a:gd name="connsiteY149" fmla="*/ 1063447 h 3026911"/>
              <a:gd name="connsiteX150" fmla="*/ 17524 w 4260301"/>
              <a:gd name="connsiteY150" fmla="*/ 959967 h 3026911"/>
              <a:gd name="connsiteX151" fmla="*/ 5546 w 4260301"/>
              <a:gd name="connsiteY151" fmla="*/ 927026 h 3026911"/>
              <a:gd name="connsiteX152" fmla="*/ 887 w 4260301"/>
              <a:gd name="connsiteY152" fmla="*/ 856154 h 3026911"/>
              <a:gd name="connsiteX153" fmla="*/ 887 w 4260301"/>
              <a:gd name="connsiteY153" fmla="*/ 855821 h 3026911"/>
              <a:gd name="connsiteX154" fmla="*/ 887 w 4260301"/>
              <a:gd name="connsiteY154" fmla="*/ 816891 h 3026911"/>
              <a:gd name="connsiteX155" fmla="*/ 25842 w 4260301"/>
              <a:gd name="connsiteY155" fmla="*/ 784949 h 3026911"/>
              <a:gd name="connsiteX156" fmla="*/ 34161 w 4260301"/>
              <a:gd name="connsiteY156" fmla="*/ 788609 h 3026911"/>
              <a:gd name="connsiteX157" fmla="*/ 151616 w 4260301"/>
              <a:gd name="connsiteY157" fmla="*/ 870462 h 3026911"/>
              <a:gd name="connsiteX158" fmla="*/ 158603 w 4260301"/>
              <a:gd name="connsiteY158" fmla="*/ 868132 h 3026911"/>
              <a:gd name="connsiteX159" fmla="*/ 178567 w 4260301"/>
              <a:gd name="connsiteY159" fmla="*/ 811900 h 3026911"/>
              <a:gd name="connsiteX160" fmla="*/ 198199 w 4260301"/>
              <a:gd name="connsiteY160" fmla="*/ 764985 h 3026911"/>
              <a:gd name="connsiteX161" fmla="*/ 216499 w 4260301"/>
              <a:gd name="connsiteY161" fmla="*/ 757997 h 3026911"/>
              <a:gd name="connsiteX162" fmla="*/ 275060 w 4260301"/>
              <a:gd name="connsiteY162" fmla="*/ 754005 h 3026911"/>
              <a:gd name="connsiteX163" fmla="*/ 338280 w 4260301"/>
              <a:gd name="connsiteY163" fmla="*/ 779625 h 3026911"/>
              <a:gd name="connsiteX164" fmla="*/ 370222 w 4260301"/>
              <a:gd name="connsiteY164" fmla="*/ 791936 h 3026911"/>
              <a:gd name="connsiteX165" fmla="*/ 394179 w 4260301"/>
              <a:gd name="connsiteY165" fmla="*/ 802917 h 3026911"/>
              <a:gd name="connsiteX166" fmla="*/ 410150 w 4260301"/>
              <a:gd name="connsiteY166" fmla="*/ 802251 h 3026911"/>
              <a:gd name="connsiteX167" fmla="*/ 417471 w 4260301"/>
              <a:gd name="connsiteY167" fmla="*/ 794931 h 3026911"/>
              <a:gd name="connsiteX168" fmla="*/ 460061 w 4260301"/>
              <a:gd name="connsiteY168" fmla="*/ 738366 h 3026911"/>
              <a:gd name="connsiteX169" fmla="*/ 515294 w 4260301"/>
              <a:gd name="connsiteY169" fmla="*/ 669157 h 3026911"/>
              <a:gd name="connsiteX170" fmla="*/ 584503 w 4260301"/>
              <a:gd name="connsiteY170" fmla="*/ 607602 h 3026911"/>
              <a:gd name="connsiteX171" fmla="*/ 742219 w 4260301"/>
              <a:gd name="connsiteY171" fmla="*/ 473177 h 3026911"/>
              <a:gd name="connsiteX172" fmla="*/ 875313 w 4260301"/>
              <a:gd name="connsiteY172" fmla="*/ 378015 h 3026911"/>
              <a:gd name="connsiteX173" fmla="*/ 1056986 w 4260301"/>
              <a:gd name="connsiteY173" fmla="*/ 307808 h 3026911"/>
              <a:gd name="connsiteX174" fmla="*/ 1434639 w 4260301"/>
              <a:gd name="connsiteY174" fmla="*/ 171387 h 3026911"/>
              <a:gd name="connsiteX175" fmla="*/ 1582706 w 4260301"/>
              <a:gd name="connsiteY175" fmla="*/ 126801 h 3026911"/>
              <a:gd name="connsiteX176" fmla="*/ 1772364 w 4260301"/>
              <a:gd name="connsiteY176" fmla="*/ 131126 h 3026911"/>
              <a:gd name="connsiteX177" fmla="*/ 1978659 w 4260301"/>
              <a:gd name="connsiteY177" fmla="*/ 146765 h 3026911"/>
              <a:gd name="connsiteX178" fmla="*/ 2098111 w 4260301"/>
              <a:gd name="connsiteY178" fmla="*/ 143770 h 3026911"/>
              <a:gd name="connsiteX179" fmla="*/ 2221223 w 4260301"/>
              <a:gd name="connsiteY179" fmla="*/ 108500 h 3026911"/>
              <a:gd name="connsiteX180" fmla="*/ 2394245 w 4260301"/>
              <a:gd name="connsiteY180" fmla="*/ 61585 h 3026911"/>
              <a:gd name="connsiteX181" fmla="*/ 2596547 w 4260301"/>
              <a:gd name="connsiteY181" fmla="*/ 28977 h 3026911"/>
              <a:gd name="connsiteX182" fmla="*/ 2688049 w 4260301"/>
              <a:gd name="connsiteY182" fmla="*/ 13005 h 3026911"/>
              <a:gd name="connsiteX183" fmla="*/ 2785207 w 4260301"/>
              <a:gd name="connsiteY183" fmla="*/ 362 h 3026911"/>
              <a:gd name="connsiteX184" fmla="*/ 2983517 w 4260301"/>
              <a:gd name="connsiteY184" fmla="*/ 18329 h 3026911"/>
              <a:gd name="connsiteX185" fmla="*/ 3080010 w 4260301"/>
              <a:gd name="connsiteY185" fmla="*/ 29975 h 3026911"/>
              <a:gd name="connsiteX186" fmla="*/ 3173508 w 4260301"/>
              <a:gd name="connsiteY186" fmla="*/ 40955 h 3026911"/>
              <a:gd name="connsiteX187" fmla="*/ 3299282 w 4260301"/>
              <a:gd name="connsiteY187" fmla="*/ 66243 h 3026911"/>
              <a:gd name="connsiteX188" fmla="*/ 3416737 w 4260301"/>
              <a:gd name="connsiteY188" fmla="*/ 135119 h 3026911"/>
              <a:gd name="connsiteX189" fmla="*/ 3593752 w 4260301"/>
              <a:gd name="connsiteY189" fmla="*/ 242925 h 3026911"/>
              <a:gd name="connsiteX190" fmla="*/ 3740155 w 4260301"/>
              <a:gd name="connsiteY190" fmla="*/ 334094 h 3026911"/>
              <a:gd name="connsiteX191" fmla="*/ 3878239 w 4260301"/>
              <a:gd name="connsiteY191" fmla="*/ 460866 h 3026911"/>
              <a:gd name="connsiteX192" fmla="*/ 4008338 w 4260301"/>
              <a:gd name="connsiteY192" fmla="*/ 585308 h 3026911"/>
              <a:gd name="connsiteX193" fmla="*/ 4062241 w 4260301"/>
              <a:gd name="connsiteY193" fmla="*/ 643204 h 3026911"/>
              <a:gd name="connsiteX194" fmla="*/ 4099175 w 4260301"/>
              <a:gd name="connsiteY194" fmla="*/ 716406 h 3026911"/>
              <a:gd name="connsiteX195" fmla="*/ 4183024 w 4260301"/>
              <a:gd name="connsiteY195" fmla="*/ 905066 h 3026911"/>
              <a:gd name="connsiteX196" fmla="*/ 4239256 w 4260301"/>
              <a:gd name="connsiteY196" fmla="*/ 1059455 h 3026911"/>
              <a:gd name="connsiteX197" fmla="*/ 4244247 w 4260301"/>
              <a:gd name="connsiteY197" fmla="*/ 1145633 h 3026911"/>
              <a:gd name="connsiteX198" fmla="*/ 4250902 w 4260301"/>
              <a:gd name="connsiteY198" fmla="*/ 1242126 h 3026911"/>
              <a:gd name="connsiteX199" fmla="*/ 4258887 w 4260301"/>
              <a:gd name="connsiteY199" fmla="*/ 1329635 h 3026911"/>
              <a:gd name="connsiteX200" fmla="*/ 4259885 w 4260301"/>
              <a:gd name="connsiteY200" fmla="*/ 1356254 h 3026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4260301" h="3026911">
                <a:moveTo>
                  <a:pt x="4259885" y="1356254"/>
                </a:moveTo>
                <a:cubicBezTo>
                  <a:pt x="4256891" y="1406829"/>
                  <a:pt x="4242916" y="1454077"/>
                  <a:pt x="4229607" y="1503322"/>
                </a:cubicBezTo>
                <a:cubicBezTo>
                  <a:pt x="4195335" y="1630759"/>
                  <a:pt x="4167053" y="1759860"/>
                  <a:pt x="4127790" y="1885966"/>
                </a:cubicBezTo>
                <a:cubicBezTo>
                  <a:pt x="4115812" y="1924231"/>
                  <a:pt x="4104499" y="1964159"/>
                  <a:pt x="4088194" y="2000760"/>
                </a:cubicBezTo>
                <a:cubicBezTo>
                  <a:pt x="4079211" y="2021057"/>
                  <a:pt x="4071890" y="2042351"/>
                  <a:pt x="4068563" y="2064312"/>
                </a:cubicBezTo>
                <a:cubicBezTo>
                  <a:pt x="4064903" y="2087271"/>
                  <a:pt x="4067232" y="2110562"/>
                  <a:pt x="4066899" y="2133521"/>
                </a:cubicBezTo>
                <a:cubicBezTo>
                  <a:pt x="4066567" y="2185427"/>
                  <a:pt x="4066234" y="2237001"/>
                  <a:pt x="4065236" y="2288908"/>
                </a:cubicBezTo>
                <a:cubicBezTo>
                  <a:pt x="4064570" y="2320517"/>
                  <a:pt x="4058581" y="2351462"/>
                  <a:pt x="4057916" y="2382739"/>
                </a:cubicBezTo>
                <a:cubicBezTo>
                  <a:pt x="4057250" y="2420005"/>
                  <a:pt x="4065901" y="2454609"/>
                  <a:pt x="4074552" y="2490545"/>
                </a:cubicBezTo>
                <a:cubicBezTo>
                  <a:pt x="4083869" y="2529142"/>
                  <a:pt x="4094184" y="2567739"/>
                  <a:pt x="4103168" y="2606336"/>
                </a:cubicBezTo>
                <a:cubicBezTo>
                  <a:pt x="4112484" y="2645599"/>
                  <a:pt x="4126126" y="2683863"/>
                  <a:pt x="4120803" y="2725455"/>
                </a:cubicBezTo>
                <a:cubicBezTo>
                  <a:pt x="4118473" y="2742757"/>
                  <a:pt x="4116477" y="2761057"/>
                  <a:pt x="4115812" y="2778692"/>
                </a:cubicBezTo>
                <a:cubicBezTo>
                  <a:pt x="4115479" y="2795329"/>
                  <a:pt x="4119139" y="2811966"/>
                  <a:pt x="4109490" y="2826939"/>
                </a:cubicBezTo>
                <a:cubicBezTo>
                  <a:pt x="4100506" y="2840581"/>
                  <a:pt x="4084867" y="2845239"/>
                  <a:pt x="4071558" y="2852892"/>
                </a:cubicBezTo>
                <a:cubicBezTo>
                  <a:pt x="4052592" y="2863207"/>
                  <a:pt x="4033959" y="2874187"/>
                  <a:pt x="4014993" y="2884835"/>
                </a:cubicBezTo>
                <a:cubicBezTo>
                  <a:pt x="3977394" y="2906130"/>
                  <a:pt x="3940128" y="2927425"/>
                  <a:pt x="3902196" y="2948387"/>
                </a:cubicBezTo>
                <a:cubicBezTo>
                  <a:pt x="3891881" y="2954043"/>
                  <a:pt x="3880901" y="2958036"/>
                  <a:pt x="3869256" y="2960033"/>
                </a:cubicBezTo>
                <a:cubicBezTo>
                  <a:pt x="3775092" y="2977002"/>
                  <a:pt x="3680928" y="2993306"/>
                  <a:pt x="3586764" y="3009610"/>
                </a:cubicBezTo>
                <a:cubicBezTo>
                  <a:pt x="3576116" y="3011606"/>
                  <a:pt x="3564804" y="3013270"/>
                  <a:pt x="3554156" y="3012272"/>
                </a:cubicBezTo>
                <a:cubicBezTo>
                  <a:pt x="3526539" y="3008944"/>
                  <a:pt x="3498590" y="3006615"/>
                  <a:pt x="3472304" y="2998962"/>
                </a:cubicBezTo>
                <a:cubicBezTo>
                  <a:pt x="3447016" y="2991975"/>
                  <a:pt x="3420730" y="2983989"/>
                  <a:pt x="3397106" y="2971345"/>
                </a:cubicBezTo>
                <a:cubicBezTo>
                  <a:pt x="3384794" y="2964691"/>
                  <a:pt x="3373481" y="2956705"/>
                  <a:pt x="3363167" y="2947056"/>
                </a:cubicBezTo>
                <a:cubicBezTo>
                  <a:pt x="3353850" y="2938405"/>
                  <a:pt x="3340874" y="2926094"/>
                  <a:pt x="3335550" y="2914448"/>
                </a:cubicBezTo>
                <a:cubicBezTo>
                  <a:pt x="3332222" y="2907460"/>
                  <a:pt x="3332888" y="2898809"/>
                  <a:pt x="3336881" y="2892487"/>
                </a:cubicBezTo>
                <a:cubicBezTo>
                  <a:pt x="3342537" y="2883171"/>
                  <a:pt x="3354516" y="2881840"/>
                  <a:pt x="3362834" y="2875851"/>
                </a:cubicBezTo>
                <a:cubicBezTo>
                  <a:pt x="3374812" y="2867532"/>
                  <a:pt x="3385460" y="2857550"/>
                  <a:pt x="3396440" y="2847568"/>
                </a:cubicBezTo>
                <a:cubicBezTo>
                  <a:pt x="3430712" y="2815959"/>
                  <a:pt x="3473967" y="2805977"/>
                  <a:pt x="3516890" y="2797326"/>
                </a:cubicBezTo>
                <a:cubicBezTo>
                  <a:pt x="3532528" y="2793998"/>
                  <a:pt x="3548167" y="2792667"/>
                  <a:pt x="3564138" y="2792002"/>
                </a:cubicBezTo>
                <a:cubicBezTo>
                  <a:pt x="3572124" y="2791669"/>
                  <a:pt x="3580109" y="2791336"/>
                  <a:pt x="3588095" y="2791003"/>
                </a:cubicBezTo>
                <a:cubicBezTo>
                  <a:pt x="3594417" y="2790671"/>
                  <a:pt x="3602403" y="2792335"/>
                  <a:pt x="3608392" y="2790671"/>
                </a:cubicBezTo>
                <a:cubicBezTo>
                  <a:pt x="3621701" y="2787011"/>
                  <a:pt x="3616710" y="2764385"/>
                  <a:pt x="3613716" y="2754403"/>
                </a:cubicBezTo>
                <a:cubicBezTo>
                  <a:pt x="3609723" y="2739763"/>
                  <a:pt x="3623032" y="2729115"/>
                  <a:pt x="3609390" y="2722460"/>
                </a:cubicBezTo>
                <a:cubicBezTo>
                  <a:pt x="3597079" y="2716471"/>
                  <a:pt x="3587429" y="2705158"/>
                  <a:pt x="3575451" y="2698503"/>
                </a:cubicBezTo>
                <a:cubicBezTo>
                  <a:pt x="3550829" y="2684861"/>
                  <a:pt x="3538850" y="2665895"/>
                  <a:pt x="3541179" y="2636948"/>
                </a:cubicBezTo>
                <a:cubicBezTo>
                  <a:pt x="3542510" y="2619313"/>
                  <a:pt x="3538518" y="2601678"/>
                  <a:pt x="3538185" y="2584043"/>
                </a:cubicBezTo>
                <a:cubicBezTo>
                  <a:pt x="3537852" y="2558090"/>
                  <a:pt x="3526206" y="2535464"/>
                  <a:pt x="3535523" y="2512172"/>
                </a:cubicBezTo>
                <a:cubicBezTo>
                  <a:pt x="3537519" y="2507514"/>
                  <a:pt x="3531197" y="2503521"/>
                  <a:pt x="3527870" y="2507514"/>
                </a:cubicBezTo>
                <a:cubicBezTo>
                  <a:pt x="3527870" y="2507514"/>
                  <a:pt x="3527870" y="2507514"/>
                  <a:pt x="3527870" y="2507514"/>
                </a:cubicBezTo>
                <a:cubicBezTo>
                  <a:pt x="3467645" y="2576723"/>
                  <a:pt x="3397106" y="2657244"/>
                  <a:pt x="3317582" y="2750077"/>
                </a:cubicBezTo>
                <a:cubicBezTo>
                  <a:pt x="3310595" y="2758396"/>
                  <a:pt x="3305604" y="2769709"/>
                  <a:pt x="3302942" y="2780689"/>
                </a:cubicBezTo>
                <a:cubicBezTo>
                  <a:pt x="3290631" y="2834924"/>
                  <a:pt x="3288967" y="2891822"/>
                  <a:pt x="3253697" y="2939070"/>
                </a:cubicBezTo>
                <a:cubicBezTo>
                  <a:pt x="3241053" y="2955707"/>
                  <a:pt x="3235730" y="2980329"/>
                  <a:pt x="3220091" y="2991310"/>
                </a:cubicBezTo>
                <a:cubicBezTo>
                  <a:pt x="3204452" y="3002290"/>
                  <a:pt x="3179830" y="2999961"/>
                  <a:pt x="3158868" y="3003953"/>
                </a:cubicBezTo>
                <a:cubicBezTo>
                  <a:pt x="3117276" y="3011606"/>
                  <a:pt x="3075352" y="3019259"/>
                  <a:pt x="3033760" y="3026912"/>
                </a:cubicBezTo>
                <a:cubicBezTo>
                  <a:pt x="3033427" y="3026912"/>
                  <a:pt x="3033094" y="3026912"/>
                  <a:pt x="3032762" y="3026912"/>
                </a:cubicBezTo>
                <a:lnTo>
                  <a:pt x="2940261" y="3026912"/>
                </a:lnTo>
                <a:cubicBezTo>
                  <a:pt x="2939929" y="3026912"/>
                  <a:pt x="2939929" y="3026912"/>
                  <a:pt x="2939596" y="3026912"/>
                </a:cubicBezTo>
                <a:cubicBezTo>
                  <a:pt x="2932609" y="3026247"/>
                  <a:pt x="2925621" y="3024916"/>
                  <a:pt x="2918634" y="3024583"/>
                </a:cubicBezTo>
                <a:cubicBezTo>
                  <a:pt x="2848094" y="3023252"/>
                  <a:pt x="2777887" y="3019925"/>
                  <a:pt x="2707347" y="3021256"/>
                </a:cubicBezTo>
                <a:cubicBezTo>
                  <a:pt x="2657770" y="3021921"/>
                  <a:pt x="2609856" y="3014268"/>
                  <a:pt x="2563606" y="2999295"/>
                </a:cubicBezTo>
                <a:cubicBezTo>
                  <a:pt x="2546970" y="2993971"/>
                  <a:pt x="2526340" y="2976336"/>
                  <a:pt x="2522680" y="2960698"/>
                </a:cubicBezTo>
                <a:cubicBezTo>
                  <a:pt x="2516025" y="2933414"/>
                  <a:pt x="2516358" y="2901804"/>
                  <a:pt x="2542977" y="2880176"/>
                </a:cubicBezTo>
                <a:cubicBezTo>
                  <a:pt x="2545971" y="2877847"/>
                  <a:pt x="2547302" y="2873522"/>
                  <a:pt x="2550297" y="2871193"/>
                </a:cubicBezTo>
                <a:cubicBezTo>
                  <a:pt x="2558283" y="2865869"/>
                  <a:pt x="2565935" y="2859547"/>
                  <a:pt x="2574919" y="2857550"/>
                </a:cubicBezTo>
                <a:cubicBezTo>
                  <a:pt x="2595216" y="2852892"/>
                  <a:pt x="2616844" y="2851894"/>
                  <a:pt x="2637141" y="2846903"/>
                </a:cubicBezTo>
                <a:cubicBezTo>
                  <a:pt x="2689380" y="2834259"/>
                  <a:pt x="2737959" y="2812964"/>
                  <a:pt x="2780549" y="2780023"/>
                </a:cubicBezTo>
                <a:cubicBezTo>
                  <a:pt x="2786538" y="2775365"/>
                  <a:pt x="2792195" y="2768045"/>
                  <a:pt x="2793858" y="2761057"/>
                </a:cubicBezTo>
                <a:cubicBezTo>
                  <a:pt x="2801844" y="2727451"/>
                  <a:pt x="2808166" y="2693512"/>
                  <a:pt x="2816152" y="2659906"/>
                </a:cubicBezTo>
                <a:cubicBezTo>
                  <a:pt x="2820144" y="2643270"/>
                  <a:pt x="2818481" y="2625967"/>
                  <a:pt x="2811161" y="2610662"/>
                </a:cubicBezTo>
                <a:cubicBezTo>
                  <a:pt x="2795855" y="2578386"/>
                  <a:pt x="2792860" y="2544780"/>
                  <a:pt x="2793526" y="2508845"/>
                </a:cubicBezTo>
                <a:cubicBezTo>
                  <a:pt x="2794857" y="2418341"/>
                  <a:pt x="2810162" y="2328836"/>
                  <a:pt x="2817815" y="2238998"/>
                </a:cubicBezTo>
                <a:cubicBezTo>
                  <a:pt x="2822806" y="2181435"/>
                  <a:pt x="2838777" y="2128530"/>
                  <a:pt x="2862734" y="2076956"/>
                </a:cubicBezTo>
                <a:cubicBezTo>
                  <a:pt x="2873049" y="2054663"/>
                  <a:pt x="2888022" y="2017396"/>
                  <a:pt x="2896341" y="1994105"/>
                </a:cubicBezTo>
                <a:cubicBezTo>
                  <a:pt x="2907654" y="1962495"/>
                  <a:pt x="2918301" y="1930553"/>
                  <a:pt x="2929614" y="1897945"/>
                </a:cubicBezTo>
                <a:cubicBezTo>
                  <a:pt x="2930612" y="1895283"/>
                  <a:pt x="2928616" y="1892288"/>
                  <a:pt x="2925954" y="1891956"/>
                </a:cubicBezTo>
                <a:cubicBezTo>
                  <a:pt x="2922959" y="1891623"/>
                  <a:pt x="2920630" y="1891290"/>
                  <a:pt x="2918301" y="1891290"/>
                </a:cubicBezTo>
                <a:cubicBezTo>
                  <a:pt x="2867393" y="1890625"/>
                  <a:pt x="2816152" y="1885966"/>
                  <a:pt x="2765243" y="1889959"/>
                </a:cubicBezTo>
                <a:cubicBezTo>
                  <a:pt x="2711340" y="1894285"/>
                  <a:pt x="2661098" y="1884636"/>
                  <a:pt x="2612186" y="1865337"/>
                </a:cubicBezTo>
                <a:cubicBezTo>
                  <a:pt x="2605198" y="1862675"/>
                  <a:pt x="2593553" y="1858682"/>
                  <a:pt x="2586232" y="1856353"/>
                </a:cubicBezTo>
                <a:cubicBezTo>
                  <a:pt x="2542644" y="1842046"/>
                  <a:pt x="2498723" y="1827738"/>
                  <a:pt x="2453804" y="1813098"/>
                </a:cubicBezTo>
                <a:cubicBezTo>
                  <a:pt x="2450809" y="1812100"/>
                  <a:pt x="2447815" y="1814429"/>
                  <a:pt x="2447815" y="1817423"/>
                </a:cubicBezTo>
                <a:cubicBezTo>
                  <a:pt x="2447815" y="1818754"/>
                  <a:pt x="2447815" y="1820085"/>
                  <a:pt x="2447815" y="1821083"/>
                </a:cubicBezTo>
                <a:cubicBezTo>
                  <a:pt x="2453804" y="1914582"/>
                  <a:pt x="2460459" y="2008080"/>
                  <a:pt x="2465783" y="2101578"/>
                </a:cubicBezTo>
                <a:cubicBezTo>
                  <a:pt x="2467114" y="2123871"/>
                  <a:pt x="2467114" y="2147163"/>
                  <a:pt x="2462788" y="2169123"/>
                </a:cubicBezTo>
                <a:cubicBezTo>
                  <a:pt x="2452806" y="2219699"/>
                  <a:pt x="2435504" y="2268944"/>
                  <a:pt x="2428849" y="2319852"/>
                </a:cubicBezTo>
                <a:cubicBezTo>
                  <a:pt x="2418202" y="2399375"/>
                  <a:pt x="2414209" y="2479897"/>
                  <a:pt x="2406889" y="2560086"/>
                </a:cubicBezTo>
                <a:cubicBezTo>
                  <a:pt x="2406223" y="2569070"/>
                  <a:pt x="2402896" y="2578719"/>
                  <a:pt x="2397572" y="2585707"/>
                </a:cubicBezTo>
                <a:cubicBezTo>
                  <a:pt x="2344002" y="2660572"/>
                  <a:pt x="2290764" y="2735437"/>
                  <a:pt x="2235198" y="2808971"/>
                </a:cubicBezTo>
                <a:cubicBezTo>
                  <a:pt x="2202590" y="2851894"/>
                  <a:pt x="2172644" y="2894817"/>
                  <a:pt x="2163993" y="2949052"/>
                </a:cubicBezTo>
                <a:cubicBezTo>
                  <a:pt x="2163660" y="2950051"/>
                  <a:pt x="2163660" y="2951381"/>
                  <a:pt x="2162994" y="2952047"/>
                </a:cubicBezTo>
                <a:cubicBezTo>
                  <a:pt x="2159334" y="2955374"/>
                  <a:pt x="2155674" y="2960698"/>
                  <a:pt x="2151681" y="2961363"/>
                </a:cubicBezTo>
                <a:cubicBezTo>
                  <a:pt x="2129388" y="2965024"/>
                  <a:pt x="2106762" y="2969349"/>
                  <a:pt x="2084136" y="2970347"/>
                </a:cubicBezTo>
                <a:cubicBezTo>
                  <a:pt x="1976663" y="2975006"/>
                  <a:pt x="1869190" y="2978998"/>
                  <a:pt x="1761717" y="2982991"/>
                </a:cubicBezTo>
                <a:cubicBezTo>
                  <a:pt x="1754064" y="2983324"/>
                  <a:pt x="1746078" y="2983324"/>
                  <a:pt x="1738426" y="2981993"/>
                </a:cubicBezTo>
                <a:cubicBezTo>
                  <a:pt x="1704154" y="2976004"/>
                  <a:pt x="1669550" y="2969682"/>
                  <a:pt x="1635611" y="2962362"/>
                </a:cubicBezTo>
                <a:cubicBezTo>
                  <a:pt x="1628623" y="2960698"/>
                  <a:pt x="1620305" y="2955374"/>
                  <a:pt x="1616645" y="2949385"/>
                </a:cubicBezTo>
                <a:cubicBezTo>
                  <a:pt x="1602670" y="2927425"/>
                  <a:pt x="1592688" y="2916112"/>
                  <a:pt x="1579046" y="2893818"/>
                </a:cubicBezTo>
                <a:cubicBezTo>
                  <a:pt x="1573722" y="2885167"/>
                  <a:pt x="1574720" y="2857550"/>
                  <a:pt x="1580709" y="2849565"/>
                </a:cubicBezTo>
                <a:cubicBezTo>
                  <a:pt x="1616977" y="2803980"/>
                  <a:pt x="1660898" y="2779358"/>
                  <a:pt x="1706816" y="2744421"/>
                </a:cubicBezTo>
                <a:cubicBezTo>
                  <a:pt x="1712472" y="2740095"/>
                  <a:pt x="1720790" y="2737766"/>
                  <a:pt x="1728111" y="2736768"/>
                </a:cubicBezTo>
                <a:cubicBezTo>
                  <a:pt x="1782679" y="2727784"/>
                  <a:pt x="1837580" y="2719133"/>
                  <a:pt x="1892481" y="2711147"/>
                </a:cubicBezTo>
                <a:cubicBezTo>
                  <a:pt x="1903794" y="2709484"/>
                  <a:pt x="1908453" y="2705158"/>
                  <a:pt x="1911114" y="2694511"/>
                </a:cubicBezTo>
                <a:cubicBezTo>
                  <a:pt x="1926420" y="2638279"/>
                  <a:pt x="1942724" y="2582046"/>
                  <a:pt x="1957365" y="2525814"/>
                </a:cubicBezTo>
                <a:cubicBezTo>
                  <a:pt x="1960026" y="2515500"/>
                  <a:pt x="1959028" y="2504852"/>
                  <a:pt x="1955035" y="2495203"/>
                </a:cubicBezTo>
                <a:cubicBezTo>
                  <a:pt x="1894478" y="2358449"/>
                  <a:pt x="1833255" y="2222028"/>
                  <a:pt x="1772364" y="2085274"/>
                </a:cubicBezTo>
                <a:cubicBezTo>
                  <a:pt x="1770035" y="2079951"/>
                  <a:pt x="1767373" y="2074627"/>
                  <a:pt x="1765044" y="2068970"/>
                </a:cubicBezTo>
                <a:cubicBezTo>
                  <a:pt x="1764046" y="2066974"/>
                  <a:pt x="1761717" y="2065976"/>
                  <a:pt x="1759388" y="2066641"/>
                </a:cubicBezTo>
                <a:cubicBezTo>
                  <a:pt x="1754397" y="2067972"/>
                  <a:pt x="1750404" y="2069303"/>
                  <a:pt x="1746078" y="2070634"/>
                </a:cubicBezTo>
                <a:cubicBezTo>
                  <a:pt x="1640934" y="2101578"/>
                  <a:pt x="1535790" y="2132855"/>
                  <a:pt x="1430314" y="2162801"/>
                </a:cubicBezTo>
                <a:cubicBezTo>
                  <a:pt x="1382400" y="2176444"/>
                  <a:pt x="1334486" y="2191749"/>
                  <a:pt x="1285241" y="2199069"/>
                </a:cubicBezTo>
                <a:cubicBezTo>
                  <a:pt x="1204720" y="2210715"/>
                  <a:pt x="1123200" y="2217702"/>
                  <a:pt x="1042013" y="2224357"/>
                </a:cubicBezTo>
                <a:cubicBezTo>
                  <a:pt x="1004414" y="2227684"/>
                  <a:pt x="970142" y="2237334"/>
                  <a:pt x="937201" y="2256632"/>
                </a:cubicBezTo>
                <a:cubicBezTo>
                  <a:pt x="868658" y="2296228"/>
                  <a:pt x="798119" y="2332496"/>
                  <a:pt x="728910" y="2370760"/>
                </a:cubicBezTo>
                <a:cubicBezTo>
                  <a:pt x="716599" y="2377415"/>
                  <a:pt x="705951" y="2387397"/>
                  <a:pt x="695304" y="2397046"/>
                </a:cubicBezTo>
                <a:cubicBezTo>
                  <a:pt x="671680" y="2418009"/>
                  <a:pt x="646724" y="2425994"/>
                  <a:pt x="631751" y="2453944"/>
                </a:cubicBezTo>
                <a:cubicBezTo>
                  <a:pt x="624099" y="2467919"/>
                  <a:pt x="607462" y="2496201"/>
                  <a:pt x="602804" y="2511507"/>
                </a:cubicBezTo>
                <a:cubicBezTo>
                  <a:pt x="599143" y="2524151"/>
                  <a:pt x="583838" y="2546444"/>
                  <a:pt x="560546" y="2549106"/>
                </a:cubicBezTo>
                <a:cubicBezTo>
                  <a:pt x="545906" y="2550770"/>
                  <a:pt x="497659" y="2573063"/>
                  <a:pt x="483019" y="2573395"/>
                </a:cubicBezTo>
                <a:cubicBezTo>
                  <a:pt x="454071" y="2574394"/>
                  <a:pt x="430114" y="2564079"/>
                  <a:pt x="425789" y="2529474"/>
                </a:cubicBezTo>
                <a:cubicBezTo>
                  <a:pt x="424125" y="2517163"/>
                  <a:pt x="424125" y="2504187"/>
                  <a:pt x="423460" y="2491543"/>
                </a:cubicBezTo>
                <a:cubicBezTo>
                  <a:pt x="422129" y="2465922"/>
                  <a:pt x="420798" y="2440634"/>
                  <a:pt x="419467" y="2415014"/>
                </a:cubicBezTo>
                <a:cubicBezTo>
                  <a:pt x="416805" y="2364106"/>
                  <a:pt x="414143" y="2312865"/>
                  <a:pt x="411814" y="2261956"/>
                </a:cubicBezTo>
                <a:cubicBezTo>
                  <a:pt x="411481" y="2255967"/>
                  <a:pt x="413810" y="2248980"/>
                  <a:pt x="417138" y="2243656"/>
                </a:cubicBezTo>
                <a:cubicBezTo>
                  <a:pt x="447749" y="2192082"/>
                  <a:pt x="478361" y="2140841"/>
                  <a:pt x="509638" y="2089600"/>
                </a:cubicBezTo>
                <a:cubicBezTo>
                  <a:pt x="513298" y="2083943"/>
                  <a:pt x="518622" y="2078287"/>
                  <a:pt x="524611" y="2074960"/>
                </a:cubicBezTo>
                <a:cubicBezTo>
                  <a:pt x="716599" y="1969815"/>
                  <a:pt x="908586" y="1865004"/>
                  <a:pt x="1100241" y="1759527"/>
                </a:cubicBezTo>
                <a:cubicBezTo>
                  <a:pt x="1106230" y="1756200"/>
                  <a:pt x="1111887" y="1747882"/>
                  <a:pt x="1112885" y="1740894"/>
                </a:cubicBezTo>
                <a:cubicBezTo>
                  <a:pt x="1121536" y="1689653"/>
                  <a:pt x="1128191" y="1637747"/>
                  <a:pt x="1137175" y="1586506"/>
                </a:cubicBezTo>
                <a:cubicBezTo>
                  <a:pt x="1139171" y="1574860"/>
                  <a:pt x="1163461" y="1493007"/>
                  <a:pt x="1155808" y="1489347"/>
                </a:cubicBezTo>
                <a:cubicBezTo>
                  <a:pt x="1153479" y="1488349"/>
                  <a:pt x="1150817" y="1488682"/>
                  <a:pt x="1148155" y="1489347"/>
                </a:cubicBezTo>
                <a:cubicBezTo>
                  <a:pt x="1077948" y="1504986"/>
                  <a:pt x="1031032" y="1520292"/>
                  <a:pt x="960826" y="1536596"/>
                </a:cubicBezTo>
                <a:cubicBezTo>
                  <a:pt x="954171" y="1538259"/>
                  <a:pt x="963487" y="1541919"/>
                  <a:pt x="960160" y="1548241"/>
                </a:cubicBezTo>
                <a:cubicBezTo>
                  <a:pt x="940196" y="1586838"/>
                  <a:pt x="897273" y="1625436"/>
                  <a:pt x="877642" y="1664033"/>
                </a:cubicBezTo>
                <a:cubicBezTo>
                  <a:pt x="867660" y="1683664"/>
                  <a:pt x="858011" y="1689986"/>
                  <a:pt x="848029" y="1709617"/>
                </a:cubicBezTo>
                <a:cubicBezTo>
                  <a:pt x="841041" y="1723592"/>
                  <a:pt x="819413" y="1746218"/>
                  <a:pt x="805106" y="1754204"/>
                </a:cubicBezTo>
                <a:cubicBezTo>
                  <a:pt x="792462" y="1761191"/>
                  <a:pt x="775160" y="1758197"/>
                  <a:pt x="761185" y="1758862"/>
                </a:cubicBezTo>
                <a:cubicBezTo>
                  <a:pt x="743217" y="1759527"/>
                  <a:pt x="725250" y="1760526"/>
                  <a:pt x="707282" y="1761191"/>
                </a:cubicBezTo>
                <a:cubicBezTo>
                  <a:pt x="672012" y="1762855"/>
                  <a:pt x="636742" y="1777828"/>
                  <a:pt x="601473" y="1779159"/>
                </a:cubicBezTo>
                <a:cubicBezTo>
                  <a:pt x="590492" y="1779491"/>
                  <a:pt x="581176" y="1787144"/>
                  <a:pt x="578847" y="1798125"/>
                </a:cubicBezTo>
                <a:cubicBezTo>
                  <a:pt x="569197" y="1839716"/>
                  <a:pt x="558883" y="1881308"/>
                  <a:pt x="547570" y="1922567"/>
                </a:cubicBezTo>
                <a:cubicBezTo>
                  <a:pt x="544908" y="1932216"/>
                  <a:pt x="539584" y="1941200"/>
                  <a:pt x="532264" y="1948188"/>
                </a:cubicBezTo>
                <a:cubicBezTo>
                  <a:pt x="502983" y="1976470"/>
                  <a:pt x="471374" y="2002091"/>
                  <a:pt x="443757" y="2032037"/>
                </a:cubicBezTo>
                <a:cubicBezTo>
                  <a:pt x="431778" y="2045013"/>
                  <a:pt x="418136" y="2055661"/>
                  <a:pt x="402498" y="2063314"/>
                </a:cubicBezTo>
                <a:cubicBezTo>
                  <a:pt x="392183" y="2068305"/>
                  <a:pt x="354251" y="2083278"/>
                  <a:pt x="343936" y="2074294"/>
                </a:cubicBezTo>
                <a:cubicBezTo>
                  <a:pt x="335951" y="2067307"/>
                  <a:pt x="340609" y="2040688"/>
                  <a:pt x="340609" y="2030706"/>
                </a:cubicBezTo>
                <a:cubicBezTo>
                  <a:pt x="340609" y="2020391"/>
                  <a:pt x="350591" y="2010076"/>
                  <a:pt x="350591" y="1999762"/>
                </a:cubicBezTo>
                <a:cubicBezTo>
                  <a:pt x="350591" y="1996767"/>
                  <a:pt x="347929" y="1994438"/>
                  <a:pt x="344934" y="1995436"/>
                </a:cubicBezTo>
                <a:cubicBezTo>
                  <a:pt x="299350" y="2006749"/>
                  <a:pt x="255096" y="2017729"/>
                  <a:pt x="210510" y="2028377"/>
                </a:cubicBezTo>
                <a:cubicBezTo>
                  <a:pt x="204853" y="2029708"/>
                  <a:pt x="198531" y="2030040"/>
                  <a:pt x="192875" y="2028709"/>
                </a:cubicBezTo>
                <a:cubicBezTo>
                  <a:pt x="174575" y="2024717"/>
                  <a:pt x="156607" y="2018727"/>
                  <a:pt x="137974" y="2015067"/>
                </a:cubicBezTo>
                <a:cubicBezTo>
                  <a:pt x="127992" y="2013071"/>
                  <a:pt x="125995" y="2008080"/>
                  <a:pt x="126328" y="1999096"/>
                </a:cubicBezTo>
                <a:cubicBezTo>
                  <a:pt x="129655" y="1897279"/>
                  <a:pt x="130654" y="1795130"/>
                  <a:pt x="136643" y="1693313"/>
                </a:cubicBezTo>
                <a:cubicBezTo>
                  <a:pt x="138307" y="1666362"/>
                  <a:pt x="136310" y="1638412"/>
                  <a:pt x="121004" y="1615121"/>
                </a:cubicBezTo>
                <a:cubicBezTo>
                  <a:pt x="113019" y="1603142"/>
                  <a:pt x="101040" y="1595822"/>
                  <a:pt x="95051" y="1582513"/>
                </a:cubicBezTo>
                <a:cubicBezTo>
                  <a:pt x="88064" y="1566209"/>
                  <a:pt x="89395" y="1551901"/>
                  <a:pt x="90060" y="1534932"/>
                </a:cubicBezTo>
                <a:cubicBezTo>
                  <a:pt x="90726" y="1516631"/>
                  <a:pt x="88729" y="1497666"/>
                  <a:pt x="88396" y="1479032"/>
                </a:cubicBezTo>
                <a:cubicBezTo>
                  <a:pt x="87398" y="1440435"/>
                  <a:pt x="86067" y="1401838"/>
                  <a:pt x="85402" y="1363241"/>
                </a:cubicBezTo>
                <a:cubicBezTo>
                  <a:pt x="84736" y="1327306"/>
                  <a:pt x="83738" y="1291038"/>
                  <a:pt x="87065" y="1255435"/>
                </a:cubicBezTo>
                <a:cubicBezTo>
                  <a:pt x="91724" y="1202198"/>
                  <a:pt x="99709" y="1149293"/>
                  <a:pt x="107030" y="1096388"/>
                </a:cubicBezTo>
                <a:cubicBezTo>
                  <a:pt x="108693" y="1084742"/>
                  <a:pt x="105366" y="1072764"/>
                  <a:pt x="98046" y="1063447"/>
                </a:cubicBezTo>
                <a:cubicBezTo>
                  <a:pt x="70761" y="1029509"/>
                  <a:pt x="43477" y="995237"/>
                  <a:pt x="17524" y="959967"/>
                </a:cubicBezTo>
                <a:cubicBezTo>
                  <a:pt x="10869" y="950983"/>
                  <a:pt x="6877" y="938339"/>
                  <a:pt x="5546" y="927026"/>
                </a:cubicBezTo>
                <a:cubicBezTo>
                  <a:pt x="2551" y="903402"/>
                  <a:pt x="2218" y="879778"/>
                  <a:pt x="887" y="856154"/>
                </a:cubicBezTo>
                <a:cubicBezTo>
                  <a:pt x="887" y="856154"/>
                  <a:pt x="887" y="856154"/>
                  <a:pt x="887" y="855821"/>
                </a:cubicBezTo>
                <a:cubicBezTo>
                  <a:pt x="887" y="843177"/>
                  <a:pt x="-1109" y="829535"/>
                  <a:pt x="887" y="816891"/>
                </a:cubicBezTo>
                <a:cubicBezTo>
                  <a:pt x="2218" y="808573"/>
                  <a:pt x="15860" y="784283"/>
                  <a:pt x="25842" y="784949"/>
                </a:cubicBezTo>
                <a:cubicBezTo>
                  <a:pt x="28837" y="785282"/>
                  <a:pt x="31499" y="786945"/>
                  <a:pt x="34161" y="788609"/>
                </a:cubicBezTo>
                <a:cubicBezTo>
                  <a:pt x="73423" y="815893"/>
                  <a:pt x="112686" y="843177"/>
                  <a:pt x="151616" y="870462"/>
                </a:cubicBezTo>
                <a:cubicBezTo>
                  <a:pt x="153945" y="872125"/>
                  <a:pt x="157605" y="871127"/>
                  <a:pt x="158603" y="868132"/>
                </a:cubicBezTo>
                <a:cubicBezTo>
                  <a:pt x="165258" y="849499"/>
                  <a:pt x="171913" y="830533"/>
                  <a:pt x="178567" y="811900"/>
                </a:cubicBezTo>
                <a:cubicBezTo>
                  <a:pt x="183226" y="798924"/>
                  <a:pt x="186886" y="773303"/>
                  <a:pt x="198199" y="764985"/>
                </a:cubicBezTo>
                <a:cubicBezTo>
                  <a:pt x="203522" y="760992"/>
                  <a:pt x="210177" y="759328"/>
                  <a:pt x="216499" y="757997"/>
                </a:cubicBezTo>
                <a:cubicBezTo>
                  <a:pt x="236796" y="753339"/>
                  <a:pt x="254098" y="745021"/>
                  <a:pt x="275060" y="754005"/>
                </a:cubicBezTo>
                <a:cubicBezTo>
                  <a:pt x="296023" y="762988"/>
                  <a:pt x="316985" y="771307"/>
                  <a:pt x="338280" y="779625"/>
                </a:cubicBezTo>
                <a:cubicBezTo>
                  <a:pt x="348927" y="783618"/>
                  <a:pt x="359575" y="788276"/>
                  <a:pt x="370222" y="791936"/>
                </a:cubicBezTo>
                <a:cubicBezTo>
                  <a:pt x="378873" y="794931"/>
                  <a:pt x="385861" y="799589"/>
                  <a:pt x="394179" y="802917"/>
                </a:cubicBezTo>
                <a:cubicBezTo>
                  <a:pt x="399170" y="804913"/>
                  <a:pt x="405492" y="805246"/>
                  <a:pt x="410150" y="802251"/>
                </a:cubicBezTo>
                <a:cubicBezTo>
                  <a:pt x="413145" y="800587"/>
                  <a:pt x="415474" y="797593"/>
                  <a:pt x="417471" y="794931"/>
                </a:cubicBezTo>
                <a:cubicBezTo>
                  <a:pt x="431778" y="775965"/>
                  <a:pt x="446086" y="757332"/>
                  <a:pt x="460061" y="738366"/>
                </a:cubicBezTo>
                <a:cubicBezTo>
                  <a:pt x="478028" y="714742"/>
                  <a:pt x="495330" y="690785"/>
                  <a:pt x="515294" y="669157"/>
                </a:cubicBezTo>
                <a:cubicBezTo>
                  <a:pt x="536257" y="646531"/>
                  <a:pt x="560879" y="627566"/>
                  <a:pt x="584503" y="607602"/>
                </a:cubicBezTo>
                <a:cubicBezTo>
                  <a:pt x="637075" y="562682"/>
                  <a:pt x="689647" y="517763"/>
                  <a:pt x="742219" y="473177"/>
                </a:cubicBezTo>
                <a:cubicBezTo>
                  <a:pt x="783811" y="437907"/>
                  <a:pt x="822741" y="396648"/>
                  <a:pt x="875313" y="378015"/>
                </a:cubicBezTo>
                <a:cubicBezTo>
                  <a:pt x="936536" y="356387"/>
                  <a:pt x="996428" y="331432"/>
                  <a:pt x="1056986" y="307808"/>
                </a:cubicBezTo>
                <a:cubicBezTo>
                  <a:pt x="1181761" y="259562"/>
                  <a:pt x="1307202" y="212646"/>
                  <a:pt x="1434639" y="171387"/>
                </a:cubicBezTo>
                <a:cubicBezTo>
                  <a:pt x="1483218" y="155748"/>
                  <a:pt x="1532463" y="136450"/>
                  <a:pt x="1582706" y="126801"/>
                </a:cubicBezTo>
                <a:cubicBezTo>
                  <a:pt x="1646924" y="114822"/>
                  <a:pt x="1708479" y="126468"/>
                  <a:pt x="1772364" y="131126"/>
                </a:cubicBezTo>
                <a:cubicBezTo>
                  <a:pt x="1841240" y="136450"/>
                  <a:pt x="1910116" y="141774"/>
                  <a:pt x="1978659" y="146765"/>
                </a:cubicBezTo>
                <a:cubicBezTo>
                  <a:pt x="2017922" y="149759"/>
                  <a:pt x="2058849" y="151090"/>
                  <a:pt x="2098111" y="143770"/>
                </a:cubicBezTo>
                <a:cubicBezTo>
                  <a:pt x="2139703" y="135784"/>
                  <a:pt x="2180297" y="119813"/>
                  <a:pt x="2221223" y="108500"/>
                </a:cubicBezTo>
                <a:cubicBezTo>
                  <a:pt x="2278786" y="92529"/>
                  <a:pt x="2335684" y="72898"/>
                  <a:pt x="2394245" y="61585"/>
                </a:cubicBezTo>
                <a:cubicBezTo>
                  <a:pt x="2461457" y="48941"/>
                  <a:pt x="2529002" y="38959"/>
                  <a:pt x="2596547" y="28977"/>
                </a:cubicBezTo>
                <a:cubicBezTo>
                  <a:pt x="2627824" y="24318"/>
                  <a:pt x="2657437" y="19993"/>
                  <a:pt x="2688049" y="13005"/>
                </a:cubicBezTo>
                <a:cubicBezTo>
                  <a:pt x="2719992" y="6018"/>
                  <a:pt x="2752599" y="1693"/>
                  <a:pt x="2785207" y="362"/>
                </a:cubicBezTo>
                <a:cubicBezTo>
                  <a:pt x="2851754" y="-2300"/>
                  <a:pt x="2917636" y="10344"/>
                  <a:pt x="2983517" y="18329"/>
                </a:cubicBezTo>
                <a:cubicBezTo>
                  <a:pt x="3015792" y="22322"/>
                  <a:pt x="3047735" y="25982"/>
                  <a:pt x="3080010" y="29975"/>
                </a:cubicBezTo>
                <a:cubicBezTo>
                  <a:pt x="3110954" y="33635"/>
                  <a:pt x="3142564" y="39957"/>
                  <a:pt x="3173508" y="40955"/>
                </a:cubicBezTo>
                <a:cubicBezTo>
                  <a:pt x="3216431" y="42286"/>
                  <a:pt x="3259354" y="49939"/>
                  <a:pt x="3299282" y="66243"/>
                </a:cubicBezTo>
                <a:cubicBezTo>
                  <a:pt x="3341539" y="83545"/>
                  <a:pt x="3378140" y="111495"/>
                  <a:pt x="3416737" y="135119"/>
                </a:cubicBezTo>
                <a:cubicBezTo>
                  <a:pt x="3475631" y="171054"/>
                  <a:pt x="3534858" y="206990"/>
                  <a:pt x="3593752" y="242925"/>
                </a:cubicBezTo>
                <a:cubicBezTo>
                  <a:pt x="3642331" y="272538"/>
                  <a:pt x="3693904" y="299822"/>
                  <a:pt x="3740155" y="334094"/>
                </a:cubicBezTo>
                <a:cubicBezTo>
                  <a:pt x="3790397" y="371028"/>
                  <a:pt x="3833320" y="418276"/>
                  <a:pt x="3878239" y="460866"/>
                </a:cubicBezTo>
                <a:cubicBezTo>
                  <a:pt x="3922826" y="500794"/>
                  <a:pt x="3965083" y="543717"/>
                  <a:pt x="4008338" y="585308"/>
                </a:cubicBezTo>
                <a:cubicBezTo>
                  <a:pt x="4027304" y="603609"/>
                  <a:pt x="4046603" y="621909"/>
                  <a:pt x="4062241" y="643204"/>
                </a:cubicBezTo>
                <a:cubicBezTo>
                  <a:pt x="4078878" y="665830"/>
                  <a:pt x="4087862" y="691118"/>
                  <a:pt x="4099175" y="716406"/>
                </a:cubicBezTo>
                <a:cubicBezTo>
                  <a:pt x="4127125" y="779292"/>
                  <a:pt x="4155074" y="842179"/>
                  <a:pt x="4183024" y="905066"/>
                </a:cubicBezTo>
                <a:cubicBezTo>
                  <a:pt x="4205317" y="954976"/>
                  <a:pt x="4233267" y="1004221"/>
                  <a:pt x="4239256" y="1059455"/>
                </a:cubicBezTo>
                <a:cubicBezTo>
                  <a:pt x="4242251" y="1088070"/>
                  <a:pt x="4242251" y="1117018"/>
                  <a:pt x="4244247" y="1145633"/>
                </a:cubicBezTo>
                <a:cubicBezTo>
                  <a:pt x="4246576" y="1177908"/>
                  <a:pt x="4248573" y="1209850"/>
                  <a:pt x="4250902" y="1242126"/>
                </a:cubicBezTo>
                <a:cubicBezTo>
                  <a:pt x="4252898" y="1271406"/>
                  <a:pt x="4258555" y="1300021"/>
                  <a:pt x="4258887" y="1329635"/>
                </a:cubicBezTo>
                <a:cubicBezTo>
                  <a:pt x="4260551" y="1339950"/>
                  <a:pt x="4260551" y="1348268"/>
                  <a:pt x="4259885" y="1356254"/>
                </a:cubicBezTo>
                <a:close/>
              </a:path>
            </a:pathLst>
          </a:custGeom>
          <a:solidFill>
            <a:schemeClr val="accent6"/>
          </a:solidFill>
          <a:ln w="332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21573230-279E-40C6-926F-A82B27F0D50C}"/>
              </a:ext>
            </a:extLst>
          </p:cNvPr>
          <p:cNvSpPr/>
          <p:nvPr/>
        </p:nvSpPr>
        <p:spPr>
          <a:xfrm flipH="1">
            <a:off x="4771071" y="3790224"/>
            <a:ext cx="1098432" cy="983817"/>
          </a:xfrm>
          <a:custGeom>
            <a:avLst/>
            <a:gdLst>
              <a:gd name="connsiteX0" fmla="*/ 143101 w 1354353"/>
              <a:gd name="connsiteY0" fmla="*/ 41569 h 1213033"/>
              <a:gd name="connsiteX1" fmla="*/ 206324 w 1354353"/>
              <a:gd name="connsiteY1" fmla="*/ 41569 h 1213033"/>
              <a:gd name="connsiteX2" fmla="*/ 234940 w 1354353"/>
              <a:gd name="connsiteY2" fmla="*/ 36244 h 1213033"/>
              <a:gd name="connsiteX3" fmla="*/ 445904 w 1354353"/>
              <a:gd name="connsiteY3" fmla="*/ 56210 h 1213033"/>
              <a:gd name="connsiteX4" fmla="*/ 528426 w 1354353"/>
              <a:gd name="connsiteY4" fmla="*/ 55544 h 1213033"/>
              <a:gd name="connsiteX5" fmla="*/ 606956 w 1354353"/>
              <a:gd name="connsiteY5" fmla="*/ 60203 h 1213033"/>
              <a:gd name="connsiteX6" fmla="*/ 637569 w 1354353"/>
              <a:gd name="connsiteY6" fmla="*/ 135404 h 1213033"/>
              <a:gd name="connsiteX7" fmla="*/ 608952 w 1354353"/>
              <a:gd name="connsiteY7" fmla="*/ 225913 h 1213033"/>
              <a:gd name="connsiteX8" fmla="*/ 678830 w 1354353"/>
              <a:gd name="connsiteY8" fmla="*/ 256526 h 1213033"/>
              <a:gd name="connsiteX9" fmla="*/ 1052842 w 1354353"/>
              <a:gd name="connsiteY9" fmla="*/ 456176 h 1213033"/>
              <a:gd name="connsiteX10" fmla="*/ 1150671 w 1354353"/>
              <a:gd name="connsiteY10" fmla="*/ 651834 h 1213033"/>
              <a:gd name="connsiteX11" fmla="*/ 1226538 w 1354353"/>
              <a:gd name="connsiteY11" fmla="*/ 818210 h 1213033"/>
              <a:gd name="connsiteX12" fmla="*/ 1283771 w 1354353"/>
              <a:gd name="connsiteY12" fmla="*/ 902728 h 1213033"/>
              <a:gd name="connsiteX13" fmla="*/ 1349656 w 1354353"/>
              <a:gd name="connsiteY13" fmla="*/ 1035163 h 1213033"/>
              <a:gd name="connsiteX14" fmla="*/ 1291092 w 1354353"/>
              <a:gd name="connsiteY14" fmla="*/ 1185567 h 1213033"/>
              <a:gd name="connsiteX15" fmla="*/ 1263141 w 1354353"/>
              <a:gd name="connsiteY15" fmla="*/ 1192887 h 1213033"/>
              <a:gd name="connsiteX16" fmla="*/ 1080128 w 1354353"/>
              <a:gd name="connsiteY16" fmla="*/ 1188229 h 1213033"/>
              <a:gd name="connsiteX17" fmla="*/ 1047518 w 1354353"/>
              <a:gd name="connsiteY17" fmla="*/ 1172257 h 1213033"/>
              <a:gd name="connsiteX18" fmla="*/ 1061494 w 1354353"/>
              <a:gd name="connsiteY18" fmla="*/ 1134989 h 1213033"/>
              <a:gd name="connsiteX19" fmla="*/ 1072807 w 1354353"/>
              <a:gd name="connsiteY19" fmla="*/ 1076424 h 1213033"/>
              <a:gd name="connsiteX20" fmla="*/ 957010 w 1354353"/>
              <a:gd name="connsiteY20" fmla="*/ 949314 h 1213033"/>
              <a:gd name="connsiteX21" fmla="*/ 871826 w 1354353"/>
              <a:gd name="connsiteY21" fmla="*/ 992571 h 1213033"/>
              <a:gd name="connsiteX22" fmla="*/ 865836 w 1354353"/>
              <a:gd name="connsiteY22" fmla="*/ 1115024 h 1213033"/>
              <a:gd name="connsiteX23" fmla="*/ 799286 w 1354353"/>
              <a:gd name="connsiteY23" fmla="*/ 1185567 h 1213033"/>
              <a:gd name="connsiteX24" fmla="*/ 754032 w 1354353"/>
              <a:gd name="connsiteY24" fmla="*/ 1201539 h 1213033"/>
              <a:gd name="connsiteX25" fmla="*/ 568357 w 1354353"/>
              <a:gd name="connsiteY25" fmla="*/ 1200208 h 1213033"/>
              <a:gd name="connsiteX26" fmla="*/ 525765 w 1354353"/>
              <a:gd name="connsiteY26" fmla="*/ 1200208 h 1213033"/>
              <a:gd name="connsiteX27" fmla="*/ 477183 w 1354353"/>
              <a:gd name="connsiteY27" fmla="*/ 1176915 h 1213033"/>
              <a:gd name="connsiteX28" fmla="*/ 493155 w 1354353"/>
              <a:gd name="connsiteY28" fmla="*/ 1121679 h 1213033"/>
              <a:gd name="connsiteX29" fmla="*/ 521106 w 1354353"/>
              <a:gd name="connsiteY29" fmla="*/ 1059121 h 1213033"/>
              <a:gd name="connsiteX30" fmla="*/ 527095 w 1354353"/>
              <a:gd name="connsiteY30" fmla="*/ 1003219 h 1213033"/>
              <a:gd name="connsiteX31" fmla="*/ 475852 w 1354353"/>
              <a:gd name="connsiteY31" fmla="*/ 922693 h 1213033"/>
              <a:gd name="connsiteX32" fmla="*/ 364047 w 1354353"/>
              <a:gd name="connsiteY32" fmla="*/ 950645 h 1213033"/>
              <a:gd name="connsiteX33" fmla="*/ 335431 w 1354353"/>
              <a:gd name="connsiteY33" fmla="*/ 1024515 h 1213033"/>
              <a:gd name="connsiteX34" fmla="*/ 314800 w 1354353"/>
              <a:gd name="connsiteY34" fmla="*/ 1155619 h 1213033"/>
              <a:gd name="connsiteX35" fmla="*/ 277532 w 1354353"/>
              <a:gd name="connsiteY35" fmla="*/ 1191557 h 1213033"/>
              <a:gd name="connsiteX36" fmla="*/ 35289 w 1354353"/>
              <a:gd name="connsiteY36" fmla="*/ 1184236 h 1213033"/>
              <a:gd name="connsiteX37" fmla="*/ 18 w 1354353"/>
              <a:gd name="connsiteY37" fmla="*/ 1154288 h 1213033"/>
              <a:gd name="connsiteX38" fmla="*/ 34624 w 1354353"/>
              <a:gd name="connsiteY38" fmla="*/ 1104376 h 1213033"/>
              <a:gd name="connsiteX39" fmla="*/ 61244 w 1354353"/>
              <a:gd name="connsiteY39" fmla="*/ 1101714 h 1213033"/>
              <a:gd name="connsiteX40" fmla="*/ 101840 w 1354353"/>
              <a:gd name="connsiteY40" fmla="*/ 1053798 h 1213033"/>
              <a:gd name="connsiteX41" fmla="*/ 65902 w 1354353"/>
              <a:gd name="connsiteY41" fmla="*/ 864129 h 1213033"/>
              <a:gd name="connsiteX42" fmla="*/ 72557 w 1354353"/>
              <a:gd name="connsiteY42" fmla="*/ 506755 h 1213033"/>
              <a:gd name="connsiteX43" fmla="*/ 65902 w 1354353"/>
              <a:gd name="connsiteY43" fmla="*/ 472814 h 1213033"/>
              <a:gd name="connsiteX44" fmla="*/ 48600 w 1354353"/>
              <a:gd name="connsiteY44" fmla="*/ 189310 h 1213033"/>
              <a:gd name="connsiteX45" fmla="*/ 43941 w 1354353"/>
              <a:gd name="connsiteY45" fmla="*/ 164021 h 1213033"/>
              <a:gd name="connsiteX46" fmla="*/ 12662 w 1354353"/>
              <a:gd name="connsiteY46" fmla="*/ 113443 h 1213033"/>
              <a:gd name="connsiteX47" fmla="*/ 43941 w 1354353"/>
              <a:gd name="connsiteY47" fmla="*/ 10290 h 1213033"/>
              <a:gd name="connsiteX48" fmla="*/ 139108 w 1354353"/>
              <a:gd name="connsiteY48" fmla="*/ 36244 h 1213033"/>
              <a:gd name="connsiteX49" fmla="*/ 143101 w 1354353"/>
              <a:gd name="connsiteY49" fmla="*/ 41569 h 1213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354353" h="1213033">
                <a:moveTo>
                  <a:pt x="143101" y="41569"/>
                </a:moveTo>
                <a:cubicBezTo>
                  <a:pt x="167059" y="41569"/>
                  <a:pt x="187024" y="42234"/>
                  <a:pt x="206324" y="41569"/>
                </a:cubicBezTo>
                <a:cubicBezTo>
                  <a:pt x="215640" y="40903"/>
                  <a:pt x="225623" y="39572"/>
                  <a:pt x="234940" y="36244"/>
                </a:cubicBezTo>
                <a:cubicBezTo>
                  <a:pt x="308145" y="12287"/>
                  <a:pt x="376692" y="16279"/>
                  <a:pt x="445904" y="56210"/>
                </a:cubicBezTo>
                <a:cubicBezTo>
                  <a:pt x="466535" y="68189"/>
                  <a:pt x="503137" y="63530"/>
                  <a:pt x="528426" y="55544"/>
                </a:cubicBezTo>
                <a:cubicBezTo>
                  <a:pt x="557043" y="46227"/>
                  <a:pt x="581001" y="42900"/>
                  <a:pt x="606956" y="60203"/>
                </a:cubicBezTo>
                <a:cubicBezTo>
                  <a:pt x="634241" y="78171"/>
                  <a:pt x="643558" y="105457"/>
                  <a:pt x="637569" y="135404"/>
                </a:cubicBezTo>
                <a:cubicBezTo>
                  <a:pt x="630914" y="165352"/>
                  <a:pt x="618935" y="193969"/>
                  <a:pt x="608952" y="225913"/>
                </a:cubicBezTo>
                <a:cubicBezTo>
                  <a:pt x="624259" y="248540"/>
                  <a:pt x="648883" y="257857"/>
                  <a:pt x="678830" y="256526"/>
                </a:cubicBezTo>
                <a:cubicBezTo>
                  <a:pt x="841878" y="250536"/>
                  <a:pt x="966327" y="321080"/>
                  <a:pt x="1052842" y="456176"/>
                </a:cubicBezTo>
                <a:cubicBezTo>
                  <a:pt x="1091442" y="517403"/>
                  <a:pt x="1119392" y="585949"/>
                  <a:pt x="1150671" y="651834"/>
                </a:cubicBezTo>
                <a:cubicBezTo>
                  <a:pt x="1176626" y="707071"/>
                  <a:pt x="1198587" y="763638"/>
                  <a:pt x="1226538" y="818210"/>
                </a:cubicBezTo>
                <a:cubicBezTo>
                  <a:pt x="1241845" y="848157"/>
                  <a:pt x="1267134" y="873446"/>
                  <a:pt x="1283771" y="902728"/>
                </a:cubicBezTo>
                <a:cubicBezTo>
                  <a:pt x="1308395" y="945321"/>
                  <a:pt x="1335681" y="988578"/>
                  <a:pt x="1349656" y="1035163"/>
                </a:cubicBezTo>
                <a:cubicBezTo>
                  <a:pt x="1367625" y="1095724"/>
                  <a:pt x="1331022" y="1143640"/>
                  <a:pt x="1291092" y="1185567"/>
                </a:cubicBezTo>
                <a:cubicBezTo>
                  <a:pt x="1285103" y="1191557"/>
                  <a:pt x="1272458" y="1193553"/>
                  <a:pt x="1263141" y="1192887"/>
                </a:cubicBezTo>
                <a:cubicBezTo>
                  <a:pt x="1201915" y="1192222"/>
                  <a:pt x="1141354" y="1191557"/>
                  <a:pt x="1080128" y="1188229"/>
                </a:cubicBezTo>
                <a:cubicBezTo>
                  <a:pt x="1068814" y="1187563"/>
                  <a:pt x="1048849" y="1179577"/>
                  <a:pt x="1047518" y="1172257"/>
                </a:cubicBezTo>
                <a:cubicBezTo>
                  <a:pt x="1045522" y="1160943"/>
                  <a:pt x="1052177" y="1142309"/>
                  <a:pt x="1061494" y="1134989"/>
                </a:cubicBezTo>
                <a:cubicBezTo>
                  <a:pt x="1084121" y="1117020"/>
                  <a:pt x="1082124" y="1098386"/>
                  <a:pt x="1072807" y="1076424"/>
                </a:cubicBezTo>
                <a:cubicBezTo>
                  <a:pt x="1050180" y="1019857"/>
                  <a:pt x="1012912" y="975268"/>
                  <a:pt x="957010" y="949314"/>
                </a:cubicBezTo>
                <a:cubicBezTo>
                  <a:pt x="911756" y="928017"/>
                  <a:pt x="879146" y="943324"/>
                  <a:pt x="871826" y="992571"/>
                </a:cubicBezTo>
                <a:cubicBezTo>
                  <a:pt x="865836" y="1032501"/>
                  <a:pt x="866501" y="1074428"/>
                  <a:pt x="865836" y="1115024"/>
                </a:cubicBezTo>
                <a:cubicBezTo>
                  <a:pt x="864505" y="1166267"/>
                  <a:pt x="851195" y="1180243"/>
                  <a:pt x="799286" y="1185567"/>
                </a:cubicBezTo>
                <a:cubicBezTo>
                  <a:pt x="783979" y="1186898"/>
                  <a:pt x="769338" y="1198877"/>
                  <a:pt x="754032" y="1201539"/>
                </a:cubicBezTo>
                <a:cubicBezTo>
                  <a:pt x="692140" y="1212187"/>
                  <a:pt x="630248" y="1221504"/>
                  <a:pt x="568357" y="1200208"/>
                </a:cubicBezTo>
                <a:cubicBezTo>
                  <a:pt x="555712" y="1195549"/>
                  <a:pt x="540405" y="1200873"/>
                  <a:pt x="525765" y="1200208"/>
                </a:cubicBezTo>
                <a:cubicBezTo>
                  <a:pt x="505800" y="1199542"/>
                  <a:pt x="480510" y="1202204"/>
                  <a:pt x="477183" y="1176915"/>
                </a:cubicBezTo>
                <a:cubicBezTo>
                  <a:pt x="475186" y="1158947"/>
                  <a:pt x="480510" y="1130996"/>
                  <a:pt x="493155" y="1121679"/>
                </a:cubicBezTo>
                <a:cubicBezTo>
                  <a:pt x="515782" y="1103710"/>
                  <a:pt x="519775" y="1083745"/>
                  <a:pt x="521106" y="1059121"/>
                </a:cubicBezTo>
                <a:cubicBezTo>
                  <a:pt x="521771" y="1040487"/>
                  <a:pt x="525765" y="1021853"/>
                  <a:pt x="527095" y="1003219"/>
                </a:cubicBezTo>
                <a:cubicBezTo>
                  <a:pt x="531754" y="952641"/>
                  <a:pt x="523768" y="939996"/>
                  <a:pt x="475852" y="922693"/>
                </a:cubicBezTo>
                <a:cubicBezTo>
                  <a:pt x="427936" y="905391"/>
                  <a:pt x="384678" y="914707"/>
                  <a:pt x="364047" y="950645"/>
                </a:cubicBezTo>
                <a:cubicBezTo>
                  <a:pt x="350737" y="973271"/>
                  <a:pt x="341421" y="999226"/>
                  <a:pt x="335431" y="1024515"/>
                </a:cubicBezTo>
                <a:cubicBezTo>
                  <a:pt x="326114" y="1067773"/>
                  <a:pt x="319459" y="1111696"/>
                  <a:pt x="314800" y="1155619"/>
                </a:cubicBezTo>
                <a:cubicBezTo>
                  <a:pt x="312138" y="1180243"/>
                  <a:pt x="302156" y="1192222"/>
                  <a:pt x="277532" y="1191557"/>
                </a:cubicBezTo>
                <a:cubicBezTo>
                  <a:pt x="197006" y="1189560"/>
                  <a:pt x="115815" y="1187563"/>
                  <a:pt x="35289" y="1184236"/>
                </a:cubicBezTo>
                <a:cubicBezTo>
                  <a:pt x="17321" y="1183570"/>
                  <a:pt x="-648" y="1179577"/>
                  <a:pt x="18" y="1154288"/>
                </a:cubicBezTo>
                <a:cubicBezTo>
                  <a:pt x="683" y="1129665"/>
                  <a:pt x="8669" y="1111031"/>
                  <a:pt x="34624" y="1104376"/>
                </a:cubicBezTo>
                <a:cubicBezTo>
                  <a:pt x="43276" y="1102379"/>
                  <a:pt x="52592" y="1103044"/>
                  <a:pt x="61244" y="1101714"/>
                </a:cubicBezTo>
                <a:cubicBezTo>
                  <a:pt x="88530" y="1097720"/>
                  <a:pt x="99843" y="1085742"/>
                  <a:pt x="101840" y="1053798"/>
                </a:cubicBezTo>
                <a:cubicBezTo>
                  <a:pt x="106498" y="985916"/>
                  <a:pt x="72557" y="928017"/>
                  <a:pt x="65902" y="864129"/>
                </a:cubicBezTo>
                <a:cubicBezTo>
                  <a:pt x="53923" y="744339"/>
                  <a:pt x="47934" y="625879"/>
                  <a:pt x="72557" y="506755"/>
                </a:cubicBezTo>
                <a:cubicBezTo>
                  <a:pt x="74554" y="496107"/>
                  <a:pt x="71226" y="482796"/>
                  <a:pt x="65902" y="472814"/>
                </a:cubicBezTo>
                <a:cubicBezTo>
                  <a:pt x="17321" y="380975"/>
                  <a:pt x="2014" y="287139"/>
                  <a:pt x="48600" y="189310"/>
                </a:cubicBezTo>
                <a:cubicBezTo>
                  <a:pt x="51927" y="182655"/>
                  <a:pt x="47934" y="171342"/>
                  <a:pt x="43941" y="164021"/>
                </a:cubicBezTo>
                <a:cubicBezTo>
                  <a:pt x="34624" y="146718"/>
                  <a:pt x="20648" y="131411"/>
                  <a:pt x="12662" y="113443"/>
                </a:cubicBezTo>
                <a:cubicBezTo>
                  <a:pt x="-6637" y="70851"/>
                  <a:pt x="5342" y="32917"/>
                  <a:pt x="43941" y="10290"/>
                </a:cubicBezTo>
                <a:cubicBezTo>
                  <a:pt x="76551" y="-9675"/>
                  <a:pt x="109160" y="-358"/>
                  <a:pt x="139108" y="36244"/>
                </a:cubicBezTo>
                <a:cubicBezTo>
                  <a:pt x="141104" y="38907"/>
                  <a:pt x="143766" y="42234"/>
                  <a:pt x="143101" y="41569"/>
                </a:cubicBezTo>
                <a:close/>
              </a:path>
            </a:pathLst>
          </a:custGeom>
          <a:solidFill>
            <a:schemeClr val="accent6"/>
          </a:solidFill>
          <a:ln w="66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BEAE9C3-4575-40E6-82F9-828079EA9948}"/>
              </a:ext>
            </a:extLst>
          </p:cNvPr>
          <p:cNvSpPr/>
          <p:nvPr/>
        </p:nvSpPr>
        <p:spPr>
          <a:xfrm>
            <a:off x="5345481" y="1787517"/>
            <a:ext cx="1659382" cy="1792788"/>
          </a:xfrm>
          <a:custGeom>
            <a:avLst/>
            <a:gdLst>
              <a:gd name="connsiteX0" fmla="*/ 710475 w 2204050"/>
              <a:gd name="connsiteY0" fmla="*/ 228908 h 2381245"/>
              <a:gd name="connsiteX1" fmla="*/ 814294 w 2204050"/>
              <a:gd name="connsiteY1" fmla="*/ 105125 h 2381245"/>
              <a:gd name="connsiteX2" fmla="*/ 1099794 w 2204050"/>
              <a:gd name="connsiteY2" fmla="*/ 19275 h 2381245"/>
              <a:gd name="connsiteX3" fmla="*/ 1270828 w 2204050"/>
              <a:gd name="connsiteY3" fmla="*/ 111780 h 2381245"/>
              <a:gd name="connsiteX4" fmla="*/ 1311424 w 2204050"/>
              <a:gd name="connsiteY4" fmla="*/ 132411 h 2381245"/>
              <a:gd name="connsiteX5" fmla="*/ 1970937 w 2204050"/>
              <a:gd name="connsiteY5" fmla="*/ 899735 h 2381245"/>
              <a:gd name="connsiteX6" fmla="*/ 1975595 w 2204050"/>
              <a:gd name="connsiteY6" fmla="*/ 925689 h 2381245"/>
              <a:gd name="connsiteX7" fmla="*/ 2116016 w 2204050"/>
              <a:gd name="connsiteY7" fmla="*/ 1631122 h 2381245"/>
              <a:gd name="connsiteX8" fmla="*/ 2155946 w 2204050"/>
              <a:gd name="connsiteY8" fmla="*/ 2091649 h 2381245"/>
              <a:gd name="connsiteX9" fmla="*/ 2171253 w 2204050"/>
              <a:gd name="connsiteY9" fmla="*/ 2129583 h 2381245"/>
              <a:gd name="connsiteX10" fmla="*/ 2202531 w 2204050"/>
              <a:gd name="connsiteY10" fmla="*/ 2241387 h 2381245"/>
              <a:gd name="connsiteX11" fmla="*/ 2167925 w 2204050"/>
              <a:gd name="connsiteY11" fmla="*/ 2279321 h 2381245"/>
              <a:gd name="connsiteX12" fmla="*/ 1869114 w 2204050"/>
              <a:gd name="connsiteY12" fmla="*/ 2281317 h 2381245"/>
              <a:gd name="connsiteX13" fmla="*/ 1829184 w 2204050"/>
              <a:gd name="connsiteY13" fmla="*/ 2219426 h 2381245"/>
              <a:gd name="connsiteX14" fmla="*/ 1819202 w 2204050"/>
              <a:gd name="connsiteY14" fmla="*/ 2111614 h 2381245"/>
              <a:gd name="connsiteX15" fmla="*/ 1459165 w 2204050"/>
              <a:gd name="connsiteY15" fmla="*/ 1616480 h 2381245"/>
              <a:gd name="connsiteX16" fmla="*/ 1432545 w 2204050"/>
              <a:gd name="connsiteY16" fmla="*/ 1593853 h 2381245"/>
              <a:gd name="connsiteX17" fmla="*/ 1401266 w 2204050"/>
              <a:gd name="connsiteY17" fmla="*/ 1800159 h 2381245"/>
              <a:gd name="connsiteX18" fmla="*/ 1301441 w 2204050"/>
              <a:gd name="connsiteY18" fmla="*/ 2098970 h 2381245"/>
              <a:gd name="connsiteX19" fmla="*/ 1292124 w 2204050"/>
              <a:gd name="connsiteY19" fmla="*/ 2116273 h 2381245"/>
              <a:gd name="connsiteX20" fmla="*/ 1225574 w 2204050"/>
              <a:gd name="connsiteY20" fmla="*/ 2259356 h 2381245"/>
              <a:gd name="connsiteX21" fmla="*/ 1065853 w 2204050"/>
              <a:gd name="connsiteY21" fmla="*/ 2380477 h 2381245"/>
              <a:gd name="connsiteX22" fmla="*/ 763050 w 2204050"/>
              <a:gd name="connsiteY22" fmla="*/ 2380477 h 2381245"/>
              <a:gd name="connsiteX23" fmla="*/ 701158 w 2204050"/>
              <a:gd name="connsiteY23" fmla="*/ 2369829 h 2381245"/>
              <a:gd name="connsiteX24" fmla="*/ 673207 w 2204050"/>
              <a:gd name="connsiteY24" fmla="*/ 2307937 h 2381245"/>
              <a:gd name="connsiteX25" fmla="*/ 796325 w 2204050"/>
              <a:gd name="connsiteY25" fmla="*/ 2176168 h 2381245"/>
              <a:gd name="connsiteX26" fmla="*/ 851562 w 2204050"/>
              <a:gd name="connsiteY26" fmla="*/ 2076342 h 2381245"/>
              <a:gd name="connsiteX27" fmla="*/ 903471 w 2204050"/>
              <a:gd name="connsiteY27" fmla="*/ 1720299 h 2381245"/>
              <a:gd name="connsiteX28" fmla="*/ 981335 w 2204050"/>
              <a:gd name="connsiteY28" fmla="*/ 1561244 h 2381245"/>
              <a:gd name="connsiteX29" fmla="*/ 925432 w 2204050"/>
              <a:gd name="connsiteY29" fmla="*/ 1628460 h 2381245"/>
              <a:gd name="connsiteX30" fmla="*/ 828269 w 2204050"/>
              <a:gd name="connsiteY30" fmla="*/ 2065029 h 2381245"/>
              <a:gd name="connsiteX31" fmla="*/ 773698 w 2204050"/>
              <a:gd name="connsiteY31" fmla="*/ 2165520 h 2381245"/>
              <a:gd name="connsiteX32" fmla="*/ 713137 w 2204050"/>
              <a:gd name="connsiteY32" fmla="*/ 1784853 h 2381245"/>
              <a:gd name="connsiteX33" fmla="*/ 731106 w 2204050"/>
              <a:gd name="connsiteY33" fmla="*/ 1543941 h 2381245"/>
              <a:gd name="connsiteX34" fmla="*/ 675204 w 2204050"/>
              <a:gd name="connsiteY34" fmla="*/ 1437460 h 2381245"/>
              <a:gd name="connsiteX35" fmla="*/ 442278 w 2204050"/>
              <a:gd name="connsiteY35" fmla="*/ 1735605 h 2381245"/>
              <a:gd name="connsiteX36" fmla="*/ 514152 w 2204050"/>
              <a:gd name="connsiteY36" fmla="*/ 1856061 h 2381245"/>
              <a:gd name="connsiteX37" fmla="*/ 568058 w 2204050"/>
              <a:gd name="connsiteY37" fmla="*/ 1889336 h 2381245"/>
              <a:gd name="connsiteX38" fmla="*/ 510159 w 2204050"/>
              <a:gd name="connsiteY38" fmla="*/ 1904643 h 2381245"/>
              <a:gd name="connsiteX39" fmla="*/ 569389 w 2204050"/>
              <a:gd name="connsiteY39" fmla="*/ 1934591 h 2381245"/>
              <a:gd name="connsiteX40" fmla="*/ 570720 w 2204050"/>
              <a:gd name="connsiteY40" fmla="*/ 1943908 h 2381245"/>
              <a:gd name="connsiteX41" fmla="*/ 497515 w 2204050"/>
              <a:gd name="connsiteY41" fmla="*/ 1953225 h 2381245"/>
              <a:gd name="connsiteX42" fmla="*/ 544100 w 2204050"/>
              <a:gd name="connsiteY42" fmla="*/ 1977183 h 2381245"/>
              <a:gd name="connsiteX43" fmla="*/ 545431 w 2204050"/>
              <a:gd name="connsiteY43" fmla="*/ 1983172 h 2381245"/>
              <a:gd name="connsiteX44" fmla="*/ 468233 w 2204050"/>
              <a:gd name="connsiteY44" fmla="*/ 1987831 h 2381245"/>
              <a:gd name="connsiteX45" fmla="*/ 461577 w 2204050"/>
              <a:gd name="connsiteY45" fmla="*/ 1994486 h 2381245"/>
              <a:gd name="connsiteX46" fmla="*/ 508163 w 2204050"/>
              <a:gd name="connsiteY46" fmla="*/ 2037743 h 2381245"/>
              <a:gd name="connsiteX47" fmla="*/ 444274 w 2204050"/>
              <a:gd name="connsiteY47" fmla="*/ 2023768 h 2381245"/>
              <a:gd name="connsiteX48" fmla="*/ 421647 w 2204050"/>
              <a:gd name="connsiteY48" fmla="*/ 2020440 h 2381245"/>
              <a:gd name="connsiteX49" fmla="*/ 432961 w 2204050"/>
              <a:gd name="connsiteY49" fmla="*/ 2043733 h 2381245"/>
              <a:gd name="connsiteX50" fmla="*/ 450264 w 2204050"/>
              <a:gd name="connsiteY50" fmla="*/ 2057043 h 2381245"/>
              <a:gd name="connsiteX51" fmla="*/ 415658 w 2204050"/>
              <a:gd name="connsiteY51" fmla="*/ 2055046 h 2381245"/>
              <a:gd name="connsiteX52" fmla="*/ 337128 w 2204050"/>
              <a:gd name="connsiteY52" fmla="*/ 2039074 h 2381245"/>
              <a:gd name="connsiteX53" fmla="*/ 139474 w 2204050"/>
              <a:gd name="connsiteY53" fmla="*/ 1934591 h 2381245"/>
              <a:gd name="connsiteX54" fmla="*/ 3047 w 2204050"/>
              <a:gd name="connsiteY54" fmla="*/ 1646428 h 2381245"/>
              <a:gd name="connsiteX55" fmla="*/ 13029 w 2204050"/>
              <a:gd name="connsiteY55" fmla="*/ 1529300 h 2381245"/>
              <a:gd name="connsiteX56" fmla="*/ 104868 w 2204050"/>
              <a:gd name="connsiteY56" fmla="*/ 1298371 h 2381245"/>
              <a:gd name="connsiteX57" fmla="*/ 191384 w 2204050"/>
              <a:gd name="connsiteY57" fmla="*/ 1130664 h 2381245"/>
              <a:gd name="connsiteX58" fmla="*/ 198704 w 2204050"/>
              <a:gd name="connsiteY58" fmla="*/ 1090068 h 2381245"/>
              <a:gd name="connsiteX59" fmla="*/ 225990 w 2204050"/>
              <a:gd name="connsiteY59" fmla="*/ 773289 h 2381245"/>
              <a:gd name="connsiteX60" fmla="*/ 287881 w 2204050"/>
              <a:gd name="connsiteY60" fmla="*/ 658157 h 2381245"/>
              <a:gd name="connsiteX61" fmla="*/ 450929 w 2204050"/>
              <a:gd name="connsiteY61" fmla="*/ 451852 h 2381245"/>
              <a:gd name="connsiteX62" fmla="*/ 474222 w 2204050"/>
              <a:gd name="connsiteY62" fmla="*/ 423235 h 2381245"/>
              <a:gd name="connsiteX63" fmla="*/ 451595 w 2204050"/>
              <a:gd name="connsiteY63" fmla="*/ 525722 h 2381245"/>
              <a:gd name="connsiteX64" fmla="*/ 400351 w 2204050"/>
              <a:gd name="connsiteY64" fmla="*/ 777948 h 2381245"/>
              <a:gd name="connsiteX65" fmla="*/ 426306 w 2204050"/>
              <a:gd name="connsiteY65" fmla="*/ 822536 h 2381245"/>
              <a:gd name="connsiteX66" fmla="*/ 484870 w 2204050"/>
              <a:gd name="connsiteY66" fmla="*/ 553008 h 2381245"/>
              <a:gd name="connsiteX67" fmla="*/ 513487 w 2204050"/>
              <a:gd name="connsiteY67" fmla="*/ 425232 h 2381245"/>
              <a:gd name="connsiteX68" fmla="*/ 511490 w 2204050"/>
              <a:gd name="connsiteY68" fmla="*/ 300783 h 2381245"/>
              <a:gd name="connsiteX69" fmla="*/ 684521 w 2204050"/>
              <a:gd name="connsiteY69" fmla="*/ 248874 h 2381245"/>
              <a:gd name="connsiteX70" fmla="*/ 689179 w 2204050"/>
              <a:gd name="connsiteY70" fmla="*/ 253532 h 2381245"/>
              <a:gd name="connsiteX71" fmla="*/ 845572 w 2204050"/>
              <a:gd name="connsiteY71" fmla="*/ 314758 h 2381245"/>
              <a:gd name="connsiteX72" fmla="*/ 1116432 w 2204050"/>
              <a:gd name="connsiteY72" fmla="*/ 365336 h 2381245"/>
              <a:gd name="connsiteX73" fmla="*/ 1147045 w 2204050"/>
              <a:gd name="connsiteY73" fmla="*/ 364005 h 2381245"/>
              <a:gd name="connsiteX74" fmla="*/ 1330058 w 2204050"/>
              <a:gd name="connsiteY74" fmla="*/ 337385 h 2381245"/>
              <a:gd name="connsiteX75" fmla="*/ 1395277 w 2204050"/>
              <a:gd name="connsiteY75" fmla="*/ 398612 h 2381245"/>
              <a:gd name="connsiteX76" fmla="*/ 1377974 w 2204050"/>
              <a:gd name="connsiteY76" fmla="*/ 553008 h 2381245"/>
              <a:gd name="connsiteX77" fmla="*/ 1375977 w 2204050"/>
              <a:gd name="connsiteY77" fmla="*/ 620224 h 2381245"/>
              <a:gd name="connsiteX78" fmla="*/ 1381967 w 2204050"/>
              <a:gd name="connsiteY78" fmla="*/ 824533 h 2381245"/>
              <a:gd name="connsiteX79" fmla="*/ 1273490 w 2204050"/>
              <a:gd name="connsiteY79" fmla="*/ 927686 h 2381245"/>
              <a:gd name="connsiteX80" fmla="*/ 1260846 w 2204050"/>
              <a:gd name="connsiteY80" fmla="*/ 682115 h 2381245"/>
              <a:gd name="connsiteX81" fmla="*/ 1274156 w 2204050"/>
              <a:gd name="connsiteY81" fmla="*/ 808561 h 2381245"/>
              <a:gd name="connsiteX82" fmla="*/ 1200950 w 2204050"/>
              <a:gd name="connsiteY82" fmla="*/ 724708 h 2381245"/>
              <a:gd name="connsiteX83" fmla="*/ 1187640 w 2204050"/>
              <a:gd name="connsiteY83" fmla="*/ 730697 h 2381245"/>
              <a:gd name="connsiteX84" fmla="*/ 1203612 w 2204050"/>
              <a:gd name="connsiteY84" fmla="*/ 948982 h 2381245"/>
              <a:gd name="connsiteX85" fmla="*/ 1065853 w 2204050"/>
              <a:gd name="connsiteY85" fmla="*/ 1122678 h 2381245"/>
              <a:gd name="connsiteX86" fmla="*/ 1052543 w 2204050"/>
              <a:gd name="connsiteY86" fmla="*/ 1075427 h 2381245"/>
              <a:gd name="connsiteX87" fmla="*/ 1045223 w 2204050"/>
              <a:gd name="connsiteY87" fmla="*/ 1075427 h 2381245"/>
              <a:gd name="connsiteX88" fmla="*/ 1036571 w 2204050"/>
              <a:gd name="connsiteY88" fmla="*/ 1131329 h 2381245"/>
              <a:gd name="connsiteX89" fmla="*/ 1021930 w 2204050"/>
              <a:gd name="connsiteY89" fmla="*/ 1203204 h 2381245"/>
              <a:gd name="connsiteX90" fmla="*/ 814294 w 2204050"/>
              <a:gd name="connsiteY90" fmla="*/ 1263099 h 2381245"/>
              <a:gd name="connsiteX91" fmla="*/ 789004 w 2204050"/>
              <a:gd name="connsiteY91" fmla="*/ 1221172 h 2381245"/>
              <a:gd name="connsiteX92" fmla="*/ 776360 w 2204050"/>
              <a:gd name="connsiteY92" fmla="*/ 1165936 h 2381245"/>
              <a:gd name="connsiteX93" fmla="*/ 702489 w 2204050"/>
              <a:gd name="connsiteY93" fmla="*/ 1076758 h 2381245"/>
              <a:gd name="connsiteX94" fmla="*/ 571385 w 2204050"/>
              <a:gd name="connsiteY94" fmla="*/ 816547 h 2381245"/>
              <a:gd name="connsiteX95" fmla="*/ 639266 w 2204050"/>
              <a:gd name="connsiteY95" fmla="*/ 696091 h 2381245"/>
              <a:gd name="connsiteX96" fmla="*/ 565396 w 2204050"/>
              <a:gd name="connsiteY96" fmla="*/ 742676 h 2381245"/>
              <a:gd name="connsiteX97" fmla="*/ 581368 w 2204050"/>
              <a:gd name="connsiteY97" fmla="*/ 646844 h 2381245"/>
              <a:gd name="connsiteX98" fmla="*/ 574047 w 2204050"/>
              <a:gd name="connsiteY98" fmla="*/ 643516 h 2381245"/>
              <a:gd name="connsiteX99" fmla="*/ 539441 w 2204050"/>
              <a:gd name="connsiteY99" fmla="*/ 718718 h 2381245"/>
              <a:gd name="connsiteX100" fmla="*/ 592681 w 2204050"/>
              <a:gd name="connsiteY100" fmla="*/ 1008211 h 2381245"/>
              <a:gd name="connsiteX101" fmla="*/ 709810 w 2204050"/>
              <a:gd name="connsiteY101" fmla="*/ 1102713 h 2381245"/>
              <a:gd name="connsiteX102" fmla="*/ 759057 w 2204050"/>
              <a:gd name="connsiteY102" fmla="*/ 1181908 h 2381245"/>
              <a:gd name="connsiteX103" fmla="*/ 878847 w 2204050"/>
              <a:gd name="connsiteY103" fmla="*/ 1313677 h 2381245"/>
              <a:gd name="connsiteX104" fmla="*/ 976676 w 2204050"/>
              <a:gd name="connsiteY104" fmla="*/ 1301698 h 2381245"/>
              <a:gd name="connsiteX105" fmla="*/ 1038568 w 2204050"/>
              <a:gd name="connsiteY105" fmla="*/ 1231820 h 2381245"/>
              <a:gd name="connsiteX106" fmla="*/ 1056536 w 2204050"/>
              <a:gd name="connsiteY106" fmla="*/ 1167932 h 2381245"/>
              <a:gd name="connsiteX107" fmla="*/ 1087150 w 2204050"/>
              <a:gd name="connsiteY107" fmla="*/ 1130664 h 2381245"/>
              <a:gd name="connsiteX108" fmla="*/ 1242212 w 2204050"/>
              <a:gd name="connsiteY108" fmla="*/ 980926 h 2381245"/>
              <a:gd name="connsiteX109" fmla="*/ 1294121 w 2204050"/>
              <a:gd name="connsiteY109" fmla="*/ 941661 h 2381245"/>
              <a:gd name="connsiteX110" fmla="*/ 1419900 w 2204050"/>
              <a:gd name="connsiteY110" fmla="*/ 777282 h 2381245"/>
              <a:gd name="connsiteX111" fmla="*/ 1400601 w 2204050"/>
              <a:gd name="connsiteY111" fmla="*/ 606914 h 2381245"/>
              <a:gd name="connsiteX112" fmla="*/ 1397939 w 2204050"/>
              <a:gd name="connsiteY112" fmla="*/ 556336 h 2381245"/>
              <a:gd name="connsiteX113" fmla="*/ 1420566 w 2204050"/>
              <a:gd name="connsiteY113" fmla="*/ 395284 h 2381245"/>
              <a:gd name="connsiteX114" fmla="*/ 1324068 w 2204050"/>
              <a:gd name="connsiteY114" fmla="*/ 302114 h 2381245"/>
              <a:gd name="connsiteX115" fmla="*/ 1155696 w 2204050"/>
              <a:gd name="connsiteY115" fmla="*/ 336054 h 2381245"/>
              <a:gd name="connsiteX116" fmla="*/ 1105784 w 2204050"/>
              <a:gd name="connsiteY116" fmla="*/ 334723 h 2381245"/>
              <a:gd name="connsiteX117" fmla="*/ 816290 w 2204050"/>
              <a:gd name="connsiteY117" fmla="*/ 288804 h 2381245"/>
              <a:gd name="connsiteX118" fmla="*/ 754398 w 2204050"/>
              <a:gd name="connsiteY118" fmla="*/ 265511 h 2381245"/>
              <a:gd name="connsiteX119" fmla="*/ 710475 w 2204050"/>
              <a:gd name="connsiteY119" fmla="*/ 228908 h 2381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2204050" h="2381245">
                <a:moveTo>
                  <a:pt x="710475" y="228908"/>
                </a:moveTo>
                <a:cubicBezTo>
                  <a:pt x="747078" y="184985"/>
                  <a:pt x="781019" y="145721"/>
                  <a:pt x="814294" y="105125"/>
                </a:cubicBezTo>
                <a:cubicBezTo>
                  <a:pt x="894819" y="5965"/>
                  <a:pt x="980004" y="-23982"/>
                  <a:pt x="1099794" y="19275"/>
                </a:cubicBezTo>
                <a:cubicBezTo>
                  <a:pt x="1160355" y="41237"/>
                  <a:pt x="1214261" y="80501"/>
                  <a:pt x="1270828" y="111780"/>
                </a:cubicBezTo>
                <a:cubicBezTo>
                  <a:pt x="1284138" y="119101"/>
                  <a:pt x="1296783" y="129083"/>
                  <a:pt x="1311424" y="132411"/>
                </a:cubicBezTo>
                <a:cubicBezTo>
                  <a:pt x="1680112" y="224250"/>
                  <a:pt x="1934999" y="521064"/>
                  <a:pt x="1970937" y="899735"/>
                </a:cubicBezTo>
                <a:cubicBezTo>
                  <a:pt x="1971602" y="908386"/>
                  <a:pt x="1972267" y="917703"/>
                  <a:pt x="1975595" y="925689"/>
                </a:cubicBezTo>
                <a:cubicBezTo>
                  <a:pt x="2058783" y="1153956"/>
                  <a:pt x="2090061" y="1392206"/>
                  <a:pt x="2116016" y="1631122"/>
                </a:cubicBezTo>
                <a:cubicBezTo>
                  <a:pt x="2132654" y="1784187"/>
                  <a:pt x="2141970" y="1937918"/>
                  <a:pt x="2155946" y="2091649"/>
                </a:cubicBezTo>
                <a:cubicBezTo>
                  <a:pt x="2157277" y="2104959"/>
                  <a:pt x="2163267" y="2118935"/>
                  <a:pt x="2171253" y="2129583"/>
                </a:cubicBezTo>
                <a:cubicBezTo>
                  <a:pt x="2196542" y="2162858"/>
                  <a:pt x="2208521" y="2200126"/>
                  <a:pt x="2202531" y="2241387"/>
                </a:cubicBezTo>
                <a:cubicBezTo>
                  <a:pt x="2199869" y="2261352"/>
                  <a:pt x="2191218" y="2279321"/>
                  <a:pt x="2167925" y="2279321"/>
                </a:cubicBezTo>
                <a:cubicBezTo>
                  <a:pt x="2068100" y="2281317"/>
                  <a:pt x="1968940" y="2284645"/>
                  <a:pt x="1869114" y="2281317"/>
                </a:cubicBezTo>
                <a:cubicBezTo>
                  <a:pt x="1823860" y="2279986"/>
                  <a:pt x="1813878" y="2261352"/>
                  <a:pt x="1829184" y="2219426"/>
                </a:cubicBezTo>
                <a:cubicBezTo>
                  <a:pt x="1843825" y="2180161"/>
                  <a:pt x="1837836" y="2147551"/>
                  <a:pt x="1819202" y="2111614"/>
                </a:cubicBezTo>
                <a:cubicBezTo>
                  <a:pt x="1724701" y="1927936"/>
                  <a:pt x="1612231" y="1757567"/>
                  <a:pt x="1459165" y="1616480"/>
                </a:cubicBezTo>
                <a:cubicBezTo>
                  <a:pt x="1450514" y="1608494"/>
                  <a:pt x="1441197" y="1601174"/>
                  <a:pt x="1432545" y="1593853"/>
                </a:cubicBezTo>
                <a:cubicBezTo>
                  <a:pt x="1422563" y="1663731"/>
                  <a:pt x="1419235" y="1733609"/>
                  <a:pt x="1401266" y="1800159"/>
                </a:cubicBezTo>
                <a:cubicBezTo>
                  <a:pt x="1373315" y="1901315"/>
                  <a:pt x="1335382" y="1999810"/>
                  <a:pt x="1301441" y="2098970"/>
                </a:cubicBezTo>
                <a:cubicBezTo>
                  <a:pt x="1299445" y="2104959"/>
                  <a:pt x="1296117" y="2110949"/>
                  <a:pt x="1292124" y="2116273"/>
                </a:cubicBezTo>
                <a:cubicBezTo>
                  <a:pt x="1262842" y="2160196"/>
                  <a:pt x="1236222" y="2202788"/>
                  <a:pt x="1225574" y="2259356"/>
                </a:cubicBezTo>
                <a:cubicBezTo>
                  <a:pt x="1212264" y="2332561"/>
                  <a:pt x="1141721" y="2379146"/>
                  <a:pt x="1065853" y="2380477"/>
                </a:cubicBezTo>
                <a:cubicBezTo>
                  <a:pt x="965363" y="2381808"/>
                  <a:pt x="864206" y="2381142"/>
                  <a:pt x="763050" y="2380477"/>
                </a:cubicBezTo>
                <a:cubicBezTo>
                  <a:pt x="742419" y="2380477"/>
                  <a:pt x="721123" y="2375819"/>
                  <a:pt x="701158" y="2369829"/>
                </a:cubicBezTo>
                <a:cubicBezTo>
                  <a:pt x="664556" y="2359847"/>
                  <a:pt x="655239" y="2341878"/>
                  <a:pt x="673207" y="2307937"/>
                </a:cubicBezTo>
                <a:cubicBezTo>
                  <a:pt x="702489" y="2253366"/>
                  <a:pt x="741754" y="2204784"/>
                  <a:pt x="796325" y="2176168"/>
                </a:cubicBezTo>
                <a:cubicBezTo>
                  <a:pt x="841579" y="2152875"/>
                  <a:pt x="854889" y="2126921"/>
                  <a:pt x="851562" y="2076342"/>
                </a:cubicBezTo>
                <a:cubicBezTo>
                  <a:pt x="844241" y="1955221"/>
                  <a:pt x="857551" y="1834100"/>
                  <a:pt x="903471" y="1720299"/>
                </a:cubicBezTo>
                <a:cubicBezTo>
                  <a:pt x="924767" y="1666393"/>
                  <a:pt x="956046" y="1616480"/>
                  <a:pt x="981335" y="1561244"/>
                </a:cubicBezTo>
                <a:cubicBezTo>
                  <a:pt x="962701" y="1583871"/>
                  <a:pt x="939408" y="1603836"/>
                  <a:pt x="925432" y="1628460"/>
                </a:cubicBezTo>
                <a:cubicBezTo>
                  <a:pt x="847569" y="1763556"/>
                  <a:pt x="809635" y="1909301"/>
                  <a:pt x="828269" y="2065029"/>
                </a:cubicBezTo>
                <a:cubicBezTo>
                  <a:pt x="834259" y="2115607"/>
                  <a:pt x="820949" y="2144889"/>
                  <a:pt x="773698" y="2165520"/>
                </a:cubicBezTo>
                <a:cubicBezTo>
                  <a:pt x="729775" y="2041736"/>
                  <a:pt x="684521" y="1919949"/>
                  <a:pt x="713137" y="1784853"/>
                </a:cubicBezTo>
                <a:cubicBezTo>
                  <a:pt x="729775" y="1705658"/>
                  <a:pt x="743750" y="1625798"/>
                  <a:pt x="731106" y="1543941"/>
                </a:cubicBezTo>
                <a:cubicBezTo>
                  <a:pt x="725116" y="1504011"/>
                  <a:pt x="712472" y="1467408"/>
                  <a:pt x="675204" y="1437460"/>
                </a:cubicBezTo>
                <a:cubicBezTo>
                  <a:pt x="645256" y="1575219"/>
                  <a:pt x="565396" y="1670386"/>
                  <a:pt x="442278" y="1735605"/>
                </a:cubicBezTo>
                <a:cubicBezTo>
                  <a:pt x="484205" y="1766884"/>
                  <a:pt x="498846" y="1810807"/>
                  <a:pt x="514152" y="1856061"/>
                </a:cubicBezTo>
                <a:cubicBezTo>
                  <a:pt x="518811" y="1870702"/>
                  <a:pt x="547427" y="1877357"/>
                  <a:pt x="568058" y="1889336"/>
                </a:cubicBezTo>
                <a:cubicBezTo>
                  <a:pt x="550755" y="1893995"/>
                  <a:pt x="531455" y="1898653"/>
                  <a:pt x="510159" y="1904643"/>
                </a:cubicBezTo>
                <a:cubicBezTo>
                  <a:pt x="519476" y="1935256"/>
                  <a:pt x="547427" y="1929932"/>
                  <a:pt x="569389" y="1934591"/>
                </a:cubicBezTo>
                <a:cubicBezTo>
                  <a:pt x="570054" y="1937918"/>
                  <a:pt x="570054" y="1940580"/>
                  <a:pt x="570720" y="1943908"/>
                </a:cubicBezTo>
                <a:cubicBezTo>
                  <a:pt x="548093" y="1946570"/>
                  <a:pt x="524800" y="1949897"/>
                  <a:pt x="497515" y="1953225"/>
                </a:cubicBezTo>
                <a:cubicBezTo>
                  <a:pt x="514152" y="1961876"/>
                  <a:pt x="529459" y="1969197"/>
                  <a:pt x="544100" y="1977183"/>
                </a:cubicBezTo>
                <a:cubicBezTo>
                  <a:pt x="544765" y="1979179"/>
                  <a:pt x="544765" y="1981176"/>
                  <a:pt x="545431" y="1983172"/>
                </a:cubicBezTo>
                <a:cubicBezTo>
                  <a:pt x="519476" y="1984503"/>
                  <a:pt x="494187" y="1986500"/>
                  <a:pt x="468233" y="1987831"/>
                </a:cubicBezTo>
                <a:cubicBezTo>
                  <a:pt x="466236" y="1989827"/>
                  <a:pt x="463574" y="1992489"/>
                  <a:pt x="461577" y="1994486"/>
                </a:cubicBezTo>
                <a:cubicBezTo>
                  <a:pt x="475553" y="2007796"/>
                  <a:pt x="489528" y="2020440"/>
                  <a:pt x="508163" y="2037743"/>
                </a:cubicBezTo>
                <a:cubicBezTo>
                  <a:pt x="484205" y="2032419"/>
                  <a:pt x="464239" y="2027761"/>
                  <a:pt x="444274" y="2023768"/>
                </a:cubicBezTo>
                <a:cubicBezTo>
                  <a:pt x="436954" y="2022437"/>
                  <a:pt x="428968" y="2021771"/>
                  <a:pt x="421647" y="2020440"/>
                </a:cubicBezTo>
                <a:cubicBezTo>
                  <a:pt x="425640" y="2028426"/>
                  <a:pt x="428302" y="2036412"/>
                  <a:pt x="432961" y="2043733"/>
                </a:cubicBezTo>
                <a:cubicBezTo>
                  <a:pt x="434957" y="2046395"/>
                  <a:pt x="438950" y="2048391"/>
                  <a:pt x="450264" y="2057043"/>
                </a:cubicBezTo>
                <a:cubicBezTo>
                  <a:pt x="432295" y="2056377"/>
                  <a:pt x="423644" y="2056377"/>
                  <a:pt x="415658" y="2055046"/>
                </a:cubicBezTo>
                <a:cubicBezTo>
                  <a:pt x="389038" y="2049722"/>
                  <a:pt x="363083" y="2041736"/>
                  <a:pt x="337128" y="2039074"/>
                </a:cubicBezTo>
                <a:cubicBezTo>
                  <a:pt x="256603" y="2030423"/>
                  <a:pt x="190718" y="1995151"/>
                  <a:pt x="139474" y="1934591"/>
                </a:cubicBezTo>
                <a:cubicBezTo>
                  <a:pt x="68266" y="1850737"/>
                  <a:pt x="21680" y="1754239"/>
                  <a:pt x="3047" y="1646428"/>
                </a:cubicBezTo>
                <a:cubicBezTo>
                  <a:pt x="-3609" y="1608494"/>
                  <a:pt x="1050" y="1565902"/>
                  <a:pt x="13029" y="1529300"/>
                </a:cubicBezTo>
                <a:cubicBezTo>
                  <a:pt x="38984" y="1450770"/>
                  <a:pt x="70928" y="1373572"/>
                  <a:pt x="104868" y="1298371"/>
                </a:cubicBezTo>
                <a:cubicBezTo>
                  <a:pt x="130823" y="1241137"/>
                  <a:pt x="163432" y="1186566"/>
                  <a:pt x="191384" y="1130664"/>
                </a:cubicBezTo>
                <a:cubicBezTo>
                  <a:pt x="197373" y="1118685"/>
                  <a:pt x="199370" y="1103378"/>
                  <a:pt x="198704" y="1090068"/>
                </a:cubicBezTo>
                <a:cubicBezTo>
                  <a:pt x="194711" y="983588"/>
                  <a:pt x="194046" y="876442"/>
                  <a:pt x="225990" y="773289"/>
                </a:cubicBezTo>
                <a:cubicBezTo>
                  <a:pt x="238634" y="732028"/>
                  <a:pt x="262592" y="692763"/>
                  <a:pt x="287881" y="658157"/>
                </a:cubicBezTo>
                <a:cubicBezTo>
                  <a:pt x="339790" y="587614"/>
                  <a:pt x="396358" y="520398"/>
                  <a:pt x="450929" y="451852"/>
                </a:cubicBezTo>
                <a:cubicBezTo>
                  <a:pt x="457584" y="443866"/>
                  <a:pt x="464239" y="435880"/>
                  <a:pt x="474222" y="423235"/>
                </a:cubicBezTo>
                <a:cubicBezTo>
                  <a:pt x="478215" y="464496"/>
                  <a:pt x="479546" y="492447"/>
                  <a:pt x="451595" y="525722"/>
                </a:cubicBezTo>
                <a:cubicBezTo>
                  <a:pt x="390369" y="597597"/>
                  <a:pt x="369738" y="684112"/>
                  <a:pt x="400351" y="777948"/>
                </a:cubicBezTo>
                <a:cubicBezTo>
                  <a:pt x="405675" y="793920"/>
                  <a:pt x="415658" y="808561"/>
                  <a:pt x="426306" y="822536"/>
                </a:cubicBezTo>
                <a:cubicBezTo>
                  <a:pt x="412330" y="724042"/>
                  <a:pt x="424309" y="630206"/>
                  <a:pt x="484870" y="553008"/>
                </a:cubicBezTo>
                <a:cubicBezTo>
                  <a:pt x="518145" y="510416"/>
                  <a:pt x="522804" y="474479"/>
                  <a:pt x="513487" y="425232"/>
                </a:cubicBezTo>
                <a:cubicBezTo>
                  <a:pt x="505501" y="384636"/>
                  <a:pt x="502838" y="340047"/>
                  <a:pt x="511490" y="300783"/>
                </a:cubicBezTo>
                <a:cubicBezTo>
                  <a:pt x="531455" y="211605"/>
                  <a:pt x="616639" y="188313"/>
                  <a:pt x="684521" y="248874"/>
                </a:cubicBezTo>
                <a:cubicBezTo>
                  <a:pt x="685852" y="250204"/>
                  <a:pt x="687848" y="251536"/>
                  <a:pt x="689179" y="253532"/>
                </a:cubicBezTo>
                <a:cubicBezTo>
                  <a:pt x="731106" y="298786"/>
                  <a:pt x="776360" y="322744"/>
                  <a:pt x="845572" y="314758"/>
                </a:cubicBezTo>
                <a:cubicBezTo>
                  <a:pt x="938077" y="304776"/>
                  <a:pt x="1031247" y="320748"/>
                  <a:pt x="1116432" y="365336"/>
                </a:cubicBezTo>
                <a:cubicBezTo>
                  <a:pt x="1124418" y="369329"/>
                  <a:pt x="1137062" y="366002"/>
                  <a:pt x="1147045" y="364005"/>
                </a:cubicBezTo>
                <a:cubicBezTo>
                  <a:pt x="1208271" y="354688"/>
                  <a:pt x="1268832" y="342044"/>
                  <a:pt x="1330058" y="337385"/>
                </a:cubicBezTo>
                <a:cubicBezTo>
                  <a:pt x="1375312" y="334058"/>
                  <a:pt x="1395943" y="353357"/>
                  <a:pt x="1395277" y="398612"/>
                </a:cubicBezTo>
                <a:cubicBezTo>
                  <a:pt x="1394611" y="449855"/>
                  <a:pt x="1383298" y="501099"/>
                  <a:pt x="1377974" y="553008"/>
                </a:cubicBezTo>
                <a:cubicBezTo>
                  <a:pt x="1375312" y="575635"/>
                  <a:pt x="1371985" y="598928"/>
                  <a:pt x="1375977" y="620224"/>
                </a:cubicBezTo>
                <a:cubicBezTo>
                  <a:pt x="1387956" y="688105"/>
                  <a:pt x="1398605" y="755986"/>
                  <a:pt x="1381967" y="824533"/>
                </a:cubicBezTo>
                <a:cubicBezTo>
                  <a:pt x="1368657" y="879104"/>
                  <a:pt x="1338044" y="917703"/>
                  <a:pt x="1273490" y="927686"/>
                </a:cubicBezTo>
                <a:cubicBezTo>
                  <a:pt x="1302107" y="844498"/>
                  <a:pt x="1312755" y="764638"/>
                  <a:pt x="1260846" y="682115"/>
                </a:cubicBezTo>
                <a:cubicBezTo>
                  <a:pt x="1265504" y="727370"/>
                  <a:pt x="1269497" y="766634"/>
                  <a:pt x="1274156" y="808561"/>
                </a:cubicBezTo>
                <a:cubicBezTo>
                  <a:pt x="1247536" y="777948"/>
                  <a:pt x="1224243" y="751328"/>
                  <a:pt x="1200950" y="724708"/>
                </a:cubicBezTo>
                <a:cubicBezTo>
                  <a:pt x="1196292" y="726704"/>
                  <a:pt x="1192299" y="728701"/>
                  <a:pt x="1187640" y="730697"/>
                </a:cubicBezTo>
                <a:cubicBezTo>
                  <a:pt x="1231563" y="801906"/>
                  <a:pt x="1231563" y="873115"/>
                  <a:pt x="1203612" y="948982"/>
                </a:cubicBezTo>
                <a:cubicBezTo>
                  <a:pt x="1176327" y="1022853"/>
                  <a:pt x="1137062" y="1083413"/>
                  <a:pt x="1065853" y="1122678"/>
                </a:cubicBezTo>
                <a:cubicBezTo>
                  <a:pt x="1061195" y="1105375"/>
                  <a:pt x="1056536" y="1090734"/>
                  <a:pt x="1052543" y="1075427"/>
                </a:cubicBezTo>
                <a:cubicBezTo>
                  <a:pt x="1049881" y="1075427"/>
                  <a:pt x="1047885" y="1075427"/>
                  <a:pt x="1045223" y="1075427"/>
                </a:cubicBezTo>
                <a:cubicBezTo>
                  <a:pt x="1042561" y="1094061"/>
                  <a:pt x="1039899" y="1112695"/>
                  <a:pt x="1036571" y="1131329"/>
                </a:cubicBezTo>
                <a:cubicBezTo>
                  <a:pt x="1031913" y="1155288"/>
                  <a:pt x="1028585" y="1179246"/>
                  <a:pt x="1021930" y="1203204"/>
                </a:cubicBezTo>
                <a:cubicBezTo>
                  <a:pt x="997307" y="1297705"/>
                  <a:pt x="887499" y="1329649"/>
                  <a:pt x="814294" y="1263099"/>
                </a:cubicBezTo>
                <a:cubicBezTo>
                  <a:pt x="802980" y="1252451"/>
                  <a:pt x="794994" y="1236479"/>
                  <a:pt x="789004" y="1221172"/>
                </a:cubicBezTo>
                <a:cubicBezTo>
                  <a:pt x="782349" y="1203869"/>
                  <a:pt x="779022" y="1184570"/>
                  <a:pt x="776360" y="1165936"/>
                </a:cubicBezTo>
                <a:cubicBezTo>
                  <a:pt x="769705" y="1121347"/>
                  <a:pt x="745747" y="1093396"/>
                  <a:pt x="702489" y="1076758"/>
                </a:cubicBezTo>
                <a:cubicBezTo>
                  <a:pt x="609984" y="1041487"/>
                  <a:pt x="542103" y="910383"/>
                  <a:pt x="571385" y="816547"/>
                </a:cubicBezTo>
                <a:cubicBezTo>
                  <a:pt x="584695" y="772624"/>
                  <a:pt x="616639" y="734690"/>
                  <a:pt x="639266" y="696091"/>
                </a:cubicBezTo>
                <a:cubicBezTo>
                  <a:pt x="618636" y="708736"/>
                  <a:pt x="593347" y="725373"/>
                  <a:pt x="565396" y="742676"/>
                </a:cubicBezTo>
                <a:cubicBezTo>
                  <a:pt x="570720" y="709401"/>
                  <a:pt x="576044" y="678122"/>
                  <a:pt x="581368" y="646844"/>
                </a:cubicBezTo>
                <a:cubicBezTo>
                  <a:pt x="578706" y="645513"/>
                  <a:pt x="576709" y="644847"/>
                  <a:pt x="574047" y="643516"/>
                </a:cubicBezTo>
                <a:cubicBezTo>
                  <a:pt x="562068" y="668805"/>
                  <a:pt x="548758" y="692763"/>
                  <a:pt x="539441" y="718718"/>
                </a:cubicBezTo>
                <a:cubicBezTo>
                  <a:pt x="502173" y="825198"/>
                  <a:pt x="520807" y="920365"/>
                  <a:pt x="592681" y="1008211"/>
                </a:cubicBezTo>
                <a:cubicBezTo>
                  <a:pt x="625956" y="1048142"/>
                  <a:pt x="660563" y="1083413"/>
                  <a:pt x="709810" y="1102713"/>
                </a:cubicBezTo>
                <a:cubicBezTo>
                  <a:pt x="744416" y="1116023"/>
                  <a:pt x="758392" y="1145305"/>
                  <a:pt x="759057" y="1181908"/>
                </a:cubicBezTo>
                <a:cubicBezTo>
                  <a:pt x="759057" y="1251785"/>
                  <a:pt x="808304" y="1308353"/>
                  <a:pt x="878847" y="1313677"/>
                </a:cubicBezTo>
                <a:cubicBezTo>
                  <a:pt x="910791" y="1316339"/>
                  <a:pt x="944732" y="1309684"/>
                  <a:pt x="976676" y="1301698"/>
                </a:cubicBezTo>
                <a:cubicBezTo>
                  <a:pt x="1011282" y="1293046"/>
                  <a:pt x="1033244" y="1269088"/>
                  <a:pt x="1038568" y="1231820"/>
                </a:cubicBezTo>
                <a:cubicBezTo>
                  <a:pt x="1041895" y="1209859"/>
                  <a:pt x="1047219" y="1187897"/>
                  <a:pt x="1056536" y="1167932"/>
                </a:cubicBezTo>
                <a:cubicBezTo>
                  <a:pt x="1063191" y="1153291"/>
                  <a:pt x="1073840" y="1135988"/>
                  <a:pt x="1087150" y="1130664"/>
                </a:cubicBezTo>
                <a:cubicBezTo>
                  <a:pt x="1159689" y="1102047"/>
                  <a:pt x="1202282" y="1042818"/>
                  <a:pt x="1242212" y="980926"/>
                </a:cubicBezTo>
                <a:cubicBezTo>
                  <a:pt x="1255522" y="960295"/>
                  <a:pt x="1268832" y="946985"/>
                  <a:pt x="1294121" y="941661"/>
                </a:cubicBezTo>
                <a:cubicBezTo>
                  <a:pt x="1367326" y="925024"/>
                  <a:pt x="1416573" y="865129"/>
                  <a:pt x="1419900" y="777282"/>
                </a:cubicBezTo>
                <a:cubicBezTo>
                  <a:pt x="1421897" y="720715"/>
                  <a:pt x="1407256" y="664147"/>
                  <a:pt x="1400601" y="606914"/>
                </a:cubicBezTo>
                <a:cubicBezTo>
                  <a:pt x="1398605" y="590276"/>
                  <a:pt x="1395943" y="572973"/>
                  <a:pt x="1397939" y="556336"/>
                </a:cubicBezTo>
                <a:cubicBezTo>
                  <a:pt x="1404594" y="502430"/>
                  <a:pt x="1417904" y="449190"/>
                  <a:pt x="1420566" y="395284"/>
                </a:cubicBezTo>
                <a:cubicBezTo>
                  <a:pt x="1423894" y="324075"/>
                  <a:pt x="1395277" y="296124"/>
                  <a:pt x="1324068" y="302114"/>
                </a:cubicBezTo>
                <a:cubicBezTo>
                  <a:pt x="1267501" y="306772"/>
                  <a:pt x="1211598" y="325406"/>
                  <a:pt x="1155696" y="336054"/>
                </a:cubicBezTo>
                <a:cubicBezTo>
                  <a:pt x="1139724" y="339382"/>
                  <a:pt x="1120425" y="340713"/>
                  <a:pt x="1105784" y="334723"/>
                </a:cubicBezTo>
                <a:cubicBezTo>
                  <a:pt x="1012613" y="298121"/>
                  <a:pt x="916781" y="278156"/>
                  <a:pt x="816290" y="288804"/>
                </a:cubicBezTo>
                <a:cubicBezTo>
                  <a:pt x="789670" y="291466"/>
                  <a:pt x="772367" y="282149"/>
                  <a:pt x="754398" y="265511"/>
                </a:cubicBezTo>
                <a:cubicBezTo>
                  <a:pt x="739757" y="252867"/>
                  <a:pt x="722454" y="239556"/>
                  <a:pt x="710475" y="228908"/>
                </a:cubicBezTo>
                <a:close/>
              </a:path>
            </a:pathLst>
          </a:custGeom>
          <a:solidFill>
            <a:schemeClr val="accent5"/>
          </a:solidFill>
          <a:ln w="66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4340156-FC3F-498A-8D42-40C3917B3D07}"/>
              </a:ext>
            </a:extLst>
          </p:cNvPr>
          <p:cNvSpPr/>
          <p:nvPr/>
        </p:nvSpPr>
        <p:spPr>
          <a:xfrm>
            <a:off x="815722" y="4425744"/>
            <a:ext cx="1516302" cy="2064148"/>
          </a:xfrm>
          <a:custGeom>
            <a:avLst/>
            <a:gdLst>
              <a:gd name="connsiteX0" fmla="*/ 1531884 w 3452384"/>
              <a:gd name="connsiteY0" fmla="*/ 4432879 h 4699744"/>
              <a:gd name="connsiteX1" fmla="*/ 1466295 w 3452384"/>
              <a:gd name="connsiteY1" fmla="*/ 4439278 h 4699744"/>
              <a:gd name="connsiteX2" fmla="*/ 1399742 w 3452384"/>
              <a:gd name="connsiteY2" fmla="*/ 4493028 h 4699744"/>
              <a:gd name="connsiteX3" fmla="*/ 1461174 w 3452384"/>
              <a:gd name="connsiteY3" fmla="*/ 4577496 h 4699744"/>
              <a:gd name="connsiteX4" fmla="*/ 1458616 w 3452384"/>
              <a:gd name="connsiteY4" fmla="*/ 4508385 h 4699744"/>
              <a:gd name="connsiteX5" fmla="*/ 1504688 w 3452384"/>
              <a:gd name="connsiteY5" fmla="*/ 4462314 h 4699744"/>
              <a:gd name="connsiteX6" fmla="*/ 1520045 w 3452384"/>
              <a:gd name="connsiteY6" fmla="*/ 4513505 h 4699744"/>
              <a:gd name="connsiteX7" fmla="*/ 1545643 w 3452384"/>
              <a:gd name="connsiteY7" fmla="*/ 4549340 h 4699744"/>
              <a:gd name="connsiteX8" fmla="*/ 1594272 w 3452384"/>
              <a:gd name="connsiteY8" fmla="*/ 4523746 h 4699744"/>
              <a:gd name="connsiteX9" fmla="*/ 1591714 w 3452384"/>
              <a:gd name="connsiteY9" fmla="*/ 4457193 h 4699744"/>
              <a:gd name="connsiteX10" fmla="*/ 1531884 w 3452384"/>
              <a:gd name="connsiteY10" fmla="*/ 4432879 h 4699744"/>
              <a:gd name="connsiteX11" fmla="*/ 1791365 w 3452384"/>
              <a:gd name="connsiteY11" fmla="*/ 4411122 h 4699744"/>
              <a:gd name="connsiteX12" fmla="*/ 1719692 w 3452384"/>
              <a:gd name="connsiteY12" fmla="*/ 4631250 h 4699744"/>
              <a:gd name="connsiteX13" fmla="*/ 1791365 w 3452384"/>
              <a:gd name="connsiteY13" fmla="*/ 4411122 h 4699744"/>
              <a:gd name="connsiteX14" fmla="*/ 1609031 w 3452384"/>
              <a:gd name="connsiteY14" fmla="*/ 4351571 h 4699744"/>
              <a:gd name="connsiteX15" fmla="*/ 1550759 w 3452384"/>
              <a:gd name="connsiteY15" fmla="*/ 4354810 h 4699744"/>
              <a:gd name="connsiteX16" fmla="*/ 1678741 w 3452384"/>
              <a:gd name="connsiteY16" fmla="*/ 4554460 h 4699744"/>
              <a:gd name="connsiteX17" fmla="*/ 1709455 w 3452384"/>
              <a:gd name="connsiteY17" fmla="*/ 4423921 h 4699744"/>
              <a:gd name="connsiteX18" fmla="*/ 1609031 w 3452384"/>
              <a:gd name="connsiteY18" fmla="*/ 4351571 h 4699744"/>
              <a:gd name="connsiteX19" fmla="*/ 2690698 w 3452384"/>
              <a:gd name="connsiteY19" fmla="*/ 4265786 h 4699744"/>
              <a:gd name="connsiteX20" fmla="*/ 2794719 w 3452384"/>
              <a:gd name="connsiteY20" fmla="*/ 4324096 h 4699744"/>
              <a:gd name="connsiteX21" fmla="*/ 2807518 w 3452384"/>
              <a:gd name="connsiteY21" fmla="*/ 4342016 h 4699744"/>
              <a:gd name="connsiteX22" fmla="*/ 2802402 w 3452384"/>
              <a:gd name="connsiteY22" fmla="*/ 4359931 h 4699744"/>
              <a:gd name="connsiteX23" fmla="*/ 2623227 w 3452384"/>
              <a:gd name="connsiteY23" fmla="*/ 4347132 h 4699744"/>
              <a:gd name="connsiteX24" fmla="*/ 2623227 w 3452384"/>
              <a:gd name="connsiteY24" fmla="*/ 4298502 h 4699744"/>
              <a:gd name="connsiteX25" fmla="*/ 2648825 w 3452384"/>
              <a:gd name="connsiteY25" fmla="*/ 4280582 h 4699744"/>
              <a:gd name="connsiteX26" fmla="*/ 2690698 w 3452384"/>
              <a:gd name="connsiteY26" fmla="*/ 4265786 h 4699744"/>
              <a:gd name="connsiteX27" fmla="*/ 2730417 w 3452384"/>
              <a:gd name="connsiteY27" fmla="*/ 4238990 h 4699744"/>
              <a:gd name="connsiteX28" fmla="*/ 2597638 w 3452384"/>
              <a:gd name="connsiteY28" fmla="*/ 4254988 h 4699744"/>
              <a:gd name="connsiteX29" fmla="*/ 2497813 w 3452384"/>
              <a:gd name="connsiteY29" fmla="*/ 4385524 h 4699744"/>
              <a:gd name="connsiteX30" fmla="*/ 2582281 w 3452384"/>
              <a:gd name="connsiteY30" fmla="*/ 4344573 h 4699744"/>
              <a:gd name="connsiteX31" fmla="*/ 2751214 w 3452384"/>
              <a:gd name="connsiteY31" fmla="*/ 4457193 h 4699744"/>
              <a:gd name="connsiteX32" fmla="*/ 2822883 w 3452384"/>
              <a:gd name="connsiteY32" fmla="*/ 4334332 h 4699744"/>
              <a:gd name="connsiteX33" fmla="*/ 2818485 w 3452384"/>
              <a:gd name="connsiteY33" fmla="*/ 4323677 h 4699744"/>
              <a:gd name="connsiteX34" fmla="*/ 2812639 w 3452384"/>
              <a:gd name="connsiteY34" fmla="*/ 4323677 h 4699744"/>
              <a:gd name="connsiteX35" fmla="*/ 2804959 w 3452384"/>
              <a:gd name="connsiteY35" fmla="*/ 4323677 h 4699744"/>
              <a:gd name="connsiteX36" fmla="*/ 2792158 w 3452384"/>
              <a:gd name="connsiteY36" fmla="*/ 4318970 h 4699744"/>
              <a:gd name="connsiteX37" fmla="*/ 2799838 w 3452384"/>
              <a:gd name="connsiteY37" fmla="*/ 4318970 h 4699744"/>
              <a:gd name="connsiteX38" fmla="*/ 2818292 w 3452384"/>
              <a:gd name="connsiteY38" fmla="*/ 4323212 h 4699744"/>
              <a:gd name="connsiteX39" fmla="*/ 2805961 w 3452384"/>
              <a:gd name="connsiteY39" fmla="*/ 4293339 h 4699744"/>
              <a:gd name="connsiteX40" fmla="*/ 2730417 w 3452384"/>
              <a:gd name="connsiteY40" fmla="*/ 4238990 h 4699744"/>
              <a:gd name="connsiteX41" fmla="*/ 2996936 w 3452384"/>
              <a:gd name="connsiteY41" fmla="*/ 4134685 h 4699744"/>
              <a:gd name="connsiteX42" fmla="*/ 3025088 w 3452384"/>
              <a:gd name="connsiteY42" fmla="*/ 4298501 h 4699744"/>
              <a:gd name="connsiteX43" fmla="*/ 3181226 w 3452384"/>
              <a:gd name="connsiteY43" fmla="*/ 4301060 h 4699744"/>
              <a:gd name="connsiteX44" fmla="*/ 2996936 w 3452384"/>
              <a:gd name="connsiteY44" fmla="*/ 4134685 h 4699744"/>
              <a:gd name="connsiteX45" fmla="*/ 839196 w 3452384"/>
              <a:gd name="connsiteY45" fmla="*/ 3909440 h 4699744"/>
              <a:gd name="connsiteX46" fmla="*/ 892946 w 3452384"/>
              <a:gd name="connsiteY46" fmla="*/ 3942717 h 4699744"/>
              <a:gd name="connsiteX47" fmla="*/ 739369 w 3452384"/>
              <a:gd name="connsiteY47" fmla="*/ 4022061 h 4699744"/>
              <a:gd name="connsiteX48" fmla="*/ 700972 w 3452384"/>
              <a:gd name="connsiteY48" fmla="*/ 4004146 h 4699744"/>
              <a:gd name="connsiteX49" fmla="*/ 839196 w 3452384"/>
              <a:gd name="connsiteY49" fmla="*/ 3909440 h 4699744"/>
              <a:gd name="connsiteX50" fmla="*/ 2797838 w 3452384"/>
              <a:gd name="connsiteY50" fmla="*/ 3889245 h 4699744"/>
              <a:gd name="connsiteX51" fmla="*/ 2925258 w 3452384"/>
              <a:gd name="connsiteY51" fmla="*/ 3929917 h 4699744"/>
              <a:gd name="connsiteX52" fmla="*/ 2894541 w 3452384"/>
              <a:gd name="connsiteY52" fmla="*/ 3950393 h 4699744"/>
              <a:gd name="connsiteX53" fmla="*/ 2751208 w 3452384"/>
              <a:gd name="connsiteY53" fmla="*/ 3927358 h 4699744"/>
              <a:gd name="connsiteX54" fmla="*/ 2756324 w 3452384"/>
              <a:gd name="connsiteY54" fmla="*/ 3901762 h 4699744"/>
              <a:gd name="connsiteX55" fmla="*/ 2797838 w 3452384"/>
              <a:gd name="connsiteY55" fmla="*/ 3889245 h 4699744"/>
              <a:gd name="connsiteX56" fmla="*/ 1545961 w 3452384"/>
              <a:gd name="connsiteY56" fmla="*/ 3823695 h 4699744"/>
              <a:gd name="connsiteX57" fmla="*/ 1532844 w 3452384"/>
              <a:gd name="connsiteY57" fmla="*/ 3837772 h 4699744"/>
              <a:gd name="connsiteX58" fmla="*/ 1200095 w 3452384"/>
              <a:gd name="connsiteY58" fmla="*/ 4336894 h 4699744"/>
              <a:gd name="connsiteX59" fmla="*/ 1258965 w 3452384"/>
              <a:gd name="connsiteY59" fmla="*/ 4595411 h 4699744"/>
              <a:gd name="connsiteX60" fmla="*/ 1287122 w 3452384"/>
              <a:gd name="connsiteY60" fmla="*/ 4395765 h 4699744"/>
              <a:gd name="connsiteX61" fmla="*/ 1486772 w 3452384"/>
              <a:gd name="connsiteY61" fmla="*/ 4283140 h 4699744"/>
              <a:gd name="connsiteX62" fmla="*/ 1317836 w 3452384"/>
              <a:gd name="connsiteY62" fmla="*/ 4342011 h 4699744"/>
              <a:gd name="connsiteX63" fmla="*/ 1246167 w 3452384"/>
              <a:gd name="connsiteY63" fmla="*/ 4321537 h 4699744"/>
              <a:gd name="connsiteX64" fmla="*/ 1471415 w 3452384"/>
              <a:gd name="connsiteY64" fmla="*/ 4211475 h 4699744"/>
              <a:gd name="connsiteX65" fmla="*/ 1555879 w 3452384"/>
              <a:gd name="connsiteY65" fmla="*/ 4167958 h 4699744"/>
              <a:gd name="connsiteX66" fmla="*/ 1637789 w 3452384"/>
              <a:gd name="connsiteY66" fmla="*/ 3835213 h 4699744"/>
              <a:gd name="connsiteX67" fmla="*/ 1427898 w 3452384"/>
              <a:gd name="connsiteY67" fmla="*/ 4132127 h 4699744"/>
              <a:gd name="connsiteX68" fmla="*/ 1568678 w 3452384"/>
              <a:gd name="connsiteY68" fmla="*/ 3824973 h 4699744"/>
              <a:gd name="connsiteX69" fmla="*/ 1545961 w 3452384"/>
              <a:gd name="connsiteY69" fmla="*/ 3823695 h 4699744"/>
              <a:gd name="connsiteX70" fmla="*/ 1793923 w 3452384"/>
              <a:gd name="connsiteY70" fmla="*/ 3812178 h 4699744"/>
              <a:gd name="connsiteX71" fmla="*/ 1772486 w 3452384"/>
              <a:gd name="connsiteY71" fmla="*/ 3925758 h 4699744"/>
              <a:gd name="connsiteX72" fmla="*/ 1776004 w 3452384"/>
              <a:gd name="connsiteY72" fmla="*/ 4022061 h 4699744"/>
              <a:gd name="connsiteX73" fmla="*/ 1795839 w 3452384"/>
              <a:gd name="connsiteY73" fmla="*/ 4033257 h 4699744"/>
              <a:gd name="connsiteX74" fmla="*/ 1804157 w 3452384"/>
              <a:gd name="connsiteY74" fmla="*/ 4050218 h 4699744"/>
              <a:gd name="connsiteX75" fmla="*/ 1776003 w 3452384"/>
              <a:gd name="connsiteY75" fmla="*/ 4022064 h 4699744"/>
              <a:gd name="connsiteX76" fmla="*/ 1762887 w 3452384"/>
              <a:gd name="connsiteY76" fmla="*/ 4067255 h 4699744"/>
              <a:gd name="connsiteX77" fmla="*/ 1742731 w 3452384"/>
              <a:gd name="connsiteY77" fmla="*/ 4219154 h 4699744"/>
              <a:gd name="connsiteX78" fmla="*/ 1696660 w 3452384"/>
              <a:gd name="connsiteY78" fmla="*/ 3906879 h 4699744"/>
              <a:gd name="connsiteX79" fmla="*/ 1640348 w 3452384"/>
              <a:gd name="connsiteY79" fmla="*/ 4170520 h 4699744"/>
              <a:gd name="connsiteX80" fmla="*/ 1735053 w 3452384"/>
              <a:gd name="connsiteY80" fmla="*/ 4257546 h 4699744"/>
              <a:gd name="connsiteX81" fmla="*/ 1781124 w 3452384"/>
              <a:gd name="connsiteY81" fmla="*/ 4185877 h 4699744"/>
              <a:gd name="connsiteX82" fmla="*/ 1806722 w 3452384"/>
              <a:gd name="connsiteY82" fmla="*/ 4050217 h 4699744"/>
              <a:gd name="connsiteX83" fmla="*/ 1793923 w 3452384"/>
              <a:gd name="connsiteY83" fmla="*/ 3812178 h 4699744"/>
              <a:gd name="connsiteX84" fmla="*/ 2005889 w 3452384"/>
              <a:gd name="connsiteY84" fmla="*/ 3810416 h 4699744"/>
              <a:gd name="connsiteX85" fmla="*/ 1988453 w 3452384"/>
              <a:gd name="connsiteY85" fmla="*/ 3819856 h 4699744"/>
              <a:gd name="connsiteX86" fmla="*/ 1998690 w 3452384"/>
              <a:gd name="connsiteY86" fmla="*/ 3873606 h 4699744"/>
              <a:gd name="connsiteX87" fmla="*/ 2057561 w 3452384"/>
              <a:gd name="connsiteY87" fmla="*/ 3955512 h 4699744"/>
              <a:gd name="connsiteX88" fmla="*/ 2244412 w 3452384"/>
              <a:gd name="connsiteY88" fmla="*/ 4190997 h 4699744"/>
              <a:gd name="connsiteX89" fmla="*/ 2065239 w 3452384"/>
              <a:gd name="connsiteY89" fmla="*/ 4073253 h 4699744"/>
              <a:gd name="connsiteX90" fmla="*/ 1916784 w 3452384"/>
              <a:gd name="connsiteY90" fmla="*/ 3899200 h 4699744"/>
              <a:gd name="connsiteX91" fmla="*/ 1893748 w 3452384"/>
              <a:gd name="connsiteY91" fmla="*/ 3917119 h 4699744"/>
              <a:gd name="connsiteX92" fmla="*/ 2047324 w 3452384"/>
              <a:gd name="connsiteY92" fmla="*/ 4091172 h 4699744"/>
              <a:gd name="connsiteX93" fmla="*/ 2421023 w 3452384"/>
              <a:gd name="connsiteY93" fmla="*/ 4518626 h 4699744"/>
              <a:gd name="connsiteX94" fmla="*/ 2597638 w 3452384"/>
              <a:gd name="connsiteY94" fmla="*/ 4549340 h 4699744"/>
              <a:gd name="connsiteX95" fmla="*/ 2318640 w 3452384"/>
              <a:gd name="connsiteY95" fmla="*/ 4285703 h 4699744"/>
              <a:gd name="connsiteX96" fmla="*/ 2428702 w 3452384"/>
              <a:gd name="connsiteY96" fmla="*/ 4321537 h 4699744"/>
              <a:gd name="connsiteX97" fmla="*/ 2382631 w 3452384"/>
              <a:gd name="connsiteY97" fmla="*/ 4216592 h 4699744"/>
              <a:gd name="connsiteX98" fmla="*/ 2211136 w 3452384"/>
              <a:gd name="connsiteY98" fmla="*/ 4029744 h 4699744"/>
              <a:gd name="connsiteX99" fmla="*/ 2044762 w 3452384"/>
              <a:gd name="connsiteY99" fmla="*/ 3837772 h 4699744"/>
              <a:gd name="connsiteX100" fmla="*/ 2005889 w 3452384"/>
              <a:gd name="connsiteY100" fmla="*/ 3810416 h 4699744"/>
              <a:gd name="connsiteX101" fmla="*/ 1133546 w 3452384"/>
              <a:gd name="connsiteY101" fmla="*/ 3778901 h 4699744"/>
              <a:gd name="connsiteX102" fmla="*/ 570432 w 3452384"/>
              <a:gd name="connsiteY102" fmla="*/ 3927360 h 4699744"/>
              <a:gd name="connsiteX103" fmla="*/ 557634 w 3452384"/>
              <a:gd name="connsiteY103" fmla="*/ 4372729 h 4699744"/>
              <a:gd name="connsiteX104" fmla="*/ 565312 w 3452384"/>
              <a:gd name="connsiteY104" fmla="*/ 4234511 h 4699744"/>
              <a:gd name="connsiteX105" fmla="*/ 506442 w 3452384"/>
              <a:gd name="connsiteY105" fmla="*/ 3975990 h 4699744"/>
              <a:gd name="connsiteX106" fmla="*/ 263282 w 3452384"/>
              <a:gd name="connsiteY106" fmla="*/ 3983668 h 4699744"/>
              <a:gd name="connsiteX107" fmla="*/ 237684 w 3452384"/>
              <a:gd name="connsiteY107" fmla="*/ 4001588 h 4699744"/>
              <a:gd name="connsiteX108" fmla="*/ 263282 w 3452384"/>
              <a:gd name="connsiteY108" fmla="*/ 4011824 h 4699744"/>
              <a:gd name="connsiteX109" fmla="*/ 250483 w 3452384"/>
              <a:gd name="connsiteY109" fmla="*/ 4226832 h 4699744"/>
              <a:gd name="connsiteX110" fmla="*/ 319594 w 3452384"/>
              <a:gd name="connsiteY110" fmla="*/ 4272904 h 4699744"/>
              <a:gd name="connsiteX111" fmla="*/ 347746 w 3452384"/>
              <a:gd name="connsiteY111" fmla="*/ 4201234 h 4699744"/>
              <a:gd name="connsiteX112" fmla="*/ 334951 w 3452384"/>
              <a:gd name="connsiteY112" fmla="*/ 4116766 h 4699744"/>
              <a:gd name="connsiteX113" fmla="*/ 265840 w 3452384"/>
              <a:gd name="connsiteY113" fmla="*/ 4193556 h 4699744"/>
              <a:gd name="connsiteX114" fmla="*/ 273519 w 3452384"/>
              <a:gd name="connsiteY114" fmla="*/ 4086052 h 4699744"/>
              <a:gd name="connsiteX115" fmla="*/ 355425 w 3452384"/>
              <a:gd name="connsiteY115" fmla="*/ 4057896 h 4699744"/>
              <a:gd name="connsiteX116" fmla="*/ 406616 w 3452384"/>
              <a:gd name="connsiteY116" fmla="*/ 4139806 h 4699744"/>
              <a:gd name="connsiteX117" fmla="*/ 414295 w 3452384"/>
              <a:gd name="connsiteY117" fmla="*/ 4290819 h 4699744"/>
              <a:gd name="connsiteX118" fmla="*/ 437335 w 3452384"/>
              <a:gd name="connsiteY118" fmla="*/ 4116766 h 4699744"/>
              <a:gd name="connsiteX119" fmla="*/ 355425 w 3452384"/>
              <a:gd name="connsiteY119" fmla="*/ 3950392 h 4699744"/>
              <a:gd name="connsiteX120" fmla="*/ 521799 w 3452384"/>
              <a:gd name="connsiteY120" fmla="*/ 4239627 h 4699744"/>
              <a:gd name="connsiteX121" fmla="*/ 391263 w 3452384"/>
              <a:gd name="connsiteY121" fmla="*/ 4357372 h 4699744"/>
              <a:gd name="connsiteX122" fmla="*/ 596030 w 3452384"/>
              <a:gd name="connsiteY122" fmla="*/ 4380407 h 4699744"/>
              <a:gd name="connsiteX123" fmla="*/ 1095153 w 3452384"/>
              <a:gd name="connsiteY123" fmla="*/ 4011824 h 4699744"/>
              <a:gd name="connsiteX124" fmla="*/ 1166819 w 3452384"/>
              <a:gd name="connsiteY124" fmla="*/ 3917119 h 4699744"/>
              <a:gd name="connsiteX125" fmla="*/ 816155 w 3452384"/>
              <a:gd name="connsiteY125" fmla="*/ 4142364 h 4699744"/>
              <a:gd name="connsiteX126" fmla="*/ 736807 w 3452384"/>
              <a:gd name="connsiteY126" fmla="*/ 4162841 h 4699744"/>
              <a:gd name="connsiteX127" fmla="*/ 782878 w 3452384"/>
              <a:gd name="connsiteY127" fmla="*/ 4091172 h 4699744"/>
              <a:gd name="connsiteX128" fmla="*/ 1133546 w 3452384"/>
              <a:gd name="connsiteY128" fmla="*/ 3778901 h 4699744"/>
              <a:gd name="connsiteX129" fmla="*/ 2194499 w 3452384"/>
              <a:gd name="connsiteY129" fmla="*/ 3772502 h 4699744"/>
              <a:gd name="connsiteX130" fmla="*/ 2134350 w 3452384"/>
              <a:gd name="connsiteY130" fmla="*/ 3796817 h 4699744"/>
              <a:gd name="connsiteX131" fmla="*/ 2170185 w 3452384"/>
              <a:gd name="connsiteY131" fmla="*/ 3876165 h 4699744"/>
              <a:gd name="connsiteX132" fmla="*/ 2433822 w 3452384"/>
              <a:gd name="connsiteY132" fmla="*/ 4173078 h 4699744"/>
              <a:gd name="connsiteX133" fmla="*/ 2554125 w 3452384"/>
              <a:gd name="connsiteY133" fmla="*/ 4201234 h 4699744"/>
              <a:gd name="connsiteX134" fmla="*/ 2858718 w 3452384"/>
              <a:gd name="connsiteY134" fmla="*/ 4275462 h 4699744"/>
              <a:gd name="connsiteX135" fmla="*/ 2945744 w 3452384"/>
              <a:gd name="connsiteY135" fmla="*/ 4334332 h 4699744"/>
              <a:gd name="connsiteX136" fmla="*/ 2561804 w 3452384"/>
              <a:gd name="connsiteY136" fmla="*/ 3942713 h 4699744"/>
              <a:gd name="connsiteX137" fmla="*/ 2385189 w 3452384"/>
              <a:gd name="connsiteY137" fmla="*/ 3840330 h 4699744"/>
              <a:gd name="connsiteX138" fmla="*/ 2536206 w 3452384"/>
              <a:gd name="connsiteY138" fmla="*/ 3965753 h 4699744"/>
              <a:gd name="connsiteX139" fmla="*/ 2612996 w 3452384"/>
              <a:gd name="connsiteY139" fmla="*/ 4096293 h 4699744"/>
              <a:gd name="connsiteX140" fmla="*/ 2525969 w 3452384"/>
              <a:gd name="connsiteY140" fmla="*/ 4042539 h 4699744"/>
              <a:gd name="connsiteX141" fmla="*/ 2262328 w 3452384"/>
              <a:gd name="connsiteY141" fmla="*/ 3801937 h 4699744"/>
              <a:gd name="connsiteX142" fmla="*/ 2194499 w 3452384"/>
              <a:gd name="connsiteY142" fmla="*/ 3772502 h 4699744"/>
              <a:gd name="connsiteX143" fmla="*/ 1069555 w 3452384"/>
              <a:gd name="connsiteY143" fmla="*/ 3709794 h 4699744"/>
              <a:gd name="connsiteX144" fmla="*/ 460370 w 3452384"/>
              <a:gd name="connsiteY144" fmla="*/ 3799379 h 4699744"/>
              <a:gd name="connsiteX145" fmla="*/ 288876 w 3452384"/>
              <a:gd name="connsiteY145" fmla="*/ 3853129 h 4699744"/>
              <a:gd name="connsiteX146" fmla="*/ 155778 w 3452384"/>
              <a:gd name="connsiteY146" fmla="*/ 3963191 h 4699744"/>
              <a:gd name="connsiteX147" fmla="*/ 247925 w 3452384"/>
              <a:gd name="connsiteY147" fmla="*/ 4334332 h 4699744"/>
              <a:gd name="connsiteX148" fmla="*/ 155778 w 3452384"/>
              <a:gd name="connsiteY148" fmla="*/ 4073253 h 4699744"/>
              <a:gd name="connsiteX149" fmla="*/ 206970 w 3452384"/>
              <a:gd name="connsiteY149" fmla="*/ 3996467 h 4699744"/>
              <a:gd name="connsiteX150" fmla="*/ 194171 w 3452384"/>
              <a:gd name="connsiteY150" fmla="*/ 3986230 h 4699744"/>
              <a:gd name="connsiteX151" fmla="*/ 217210 w 3452384"/>
              <a:gd name="connsiteY151" fmla="*/ 3919678 h 4699744"/>
              <a:gd name="connsiteX152" fmla="*/ 286317 w 3452384"/>
              <a:gd name="connsiteY152" fmla="*/ 3860807 h 4699744"/>
              <a:gd name="connsiteX153" fmla="*/ 288876 w 3452384"/>
              <a:gd name="connsiteY153" fmla="*/ 3855687 h 4699744"/>
              <a:gd name="connsiteX154" fmla="*/ 291438 w 3452384"/>
              <a:gd name="connsiteY154" fmla="*/ 3855687 h 4699744"/>
              <a:gd name="connsiteX155" fmla="*/ 406616 w 3452384"/>
              <a:gd name="connsiteY155" fmla="*/ 3824973 h 4699744"/>
              <a:gd name="connsiteX156" fmla="*/ 555075 w 3452384"/>
              <a:gd name="connsiteY156" fmla="*/ 3904321 h 4699744"/>
              <a:gd name="connsiteX157" fmla="*/ 892944 w 3452384"/>
              <a:gd name="connsiteY157" fmla="*/ 3784018 h 4699744"/>
              <a:gd name="connsiteX158" fmla="*/ 1069555 w 3452384"/>
              <a:gd name="connsiteY158" fmla="*/ 3709794 h 4699744"/>
              <a:gd name="connsiteX159" fmla="*/ 2423585 w 3452384"/>
              <a:gd name="connsiteY159" fmla="*/ 3680676 h 4699744"/>
              <a:gd name="connsiteX160" fmla="*/ 2336559 w 3452384"/>
              <a:gd name="connsiteY160" fmla="*/ 3707232 h 4699744"/>
              <a:gd name="connsiteX161" fmla="*/ 2490134 w 3452384"/>
              <a:gd name="connsiteY161" fmla="*/ 3799379 h 4699744"/>
              <a:gd name="connsiteX162" fmla="*/ 2922705 w 3452384"/>
              <a:gd name="connsiteY162" fmla="*/ 4037422 h 4699744"/>
              <a:gd name="connsiteX163" fmla="*/ 2766571 w 3452384"/>
              <a:gd name="connsiteY163" fmla="*/ 4037422 h 4699744"/>
              <a:gd name="connsiteX164" fmla="*/ 2858718 w 3452384"/>
              <a:gd name="connsiteY164" fmla="*/ 4129565 h 4699744"/>
              <a:gd name="connsiteX165" fmla="*/ 2932945 w 3452384"/>
              <a:gd name="connsiteY165" fmla="*/ 4109088 h 4699744"/>
              <a:gd name="connsiteX166" fmla="*/ 3089079 w 3452384"/>
              <a:gd name="connsiteY166" fmla="*/ 3876165 h 4699744"/>
              <a:gd name="connsiteX167" fmla="*/ 2884312 w 3452384"/>
              <a:gd name="connsiteY167" fmla="*/ 3812178 h 4699744"/>
              <a:gd name="connsiteX168" fmla="*/ 2588439 w 3452384"/>
              <a:gd name="connsiteY168" fmla="*/ 3802456 h 4699744"/>
              <a:gd name="connsiteX169" fmla="*/ 2490735 w 3452384"/>
              <a:gd name="connsiteY169" fmla="*/ 3784131 h 4699744"/>
              <a:gd name="connsiteX170" fmla="*/ 2490735 w 3452384"/>
              <a:gd name="connsiteY170" fmla="*/ 3788052 h 4699744"/>
              <a:gd name="connsiteX171" fmla="*/ 2489390 w 3452384"/>
              <a:gd name="connsiteY171" fmla="*/ 3785363 h 4699744"/>
              <a:gd name="connsiteX172" fmla="*/ 2490640 w 3452384"/>
              <a:gd name="connsiteY172" fmla="*/ 3784113 h 4699744"/>
              <a:gd name="connsiteX173" fmla="*/ 2490134 w 3452384"/>
              <a:gd name="connsiteY173" fmla="*/ 3784018 h 4699744"/>
              <a:gd name="connsiteX174" fmla="*/ 2531086 w 3452384"/>
              <a:gd name="connsiteY174" fmla="*/ 3740505 h 4699744"/>
              <a:gd name="connsiteX175" fmla="*/ 3227301 w 3452384"/>
              <a:gd name="connsiteY175" fmla="*/ 3845450 h 4699744"/>
              <a:gd name="connsiteX176" fmla="*/ 3091641 w 3452384"/>
              <a:gd name="connsiteY176" fmla="*/ 3986230 h 4699744"/>
              <a:gd name="connsiteX177" fmla="*/ 3183784 w 3452384"/>
              <a:gd name="connsiteY177" fmla="*/ 3935035 h 4699744"/>
              <a:gd name="connsiteX178" fmla="*/ 3270814 w 3452384"/>
              <a:gd name="connsiteY178" fmla="*/ 3929918 h 4699744"/>
              <a:gd name="connsiteX179" fmla="*/ 3214502 w 3452384"/>
              <a:gd name="connsiteY179" fmla="*/ 3986230 h 4699744"/>
              <a:gd name="connsiteX180" fmla="*/ 3081400 w 3452384"/>
              <a:gd name="connsiteY180" fmla="*/ 4152605 h 4699744"/>
              <a:gd name="connsiteX181" fmla="*/ 3104440 w 3452384"/>
              <a:gd name="connsiteY181" fmla="*/ 4198676 h 4699744"/>
              <a:gd name="connsiteX182" fmla="*/ 3145391 w 3452384"/>
              <a:gd name="connsiteY182" fmla="*/ 4162841 h 4699744"/>
              <a:gd name="connsiteX183" fmla="*/ 3201703 w 3452384"/>
              <a:gd name="connsiteY183" fmla="*/ 4027182 h 4699744"/>
              <a:gd name="connsiteX184" fmla="*/ 3278493 w 3452384"/>
              <a:gd name="connsiteY184" fmla="*/ 4011824 h 4699744"/>
              <a:gd name="connsiteX185" fmla="*/ 3291288 w 3452384"/>
              <a:gd name="connsiteY185" fmla="*/ 4070695 h 4699744"/>
              <a:gd name="connsiteX186" fmla="*/ 3291288 w 3452384"/>
              <a:gd name="connsiteY186" fmla="*/ 4073253 h 4699744"/>
              <a:gd name="connsiteX187" fmla="*/ 3158190 w 3452384"/>
              <a:gd name="connsiteY187" fmla="*/ 4224270 h 4699744"/>
              <a:gd name="connsiteX188" fmla="*/ 3291288 w 3452384"/>
              <a:gd name="connsiteY188" fmla="*/ 4073253 h 4699744"/>
              <a:gd name="connsiteX189" fmla="*/ 3293850 w 3452384"/>
              <a:gd name="connsiteY189" fmla="*/ 4070695 h 4699744"/>
              <a:gd name="connsiteX190" fmla="*/ 3293850 w 3452384"/>
              <a:gd name="connsiteY190" fmla="*/ 4068136 h 4699744"/>
              <a:gd name="connsiteX191" fmla="*/ 3352720 w 3452384"/>
              <a:gd name="connsiteY191" fmla="*/ 4057896 h 4699744"/>
              <a:gd name="connsiteX192" fmla="*/ 3322006 w 3452384"/>
              <a:gd name="connsiteY192" fmla="*/ 3932477 h 4699744"/>
              <a:gd name="connsiteX193" fmla="*/ 3265694 w 3452384"/>
              <a:gd name="connsiteY193" fmla="*/ 3848008 h 4699744"/>
              <a:gd name="connsiteX194" fmla="*/ 3273372 w 3452384"/>
              <a:gd name="connsiteY194" fmla="*/ 3781460 h 4699744"/>
              <a:gd name="connsiteX195" fmla="*/ 3168431 w 3452384"/>
              <a:gd name="connsiteY195" fmla="*/ 3748187 h 4699744"/>
              <a:gd name="connsiteX196" fmla="*/ 2502933 w 3452384"/>
              <a:gd name="connsiteY196" fmla="*/ 3686755 h 4699744"/>
              <a:gd name="connsiteX197" fmla="*/ 2423585 w 3452384"/>
              <a:gd name="connsiteY197" fmla="*/ 3680676 h 4699744"/>
              <a:gd name="connsiteX198" fmla="*/ 468049 w 3452384"/>
              <a:gd name="connsiteY198" fmla="*/ 3586929 h 4699744"/>
              <a:gd name="connsiteX199" fmla="*/ 455250 w 3452384"/>
              <a:gd name="connsiteY199" fmla="*/ 3627884 h 4699744"/>
              <a:gd name="connsiteX200" fmla="*/ 616508 w 3452384"/>
              <a:gd name="connsiteY200" fmla="*/ 3702112 h 4699744"/>
              <a:gd name="connsiteX201" fmla="*/ 524361 w 3452384"/>
              <a:gd name="connsiteY201" fmla="*/ 3602290 h 4699744"/>
              <a:gd name="connsiteX202" fmla="*/ 468049 w 3452384"/>
              <a:gd name="connsiteY202" fmla="*/ 3586929 h 4699744"/>
              <a:gd name="connsiteX203" fmla="*/ 332393 w 3452384"/>
              <a:gd name="connsiteY203" fmla="*/ 3558777 h 4699744"/>
              <a:gd name="connsiteX204" fmla="*/ 332393 w 3452384"/>
              <a:gd name="connsiteY204" fmla="*/ 3702112 h 4699744"/>
              <a:gd name="connsiteX205" fmla="*/ 357987 w 3452384"/>
              <a:gd name="connsiteY205" fmla="*/ 3743067 h 4699744"/>
              <a:gd name="connsiteX206" fmla="*/ 396380 w 3452384"/>
              <a:gd name="connsiteY206" fmla="*/ 3704674 h 4699744"/>
              <a:gd name="connsiteX207" fmla="*/ 332393 w 3452384"/>
              <a:gd name="connsiteY207" fmla="*/ 3558777 h 4699744"/>
              <a:gd name="connsiteX208" fmla="*/ 3089097 w 3452384"/>
              <a:gd name="connsiteY208" fmla="*/ 3500999 h 4699744"/>
              <a:gd name="connsiteX209" fmla="*/ 2828003 w 3452384"/>
              <a:gd name="connsiteY209" fmla="*/ 3648362 h 4699744"/>
              <a:gd name="connsiteX210" fmla="*/ 3114677 w 3452384"/>
              <a:gd name="connsiteY210" fmla="*/ 3584371 h 4699744"/>
              <a:gd name="connsiteX211" fmla="*/ 3055806 w 3452384"/>
              <a:gd name="connsiteY211" fmla="*/ 3663719 h 4699744"/>
              <a:gd name="connsiteX212" fmla="*/ 3181226 w 3452384"/>
              <a:gd name="connsiteY212" fmla="*/ 3630443 h 4699744"/>
              <a:gd name="connsiteX213" fmla="*/ 3119797 w 3452384"/>
              <a:gd name="connsiteY213" fmla="*/ 3505023 h 4699744"/>
              <a:gd name="connsiteX214" fmla="*/ 3089097 w 3452384"/>
              <a:gd name="connsiteY214" fmla="*/ 3500999 h 4699744"/>
              <a:gd name="connsiteX215" fmla="*/ 2968780 w 3452384"/>
              <a:gd name="connsiteY215" fmla="*/ 3476867 h 4699744"/>
              <a:gd name="connsiteX216" fmla="*/ 2676986 w 3452384"/>
              <a:gd name="connsiteY216" fmla="*/ 3535738 h 4699744"/>
              <a:gd name="connsiteX217" fmla="*/ 2520849 w 3452384"/>
              <a:gd name="connsiteY217" fmla="*/ 3622764 h 4699744"/>
              <a:gd name="connsiteX218" fmla="*/ 2717937 w 3452384"/>
              <a:gd name="connsiteY218" fmla="*/ 3553657 h 4699744"/>
              <a:gd name="connsiteX219" fmla="*/ 2968780 w 3452384"/>
              <a:gd name="connsiteY219" fmla="*/ 3476867 h 4699744"/>
              <a:gd name="connsiteX220" fmla="*/ 285639 w 3452384"/>
              <a:gd name="connsiteY220" fmla="*/ 3445594 h 4699744"/>
              <a:gd name="connsiteX221" fmla="*/ 150657 w 3452384"/>
              <a:gd name="connsiteY221" fmla="*/ 3502465 h 4699744"/>
              <a:gd name="connsiteX222" fmla="*/ 89229 w 3452384"/>
              <a:gd name="connsiteY222" fmla="*/ 3604849 h 4699744"/>
              <a:gd name="connsiteX223" fmla="*/ 196729 w 3452384"/>
              <a:gd name="connsiteY223" fmla="*/ 3599728 h 4699744"/>
              <a:gd name="connsiteX224" fmla="*/ 217210 w 3452384"/>
              <a:gd name="connsiteY224" fmla="*/ 3612527 h 4699744"/>
              <a:gd name="connsiteX225" fmla="*/ 194171 w 3452384"/>
              <a:gd name="connsiteY225" fmla="*/ 3781460 h 4699744"/>
              <a:gd name="connsiteX226" fmla="*/ 222327 w 3452384"/>
              <a:gd name="connsiteY226" fmla="*/ 3668839 h 4699744"/>
              <a:gd name="connsiteX227" fmla="*/ 173697 w 3452384"/>
              <a:gd name="connsiteY227" fmla="*/ 3520380 h 4699744"/>
              <a:gd name="connsiteX228" fmla="*/ 867346 w 3452384"/>
              <a:gd name="connsiteY228" fmla="*/ 3505023 h 4699744"/>
              <a:gd name="connsiteX229" fmla="*/ 332393 w 3452384"/>
              <a:gd name="connsiteY229" fmla="*/ 3446153 h 4699744"/>
              <a:gd name="connsiteX230" fmla="*/ 285639 w 3452384"/>
              <a:gd name="connsiteY230" fmla="*/ 3445594 h 4699744"/>
              <a:gd name="connsiteX231" fmla="*/ 1724806 w 3452384"/>
              <a:gd name="connsiteY231" fmla="*/ 2739705 h 4699744"/>
              <a:gd name="connsiteX232" fmla="*/ 1888621 w 3452384"/>
              <a:gd name="connsiteY232" fmla="*/ 3256745 h 4699744"/>
              <a:gd name="connsiteX233" fmla="*/ 2024281 w 3452384"/>
              <a:gd name="connsiteY233" fmla="*/ 3072455 h 4699744"/>
              <a:gd name="connsiteX234" fmla="*/ 2008924 w 3452384"/>
              <a:gd name="connsiteY234" fmla="*/ 3323295 h 4699744"/>
              <a:gd name="connsiteX235" fmla="*/ 1773439 w 3452384"/>
              <a:gd name="connsiteY235" fmla="*/ 3574138 h 4699744"/>
              <a:gd name="connsiteX236" fmla="*/ 1537958 w 3452384"/>
              <a:gd name="connsiteY236" fmla="*/ 3469196 h 4699744"/>
              <a:gd name="connsiteX237" fmla="*/ 1458610 w 3452384"/>
              <a:gd name="connsiteY237" fmla="*/ 3185080 h 4699744"/>
              <a:gd name="connsiteX238" fmla="*/ 1509802 w 3452384"/>
              <a:gd name="connsiteY238" fmla="*/ 3167160 h 4699744"/>
              <a:gd name="connsiteX239" fmla="*/ 1584029 w 3452384"/>
              <a:gd name="connsiteY239" fmla="*/ 3123647 h 4699744"/>
              <a:gd name="connsiteX240" fmla="*/ 1724806 w 3452384"/>
              <a:gd name="connsiteY240" fmla="*/ 2739705 h 4699744"/>
              <a:gd name="connsiteX241" fmla="*/ 1814391 w 3452384"/>
              <a:gd name="connsiteY241" fmla="*/ 2058847 h 4699744"/>
              <a:gd name="connsiteX242" fmla="*/ 1494442 w 3452384"/>
              <a:gd name="connsiteY242" fmla="*/ 2706424 h 4699744"/>
              <a:gd name="connsiteX243" fmla="*/ 1473965 w 3452384"/>
              <a:gd name="connsiteY243" fmla="*/ 2778093 h 4699744"/>
              <a:gd name="connsiteX244" fmla="*/ 1404857 w 3452384"/>
              <a:gd name="connsiteY244" fmla="*/ 2726901 h 4699744"/>
              <a:gd name="connsiteX245" fmla="*/ 1317831 w 3452384"/>
              <a:gd name="connsiteY245" fmla="*/ 2563085 h 4699744"/>
              <a:gd name="connsiteX246" fmla="*/ 1305032 w 3452384"/>
              <a:gd name="connsiteY246" fmla="*/ 3146675 h 4699744"/>
              <a:gd name="connsiteX247" fmla="*/ 1100265 w 3452384"/>
              <a:gd name="connsiteY247" fmla="*/ 3046850 h 4699744"/>
              <a:gd name="connsiteX248" fmla="*/ 1369023 w 3452384"/>
              <a:gd name="connsiteY248" fmla="*/ 3443588 h 4699744"/>
              <a:gd name="connsiteX249" fmla="*/ 2216251 w 3452384"/>
              <a:gd name="connsiteY249" fmla="*/ 3502459 h 4699744"/>
              <a:gd name="connsiteX250" fmla="*/ 2502924 w 3452384"/>
              <a:gd name="connsiteY250" fmla="*/ 3077564 h 4699744"/>
              <a:gd name="connsiteX251" fmla="*/ 2262322 w 3452384"/>
              <a:gd name="connsiteY251" fmla="*/ 3144113 h 4699744"/>
              <a:gd name="connsiteX252" fmla="*/ 2216251 w 3452384"/>
              <a:gd name="connsiteY252" fmla="*/ 2540050 h 4699744"/>
              <a:gd name="connsiteX253" fmla="*/ 2152260 w 3452384"/>
              <a:gd name="connsiteY253" fmla="*/ 2778093 h 4699744"/>
              <a:gd name="connsiteX254" fmla="*/ 2098510 w 3452384"/>
              <a:gd name="connsiteY254" fmla="*/ 2865119 h 4699744"/>
              <a:gd name="connsiteX255" fmla="*/ 2049877 w 3452384"/>
              <a:gd name="connsiteY255" fmla="*/ 2785771 h 4699744"/>
              <a:gd name="connsiteX256" fmla="*/ 1814391 w 3452384"/>
              <a:gd name="connsiteY256" fmla="*/ 2058847 h 4699744"/>
              <a:gd name="connsiteX257" fmla="*/ 255603 w 3452384"/>
              <a:gd name="connsiteY257" fmla="*/ 2007659 h 4699744"/>
              <a:gd name="connsiteX258" fmla="*/ 301678 w 3452384"/>
              <a:gd name="connsiteY258" fmla="*/ 2066530 h 4699744"/>
              <a:gd name="connsiteX259" fmla="*/ 373344 w 3452384"/>
              <a:gd name="connsiteY259" fmla="*/ 2424874 h 4699744"/>
              <a:gd name="connsiteX260" fmla="*/ 350308 w 3452384"/>
              <a:gd name="connsiteY260" fmla="*/ 2524699 h 4699744"/>
              <a:gd name="connsiteX261" fmla="*/ 276080 w 3452384"/>
              <a:gd name="connsiteY261" fmla="*/ 2453030 h 4699744"/>
              <a:gd name="connsiteX262" fmla="*/ 204411 w 3452384"/>
              <a:gd name="connsiteY262" fmla="*/ 2066530 h 4699744"/>
              <a:gd name="connsiteX263" fmla="*/ 255603 w 3452384"/>
              <a:gd name="connsiteY263" fmla="*/ 2007659 h 4699744"/>
              <a:gd name="connsiteX264" fmla="*/ 2882711 w 3452384"/>
              <a:gd name="connsiteY264" fmla="*/ 995339 h 4699744"/>
              <a:gd name="connsiteX265" fmla="*/ 2935505 w 3452384"/>
              <a:gd name="connsiteY265" fmla="*/ 1040131 h 4699744"/>
              <a:gd name="connsiteX266" fmla="*/ 2902228 w 3452384"/>
              <a:gd name="connsiteY266" fmla="*/ 1618604 h 4699744"/>
              <a:gd name="connsiteX267" fmla="*/ 2812643 w 3452384"/>
              <a:gd name="connsiteY267" fmla="*/ 1395916 h 4699744"/>
              <a:gd name="connsiteX268" fmla="*/ 2835679 w 3452384"/>
              <a:gd name="connsiteY268" fmla="*/ 1042693 h 4699744"/>
              <a:gd name="connsiteX269" fmla="*/ 2882711 w 3452384"/>
              <a:gd name="connsiteY269" fmla="*/ 995339 h 4699744"/>
              <a:gd name="connsiteX270" fmla="*/ 936457 w 3452384"/>
              <a:gd name="connsiteY270" fmla="*/ 259450 h 4699744"/>
              <a:gd name="connsiteX271" fmla="*/ 962051 w 3452384"/>
              <a:gd name="connsiteY271" fmla="*/ 773932 h 4699744"/>
              <a:gd name="connsiteX272" fmla="*/ 862224 w 3452384"/>
              <a:gd name="connsiteY272" fmla="*/ 773932 h 4699744"/>
              <a:gd name="connsiteX273" fmla="*/ 936457 w 3452384"/>
              <a:gd name="connsiteY273" fmla="*/ 259450 h 4699744"/>
              <a:gd name="connsiteX274" fmla="*/ 1747851 w 3452384"/>
              <a:gd name="connsiteY274" fmla="*/ 292 h 4699744"/>
              <a:gd name="connsiteX275" fmla="*/ 1760647 w 3452384"/>
              <a:gd name="connsiteY275" fmla="*/ 39326 h 4699744"/>
              <a:gd name="connsiteX276" fmla="*/ 1993570 w 3452384"/>
              <a:gd name="connsiteY276" fmla="*/ 835362 h 4699744"/>
              <a:gd name="connsiteX277" fmla="*/ 2131792 w 3452384"/>
              <a:gd name="connsiteY277" fmla="*/ 1081084 h 4699744"/>
              <a:gd name="connsiteX278" fmla="*/ 2126672 w 3452384"/>
              <a:gd name="connsiteY278" fmla="*/ 1162990 h 4699744"/>
              <a:gd name="connsiteX279" fmla="*/ 2223935 w 3452384"/>
              <a:gd name="connsiteY279" fmla="*/ 1598122 h 4699744"/>
              <a:gd name="connsiteX280" fmla="*/ 2344238 w 3452384"/>
              <a:gd name="connsiteY280" fmla="*/ 1111798 h 4699744"/>
              <a:gd name="connsiteX281" fmla="*/ 2326318 w 3452384"/>
              <a:gd name="connsiteY281" fmla="*/ 1011973 h 4699744"/>
              <a:gd name="connsiteX282" fmla="*/ 2341679 w 3452384"/>
              <a:gd name="connsiteY282" fmla="*/ 947982 h 4699744"/>
              <a:gd name="connsiteX283" fmla="*/ 2400550 w 3452384"/>
              <a:gd name="connsiteY283" fmla="*/ 988937 h 4699744"/>
              <a:gd name="connsiteX284" fmla="*/ 2774250 w 3452384"/>
              <a:gd name="connsiteY284" fmla="*/ 1925750 h 4699744"/>
              <a:gd name="connsiteX285" fmla="*/ 2697460 w 3452384"/>
              <a:gd name="connsiteY285" fmla="*/ 2368560 h 4699744"/>
              <a:gd name="connsiteX286" fmla="*/ 2858718 w 3452384"/>
              <a:gd name="connsiteY286" fmla="*/ 2212427 h 4699744"/>
              <a:gd name="connsiteX287" fmla="*/ 2899669 w 3452384"/>
              <a:gd name="connsiteY287" fmla="*/ 2166351 h 4699744"/>
              <a:gd name="connsiteX288" fmla="*/ 2940624 w 3452384"/>
              <a:gd name="connsiteY288" fmla="*/ 2220105 h 4699744"/>
              <a:gd name="connsiteX289" fmla="*/ 2950864 w 3452384"/>
              <a:gd name="connsiteY289" fmla="*/ 2801134 h 4699744"/>
              <a:gd name="connsiteX290" fmla="*/ 2682103 w 3452384"/>
              <a:gd name="connsiteY290" fmla="*/ 3394961 h 4699744"/>
              <a:gd name="connsiteX291" fmla="*/ 2659067 w 3452384"/>
              <a:gd name="connsiteY291" fmla="*/ 3448711 h 4699744"/>
              <a:gd name="connsiteX292" fmla="*/ 2927825 w 3452384"/>
              <a:gd name="connsiteY292" fmla="*/ 3405198 h 4699744"/>
              <a:gd name="connsiteX293" fmla="*/ 3250337 w 3452384"/>
              <a:gd name="connsiteY293" fmla="*/ 3656040 h 4699744"/>
              <a:gd name="connsiteX294" fmla="*/ 3288730 w 3452384"/>
              <a:gd name="connsiteY294" fmla="*/ 3727710 h 4699744"/>
              <a:gd name="connsiteX295" fmla="*/ 3268252 w 3452384"/>
              <a:gd name="connsiteY295" fmla="*/ 4329216 h 4699744"/>
              <a:gd name="connsiteX296" fmla="*/ 3165869 w 3452384"/>
              <a:gd name="connsiteY296" fmla="*/ 4372729 h 4699744"/>
              <a:gd name="connsiteX297" fmla="*/ 2856156 w 3452384"/>
              <a:gd name="connsiteY297" fmla="*/ 4539103 h 4699744"/>
              <a:gd name="connsiteX298" fmla="*/ 2280247 w 3452384"/>
              <a:gd name="connsiteY298" fmla="*/ 4490470 h 4699744"/>
              <a:gd name="connsiteX299" fmla="*/ 1901427 w 3452384"/>
              <a:gd name="connsiteY299" fmla="*/ 4039980 h 4699744"/>
              <a:gd name="connsiteX300" fmla="*/ 1914226 w 3452384"/>
              <a:gd name="connsiteY300" fmla="*/ 4267783 h 4699744"/>
              <a:gd name="connsiteX301" fmla="*/ 1896307 w 3452384"/>
              <a:gd name="connsiteY301" fmla="*/ 4490470 h 4699744"/>
              <a:gd name="connsiteX302" fmla="*/ 1473973 w 3452384"/>
              <a:gd name="connsiteY302" fmla="*/ 4695237 h 4699744"/>
              <a:gd name="connsiteX303" fmla="*/ 1305041 w 3452384"/>
              <a:gd name="connsiteY303" fmla="*/ 4659402 h 4699744"/>
              <a:gd name="connsiteX304" fmla="*/ 1138666 w 3452384"/>
              <a:gd name="connsiteY304" fmla="*/ 4272904 h 4699744"/>
              <a:gd name="connsiteX305" fmla="*/ 1394625 w 3452384"/>
              <a:gd name="connsiteY305" fmla="*/ 3891522 h 4699744"/>
              <a:gd name="connsiteX306" fmla="*/ 1443255 w 3452384"/>
              <a:gd name="connsiteY306" fmla="*/ 3796817 h 4699744"/>
              <a:gd name="connsiteX307" fmla="*/ 1315278 w 3452384"/>
              <a:gd name="connsiteY307" fmla="*/ 3899200 h 4699744"/>
              <a:gd name="connsiteX308" fmla="*/ 631861 w 3452384"/>
              <a:gd name="connsiteY308" fmla="*/ 4431599 h 4699744"/>
              <a:gd name="connsiteX309" fmla="*/ 391263 w 3452384"/>
              <a:gd name="connsiteY309" fmla="*/ 4454635 h 4699744"/>
              <a:gd name="connsiteX310" fmla="*/ 255603 w 3452384"/>
              <a:gd name="connsiteY310" fmla="*/ 4413684 h 4699744"/>
              <a:gd name="connsiteX311" fmla="*/ 63631 w 3452384"/>
              <a:gd name="connsiteY311" fmla="*/ 4109088 h 4699744"/>
              <a:gd name="connsiteX312" fmla="*/ 32917 w 3452384"/>
              <a:gd name="connsiteY312" fmla="*/ 3858249 h 4699744"/>
              <a:gd name="connsiteX313" fmla="*/ 314473 w 3452384"/>
              <a:gd name="connsiteY313" fmla="*/ 3394961 h 4699744"/>
              <a:gd name="connsiteX314" fmla="*/ 729128 w 3452384"/>
              <a:gd name="connsiteY314" fmla="*/ 3430796 h 4699744"/>
              <a:gd name="connsiteX315" fmla="*/ 570432 w 3452384"/>
              <a:gd name="connsiteY315" fmla="*/ 3307935 h 4699744"/>
              <a:gd name="connsiteX316" fmla="*/ 547397 w 3452384"/>
              <a:gd name="connsiteY316" fmla="*/ 3266980 h 4699744"/>
              <a:gd name="connsiteX317" fmla="*/ 598589 w 3452384"/>
              <a:gd name="connsiteY317" fmla="*/ 3251623 h 4699744"/>
              <a:gd name="connsiteX318" fmla="*/ 757284 w 3452384"/>
              <a:gd name="connsiteY318" fmla="*/ 3318172 h 4699744"/>
              <a:gd name="connsiteX319" fmla="*/ 555075 w 3452384"/>
              <a:gd name="connsiteY319" fmla="*/ 2962388 h 4699744"/>
              <a:gd name="connsiteX320" fmla="*/ 516682 w 3452384"/>
              <a:gd name="connsiteY320" fmla="*/ 2581010 h 4699744"/>
              <a:gd name="connsiteX321" fmla="*/ 519241 w 3452384"/>
              <a:gd name="connsiteY321" fmla="*/ 2081887 h 4699744"/>
              <a:gd name="connsiteX322" fmla="*/ 544838 w 3452384"/>
              <a:gd name="connsiteY322" fmla="*/ 1987182 h 4699744"/>
              <a:gd name="connsiteX323" fmla="*/ 726570 w 3452384"/>
              <a:gd name="connsiteY323" fmla="*/ 2202186 h 4699744"/>
              <a:gd name="connsiteX324" fmla="*/ 813596 w 3452384"/>
              <a:gd name="connsiteY324" fmla="*/ 2230342 h 4699744"/>
              <a:gd name="connsiteX325" fmla="*/ 793119 w 3452384"/>
              <a:gd name="connsiteY325" fmla="*/ 2150994 h 4699744"/>
              <a:gd name="connsiteX326" fmla="*/ 811034 w 3452384"/>
              <a:gd name="connsiteY326" fmla="*/ 1516216 h 4699744"/>
              <a:gd name="connsiteX327" fmla="*/ 1066993 w 3452384"/>
              <a:gd name="connsiteY327" fmla="*/ 1045249 h 4699744"/>
              <a:gd name="connsiteX328" fmla="*/ 1105390 w 3452384"/>
              <a:gd name="connsiteY328" fmla="*/ 1006856 h 4699744"/>
              <a:gd name="connsiteX329" fmla="*/ 1141225 w 3452384"/>
              <a:gd name="connsiteY329" fmla="*/ 1073405 h 4699744"/>
              <a:gd name="connsiteX330" fmla="*/ 1479094 w 3452384"/>
              <a:gd name="connsiteY330" fmla="*/ 1626278 h 4699744"/>
              <a:gd name="connsiteX331" fmla="*/ 1453496 w 3452384"/>
              <a:gd name="connsiteY331" fmla="*/ 886554 h 4699744"/>
              <a:gd name="connsiteX332" fmla="*/ 1540522 w 3452384"/>
              <a:gd name="connsiteY332" fmla="*/ 172427 h 4699744"/>
              <a:gd name="connsiteX333" fmla="*/ 1704338 w 3452384"/>
              <a:gd name="connsiteY333" fmla="*/ 18848 h 4699744"/>
              <a:gd name="connsiteX334" fmla="*/ 1747851 w 3452384"/>
              <a:gd name="connsiteY334" fmla="*/ 292 h 4699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</a:cxnLst>
            <a:rect l="l" t="t" r="r" b="b"/>
            <a:pathLst>
              <a:path w="3452384" h="4699744">
                <a:moveTo>
                  <a:pt x="1531884" y="4432879"/>
                </a:moveTo>
                <a:cubicBezTo>
                  <a:pt x="1510447" y="4432239"/>
                  <a:pt x="1488051" y="4436718"/>
                  <a:pt x="1466295" y="4439278"/>
                </a:cubicBezTo>
                <a:cubicBezTo>
                  <a:pt x="1433018" y="4444398"/>
                  <a:pt x="1404862" y="4459755"/>
                  <a:pt x="1399742" y="4493028"/>
                </a:cubicBezTo>
                <a:cubicBezTo>
                  <a:pt x="1392063" y="4533983"/>
                  <a:pt x="1415103" y="4562139"/>
                  <a:pt x="1461174" y="4577496"/>
                </a:cubicBezTo>
                <a:cubicBezTo>
                  <a:pt x="1461174" y="4551898"/>
                  <a:pt x="1456054" y="4531424"/>
                  <a:pt x="1458616" y="4508385"/>
                </a:cubicBezTo>
                <a:cubicBezTo>
                  <a:pt x="1461174" y="4482791"/>
                  <a:pt x="1476532" y="4462314"/>
                  <a:pt x="1504688" y="4462314"/>
                </a:cubicBezTo>
                <a:cubicBezTo>
                  <a:pt x="1553321" y="4464876"/>
                  <a:pt x="1522607" y="4495590"/>
                  <a:pt x="1520045" y="4513505"/>
                </a:cubicBezTo>
                <a:cubicBezTo>
                  <a:pt x="1517487" y="4531424"/>
                  <a:pt x="1527723" y="4544220"/>
                  <a:pt x="1545643" y="4549340"/>
                </a:cubicBezTo>
                <a:cubicBezTo>
                  <a:pt x="1566116" y="4554460"/>
                  <a:pt x="1586594" y="4544220"/>
                  <a:pt x="1594272" y="4523746"/>
                </a:cubicBezTo>
                <a:cubicBezTo>
                  <a:pt x="1601951" y="4500706"/>
                  <a:pt x="1609629" y="4475112"/>
                  <a:pt x="1591714" y="4457193"/>
                </a:cubicBezTo>
                <a:cubicBezTo>
                  <a:pt x="1573797" y="4439278"/>
                  <a:pt x="1553320" y="4433519"/>
                  <a:pt x="1531884" y="4432879"/>
                </a:cubicBezTo>
                <a:close/>
                <a:moveTo>
                  <a:pt x="1791365" y="4411122"/>
                </a:moveTo>
                <a:cubicBezTo>
                  <a:pt x="1806722" y="4498148"/>
                  <a:pt x="1773446" y="4567259"/>
                  <a:pt x="1719692" y="4631250"/>
                </a:cubicBezTo>
                <a:cubicBezTo>
                  <a:pt x="1839994" y="4562139"/>
                  <a:pt x="1860472" y="4500706"/>
                  <a:pt x="1791365" y="4411122"/>
                </a:cubicBezTo>
                <a:close/>
                <a:moveTo>
                  <a:pt x="1609031" y="4351571"/>
                </a:moveTo>
                <a:cubicBezTo>
                  <a:pt x="1592354" y="4349531"/>
                  <a:pt x="1573156" y="4350331"/>
                  <a:pt x="1550759" y="4354810"/>
                </a:cubicBezTo>
                <a:cubicBezTo>
                  <a:pt x="1645464" y="4395765"/>
                  <a:pt x="1696660" y="4449515"/>
                  <a:pt x="1678741" y="4554460"/>
                </a:cubicBezTo>
                <a:cubicBezTo>
                  <a:pt x="1732491" y="4505827"/>
                  <a:pt x="1735053" y="4462314"/>
                  <a:pt x="1709455" y="4423921"/>
                </a:cubicBezTo>
                <a:cubicBezTo>
                  <a:pt x="1686419" y="4389364"/>
                  <a:pt x="1659064" y="4357690"/>
                  <a:pt x="1609031" y="4351571"/>
                </a:cubicBezTo>
                <a:close/>
                <a:moveTo>
                  <a:pt x="2690698" y="4265786"/>
                </a:moveTo>
                <a:cubicBezTo>
                  <a:pt x="2730412" y="4260747"/>
                  <a:pt x="2764006" y="4283783"/>
                  <a:pt x="2794719" y="4324096"/>
                </a:cubicBezTo>
                <a:cubicBezTo>
                  <a:pt x="2797281" y="4329217"/>
                  <a:pt x="2802402" y="4334337"/>
                  <a:pt x="2807518" y="4342016"/>
                </a:cubicBezTo>
                <a:cubicBezTo>
                  <a:pt x="2804960" y="4347132"/>
                  <a:pt x="2802402" y="4359931"/>
                  <a:pt x="2802402" y="4359931"/>
                </a:cubicBezTo>
                <a:cubicBezTo>
                  <a:pt x="2743527" y="4352253"/>
                  <a:pt x="2687218" y="4306180"/>
                  <a:pt x="2623227" y="4347132"/>
                </a:cubicBezTo>
                <a:cubicBezTo>
                  <a:pt x="2623227" y="4331775"/>
                  <a:pt x="2623227" y="4313859"/>
                  <a:pt x="2623227" y="4298502"/>
                </a:cubicBezTo>
                <a:cubicBezTo>
                  <a:pt x="2630906" y="4290819"/>
                  <a:pt x="2641143" y="4285703"/>
                  <a:pt x="2648825" y="4280582"/>
                </a:cubicBezTo>
                <a:cubicBezTo>
                  <a:pt x="2663543" y="4272264"/>
                  <a:pt x="2677461" y="4267465"/>
                  <a:pt x="2690698" y="4265786"/>
                </a:cubicBezTo>
                <a:close/>
                <a:moveTo>
                  <a:pt x="2730417" y="4238990"/>
                </a:moveTo>
                <a:cubicBezTo>
                  <a:pt x="2690423" y="4232591"/>
                  <a:pt x="2643710" y="4244750"/>
                  <a:pt x="2597638" y="4254988"/>
                </a:cubicBezTo>
                <a:cubicBezTo>
                  <a:pt x="2533648" y="4275462"/>
                  <a:pt x="2518291" y="4329216"/>
                  <a:pt x="2497813" y="4385524"/>
                </a:cubicBezTo>
                <a:cubicBezTo>
                  <a:pt x="2536206" y="4382966"/>
                  <a:pt x="2543885" y="4334332"/>
                  <a:pt x="2582281" y="4344573"/>
                </a:cubicBezTo>
                <a:cubicBezTo>
                  <a:pt x="2600197" y="4477671"/>
                  <a:pt x="2600197" y="4475112"/>
                  <a:pt x="2751214" y="4457193"/>
                </a:cubicBezTo>
                <a:cubicBezTo>
                  <a:pt x="2833120" y="4449515"/>
                  <a:pt x="2845919" y="4406001"/>
                  <a:pt x="2822883" y="4334332"/>
                </a:cubicBezTo>
                <a:lnTo>
                  <a:pt x="2818485" y="4323677"/>
                </a:lnTo>
                <a:lnTo>
                  <a:pt x="2812639" y="4323677"/>
                </a:lnTo>
                <a:lnTo>
                  <a:pt x="2804959" y="4323677"/>
                </a:lnTo>
                <a:cubicBezTo>
                  <a:pt x="2802400" y="4322332"/>
                  <a:pt x="2797279" y="4320315"/>
                  <a:pt x="2792158" y="4318970"/>
                </a:cubicBezTo>
                <a:cubicBezTo>
                  <a:pt x="2794717" y="4318970"/>
                  <a:pt x="2797279" y="4319642"/>
                  <a:pt x="2799838" y="4318970"/>
                </a:cubicBezTo>
                <a:lnTo>
                  <a:pt x="2818292" y="4323212"/>
                </a:lnTo>
                <a:lnTo>
                  <a:pt x="2805961" y="4293339"/>
                </a:lnTo>
                <a:cubicBezTo>
                  <a:pt x="2786629" y="4259026"/>
                  <a:pt x="2760413" y="4243789"/>
                  <a:pt x="2730417" y="4238990"/>
                </a:cubicBezTo>
                <a:close/>
                <a:moveTo>
                  <a:pt x="2996936" y="4134685"/>
                </a:moveTo>
                <a:cubicBezTo>
                  <a:pt x="2961101" y="4206355"/>
                  <a:pt x="2979017" y="4257546"/>
                  <a:pt x="3025088" y="4298501"/>
                </a:cubicBezTo>
                <a:cubicBezTo>
                  <a:pt x="3068605" y="4336894"/>
                  <a:pt x="3117235" y="4347131"/>
                  <a:pt x="3181226" y="4301060"/>
                </a:cubicBezTo>
                <a:cubicBezTo>
                  <a:pt x="3078842" y="4290819"/>
                  <a:pt x="3037887" y="4216592"/>
                  <a:pt x="2996936" y="4134685"/>
                </a:cubicBezTo>
                <a:close/>
                <a:moveTo>
                  <a:pt x="839196" y="3909440"/>
                </a:moveTo>
                <a:cubicBezTo>
                  <a:pt x="862232" y="3917119"/>
                  <a:pt x="905745" y="3919677"/>
                  <a:pt x="892946" y="3942717"/>
                </a:cubicBezTo>
                <a:cubicBezTo>
                  <a:pt x="862232" y="4001587"/>
                  <a:pt x="795682" y="4006704"/>
                  <a:pt x="739369" y="4022061"/>
                </a:cubicBezTo>
                <a:cubicBezTo>
                  <a:pt x="721450" y="4024623"/>
                  <a:pt x="695856" y="4022061"/>
                  <a:pt x="700972" y="4004146"/>
                </a:cubicBezTo>
                <a:cubicBezTo>
                  <a:pt x="721450" y="3937596"/>
                  <a:pt x="795682" y="3942717"/>
                  <a:pt x="839196" y="3909440"/>
                </a:cubicBezTo>
                <a:close/>
                <a:moveTo>
                  <a:pt x="2797838" y="3889245"/>
                </a:moveTo>
                <a:cubicBezTo>
                  <a:pt x="2838872" y="3883367"/>
                  <a:pt x="2879185" y="3897283"/>
                  <a:pt x="2925258" y="3929917"/>
                </a:cubicBezTo>
                <a:cubicBezTo>
                  <a:pt x="2904781" y="3942715"/>
                  <a:pt x="2899661" y="3950393"/>
                  <a:pt x="2894541" y="3950393"/>
                </a:cubicBezTo>
                <a:cubicBezTo>
                  <a:pt x="2843350" y="3950393"/>
                  <a:pt x="2792159" y="3965749"/>
                  <a:pt x="2751208" y="3927358"/>
                </a:cubicBezTo>
                <a:cubicBezTo>
                  <a:pt x="2748646" y="3922238"/>
                  <a:pt x="2751208" y="3904320"/>
                  <a:pt x="2756324" y="3901762"/>
                </a:cubicBezTo>
                <a:cubicBezTo>
                  <a:pt x="2770402" y="3895364"/>
                  <a:pt x="2784160" y="3891205"/>
                  <a:pt x="2797838" y="3889245"/>
                </a:cubicBezTo>
                <a:close/>
                <a:moveTo>
                  <a:pt x="1545961" y="3823695"/>
                </a:moveTo>
                <a:cubicBezTo>
                  <a:pt x="1540522" y="3826895"/>
                  <a:pt x="1536683" y="3832654"/>
                  <a:pt x="1532844" y="3837772"/>
                </a:cubicBezTo>
                <a:cubicBezTo>
                  <a:pt x="1420223" y="4001588"/>
                  <a:pt x="1302479" y="4162841"/>
                  <a:pt x="1200095" y="4336894"/>
                </a:cubicBezTo>
                <a:cubicBezTo>
                  <a:pt x="1143783" y="4431599"/>
                  <a:pt x="1169381" y="4505827"/>
                  <a:pt x="1258965" y="4595411"/>
                </a:cubicBezTo>
                <a:cubicBezTo>
                  <a:pt x="1235930" y="4508385"/>
                  <a:pt x="1228251" y="4444398"/>
                  <a:pt x="1287122" y="4395765"/>
                </a:cubicBezTo>
                <a:cubicBezTo>
                  <a:pt x="1351112" y="4357372"/>
                  <a:pt x="1417661" y="4321537"/>
                  <a:pt x="1486772" y="4283140"/>
                </a:cubicBezTo>
                <a:cubicBezTo>
                  <a:pt x="1412541" y="4275462"/>
                  <a:pt x="1366469" y="4313859"/>
                  <a:pt x="1317836" y="4342011"/>
                </a:cubicBezTo>
                <a:cubicBezTo>
                  <a:pt x="1284559" y="4362492"/>
                  <a:pt x="1256407" y="4377845"/>
                  <a:pt x="1246167" y="4321537"/>
                </a:cubicBezTo>
                <a:cubicBezTo>
                  <a:pt x="1307599" y="4257546"/>
                  <a:pt x="1386947" y="4226832"/>
                  <a:pt x="1471415" y="4211475"/>
                </a:cubicBezTo>
                <a:cubicBezTo>
                  <a:pt x="1502126" y="4203796"/>
                  <a:pt x="1543081" y="4208913"/>
                  <a:pt x="1555879" y="4167958"/>
                </a:cubicBezTo>
                <a:cubicBezTo>
                  <a:pt x="1591714" y="4068136"/>
                  <a:pt x="1635227" y="3968311"/>
                  <a:pt x="1637789" y="3835213"/>
                </a:cubicBezTo>
                <a:cubicBezTo>
                  <a:pt x="1558438" y="3945275"/>
                  <a:pt x="1494451" y="4039980"/>
                  <a:pt x="1427898" y="4132127"/>
                </a:cubicBezTo>
                <a:cubicBezTo>
                  <a:pt x="1427898" y="4004146"/>
                  <a:pt x="1527723" y="3929918"/>
                  <a:pt x="1568678" y="3824973"/>
                </a:cubicBezTo>
                <a:cubicBezTo>
                  <a:pt x="1558439" y="3819855"/>
                  <a:pt x="1551400" y="3820495"/>
                  <a:pt x="1545961" y="3823695"/>
                </a:cubicBezTo>
                <a:close/>
                <a:moveTo>
                  <a:pt x="1793923" y="3812178"/>
                </a:moveTo>
                <a:cubicBezTo>
                  <a:pt x="1779845" y="3854410"/>
                  <a:pt x="1774086" y="3891524"/>
                  <a:pt x="1772486" y="3925758"/>
                </a:cubicBezTo>
                <a:lnTo>
                  <a:pt x="1776004" y="4022061"/>
                </a:lnTo>
                <a:lnTo>
                  <a:pt x="1795839" y="4033257"/>
                </a:lnTo>
                <a:cubicBezTo>
                  <a:pt x="1800319" y="4038057"/>
                  <a:pt x="1802878" y="4043817"/>
                  <a:pt x="1804157" y="4050218"/>
                </a:cubicBezTo>
                <a:lnTo>
                  <a:pt x="1776003" y="4022064"/>
                </a:lnTo>
                <a:lnTo>
                  <a:pt x="1762887" y="4067255"/>
                </a:lnTo>
                <a:cubicBezTo>
                  <a:pt x="1759048" y="4115009"/>
                  <a:pt x="1775366" y="4169242"/>
                  <a:pt x="1742731" y="4219154"/>
                </a:cubicBezTo>
                <a:cubicBezTo>
                  <a:pt x="1694098" y="4121886"/>
                  <a:pt x="1732491" y="4022061"/>
                  <a:pt x="1696660" y="3906879"/>
                </a:cubicBezTo>
                <a:cubicBezTo>
                  <a:pt x="1673620" y="4011824"/>
                  <a:pt x="1650584" y="4091172"/>
                  <a:pt x="1640348" y="4170520"/>
                </a:cubicBezTo>
                <a:cubicBezTo>
                  <a:pt x="1632669" y="4231949"/>
                  <a:pt x="1694098" y="4249868"/>
                  <a:pt x="1735053" y="4257546"/>
                </a:cubicBezTo>
                <a:cubicBezTo>
                  <a:pt x="1786244" y="4267783"/>
                  <a:pt x="1778566" y="4219154"/>
                  <a:pt x="1781124" y="4185877"/>
                </a:cubicBezTo>
                <a:cubicBezTo>
                  <a:pt x="1786244" y="4139806"/>
                  <a:pt x="1763209" y="4088614"/>
                  <a:pt x="1806722" y="4050217"/>
                </a:cubicBezTo>
                <a:cubicBezTo>
                  <a:pt x="1839994" y="3975990"/>
                  <a:pt x="1822079" y="3904321"/>
                  <a:pt x="1793923" y="3812178"/>
                </a:cubicBezTo>
                <a:close/>
                <a:moveTo>
                  <a:pt x="2005889" y="3810416"/>
                </a:moveTo>
                <a:cubicBezTo>
                  <a:pt x="2000610" y="3811216"/>
                  <a:pt x="1994852" y="3814096"/>
                  <a:pt x="1988453" y="3819856"/>
                </a:cubicBezTo>
                <a:cubicBezTo>
                  <a:pt x="1967976" y="3837772"/>
                  <a:pt x="1988453" y="3858249"/>
                  <a:pt x="1998690" y="3873606"/>
                </a:cubicBezTo>
                <a:cubicBezTo>
                  <a:pt x="2016609" y="3901762"/>
                  <a:pt x="2037083" y="3929918"/>
                  <a:pt x="2057561" y="3955512"/>
                </a:cubicBezTo>
                <a:cubicBezTo>
                  <a:pt x="2116431" y="4029744"/>
                  <a:pt x="2175305" y="4101409"/>
                  <a:pt x="2244412" y="4190997"/>
                </a:cubicBezTo>
                <a:cubicBezTo>
                  <a:pt x="2157386" y="4162841"/>
                  <a:pt x="2111314" y="4119328"/>
                  <a:pt x="2065239" y="4073253"/>
                </a:cubicBezTo>
                <a:cubicBezTo>
                  <a:pt x="2014047" y="4014383"/>
                  <a:pt x="1965418" y="3958071"/>
                  <a:pt x="1916784" y="3899200"/>
                </a:cubicBezTo>
                <a:cubicBezTo>
                  <a:pt x="1909106" y="3904321"/>
                  <a:pt x="1901427" y="3911999"/>
                  <a:pt x="1893748" y="3917119"/>
                </a:cubicBezTo>
                <a:cubicBezTo>
                  <a:pt x="1932141" y="3983668"/>
                  <a:pt x="1991012" y="4037422"/>
                  <a:pt x="2047324" y="4091172"/>
                </a:cubicBezTo>
                <a:cubicBezTo>
                  <a:pt x="2170185" y="4234511"/>
                  <a:pt x="2277689" y="4390644"/>
                  <a:pt x="2421023" y="4518626"/>
                </a:cubicBezTo>
                <a:cubicBezTo>
                  <a:pt x="2472215" y="4567259"/>
                  <a:pt x="2531086" y="4577496"/>
                  <a:pt x="2597638" y="4549340"/>
                </a:cubicBezTo>
                <a:cubicBezTo>
                  <a:pt x="2464537" y="4500706"/>
                  <a:pt x="2362153" y="4429041"/>
                  <a:pt x="2318640" y="4285703"/>
                </a:cubicBezTo>
                <a:cubicBezTo>
                  <a:pt x="2367273" y="4290819"/>
                  <a:pt x="2390309" y="4365050"/>
                  <a:pt x="2428702" y="4321537"/>
                </a:cubicBezTo>
                <a:cubicBezTo>
                  <a:pt x="2469657" y="4275462"/>
                  <a:pt x="2410787" y="4247310"/>
                  <a:pt x="2382631" y="4216592"/>
                </a:cubicBezTo>
                <a:cubicBezTo>
                  <a:pt x="2326318" y="4152605"/>
                  <a:pt x="2267448" y="4093730"/>
                  <a:pt x="2211136" y="4029744"/>
                </a:cubicBezTo>
                <a:cubicBezTo>
                  <a:pt x="2154824" y="3968311"/>
                  <a:pt x="2101074" y="3901762"/>
                  <a:pt x="2044762" y="3837772"/>
                </a:cubicBezTo>
                <a:cubicBezTo>
                  <a:pt x="2033244" y="3824335"/>
                  <a:pt x="2021726" y="3808016"/>
                  <a:pt x="2005889" y="3810416"/>
                </a:cubicBezTo>
                <a:close/>
                <a:moveTo>
                  <a:pt x="1133546" y="3778901"/>
                </a:moveTo>
                <a:cubicBezTo>
                  <a:pt x="946694" y="3840330"/>
                  <a:pt x="759843" y="3894084"/>
                  <a:pt x="570432" y="3927360"/>
                </a:cubicBezTo>
                <a:cubicBezTo>
                  <a:pt x="670258" y="4103971"/>
                  <a:pt x="670258" y="4254988"/>
                  <a:pt x="557634" y="4372729"/>
                </a:cubicBezTo>
                <a:cubicBezTo>
                  <a:pt x="542276" y="4321537"/>
                  <a:pt x="560196" y="4278024"/>
                  <a:pt x="565312" y="4234511"/>
                </a:cubicBezTo>
                <a:cubicBezTo>
                  <a:pt x="578111" y="4139806"/>
                  <a:pt x="578111" y="4050217"/>
                  <a:pt x="506442" y="3975990"/>
                </a:cubicBezTo>
                <a:cubicBezTo>
                  <a:pt x="416857" y="3883843"/>
                  <a:pt x="355425" y="3886405"/>
                  <a:pt x="263282" y="3983668"/>
                </a:cubicBezTo>
                <a:cubicBezTo>
                  <a:pt x="255603" y="3991347"/>
                  <a:pt x="245362" y="3999026"/>
                  <a:pt x="237684" y="4001588"/>
                </a:cubicBezTo>
                <a:cubicBezTo>
                  <a:pt x="245362" y="4004146"/>
                  <a:pt x="253041" y="4006704"/>
                  <a:pt x="263282" y="4011824"/>
                </a:cubicBezTo>
                <a:cubicBezTo>
                  <a:pt x="227447" y="4080935"/>
                  <a:pt x="183934" y="4150043"/>
                  <a:pt x="250483" y="4226832"/>
                </a:cubicBezTo>
                <a:cubicBezTo>
                  <a:pt x="270960" y="4247310"/>
                  <a:pt x="278639" y="4288261"/>
                  <a:pt x="319594" y="4272904"/>
                </a:cubicBezTo>
                <a:cubicBezTo>
                  <a:pt x="350308" y="4260105"/>
                  <a:pt x="347746" y="4226832"/>
                  <a:pt x="347746" y="4201234"/>
                </a:cubicBezTo>
                <a:cubicBezTo>
                  <a:pt x="347746" y="4173078"/>
                  <a:pt x="352866" y="4142364"/>
                  <a:pt x="334951" y="4116766"/>
                </a:cubicBezTo>
                <a:cubicBezTo>
                  <a:pt x="288876" y="4127007"/>
                  <a:pt x="304233" y="4180757"/>
                  <a:pt x="265840" y="4193556"/>
                </a:cubicBezTo>
                <a:cubicBezTo>
                  <a:pt x="230005" y="4155163"/>
                  <a:pt x="247925" y="4119328"/>
                  <a:pt x="273519" y="4086052"/>
                </a:cubicBezTo>
                <a:cubicBezTo>
                  <a:pt x="293996" y="4060458"/>
                  <a:pt x="322152" y="4047659"/>
                  <a:pt x="355425" y="4057896"/>
                </a:cubicBezTo>
                <a:cubicBezTo>
                  <a:pt x="393821" y="4070695"/>
                  <a:pt x="404058" y="4106529"/>
                  <a:pt x="406616" y="4139806"/>
                </a:cubicBezTo>
                <a:cubicBezTo>
                  <a:pt x="411737" y="4185877"/>
                  <a:pt x="411737" y="4231949"/>
                  <a:pt x="414295" y="4290819"/>
                </a:cubicBezTo>
                <a:cubicBezTo>
                  <a:pt x="478286" y="4229390"/>
                  <a:pt x="460370" y="4173078"/>
                  <a:pt x="437335" y="4116766"/>
                </a:cubicBezTo>
                <a:cubicBezTo>
                  <a:pt x="416857" y="4065574"/>
                  <a:pt x="388701" y="4016945"/>
                  <a:pt x="355425" y="3950392"/>
                </a:cubicBezTo>
                <a:cubicBezTo>
                  <a:pt x="475727" y="4027182"/>
                  <a:pt x="542276" y="4147484"/>
                  <a:pt x="521799" y="4239627"/>
                </a:cubicBezTo>
                <a:cubicBezTo>
                  <a:pt x="506442" y="4308738"/>
                  <a:pt x="470607" y="4357372"/>
                  <a:pt x="391263" y="4357372"/>
                </a:cubicBezTo>
                <a:cubicBezTo>
                  <a:pt x="452692" y="4431599"/>
                  <a:pt x="521799" y="4431599"/>
                  <a:pt x="596030" y="4380407"/>
                </a:cubicBezTo>
                <a:cubicBezTo>
                  <a:pt x="764963" y="4262667"/>
                  <a:pt x="939016" y="4147484"/>
                  <a:pt x="1095153" y="4011824"/>
                </a:cubicBezTo>
                <a:cubicBezTo>
                  <a:pt x="1120747" y="3988789"/>
                  <a:pt x="1151462" y="3970869"/>
                  <a:pt x="1166819" y="3917119"/>
                </a:cubicBezTo>
                <a:cubicBezTo>
                  <a:pt x="1038841" y="3999026"/>
                  <a:pt x="928779" y="4070695"/>
                  <a:pt x="816155" y="4142364"/>
                </a:cubicBezTo>
                <a:cubicBezTo>
                  <a:pt x="790557" y="4157721"/>
                  <a:pt x="757284" y="4193556"/>
                  <a:pt x="736807" y="4162841"/>
                </a:cubicBezTo>
                <a:cubicBezTo>
                  <a:pt x="708651" y="4124445"/>
                  <a:pt x="762405" y="4114208"/>
                  <a:pt x="782878" y="4091172"/>
                </a:cubicBezTo>
                <a:cubicBezTo>
                  <a:pt x="887824" y="3978552"/>
                  <a:pt x="1095153" y="3975990"/>
                  <a:pt x="1133546" y="3778901"/>
                </a:cubicBezTo>
                <a:close/>
                <a:moveTo>
                  <a:pt x="2194499" y="3772502"/>
                </a:moveTo>
                <a:cubicBezTo>
                  <a:pt x="2172103" y="3772502"/>
                  <a:pt x="2150987" y="3781459"/>
                  <a:pt x="2134350" y="3796817"/>
                </a:cubicBezTo>
                <a:cubicBezTo>
                  <a:pt x="2101074" y="3827535"/>
                  <a:pt x="2149707" y="3853129"/>
                  <a:pt x="2170185" y="3876165"/>
                </a:cubicBezTo>
                <a:cubicBezTo>
                  <a:pt x="2257211" y="3975990"/>
                  <a:pt x="2346796" y="4073253"/>
                  <a:pt x="2433822" y="4173078"/>
                </a:cubicBezTo>
                <a:cubicBezTo>
                  <a:pt x="2469657" y="4211475"/>
                  <a:pt x="2495255" y="4229390"/>
                  <a:pt x="2554125" y="4201234"/>
                </a:cubicBezTo>
                <a:cubicBezTo>
                  <a:pt x="2684665" y="4139806"/>
                  <a:pt x="2764013" y="4165400"/>
                  <a:pt x="2858718" y="4275462"/>
                </a:cubicBezTo>
                <a:cubicBezTo>
                  <a:pt x="2881753" y="4301060"/>
                  <a:pt x="2894552" y="4339453"/>
                  <a:pt x="2945744" y="4334332"/>
                </a:cubicBezTo>
                <a:cubicBezTo>
                  <a:pt x="2853597" y="4170520"/>
                  <a:pt x="2684665" y="4078373"/>
                  <a:pt x="2561804" y="3942713"/>
                </a:cubicBezTo>
                <a:cubicBezTo>
                  <a:pt x="2502933" y="3909441"/>
                  <a:pt x="2464537" y="3842892"/>
                  <a:pt x="2385189" y="3840330"/>
                </a:cubicBezTo>
                <a:cubicBezTo>
                  <a:pt x="2433822" y="3881285"/>
                  <a:pt x="2485014" y="3924798"/>
                  <a:pt x="2536206" y="3965753"/>
                </a:cubicBezTo>
                <a:cubicBezTo>
                  <a:pt x="2556683" y="4009266"/>
                  <a:pt x="2612996" y="4032302"/>
                  <a:pt x="2612996" y="4096293"/>
                </a:cubicBezTo>
                <a:cubicBezTo>
                  <a:pt x="2572041" y="4091172"/>
                  <a:pt x="2549005" y="4065574"/>
                  <a:pt x="2525969" y="4042539"/>
                </a:cubicBezTo>
                <a:cubicBezTo>
                  <a:pt x="2436381" y="3963191"/>
                  <a:pt x="2346796" y="3883843"/>
                  <a:pt x="2262328" y="3801937"/>
                </a:cubicBezTo>
                <a:cubicBezTo>
                  <a:pt x="2240571" y="3781462"/>
                  <a:pt x="2216895" y="3772503"/>
                  <a:pt x="2194499" y="3772502"/>
                </a:cubicBezTo>
                <a:close/>
                <a:moveTo>
                  <a:pt x="1069555" y="3709794"/>
                </a:moveTo>
                <a:cubicBezTo>
                  <a:pt x="867346" y="3755866"/>
                  <a:pt x="662579" y="3771223"/>
                  <a:pt x="460370" y="3799379"/>
                </a:cubicBezTo>
                <a:cubicBezTo>
                  <a:pt x="398942" y="3809616"/>
                  <a:pt x="337509" y="3807057"/>
                  <a:pt x="288876" y="3853129"/>
                </a:cubicBezTo>
                <a:cubicBezTo>
                  <a:pt x="219768" y="3858249"/>
                  <a:pt x="189050" y="3917119"/>
                  <a:pt x="155778" y="3963191"/>
                </a:cubicBezTo>
                <a:cubicBezTo>
                  <a:pt x="68751" y="4075815"/>
                  <a:pt x="119943" y="4278024"/>
                  <a:pt x="247925" y="4334332"/>
                </a:cubicBezTo>
                <a:cubicBezTo>
                  <a:pt x="176255" y="4260105"/>
                  <a:pt x="130180" y="4178199"/>
                  <a:pt x="155778" y="4073253"/>
                </a:cubicBezTo>
                <a:cubicBezTo>
                  <a:pt x="166018" y="4037422"/>
                  <a:pt x="178813" y="4004146"/>
                  <a:pt x="206970" y="3996467"/>
                </a:cubicBezTo>
                <a:cubicBezTo>
                  <a:pt x="201849" y="3993909"/>
                  <a:pt x="199291" y="3991347"/>
                  <a:pt x="194171" y="3986230"/>
                </a:cubicBezTo>
                <a:cubicBezTo>
                  <a:pt x="171135" y="3960633"/>
                  <a:pt x="204411" y="3940155"/>
                  <a:pt x="217210" y="3919678"/>
                </a:cubicBezTo>
                <a:cubicBezTo>
                  <a:pt x="235126" y="3894084"/>
                  <a:pt x="260720" y="3878727"/>
                  <a:pt x="286317" y="3860807"/>
                </a:cubicBezTo>
                <a:cubicBezTo>
                  <a:pt x="286317" y="3858249"/>
                  <a:pt x="288876" y="3858249"/>
                  <a:pt x="288876" y="3855687"/>
                </a:cubicBezTo>
                <a:cubicBezTo>
                  <a:pt x="288876" y="3855687"/>
                  <a:pt x="291438" y="3855687"/>
                  <a:pt x="291438" y="3855687"/>
                </a:cubicBezTo>
                <a:cubicBezTo>
                  <a:pt x="329831" y="3845450"/>
                  <a:pt x="368224" y="3827535"/>
                  <a:pt x="406616" y="3824973"/>
                </a:cubicBezTo>
                <a:cubicBezTo>
                  <a:pt x="470607" y="3819856"/>
                  <a:pt x="529478" y="3832651"/>
                  <a:pt x="555075" y="3904321"/>
                </a:cubicBezTo>
                <a:cubicBezTo>
                  <a:pt x="652342" y="3824973"/>
                  <a:pt x="782878" y="3830093"/>
                  <a:pt x="892944" y="3784018"/>
                </a:cubicBezTo>
                <a:cubicBezTo>
                  <a:pt x="951815" y="3758424"/>
                  <a:pt x="1020922" y="3760986"/>
                  <a:pt x="1069555" y="3709794"/>
                </a:cubicBezTo>
                <a:close/>
                <a:moveTo>
                  <a:pt x="2423585" y="3680676"/>
                </a:moveTo>
                <a:cubicBezTo>
                  <a:pt x="2396069" y="3680996"/>
                  <a:pt x="2367273" y="3686755"/>
                  <a:pt x="2336559" y="3707232"/>
                </a:cubicBezTo>
                <a:cubicBezTo>
                  <a:pt x="2392871" y="3740505"/>
                  <a:pt x="2441501" y="3771223"/>
                  <a:pt x="2490134" y="3799379"/>
                </a:cubicBezTo>
                <a:cubicBezTo>
                  <a:pt x="2618116" y="3899200"/>
                  <a:pt x="2761451" y="3970869"/>
                  <a:pt x="2922705" y="4037422"/>
                </a:cubicBezTo>
                <a:cubicBezTo>
                  <a:pt x="2858718" y="4068136"/>
                  <a:pt x="2815204" y="4019503"/>
                  <a:pt x="2766571" y="4037422"/>
                </a:cubicBezTo>
                <a:cubicBezTo>
                  <a:pt x="2781928" y="4083494"/>
                  <a:pt x="2825441" y="4101409"/>
                  <a:pt x="2858718" y="4129565"/>
                </a:cubicBezTo>
                <a:cubicBezTo>
                  <a:pt x="2894552" y="4160279"/>
                  <a:pt x="2917588" y="4155163"/>
                  <a:pt x="2932945" y="4109088"/>
                </a:cubicBezTo>
                <a:cubicBezTo>
                  <a:pt x="2963660" y="4019503"/>
                  <a:pt x="3017413" y="3942713"/>
                  <a:pt x="3089079" y="3876165"/>
                </a:cubicBezTo>
                <a:cubicBezTo>
                  <a:pt x="3027650" y="3819856"/>
                  <a:pt x="2955981" y="3812178"/>
                  <a:pt x="2884312" y="3812178"/>
                </a:cubicBezTo>
                <a:cubicBezTo>
                  <a:pt x="2786407" y="3812178"/>
                  <a:pt x="2687063" y="3815056"/>
                  <a:pt x="2588439" y="3802456"/>
                </a:cubicBezTo>
                <a:lnTo>
                  <a:pt x="2490735" y="3784131"/>
                </a:lnTo>
                <a:lnTo>
                  <a:pt x="2490735" y="3788052"/>
                </a:lnTo>
                <a:cubicBezTo>
                  <a:pt x="2489390" y="3787380"/>
                  <a:pt x="2488717" y="3786035"/>
                  <a:pt x="2489390" y="3785363"/>
                </a:cubicBezTo>
                <a:lnTo>
                  <a:pt x="2490640" y="3784113"/>
                </a:lnTo>
                <a:lnTo>
                  <a:pt x="2490134" y="3784018"/>
                </a:lnTo>
                <a:cubicBezTo>
                  <a:pt x="2451742" y="3722589"/>
                  <a:pt x="2502933" y="3735388"/>
                  <a:pt x="2531086" y="3740505"/>
                </a:cubicBezTo>
                <a:cubicBezTo>
                  <a:pt x="2764013" y="3778901"/>
                  <a:pt x="3002056" y="3760986"/>
                  <a:pt x="3227301" y="3845450"/>
                </a:cubicBezTo>
                <a:cubicBezTo>
                  <a:pt x="3224739" y="3929918"/>
                  <a:pt x="3109556" y="3901762"/>
                  <a:pt x="3091641" y="3986230"/>
                </a:cubicBezTo>
                <a:cubicBezTo>
                  <a:pt x="3127476" y="3965753"/>
                  <a:pt x="3153070" y="3945275"/>
                  <a:pt x="3183784" y="3935035"/>
                </a:cubicBezTo>
                <a:cubicBezTo>
                  <a:pt x="3211944" y="3924798"/>
                  <a:pt x="3250337" y="3886405"/>
                  <a:pt x="3270814" y="3929918"/>
                </a:cubicBezTo>
                <a:cubicBezTo>
                  <a:pt x="3288730" y="3968311"/>
                  <a:pt x="3237538" y="3973432"/>
                  <a:pt x="3214502" y="3986230"/>
                </a:cubicBezTo>
                <a:cubicBezTo>
                  <a:pt x="3147953" y="4024623"/>
                  <a:pt x="3089079" y="4068136"/>
                  <a:pt x="3081400" y="4152605"/>
                </a:cubicBezTo>
                <a:cubicBezTo>
                  <a:pt x="3078842" y="4170520"/>
                  <a:pt x="3073722" y="4196118"/>
                  <a:pt x="3104440" y="4198676"/>
                </a:cubicBezTo>
                <a:cubicBezTo>
                  <a:pt x="3127476" y="4201234"/>
                  <a:pt x="3145391" y="4188435"/>
                  <a:pt x="3145391" y="4162841"/>
                </a:cubicBezTo>
                <a:cubicBezTo>
                  <a:pt x="3145391" y="4109088"/>
                  <a:pt x="3158190" y="4063016"/>
                  <a:pt x="3201703" y="4027182"/>
                </a:cubicBezTo>
                <a:cubicBezTo>
                  <a:pt x="3224739" y="4009266"/>
                  <a:pt x="3250337" y="4004146"/>
                  <a:pt x="3278493" y="4011824"/>
                </a:cubicBezTo>
                <a:cubicBezTo>
                  <a:pt x="3314327" y="4022061"/>
                  <a:pt x="3283609" y="4052779"/>
                  <a:pt x="3291288" y="4070695"/>
                </a:cubicBezTo>
                <a:cubicBezTo>
                  <a:pt x="3291288" y="4070695"/>
                  <a:pt x="3291288" y="4073253"/>
                  <a:pt x="3291288" y="4073253"/>
                </a:cubicBezTo>
                <a:cubicBezTo>
                  <a:pt x="3232417" y="4111650"/>
                  <a:pt x="3234980" y="4198676"/>
                  <a:pt x="3158190" y="4224270"/>
                </a:cubicBezTo>
                <a:cubicBezTo>
                  <a:pt x="3268252" y="4226832"/>
                  <a:pt x="3281051" y="4150043"/>
                  <a:pt x="3291288" y="4073253"/>
                </a:cubicBezTo>
                <a:cubicBezTo>
                  <a:pt x="3291288" y="4070695"/>
                  <a:pt x="3293850" y="4070695"/>
                  <a:pt x="3293850" y="4070695"/>
                </a:cubicBezTo>
                <a:cubicBezTo>
                  <a:pt x="3293850" y="4068136"/>
                  <a:pt x="3293850" y="4068136"/>
                  <a:pt x="3293850" y="4068136"/>
                </a:cubicBezTo>
                <a:cubicBezTo>
                  <a:pt x="3314327" y="4068136"/>
                  <a:pt x="3342480" y="4086052"/>
                  <a:pt x="3352720" y="4057896"/>
                </a:cubicBezTo>
                <a:cubicBezTo>
                  <a:pt x="3368077" y="4014383"/>
                  <a:pt x="3357837" y="3968311"/>
                  <a:pt x="3322006" y="3932477"/>
                </a:cubicBezTo>
                <a:cubicBezTo>
                  <a:pt x="3301528" y="3906879"/>
                  <a:pt x="3252895" y="3896642"/>
                  <a:pt x="3265694" y="3848008"/>
                </a:cubicBezTo>
                <a:cubicBezTo>
                  <a:pt x="3324564" y="3832651"/>
                  <a:pt x="3306645" y="3801937"/>
                  <a:pt x="3273372" y="3781460"/>
                </a:cubicBezTo>
                <a:cubicBezTo>
                  <a:pt x="3242654" y="3760986"/>
                  <a:pt x="3204261" y="3755866"/>
                  <a:pt x="3168431" y="3748187"/>
                </a:cubicBezTo>
                <a:cubicBezTo>
                  <a:pt x="2948302" y="3699554"/>
                  <a:pt x="2725620" y="3704674"/>
                  <a:pt x="2502933" y="3686755"/>
                </a:cubicBezTo>
                <a:cubicBezTo>
                  <a:pt x="2477337" y="3685476"/>
                  <a:pt x="2451101" y="3680356"/>
                  <a:pt x="2423585" y="3680676"/>
                </a:cubicBezTo>
                <a:close/>
                <a:moveTo>
                  <a:pt x="468049" y="3586929"/>
                </a:moveTo>
                <a:cubicBezTo>
                  <a:pt x="445013" y="3589491"/>
                  <a:pt x="455250" y="3612527"/>
                  <a:pt x="455250" y="3627884"/>
                </a:cubicBezTo>
                <a:cubicBezTo>
                  <a:pt x="455250" y="3730268"/>
                  <a:pt x="478286" y="3740505"/>
                  <a:pt x="616508" y="3702112"/>
                </a:cubicBezTo>
                <a:cubicBezTo>
                  <a:pt x="593468" y="3653482"/>
                  <a:pt x="485968" y="3696995"/>
                  <a:pt x="524361" y="3602290"/>
                </a:cubicBezTo>
                <a:cubicBezTo>
                  <a:pt x="506442" y="3597170"/>
                  <a:pt x="485968" y="3584371"/>
                  <a:pt x="468049" y="3586929"/>
                </a:cubicBezTo>
                <a:close/>
                <a:moveTo>
                  <a:pt x="332393" y="3558777"/>
                </a:moveTo>
                <a:cubicBezTo>
                  <a:pt x="340067" y="3609969"/>
                  <a:pt x="342630" y="3656040"/>
                  <a:pt x="332393" y="3702112"/>
                </a:cubicBezTo>
                <a:cubicBezTo>
                  <a:pt x="327272" y="3722589"/>
                  <a:pt x="324710" y="3745625"/>
                  <a:pt x="357987" y="3743067"/>
                </a:cubicBezTo>
                <a:cubicBezTo>
                  <a:pt x="381022" y="3740505"/>
                  <a:pt x="398942" y="3730268"/>
                  <a:pt x="396380" y="3704674"/>
                </a:cubicBezTo>
                <a:cubicBezTo>
                  <a:pt x="391263" y="3653482"/>
                  <a:pt x="398942" y="3594612"/>
                  <a:pt x="332393" y="3558777"/>
                </a:cubicBezTo>
                <a:close/>
                <a:moveTo>
                  <a:pt x="3089097" y="3500999"/>
                </a:moveTo>
                <a:cubicBezTo>
                  <a:pt x="3009414" y="3501945"/>
                  <a:pt x="2879515" y="3572214"/>
                  <a:pt x="2828003" y="3648362"/>
                </a:cubicBezTo>
                <a:cubicBezTo>
                  <a:pt x="2930387" y="3620206"/>
                  <a:pt x="3014851" y="3563894"/>
                  <a:pt x="3114677" y="3584371"/>
                </a:cubicBezTo>
                <a:cubicBezTo>
                  <a:pt x="3114677" y="3627884"/>
                  <a:pt x="3063485" y="3620206"/>
                  <a:pt x="3055806" y="3663719"/>
                </a:cubicBezTo>
                <a:cubicBezTo>
                  <a:pt x="3101878" y="3653482"/>
                  <a:pt x="3163310" y="3709794"/>
                  <a:pt x="3181226" y="3630443"/>
                </a:cubicBezTo>
                <a:cubicBezTo>
                  <a:pt x="3191462" y="3589491"/>
                  <a:pt x="3176105" y="3522939"/>
                  <a:pt x="3119797" y="3505023"/>
                </a:cubicBezTo>
                <a:cubicBezTo>
                  <a:pt x="3110839" y="3502144"/>
                  <a:pt x="3100480" y="3500864"/>
                  <a:pt x="3089097" y="3500999"/>
                </a:cubicBezTo>
                <a:close/>
                <a:moveTo>
                  <a:pt x="2968780" y="3476867"/>
                </a:moveTo>
                <a:cubicBezTo>
                  <a:pt x="2866396" y="3481988"/>
                  <a:pt x="2769129" y="3499903"/>
                  <a:pt x="2676986" y="3535738"/>
                </a:cubicBezTo>
                <a:cubicBezTo>
                  <a:pt x="2618116" y="3548537"/>
                  <a:pt x="2549005" y="3543420"/>
                  <a:pt x="2520849" y="3622764"/>
                </a:cubicBezTo>
                <a:cubicBezTo>
                  <a:pt x="2587398" y="3599728"/>
                  <a:pt x="2651388" y="3576693"/>
                  <a:pt x="2717937" y="3553657"/>
                </a:cubicBezTo>
                <a:cubicBezTo>
                  <a:pt x="2799847" y="3528059"/>
                  <a:pt x="2884312" y="3502465"/>
                  <a:pt x="2968780" y="3476867"/>
                </a:cubicBezTo>
                <a:close/>
                <a:moveTo>
                  <a:pt x="285639" y="3445594"/>
                </a:moveTo>
                <a:cubicBezTo>
                  <a:pt x="238485" y="3451593"/>
                  <a:pt x="190973" y="3475589"/>
                  <a:pt x="150657" y="3502465"/>
                </a:cubicBezTo>
                <a:cubicBezTo>
                  <a:pt x="114827" y="3525501"/>
                  <a:pt x="63631" y="3558777"/>
                  <a:pt x="89229" y="3604849"/>
                </a:cubicBezTo>
                <a:cubicBezTo>
                  <a:pt x="112265" y="3650920"/>
                  <a:pt x="158336" y="3604849"/>
                  <a:pt x="196729" y="3599728"/>
                </a:cubicBezTo>
                <a:cubicBezTo>
                  <a:pt x="201849" y="3597170"/>
                  <a:pt x="206970" y="3604849"/>
                  <a:pt x="217210" y="3612527"/>
                </a:cubicBezTo>
                <a:cubicBezTo>
                  <a:pt x="186492" y="3666277"/>
                  <a:pt x="171135" y="3722589"/>
                  <a:pt x="194171" y="3781460"/>
                </a:cubicBezTo>
                <a:cubicBezTo>
                  <a:pt x="209528" y="3743067"/>
                  <a:pt x="199291" y="3686755"/>
                  <a:pt x="222327" y="3668839"/>
                </a:cubicBezTo>
                <a:cubicBezTo>
                  <a:pt x="314473" y="3597170"/>
                  <a:pt x="245362" y="3569014"/>
                  <a:pt x="173697" y="3520380"/>
                </a:cubicBezTo>
                <a:cubicBezTo>
                  <a:pt x="414295" y="3458952"/>
                  <a:pt x="634423" y="3625326"/>
                  <a:pt x="867346" y="3505023"/>
                </a:cubicBezTo>
                <a:cubicBezTo>
                  <a:pt x="680495" y="3487108"/>
                  <a:pt x="506442" y="3471747"/>
                  <a:pt x="332393" y="3446153"/>
                </a:cubicBezTo>
                <a:cubicBezTo>
                  <a:pt x="317035" y="3443594"/>
                  <a:pt x="301357" y="3443594"/>
                  <a:pt x="285639" y="3445594"/>
                </a:cubicBezTo>
                <a:close/>
                <a:moveTo>
                  <a:pt x="1724806" y="2739705"/>
                </a:moveTo>
                <a:cubicBezTo>
                  <a:pt x="1796475" y="2918879"/>
                  <a:pt x="1814394" y="3092933"/>
                  <a:pt x="1888621" y="3256745"/>
                </a:cubicBezTo>
                <a:cubicBezTo>
                  <a:pt x="1955170" y="3205553"/>
                  <a:pt x="1973089" y="3133888"/>
                  <a:pt x="2024281" y="3072455"/>
                </a:cubicBezTo>
                <a:cubicBezTo>
                  <a:pt x="2070353" y="3167160"/>
                  <a:pt x="2037076" y="3249067"/>
                  <a:pt x="2008924" y="3323295"/>
                </a:cubicBezTo>
                <a:cubicBezTo>
                  <a:pt x="1967969" y="3438478"/>
                  <a:pt x="1896300" y="3538303"/>
                  <a:pt x="1773439" y="3574138"/>
                </a:cubicBezTo>
                <a:cubicBezTo>
                  <a:pt x="1671056" y="3604853"/>
                  <a:pt x="1599386" y="3545982"/>
                  <a:pt x="1537958" y="3469196"/>
                </a:cubicBezTo>
                <a:cubicBezTo>
                  <a:pt x="1468847" y="3384727"/>
                  <a:pt x="1438133" y="3292580"/>
                  <a:pt x="1458610" y="3185080"/>
                </a:cubicBezTo>
                <a:cubicBezTo>
                  <a:pt x="1463726" y="3156920"/>
                  <a:pt x="1484204" y="3144125"/>
                  <a:pt x="1509802" y="3167160"/>
                </a:cubicBezTo>
                <a:cubicBezTo>
                  <a:pt x="1571230" y="3215790"/>
                  <a:pt x="1576351" y="3162040"/>
                  <a:pt x="1584029" y="3123647"/>
                </a:cubicBezTo>
                <a:cubicBezTo>
                  <a:pt x="1609623" y="2995665"/>
                  <a:pt x="1660815" y="2880482"/>
                  <a:pt x="1724806" y="2739705"/>
                </a:cubicBezTo>
                <a:close/>
                <a:moveTo>
                  <a:pt x="1814391" y="2058847"/>
                </a:moveTo>
                <a:cubicBezTo>
                  <a:pt x="1648017" y="2263614"/>
                  <a:pt x="1507241" y="2453023"/>
                  <a:pt x="1494442" y="2706424"/>
                </a:cubicBezTo>
                <a:cubicBezTo>
                  <a:pt x="1491884" y="2732021"/>
                  <a:pt x="1507241" y="2770414"/>
                  <a:pt x="1473965" y="2778093"/>
                </a:cubicBezTo>
                <a:cubicBezTo>
                  <a:pt x="1438130" y="2785771"/>
                  <a:pt x="1420215" y="2752495"/>
                  <a:pt x="1404857" y="2726901"/>
                </a:cubicBezTo>
                <a:cubicBezTo>
                  <a:pt x="1374139" y="2673151"/>
                  <a:pt x="1345987" y="2619397"/>
                  <a:pt x="1317831" y="2563085"/>
                </a:cubicBezTo>
                <a:cubicBezTo>
                  <a:pt x="1284555" y="2760174"/>
                  <a:pt x="1230805" y="2949587"/>
                  <a:pt x="1305032" y="3146675"/>
                </a:cubicBezTo>
                <a:cubicBezTo>
                  <a:pt x="1220564" y="3133876"/>
                  <a:pt x="1189850" y="3054529"/>
                  <a:pt x="1100265" y="3046850"/>
                </a:cubicBezTo>
                <a:cubicBezTo>
                  <a:pt x="1177055" y="3197867"/>
                  <a:pt x="1264077" y="3323286"/>
                  <a:pt x="1369023" y="3443588"/>
                </a:cubicBezTo>
                <a:cubicBezTo>
                  <a:pt x="1586589" y="3699547"/>
                  <a:pt x="1991006" y="3681631"/>
                  <a:pt x="2216251" y="3502459"/>
                </a:cubicBezTo>
                <a:cubicBezTo>
                  <a:pt x="2346790" y="3397517"/>
                  <a:pt x="2367268" y="3210666"/>
                  <a:pt x="2502924" y="3077564"/>
                </a:cubicBezTo>
                <a:cubicBezTo>
                  <a:pt x="2395420" y="3075006"/>
                  <a:pt x="2339112" y="3141555"/>
                  <a:pt x="2262322" y="3144113"/>
                </a:cubicBezTo>
                <a:cubicBezTo>
                  <a:pt x="2262322" y="2949587"/>
                  <a:pt x="2316076" y="2755057"/>
                  <a:pt x="2216251" y="2540050"/>
                </a:cubicBezTo>
                <a:cubicBezTo>
                  <a:pt x="2190653" y="2637317"/>
                  <a:pt x="2172737" y="2708982"/>
                  <a:pt x="2152260" y="2778093"/>
                </a:cubicBezTo>
                <a:cubicBezTo>
                  <a:pt x="2142019" y="2811369"/>
                  <a:pt x="2142019" y="2862561"/>
                  <a:pt x="2098510" y="2865119"/>
                </a:cubicBezTo>
                <a:cubicBezTo>
                  <a:pt x="2060113" y="2867677"/>
                  <a:pt x="2062675" y="2816486"/>
                  <a:pt x="2049877" y="2785771"/>
                </a:cubicBezTo>
                <a:cubicBezTo>
                  <a:pt x="1957730" y="2555407"/>
                  <a:pt x="1855346" y="2327604"/>
                  <a:pt x="1814391" y="2058847"/>
                </a:cubicBezTo>
                <a:close/>
                <a:moveTo>
                  <a:pt x="255603" y="2007659"/>
                </a:moveTo>
                <a:cubicBezTo>
                  <a:pt x="288879" y="2007659"/>
                  <a:pt x="294000" y="2043494"/>
                  <a:pt x="301678" y="2066530"/>
                </a:cubicBezTo>
                <a:cubicBezTo>
                  <a:pt x="342630" y="2184271"/>
                  <a:pt x="360549" y="2304574"/>
                  <a:pt x="373344" y="2424874"/>
                </a:cubicBezTo>
                <a:cubicBezTo>
                  <a:pt x="368228" y="2460709"/>
                  <a:pt x="396384" y="2511901"/>
                  <a:pt x="350308" y="2524699"/>
                </a:cubicBezTo>
                <a:cubicBezTo>
                  <a:pt x="309357" y="2534940"/>
                  <a:pt x="294000" y="2483744"/>
                  <a:pt x="276080" y="2453030"/>
                </a:cubicBezTo>
                <a:cubicBezTo>
                  <a:pt x="204411" y="2332727"/>
                  <a:pt x="117384" y="2217547"/>
                  <a:pt x="204411" y="2066530"/>
                </a:cubicBezTo>
                <a:cubicBezTo>
                  <a:pt x="217210" y="2043494"/>
                  <a:pt x="224888" y="2010217"/>
                  <a:pt x="255603" y="2007659"/>
                </a:cubicBezTo>
                <a:close/>
                <a:moveTo>
                  <a:pt x="2882711" y="995339"/>
                </a:moveTo>
                <a:cubicBezTo>
                  <a:pt x="2899029" y="994058"/>
                  <a:pt x="2916307" y="1008135"/>
                  <a:pt x="2935505" y="1040131"/>
                </a:cubicBezTo>
                <a:cubicBezTo>
                  <a:pt x="3043005" y="1219305"/>
                  <a:pt x="3035327" y="1436871"/>
                  <a:pt x="2902228" y="1618604"/>
                </a:cubicBezTo>
                <a:cubicBezTo>
                  <a:pt x="2868952" y="1539255"/>
                  <a:pt x="2840800" y="1467586"/>
                  <a:pt x="2812643" y="1395916"/>
                </a:cubicBezTo>
                <a:cubicBezTo>
                  <a:pt x="2764010" y="1275617"/>
                  <a:pt x="2776809" y="1155314"/>
                  <a:pt x="2835679" y="1042693"/>
                </a:cubicBezTo>
                <a:cubicBezTo>
                  <a:pt x="2851036" y="1013257"/>
                  <a:pt x="2866394" y="996619"/>
                  <a:pt x="2882711" y="995339"/>
                </a:cubicBezTo>
                <a:close/>
                <a:moveTo>
                  <a:pt x="936457" y="259450"/>
                </a:moveTo>
                <a:cubicBezTo>
                  <a:pt x="987650" y="433504"/>
                  <a:pt x="1110513" y="592200"/>
                  <a:pt x="962051" y="773932"/>
                </a:cubicBezTo>
                <a:cubicBezTo>
                  <a:pt x="921099" y="825125"/>
                  <a:pt x="898063" y="837923"/>
                  <a:pt x="862224" y="773932"/>
                </a:cubicBezTo>
                <a:cubicBezTo>
                  <a:pt x="759838" y="599879"/>
                  <a:pt x="782878" y="407910"/>
                  <a:pt x="936457" y="259450"/>
                </a:cubicBezTo>
                <a:close/>
                <a:moveTo>
                  <a:pt x="1747851" y="292"/>
                </a:moveTo>
                <a:cubicBezTo>
                  <a:pt x="1759368" y="2212"/>
                  <a:pt x="1765767" y="13730"/>
                  <a:pt x="1760647" y="39326"/>
                </a:cubicBezTo>
                <a:cubicBezTo>
                  <a:pt x="1696660" y="346480"/>
                  <a:pt x="1880949" y="581961"/>
                  <a:pt x="1993570" y="835362"/>
                </a:cubicBezTo>
                <a:cubicBezTo>
                  <a:pt x="2031967" y="919830"/>
                  <a:pt x="2047324" y="1019652"/>
                  <a:pt x="2131792" y="1081084"/>
                </a:cubicBezTo>
                <a:cubicBezTo>
                  <a:pt x="2170185" y="1106678"/>
                  <a:pt x="2116431" y="1132276"/>
                  <a:pt x="2126672" y="1162990"/>
                </a:cubicBezTo>
                <a:cubicBezTo>
                  <a:pt x="2170185" y="1296088"/>
                  <a:pt x="2206019" y="1434310"/>
                  <a:pt x="2223935" y="1598122"/>
                </a:cubicBezTo>
                <a:cubicBezTo>
                  <a:pt x="2328880" y="1431748"/>
                  <a:pt x="2369832" y="1280731"/>
                  <a:pt x="2344238" y="1111798"/>
                </a:cubicBezTo>
                <a:cubicBezTo>
                  <a:pt x="2339117" y="1078522"/>
                  <a:pt x="2331439" y="1045249"/>
                  <a:pt x="2326318" y="1011973"/>
                </a:cubicBezTo>
                <a:cubicBezTo>
                  <a:pt x="2323760" y="988937"/>
                  <a:pt x="2318640" y="958223"/>
                  <a:pt x="2341679" y="947982"/>
                </a:cubicBezTo>
                <a:cubicBezTo>
                  <a:pt x="2377510" y="932629"/>
                  <a:pt x="2387751" y="968460"/>
                  <a:pt x="2400550" y="988937"/>
                </a:cubicBezTo>
                <a:cubicBezTo>
                  <a:pt x="2561804" y="1285851"/>
                  <a:pt x="2761451" y="1567408"/>
                  <a:pt x="2774250" y="1925750"/>
                </a:cubicBezTo>
                <a:cubicBezTo>
                  <a:pt x="2779370" y="2074209"/>
                  <a:pt x="2753772" y="2214985"/>
                  <a:pt x="2697460" y="2368560"/>
                </a:cubicBezTo>
                <a:cubicBezTo>
                  <a:pt x="2771691" y="2319931"/>
                  <a:pt x="2822883" y="2273855"/>
                  <a:pt x="2858718" y="2212427"/>
                </a:cubicBezTo>
                <a:cubicBezTo>
                  <a:pt x="2868955" y="2194507"/>
                  <a:pt x="2866396" y="2161235"/>
                  <a:pt x="2899669" y="2166351"/>
                </a:cubicBezTo>
                <a:cubicBezTo>
                  <a:pt x="2925267" y="2171472"/>
                  <a:pt x="2932945" y="2197070"/>
                  <a:pt x="2940624" y="2220105"/>
                </a:cubicBezTo>
                <a:cubicBezTo>
                  <a:pt x="3012293" y="2412073"/>
                  <a:pt x="3012293" y="2606604"/>
                  <a:pt x="2950864" y="2801134"/>
                </a:cubicBezTo>
                <a:cubicBezTo>
                  <a:pt x="2884312" y="3008463"/>
                  <a:pt x="2761451" y="3192752"/>
                  <a:pt x="2682103" y="3394961"/>
                </a:cubicBezTo>
                <a:cubicBezTo>
                  <a:pt x="2676986" y="3410318"/>
                  <a:pt x="2669308" y="3425676"/>
                  <a:pt x="2659067" y="3448711"/>
                </a:cubicBezTo>
                <a:cubicBezTo>
                  <a:pt x="2758892" y="3464068"/>
                  <a:pt x="2840798" y="3423117"/>
                  <a:pt x="2927825" y="3405198"/>
                </a:cubicBezTo>
                <a:cubicBezTo>
                  <a:pt x="3140271" y="3361685"/>
                  <a:pt x="3247775" y="3438474"/>
                  <a:pt x="3250337" y="3656040"/>
                </a:cubicBezTo>
                <a:cubicBezTo>
                  <a:pt x="3250337" y="3691875"/>
                  <a:pt x="3258015" y="3709794"/>
                  <a:pt x="3288730" y="3727710"/>
                </a:cubicBezTo>
                <a:cubicBezTo>
                  <a:pt x="3513974" y="3868486"/>
                  <a:pt x="3506296" y="4193556"/>
                  <a:pt x="3268252" y="4329216"/>
                </a:cubicBezTo>
                <a:cubicBezTo>
                  <a:pt x="3237538" y="4349693"/>
                  <a:pt x="3199145" y="4372729"/>
                  <a:pt x="3165869" y="4372729"/>
                </a:cubicBezTo>
                <a:cubicBezTo>
                  <a:pt x="3032771" y="4372729"/>
                  <a:pt x="2948302" y="4464876"/>
                  <a:pt x="2856156" y="4539103"/>
                </a:cubicBezTo>
                <a:cubicBezTo>
                  <a:pt x="2671866" y="4687558"/>
                  <a:pt x="2436381" y="4672201"/>
                  <a:pt x="2280247" y="4490470"/>
                </a:cubicBezTo>
                <a:cubicBezTo>
                  <a:pt x="2157386" y="4349693"/>
                  <a:pt x="2039645" y="4206355"/>
                  <a:pt x="1901427" y="4039980"/>
                </a:cubicBezTo>
                <a:cubicBezTo>
                  <a:pt x="1906547" y="4137244"/>
                  <a:pt x="1906547" y="4203796"/>
                  <a:pt x="1914226" y="4267783"/>
                </a:cubicBezTo>
                <a:cubicBezTo>
                  <a:pt x="1921904" y="4344573"/>
                  <a:pt x="1911664" y="4416242"/>
                  <a:pt x="1896307" y="4490470"/>
                </a:cubicBezTo>
                <a:cubicBezTo>
                  <a:pt x="1857914" y="4669643"/>
                  <a:pt x="1691539" y="4715714"/>
                  <a:pt x="1473973" y="4695237"/>
                </a:cubicBezTo>
                <a:cubicBezTo>
                  <a:pt x="1417661" y="4690120"/>
                  <a:pt x="1361349" y="4664522"/>
                  <a:pt x="1305041" y="4659402"/>
                </a:cubicBezTo>
                <a:cubicBezTo>
                  <a:pt x="1136104" y="4644045"/>
                  <a:pt x="1036283" y="4416242"/>
                  <a:pt x="1138666" y="4272904"/>
                </a:cubicBezTo>
                <a:cubicBezTo>
                  <a:pt x="1228251" y="4147484"/>
                  <a:pt x="1310157" y="4019503"/>
                  <a:pt x="1394625" y="3891522"/>
                </a:cubicBezTo>
                <a:cubicBezTo>
                  <a:pt x="1412541" y="3863369"/>
                  <a:pt x="1440697" y="3842892"/>
                  <a:pt x="1443255" y="3796817"/>
                </a:cubicBezTo>
                <a:cubicBezTo>
                  <a:pt x="1386947" y="3822415"/>
                  <a:pt x="1351112" y="3860807"/>
                  <a:pt x="1315278" y="3899200"/>
                </a:cubicBezTo>
                <a:cubicBezTo>
                  <a:pt x="1118189" y="4116766"/>
                  <a:pt x="872467" y="4270345"/>
                  <a:pt x="631861" y="4431599"/>
                </a:cubicBezTo>
                <a:cubicBezTo>
                  <a:pt x="555075" y="4482791"/>
                  <a:pt x="478286" y="4493028"/>
                  <a:pt x="391263" y="4454635"/>
                </a:cubicBezTo>
                <a:cubicBezTo>
                  <a:pt x="350308" y="4434157"/>
                  <a:pt x="301675" y="4423921"/>
                  <a:pt x="255603" y="4413684"/>
                </a:cubicBezTo>
                <a:cubicBezTo>
                  <a:pt x="99466" y="4375287"/>
                  <a:pt x="27796" y="4265225"/>
                  <a:pt x="63631" y="4109088"/>
                </a:cubicBezTo>
                <a:cubicBezTo>
                  <a:pt x="84108" y="4019503"/>
                  <a:pt x="66193" y="3945275"/>
                  <a:pt x="32917" y="3858249"/>
                </a:cubicBezTo>
                <a:cubicBezTo>
                  <a:pt x="-43869" y="3648362"/>
                  <a:pt x="-356" y="3397519"/>
                  <a:pt x="314473" y="3394961"/>
                </a:cubicBezTo>
                <a:cubicBezTo>
                  <a:pt x="450133" y="3394961"/>
                  <a:pt x="583231" y="3425676"/>
                  <a:pt x="729128" y="3430796"/>
                </a:cubicBezTo>
                <a:cubicBezTo>
                  <a:pt x="677936" y="3389841"/>
                  <a:pt x="624183" y="3348886"/>
                  <a:pt x="570432" y="3307935"/>
                </a:cubicBezTo>
                <a:cubicBezTo>
                  <a:pt x="557634" y="3297694"/>
                  <a:pt x="539718" y="3287457"/>
                  <a:pt x="547397" y="3266980"/>
                </a:cubicBezTo>
                <a:cubicBezTo>
                  <a:pt x="555075" y="3241386"/>
                  <a:pt x="580669" y="3243944"/>
                  <a:pt x="598589" y="3251623"/>
                </a:cubicBezTo>
                <a:cubicBezTo>
                  <a:pt x="644660" y="3269542"/>
                  <a:pt x="690735" y="3290016"/>
                  <a:pt x="757284" y="3318172"/>
                </a:cubicBezTo>
                <a:cubicBezTo>
                  <a:pt x="670258" y="3195311"/>
                  <a:pt x="601151" y="3085249"/>
                  <a:pt x="555075" y="2962388"/>
                </a:cubicBezTo>
                <a:cubicBezTo>
                  <a:pt x="511562" y="2836968"/>
                  <a:pt x="498763" y="2711549"/>
                  <a:pt x="516682" y="2581010"/>
                </a:cubicBezTo>
                <a:cubicBezTo>
                  <a:pt x="542276" y="2414635"/>
                  <a:pt x="552517" y="2248261"/>
                  <a:pt x="519241" y="2081887"/>
                </a:cubicBezTo>
                <a:cubicBezTo>
                  <a:pt x="511562" y="2051169"/>
                  <a:pt x="501325" y="2015338"/>
                  <a:pt x="544838" y="1987182"/>
                </a:cubicBezTo>
                <a:cubicBezTo>
                  <a:pt x="601151" y="2063968"/>
                  <a:pt x="649780" y="2143316"/>
                  <a:pt x="726570" y="2202186"/>
                </a:cubicBezTo>
                <a:cubicBezTo>
                  <a:pt x="752164" y="2220105"/>
                  <a:pt x="780320" y="2258498"/>
                  <a:pt x="813596" y="2230342"/>
                </a:cubicBezTo>
                <a:cubicBezTo>
                  <a:pt x="846869" y="2202186"/>
                  <a:pt x="805918" y="2174034"/>
                  <a:pt x="793119" y="2150994"/>
                </a:cubicBezTo>
                <a:cubicBezTo>
                  <a:pt x="675378" y="1935990"/>
                  <a:pt x="670258" y="1726103"/>
                  <a:pt x="811034" y="1516216"/>
                </a:cubicBezTo>
                <a:cubicBezTo>
                  <a:pt x="910860" y="1367761"/>
                  <a:pt x="1031162" y="1229539"/>
                  <a:pt x="1066993" y="1045249"/>
                </a:cubicBezTo>
                <a:cubicBezTo>
                  <a:pt x="1069555" y="1027330"/>
                  <a:pt x="1079792" y="1001736"/>
                  <a:pt x="1105390" y="1006856"/>
                </a:cubicBezTo>
                <a:cubicBezTo>
                  <a:pt x="1138666" y="1014535"/>
                  <a:pt x="1136104" y="1047807"/>
                  <a:pt x="1141225" y="1073405"/>
                </a:cubicBezTo>
                <a:cubicBezTo>
                  <a:pt x="1182176" y="1296088"/>
                  <a:pt x="1325514" y="1454783"/>
                  <a:pt x="1479094" y="1626278"/>
                </a:cubicBezTo>
                <a:cubicBezTo>
                  <a:pt x="1550759" y="1365199"/>
                  <a:pt x="1609629" y="1127155"/>
                  <a:pt x="1453496" y="886554"/>
                </a:cubicBezTo>
                <a:cubicBezTo>
                  <a:pt x="1345992" y="720180"/>
                  <a:pt x="1399742" y="320882"/>
                  <a:pt x="1540522" y="172427"/>
                </a:cubicBezTo>
                <a:cubicBezTo>
                  <a:pt x="1591714" y="118674"/>
                  <a:pt x="1648026" y="70044"/>
                  <a:pt x="1704338" y="18848"/>
                </a:cubicBezTo>
                <a:cubicBezTo>
                  <a:pt x="1719695" y="6051"/>
                  <a:pt x="1736333" y="-1627"/>
                  <a:pt x="1747851" y="292"/>
                </a:cubicBezTo>
                <a:close/>
              </a:path>
            </a:pathLst>
          </a:custGeom>
          <a:solidFill>
            <a:schemeClr val="accent2"/>
          </a:solidFill>
          <a:ln w="671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grpSp>
        <p:nvGrpSpPr>
          <p:cNvPr id="14" name="Graphic 1">
            <a:extLst>
              <a:ext uri="{FF2B5EF4-FFF2-40B4-BE49-F238E27FC236}">
                <a16:creationId xmlns:a16="http://schemas.microsoft.com/office/drawing/2014/main" id="{5FBEE0CA-C7F7-4074-B7FC-DD119877EB97}"/>
              </a:ext>
            </a:extLst>
          </p:cNvPr>
          <p:cNvGrpSpPr/>
          <p:nvPr/>
        </p:nvGrpSpPr>
        <p:grpSpPr>
          <a:xfrm>
            <a:off x="2501206" y="4709977"/>
            <a:ext cx="1027372" cy="1734991"/>
            <a:chOff x="4065523" y="0"/>
            <a:chExt cx="4060953" cy="6858000"/>
          </a:xfrm>
          <a:solidFill>
            <a:schemeClr val="accent3"/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C75DD05-D211-449E-8D38-64E611957961}"/>
                </a:ext>
              </a:extLst>
            </p:cNvPr>
            <p:cNvSpPr/>
            <p:nvPr/>
          </p:nvSpPr>
          <p:spPr>
            <a:xfrm>
              <a:off x="5077286" y="-109"/>
              <a:ext cx="1076938" cy="1076938"/>
            </a:xfrm>
            <a:custGeom>
              <a:avLst/>
              <a:gdLst>
                <a:gd name="connsiteX0" fmla="*/ 537083 w 1076937"/>
                <a:gd name="connsiteY0" fmla="*/ 1081534 h 1076937"/>
                <a:gd name="connsiteX1" fmla="*/ 1082283 w 1076937"/>
                <a:gd name="connsiteY1" fmla="*/ 549796 h 1076937"/>
                <a:gd name="connsiteX2" fmla="*/ 551293 w 1076937"/>
                <a:gd name="connsiteY2" fmla="*/ 109 h 1076937"/>
                <a:gd name="connsiteX3" fmla="*/ 110 w 1076937"/>
                <a:gd name="connsiteY3" fmla="*/ 530351 h 1076937"/>
                <a:gd name="connsiteX4" fmla="*/ 537083 w 1076937"/>
                <a:gd name="connsiteY4" fmla="*/ 1081534 h 107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6937" h="1076937">
                  <a:moveTo>
                    <a:pt x="537083" y="1081534"/>
                  </a:moveTo>
                  <a:cubicBezTo>
                    <a:pt x="829502" y="1087517"/>
                    <a:pt x="1075552" y="847450"/>
                    <a:pt x="1082283" y="549796"/>
                  </a:cubicBezTo>
                  <a:cubicBezTo>
                    <a:pt x="1089762" y="257378"/>
                    <a:pt x="847451" y="6840"/>
                    <a:pt x="551293" y="109"/>
                  </a:cubicBezTo>
                  <a:cubicBezTo>
                    <a:pt x="256631" y="-5874"/>
                    <a:pt x="6093" y="234941"/>
                    <a:pt x="110" y="530351"/>
                  </a:cubicBezTo>
                  <a:cubicBezTo>
                    <a:pt x="-5873" y="830249"/>
                    <a:pt x="232699" y="1075551"/>
                    <a:pt x="537083" y="1081534"/>
                  </a:cubicBezTo>
                  <a:close/>
                </a:path>
              </a:pathLst>
            </a:custGeom>
            <a:grpFill/>
            <a:ln w="74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DE082EC-1DF5-4C81-BFF4-7992DD6EEBC4}"/>
                </a:ext>
              </a:extLst>
            </p:cNvPr>
            <p:cNvSpPr/>
            <p:nvPr/>
          </p:nvSpPr>
          <p:spPr>
            <a:xfrm>
              <a:off x="4065394" y="730481"/>
              <a:ext cx="4053474" cy="6125084"/>
            </a:xfrm>
            <a:custGeom>
              <a:avLst/>
              <a:gdLst>
                <a:gd name="connsiteX0" fmla="*/ 4055847 w 4053474"/>
                <a:gd name="connsiteY0" fmla="*/ 5776766 h 6125083"/>
                <a:gd name="connsiteX1" fmla="*/ 3876357 w 4053474"/>
                <a:gd name="connsiteY1" fmla="*/ 5171737 h 6125083"/>
                <a:gd name="connsiteX2" fmla="*/ 3172609 w 4053474"/>
                <a:gd name="connsiteY2" fmla="*/ 2898201 h 6125083"/>
                <a:gd name="connsiteX3" fmla="*/ 3175600 w 4053474"/>
                <a:gd name="connsiteY3" fmla="*/ 2838372 h 6125083"/>
                <a:gd name="connsiteX4" fmla="*/ 3278807 w 4053474"/>
                <a:gd name="connsiteY4" fmla="*/ 2196696 h 6125083"/>
                <a:gd name="connsiteX5" fmla="*/ 3118762 w 4053474"/>
                <a:gd name="connsiteY5" fmla="*/ 1647757 h 6125083"/>
                <a:gd name="connsiteX6" fmla="*/ 3268336 w 4053474"/>
                <a:gd name="connsiteY6" fmla="*/ 1720301 h 6125083"/>
                <a:gd name="connsiteX7" fmla="*/ 3624324 w 4053474"/>
                <a:gd name="connsiteY7" fmla="*/ 1539315 h 6125083"/>
                <a:gd name="connsiteX8" fmla="*/ 3625072 w 4053474"/>
                <a:gd name="connsiteY8" fmla="*/ 1479485 h 6125083"/>
                <a:gd name="connsiteX9" fmla="*/ 3264597 w 4053474"/>
                <a:gd name="connsiteY9" fmla="*/ 650094 h 6125083"/>
                <a:gd name="connsiteX10" fmla="*/ 2986388 w 4053474"/>
                <a:gd name="connsiteY10" fmla="*/ 29359 h 6125083"/>
                <a:gd name="connsiteX11" fmla="*/ 2954230 w 4053474"/>
                <a:gd name="connsiteY11" fmla="*/ 191 h 6125083"/>
                <a:gd name="connsiteX12" fmla="*/ 2562344 w 4053474"/>
                <a:gd name="connsiteY12" fmla="*/ 161732 h 6125083"/>
                <a:gd name="connsiteX13" fmla="*/ 2548882 w 4053474"/>
                <a:gd name="connsiteY13" fmla="*/ 220066 h 6125083"/>
                <a:gd name="connsiteX14" fmla="*/ 2771748 w 4053474"/>
                <a:gd name="connsiteY14" fmla="*/ 830331 h 6125083"/>
                <a:gd name="connsiteX15" fmla="*/ 2821108 w 4053474"/>
                <a:gd name="connsiteY15" fmla="*/ 965696 h 6125083"/>
                <a:gd name="connsiteX16" fmla="*/ 2813629 w 4053474"/>
                <a:gd name="connsiteY16" fmla="*/ 968688 h 6125083"/>
                <a:gd name="connsiteX17" fmla="*/ 2791941 w 4053474"/>
                <a:gd name="connsiteY17" fmla="*/ 926059 h 6125083"/>
                <a:gd name="connsiteX18" fmla="*/ 2474095 w 4053474"/>
                <a:gd name="connsiteY18" fmla="*/ 496780 h 6125083"/>
                <a:gd name="connsiteX19" fmla="*/ 1854108 w 4053474"/>
                <a:gd name="connsiteY19" fmla="*/ 365154 h 6125083"/>
                <a:gd name="connsiteX20" fmla="*/ 1554210 w 4053474"/>
                <a:gd name="connsiteY20" fmla="*/ 564088 h 6125083"/>
                <a:gd name="connsiteX21" fmla="*/ 1516817 w 4053474"/>
                <a:gd name="connsiteY21" fmla="*/ 623170 h 6125083"/>
                <a:gd name="connsiteX22" fmla="*/ 1196727 w 4053474"/>
                <a:gd name="connsiteY22" fmla="*/ 1560256 h 6125083"/>
                <a:gd name="connsiteX23" fmla="*/ 983583 w 4053474"/>
                <a:gd name="connsiteY23" fmla="*/ 1838465 h 6125083"/>
                <a:gd name="connsiteX24" fmla="*/ 25557 w 4053474"/>
                <a:gd name="connsiteY24" fmla="*/ 2489863 h 6125083"/>
                <a:gd name="connsiteX25" fmla="*/ 5364 w 4053474"/>
                <a:gd name="connsiteY25" fmla="*/ 2535483 h 6125083"/>
                <a:gd name="connsiteX26" fmla="*/ 137738 w 4053474"/>
                <a:gd name="connsiteY26" fmla="*/ 2799482 h 6125083"/>
                <a:gd name="connsiteX27" fmla="*/ 175879 w 4053474"/>
                <a:gd name="connsiteY27" fmla="*/ 2815187 h 6125083"/>
                <a:gd name="connsiteX28" fmla="*/ 285069 w 4053474"/>
                <a:gd name="connsiteY28" fmla="*/ 2777794 h 6125083"/>
                <a:gd name="connsiteX29" fmla="*/ 343403 w 4053474"/>
                <a:gd name="connsiteY29" fmla="*/ 2800230 h 6125083"/>
                <a:gd name="connsiteX30" fmla="*/ 1308908 w 4053474"/>
                <a:gd name="connsiteY30" fmla="*/ 4447796 h 6125083"/>
                <a:gd name="connsiteX31" fmla="*/ 1323117 w 4053474"/>
                <a:gd name="connsiteY31" fmla="*/ 4539036 h 6125083"/>
                <a:gd name="connsiteX32" fmla="*/ 1059118 w 4053474"/>
                <a:gd name="connsiteY32" fmla="*/ 5906897 h 6125083"/>
                <a:gd name="connsiteX33" fmla="*/ 1083798 w 4053474"/>
                <a:gd name="connsiteY33" fmla="*/ 5949525 h 6125083"/>
                <a:gd name="connsiteX34" fmla="*/ 1619275 w 4053474"/>
                <a:gd name="connsiteY34" fmla="*/ 6087882 h 6125083"/>
                <a:gd name="connsiteX35" fmla="*/ 1670131 w 4053474"/>
                <a:gd name="connsiteY35" fmla="*/ 6057967 h 6125083"/>
                <a:gd name="connsiteX36" fmla="*/ 1820453 w 4053474"/>
                <a:gd name="connsiteY36" fmla="*/ 5433493 h 6125083"/>
                <a:gd name="connsiteX37" fmla="*/ 1837654 w 4053474"/>
                <a:gd name="connsiteY37" fmla="*/ 5393107 h 6125083"/>
                <a:gd name="connsiteX38" fmla="*/ 1864578 w 4053474"/>
                <a:gd name="connsiteY38" fmla="*/ 5434989 h 6125083"/>
                <a:gd name="connsiteX39" fmla="*/ 2206356 w 4053474"/>
                <a:gd name="connsiteY39" fmla="*/ 5983927 h 6125083"/>
                <a:gd name="connsiteX40" fmla="*/ 2260203 w 4053474"/>
                <a:gd name="connsiteY40" fmla="*/ 6012347 h 6125083"/>
                <a:gd name="connsiteX41" fmla="*/ 2472599 w 4053474"/>
                <a:gd name="connsiteY41" fmla="*/ 5995146 h 6125083"/>
                <a:gd name="connsiteX42" fmla="*/ 2497279 w 4053474"/>
                <a:gd name="connsiteY42" fmla="*/ 5947282 h 6125083"/>
                <a:gd name="connsiteX43" fmla="*/ 1933382 w 4053474"/>
                <a:gd name="connsiteY43" fmla="*/ 4943636 h 6125083"/>
                <a:gd name="connsiteX44" fmla="*/ 1921416 w 4053474"/>
                <a:gd name="connsiteY44" fmla="*/ 4869596 h 6125083"/>
                <a:gd name="connsiteX45" fmla="*/ 2030606 w 4053474"/>
                <a:gd name="connsiteY45" fmla="*/ 4331127 h 6125083"/>
                <a:gd name="connsiteX46" fmla="*/ 2059773 w 4053474"/>
                <a:gd name="connsiteY46" fmla="*/ 4272045 h 6125083"/>
                <a:gd name="connsiteX47" fmla="*/ 2495035 w 4053474"/>
                <a:gd name="connsiteY47" fmla="*/ 3749281 h 6125083"/>
                <a:gd name="connsiteX48" fmla="*/ 2538412 w 4053474"/>
                <a:gd name="connsiteY48" fmla="*/ 3753768 h 6125083"/>
                <a:gd name="connsiteX49" fmla="*/ 2789697 w 4053474"/>
                <a:gd name="connsiteY49" fmla="*/ 4279524 h 6125083"/>
                <a:gd name="connsiteX50" fmla="*/ 3658726 w 4053474"/>
                <a:gd name="connsiteY50" fmla="*/ 6100596 h 6125083"/>
                <a:gd name="connsiteX51" fmla="*/ 3710330 w 4053474"/>
                <a:gd name="connsiteY51" fmla="*/ 6111066 h 6125083"/>
                <a:gd name="connsiteX52" fmla="*/ 4037898 w 4053474"/>
                <a:gd name="connsiteY52" fmla="*/ 5832109 h 6125083"/>
                <a:gd name="connsiteX53" fmla="*/ 4055847 w 4053474"/>
                <a:gd name="connsiteY53" fmla="*/ 5776766 h 6125083"/>
                <a:gd name="connsiteX54" fmla="*/ 2076226 w 4053474"/>
                <a:gd name="connsiteY54" fmla="*/ 2589330 h 6125083"/>
                <a:gd name="connsiteX55" fmla="*/ 1419593 w 4053474"/>
                <a:gd name="connsiteY55" fmla="*/ 3981122 h 6125083"/>
                <a:gd name="connsiteX56" fmla="*/ 1404636 w 4053474"/>
                <a:gd name="connsiteY56" fmla="*/ 4002063 h 6125083"/>
                <a:gd name="connsiteX57" fmla="*/ 1382947 w 4053474"/>
                <a:gd name="connsiteY57" fmla="*/ 3973643 h 6125083"/>
                <a:gd name="connsiteX58" fmla="*/ 609646 w 4053474"/>
                <a:gd name="connsiteY58" fmla="*/ 2691040 h 6125083"/>
                <a:gd name="connsiteX59" fmla="*/ 626847 w 4053474"/>
                <a:gd name="connsiteY59" fmla="*/ 2628219 h 6125083"/>
                <a:gd name="connsiteX60" fmla="*/ 1510834 w 4053474"/>
                <a:gd name="connsiteY60" fmla="*/ 2182486 h 6125083"/>
                <a:gd name="connsiteX61" fmla="*/ 1559445 w 4053474"/>
                <a:gd name="connsiteY61" fmla="*/ 2139110 h 6125083"/>
                <a:gd name="connsiteX62" fmla="*/ 1717247 w 4053474"/>
                <a:gd name="connsiteY62" fmla="*/ 1896051 h 6125083"/>
                <a:gd name="connsiteX63" fmla="*/ 1945348 w 4053474"/>
                <a:gd name="connsiteY63" fmla="*/ 2231846 h 6125083"/>
                <a:gd name="connsiteX64" fmla="*/ 2077722 w 4053474"/>
                <a:gd name="connsiteY64" fmla="*/ 2539970 h 6125083"/>
                <a:gd name="connsiteX65" fmla="*/ 2076226 w 4053474"/>
                <a:gd name="connsiteY65" fmla="*/ 2589330 h 6125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053474" h="6125083">
                  <a:moveTo>
                    <a:pt x="4055847" y="5776766"/>
                  </a:moveTo>
                  <a:cubicBezTo>
                    <a:pt x="3995269" y="5574841"/>
                    <a:pt x="3938431" y="5372167"/>
                    <a:pt x="3876357" y="5171737"/>
                  </a:cubicBezTo>
                  <a:cubicBezTo>
                    <a:pt x="3642273" y="4413393"/>
                    <a:pt x="3407441" y="3655797"/>
                    <a:pt x="3172609" y="2898201"/>
                  </a:cubicBezTo>
                  <a:cubicBezTo>
                    <a:pt x="3165878" y="2877261"/>
                    <a:pt x="3162886" y="2860060"/>
                    <a:pt x="3175600" y="2838372"/>
                  </a:cubicBezTo>
                  <a:cubicBezTo>
                    <a:pt x="3294512" y="2637941"/>
                    <a:pt x="3335645" y="2426293"/>
                    <a:pt x="3278807" y="2196696"/>
                  </a:cubicBezTo>
                  <a:cubicBezTo>
                    <a:pt x="3233186" y="2011971"/>
                    <a:pt x="3177844" y="1830238"/>
                    <a:pt x="3118762" y="1647757"/>
                  </a:cubicBezTo>
                  <a:cubicBezTo>
                    <a:pt x="3154660" y="1701604"/>
                    <a:pt x="3212994" y="1709083"/>
                    <a:pt x="3268336" y="1720301"/>
                  </a:cubicBezTo>
                  <a:cubicBezTo>
                    <a:pt x="3434364" y="1753207"/>
                    <a:pt x="3555520" y="1690386"/>
                    <a:pt x="3624324" y="1539315"/>
                  </a:cubicBezTo>
                  <a:cubicBezTo>
                    <a:pt x="3634046" y="1518375"/>
                    <a:pt x="3634046" y="1501174"/>
                    <a:pt x="3625072" y="1479485"/>
                  </a:cubicBezTo>
                  <a:cubicBezTo>
                    <a:pt x="3503917" y="1203520"/>
                    <a:pt x="3384257" y="926807"/>
                    <a:pt x="3264597" y="650094"/>
                  </a:cubicBezTo>
                  <a:cubicBezTo>
                    <a:pt x="3174104" y="442185"/>
                    <a:pt x="3084359" y="234276"/>
                    <a:pt x="2986388" y="29359"/>
                  </a:cubicBezTo>
                  <a:cubicBezTo>
                    <a:pt x="2979657" y="15897"/>
                    <a:pt x="2978162" y="-2052"/>
                    <a:pt x="2954230" y="191"/>
                  </a:cubicBezTo>
                  <a:cubicBezTo>
                    <a:pt x="2806151" y="11410"/>
                    <a:pt x="2671533" y="54038"/>
                    <a:pt x="2562344" y="161732"/>
                  </a:cubicBezTo>
                  <a:cubicBezTo>
                    <a:pt x="2543647" y="179681"/>
                    <a:pt x="2539908" y="194639"/>
                    <a:pt x="2548882" y="220066"/>
                  </a:cubicBezTo>
                  <a:cubicBezTo>
                    <a:pt x="2624417" y="423488"/>
                    <a:pt x="2697709" y="626909"/>
                    <a:pt x="2771748" y="830331"/>
                  </a:cubicBezTo>
                  <a:cubicBezTo>
                    <a:pt x="2788202" y="875203"/>
                    <a:pt x="2804655" y="920824"/>
                    <a:pt x="2821108" y="965696"/>
                  </a:cubicBezTo>
                  <a:cubicBezTo>
                    <a:pt x="2818864" y="966444"/>
                    <a:pt x="2815873" y="967192"/>
                    <a:pt x="2813629" y="968688"/>
                  </a:cubicBezTo>
                  <a:cubicBezTo>
                    <a:pt x="2806151" y="954478"/>
                    <a:pt x="2799420" y="940268"/>
                    <a:pt x="2791941" y="926059"/>
                  </a:cubicBezTo>
                  <a:cubicBezTo>
                    <a:pt x="2710423" y="765266"/>
                    <a:pt x="2616191" y="611952"/>
                    <a:pt x="2474095" y="496780"/>
                  </a:cubicBezTo>
                  <a:cubicBezTo>
                    <a:pt x="2290866" y="348701"/>
                    <a:pt x="2083705" y="295601"/>
                    <a:pt x="1854108" y="365154"/>
                  </a:cubicBezTo>
                  <a:cubicBezTo>
                    <a:pt x="1735944" y="401052"/>
                    <a:pt x="1642459" y="479578"/>
                    <a:pt x="1554210" y="564088"/>
                  </a:cubicBezTo>
                  <a:cubicBezTo>
                    <a:pt x="1537009" y="581289"/>
                    <a:pt x="1525043" y="599986"/>
                    <a:pt x="1516817" y="623170"/>
                  </a:cubicBezTo>
                  <a:cubicBezTo>
                    <a:pt x="1409871" y="935033"/>
                    <a:pt x="1295446" y="1245401"/>
                    <a:pt x="1196727" y="1560256"/>
                  </a:cubicBezTo>
                  <a:cubicBezTo>
                    <a:pt x="1157837" y="1684403"/>
                    <a:pt x="1091277" y="1767417"/>
                    <a:pt x="983583" y="1838465"/>
                  </a:cubicBezTo>
                  <a:cubicBezTo>
                    <a:pt x="660501" y="2050113"/>
                    <a:pt x="344151" y="2272231"/>
                    <a:pt x="25557" y="2489863"/>
                  </a:cubicBezTo>
                  <a:cubicBezTo>
                    <a:pt x="9851" y="2500333"/>
                    <a:pt x="-9593" y="2506316"/>
                    <a:pt x="5364" y="2535483"/>
                  </a:cubicBezTo>
                  <a:cubicBezTo>
                    <a:pt x="51732" y="2622236"/>
                    <a:pt x="94361" y="2711233"/>
                    <a:pt x="137738" y="2799482"/>
                  </a:cubicBezTo>
                  <a:cubicBezTo>
                    <a:pt x="146712" y="2818179"/>
                    <a:pt x="157183" y="2821918"/>
                    <a:pt x="175879" y="2815187"/>
                  </a:cubicBezTo>
                  <a:cubicBezTo>
                    <a:pt x="212525" y="2801726"/>
                    <a:pt x="249919" y="2792751"/>
                    <a:pt x="285069" y="2777794"/>
                  </a:cubicBezTo>
                  <a:cubicBezTo>
                    <a:pt x="314236" y="2765080"/>
                    <a:pt x="327698" y="2773307"/>
                    <a:pt x="343403" y="2800230"/>
                  </a:cubicBezTo>
                  <a:cubicBezTo>
                    <a:pt x="664241" y="3349917"/>
                    <a:pt x="985826" y="3899604"/>
                    <a:pt x="1308908" y="4447796"/>
                  </a:cubicBezTo>
                  <a:cubicBezTo>
                    <a:pt x="1326857" y="4478458"/>
                    <a:pt x="1329100" y="4506130"/>
                    <a:pt x="1323117" y="4539036"/>
                  </a:cubicBezTo>
                  <a:cubicBezTo>
                    <a:pt x="1234868" y="4995239"/>
                    <a:pt x="1147367" y="5451441"/>
                    <a:pt x="1059118" y="5906897"/>
                  </a:cubicBezTo>
                  <a:cubicBezTo>
                    <a:pt x="1054631" y="5931576"/>
                    <a:pt x="1059118" y="5942794"/>
                    <a:pt x="1083798" y="5949525"/>
                  </a:cubicBezTo>
                  <a:cubicBezTo>
                    <a:pt x="1262540" y="5994398"/>
                    <a:pt x="1441281" y="6040018"/>
                    <a:pt x="1619275" y="6087882"/>
                  </a:cubicBezTo>
                  <a:cubicBezTo>
                    <a:pt x="1649938" y="6096109"/>
                    <a:pt x="1662652" y="6090873"/>
                    <a:pt x="1670131" y="6057967"/>
                  </a:cubicBezTo>
                  <a:cubicBezTo>
                    <a:pt x="1718742" y="5849310"/>
                    <a:pt x="1769598" y="5641402"/>
                    <a:pt x="1820453" y="5433493"/>
                  </a:cubicBezTo>
                  <a:cubicBezTo>
                    <a:pt x="1823445" y="5420779"/>
                    <a:pt x="1821949" y="5403578"/>
                    <a:pt x="1837654" y="5393107"/>
                  </a:cubicBezTo>
                  <a:cubicBezTo>
                    <a:pt x="1847377" y="5408065"/>
                    <a:pt x="1856351" y="5421527"/>
                    <a:pt x="1864578" y="5434989"/>
                  </a:cubicBezTo>
                  <a:cubicBezTo>
                    <a:pt x="1979002" y="5618218"/>
                    <a:pt x="2093427" y="5800698"/>
                    <a:pt x="2206356" y="5983927"/>
                  </a:cubicBezTo>
                  <a:cubicBezTo>
                    <a:pt x="2219818" y="6005616"/>
                    <a:pt x="2234775" y="6014591"/>
                    <a:pt x="2260203" y="6012347"/>
                  </a:cubicBezTo>
                  <a:cubicBezTo>
                    <a:pt x="2330503" y="6005616"/>
                    <a:pt x="2401551" y="6000381"/>
                    <a:pt x="2472599" y="5995146"/>
                  </a:cubicBezTo>
                  <a:cubicBezTo>
                    <a:pt x="2521959" y="5991406"/>
                    <a:pt x="2521959" y="5991406"/>
                    <a:pt x="2497279" y="5947282"/>
                  </a:cubicBezTo>
                  <a:cubicBezTo>
                    <a:pt x="2309562" y="5612982"/>
                    <a:pt x="2121846" y="5277935"/>
                    <a:pt x="1933382" y="4943636"/>
                  </a:cubicBezTo>
                  <a:cubicBezTo>
                    <a:pt x="1919921" y="4919704"/>
                    <a:pt x="1915433" y="4898015"/>
                    <a:pt x="1921416" y="4869596"/>
                  </a:cubicBezTo>
                  <a:cubicBezTo>
                    <a:pt x="1958810" y="4690106"/>
                    <a:pt x="1994708" y="4510617"/>
                    <a:pt x="2030606" y="4331127"/>
                  </a:cubicBezTo>
                  <a:cubicBezTo>
                    <a:pt x="2035093" y="4307943"/>
                    <a:pt x="2045563" y="4289994"/>
                    <a:pt x="2059773" y="4272045"/>
                  </a:cubicBezTo>
                  <a:cubicBezTo>
                    <a:pt x="2204860" y="4097790"/>
                    <a:pt x="2349948" y="3923536"/>
                    <a:pt x="2495035" y="3749281"/>
                  </a:cubicBezTo>
                  <a:cubicBezTo>
                    <a:pt x="2521211" y="3717871"/>
                    <a:pt x="2521211" y="3717871"/>
                    <a:pt x="2538412" y="3753768"/>
                  </a:cubicBezTo>
                  <a:cubicBezTo>
                    <a:pt x="2622174" y="3928771"/>
                    <a:pt x="2705935" y="4104521"/>
                    <a:pt x="2789697" y="4279524"/>
                  </a:cubicBezTo>
                  <a:cubicBezTo>
                    <a:pt x="3079872" y="4886797"/>
                    <a:pt x="3370047" y="5493323"/>
                    <a:pt x="3658726" y="6100596"/>
                  </a:cubicBezTo>
                  <a:cubicBezTo>
                    <a:pt x="3673684" y="6132754"/>
                    <a:pt x="3684154" y="6134250"/>
                    <a:pt x="3710330" y="6111066"/>
                  </a:cubicBezTo>
                  <a:cubicBezTo>
                    <a:pt x="3818023" y="6016834"/>
                    <a:pt x="3927961" y="5924098"/>
                    <a:pt x="4037898" y="5832109"/>
                  </a:cubicBezTo>
                  <a:cubicBezTo>
                    <a:pt x="4056595" y="5814908"/>
                    <a:pt x="4063326" y="5801447"/>
                    <a:pt x="4055847" y="5776766"/>
                  </a:cubicBezTo>
                  <a:close/>
                  <a:moveTo>
                    <a:pt x="2076226" y="2589330"/>
                  </a:moveTo>
                  <a:cubicBezTo>
                    <a:pt x="1857099" y="3053011"/>
                    <a:pt x="1638720" y="3516693"/>
                    <a:pt x="1419593" y="3981122"/>
                  </a:cubicBezTo>
                  <a:cubicBezTo>
                    <a:pt x="1415854" y="3988601"/>
                    <a:pt x="1414358" y="3998323"/>
                    <a:pt x="1404636" y="4002063"/>
                  </a:cubicBezTo>
                  <a:cubicBezTo>
                    <a:pt x="1392670" y="3996080"/>
                    <a:pt x="1388930" y="3983366"/>
                    <a:pt x="1382947" y="3973643"/>
                  </a:cubicBezTo>
                  <a:cubicBezTo>
                    <a:pt x="1124931" y="3545860"/>
                    <a:pt x="866915" y="3118824"/>
                    <a:pt x="609646" y="2691040"/>
                  </a:cubicBezTo>
                  <a:cubicBezTo>
                    <a:pt x="581227" y="2643924"/>
                    <a:pt x="578235" y="2652899"/>
                    <a:pt x="626847" y="2628219"/>
                  </a:cubicBezTo>
                  <a:cubicBezTo>
                    <a:pt x="921509" y="2479392"/>
                    <a:pt x="1216172" y="2330565"/>
                    <a:pt x="1510834" y="2182486"/>
                  </a:cubicBezTo>
                  <a:cubicBezTo>
                    <a:pt x="1531774" y="2172016"/>
                    <a:pt x="1547479" y="2158554"/>
                    <a:pt x="1559445" y="2139110"/>
                  </a:cubicBezTo>
                  <a:cubicBezTo>
                    <a:pt x="1610301" y="2058339"/>
                    <a:pt x="1663400" y="1978317"/>
                    <a:pt x="1717247" y="1896051"/>
                  </a:cubicBezTo>
                  <a:cubicBezTo>
                    <a:pt x="1805496" y="2002997"/>
                    <a:pt x="1881031" y="2113682"/>
                    <a:pt x="1945348" y="2231846"/>
                  </a:cubicBezTo>
                  <a:cubicBezTo>
                    <a:pt x="1999195" y="2330565"/>
                    <a:pt x="2044067" y="2433024"/>
                    <a:pt x="2077722" y="2539970"/>
                  </a:cubicBezTo>
                  <a:cubicBezTo>
                    <a:pt x="2083705" y="2557171"/>
                    <a:pt x="2084453" y="2572129"/>
                    <a:pt x="2076226" y="2589330"/>
                  </a:cubicBezTo>
                  <a:close/>
                </a:path>
              </a:pathLst>
            </a:custGeom>
            <a:grpFill/>
            <a:ln w="74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</p:grp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A7C9AEF-4DDD-4D7B-8474-176981A92349}"/>
              </a:ext>
            </a:extLst>
          </p:cNvPr>
          <p:cNvSpPr/>
          <p:nvPr/>
        </p:nvSpPr>
        <p:spPr>
          <a:xfrm>
            <a:off x="3783264" y="4477295"/>
            <a:ext cx="1626511" cy="1967057"/>
          </a:xfrm>
          <a:custGeom>
            <a:avLst/>
            <a:gdLst>
              <a:gd name="connsiteX0" fmla="*/ 26780 w 750712"/>
              <a:gd name="connsiteY0" fmla="*/ 288204 h 907891"/>
              <a:gd name="connsiteX1" fmla="*/ 179630 w 750712"/>
              <a:gd name="connsiteY1" fmla="*/ 288204 h 907891"/>
              <a:gd name="connsiteX2" fmla="*/ 203570 w 750712"/>
              <a:gd name="connsiteY2" fmla="*/ 306159 h 907891"/>
              <a:gd name="connsiteX3" fmla="*/ 197585 w 750712"/>
              <a:gd name="connsiteY3" fmla="*/ 335164 h 907891"/>
              <a:gd name="connsiteX4" fmla="*/ 186996 w 750712"/>
              <a:gd name="connsiteY4" fmla="*/ 363248 h 907891"/>
              <a:gd name="connsiteX5" fmla="*/ 186996 w 750712"/>
              <a:gd name="connsiteY5" fmla="*/ 526688 h 907891"/>
              <a:gd name="connsiteX6" fmla="*/ 190219 w 750712"/>
              <a:gd name="connsiteY6" fmla="*/ 540960 h 907891"/>
              <a:gd name="connsiteX7" fmla="*/ 203570 w 750712"/>
              <a:gd name="connsiteY7" fmla="*/ 534975 h 907891"/>
              <a:gd name="connsiteX8" fmla="*/ 359183 w 750712"/>
              <a:gd name="connsiteY8" fmla="*/ 420337 h 907891"/>
              <a:gd name="connsiteX9" fmla="*/ 375757 w 750712"/>
              <a:gd name="connsiteY9" fmla="*/ 413891 h 907891"/>
              <a:gd name="connsiteX10" fmla="*/ 379441 w 750712"/>
              <a:gd name="connsiteY10" fmla="*/ 430465 h 907891"/>
              <a:gd name="connsiteX11" fmla="*/ 379441 w 750712"/>
              <a:gd name="connsiteY11" fmla="*/ 528990 h 907891"/>
              <a:gd name="connsiteX12" fmla="*/ 382663 w 750712"/>
              <a:gd name="connsiteY12" fmla="*/ 541881 h 907891"/>
              <a:gd name="connsiteX13" fmla="*/ 394633 w 750712"/>
              <a:gd name="connsiteY13" fmla="*/ 536356 h 907891"/>
              <a:gd name="connsiteX14" fmla="*/ 551627 w 750712"/>
              <a:gd name="connsiteY14" fmla="*/ 420337 h 907891"/>
              <a:gd name="connsiteX15" fmla="*/ 566820 w 750712"/>
              <a:gd name="connsiteY15" fmla="*/ 413431 h 907891"/>
              <a:gd name="connsiteX16" fmla="*/ 571884 w 750712"/>
              <a:gd name="connsiteY16" fmla="*/ 430465 h 907891"/>
              <a:gd name="connsiteX17" fmla="*/ 572344 w 750712"/>
              <a:gd name="connsiteY17" fmla="*/ 514718 h 907891"/>
              <a:gd name="connsiteX18" fmla="*/ 576027 w 750712"/>
              <a:gd name="connsiteY18" fmla="*/ 530371 h 907891"/>
              <a:gd name="connsiteX19" fmla="*/ 589839 w 750712"/>
              <a:gd name="connsiteY19" fmla="*/ 523926 h 907891"/>
              <a:gd name="connsiteX20" fmla="*/ 728877 w 750712"/>
              <a:gd name="connsiteY20" fmla="*/ 421718 h 907891"/>
              <a:gd name="connsiteX21" fmla="*/ 745451 w 750712"/>
              <a:gd name="connsiteY21" fmla="*/ 413431 h 907891"/>
              <a:gd name="connsiteX22" fmla="*/ 750055 w 750712"/>
              <a:gd name="connsiteY22" fmla="*/ 432307 h 907891"/>
              <a:gd name="connsiteX23" fmla="*/ 750516 w 750712"/>
              <a:gd name="connsiteY23" fmla="*/ 884411 h 907891"/>
              <a:gd name="connsiteX24" fmla="*/ 727496 w 750712"/>
              <a:gd name="connsiteY24" fmla="*/ 907431 h 907891"/>
              <a:gd name="connsiteX25" fmla="*/ 686982 w 750712"/>
              <a:gd name="connsiteY25" fmla="*/ 907431 h 907891"/>
              <a:gd name="connsiteX26" fmla="*/ 668566 w 750712"/>
              <a:gd name="connsiteY26" fmla="*/ 889015 h 907891"/>
              <a:gd name="connsiteX27" fmla="*/ 669026 w 750712"/>
              <a:gd name="connsiteY27" fmla="*/ 760566 h 907891"/>
              <a:gd name="connsiteX28" fmla="*/ 647848 w 750712"/>
              <a:gd name="connsiteY28" fmla="*/ 738928 h 907891"/>
              <a:gd name="connsiteX29" fmla="*/ 448960 w 750712"/>
              <a:gd name="connsiteY29" fmla="*/ 738928 h 907891"/>
              <a:gd name="connsiteX30" fmla="*/ 428242 w 750712"/>
              <a:gd name="connsiteY30" fmla="*/ 759645 h 907891"/>
              <a:gd name="connsiteX31" fmla="*/ 428702 w 750712"/>
              <a:gd name="connsiteY31" fmla="*/ 886253 h 907891"/>
              <a:gd name="connsiteX32" fmla="*/ 407985 w 750712"/>
              <a:gd name="connsiteY32" fmla="*/ 907891 h 907891"/>
              <a:gd name="connsiteX33" fmla="*/ 36909 w 750712"/>
              <a:gd name="connsiteY33" fmla="*/ 907891 h 907891"/>
              <a:gd name="connsiteX34" fmla="*/ 16652 w 750712"/>
              <a:gd name="connsiteY34" fmla="*/ 887634 h 907891"/>
              <a:gd name="connsiteX35" fmla="*/ 17572 w 750712"/>
              <a:gd name="connsiteY35" fmla="*/ 624291 h 907891"/>
              <a:gd name="connsiteX36" fmla="*/ 17572 w 750712"/>
              <a:gd name="connsiteY36" fmla="*/ 363708 h 907891"/>
              <a:gd name="connsiteX37" fmla="*/ 7904 w 750712"/>
              <a:gd name="connsiteY37" fmla="*/ 335164 h 907891"/>
              <a:gd name="connsiteX38" fmla="*/ 2380 w 750712"/>
              <a:gd name="connsiteY38" fmla="*/ 305699 h 907891"/>
              <a:gd name="connsiteX39" fmla="*/ 26780 w 750712"/>
              <a:gd name="connsiteY39" fmla="*/ 288204 h 907891"/>
              <a:gd name="connsiteX40" fmla="*/ 322811 w 750712"/>
              <a:gd name="connsiteY40" fmla="*/ 0 h 907891"/>
              <a:gd name="connsiteX41" fmla="*/ 323731 w 750712"/>
              <a:gd name="connsiteY41" fmla="*/ 77346 h 907891"/>
              <a:gd name="connsiteX42" fmla="*/ 258816 w 750712"/>
              <a:gd name="connsiteY42" fmla="*/ 148706 h 907891"/>
              <a:gd name="connsiteX43" fmla="*/ 188837 w 750712"/>
              <a:gd name="connsiteY43" fmla="*/ 177251 h 907891"/>
              <a:gd name="connsiteX44" fmla="*/ 107808 w 750712"/>
              <a:gd name="connsiteY44" fmla="*/ 249073 h 907891"/>
              <a:gd name="connsiteX45" fmla="*/ 104585 w 750712"/>
              <a:gd name="connsiteY45" fmla="*/ 255058 h 907891"/>
              <a:gd name="connsiteX46" fmla="*/ 101823 w 750712"/>
              <a:gd name="connsiteY46" fmla="*/ 256439 h 907891"/>
              <a:gd name="connsiteX47" fmla="*/ 131288 w 750712"/>
              <a:gd name="connsiteY47" fmla="*/ 144103 h 907891"/>
              <a:gd name="connsiteX48" fmla="*/ 224747 w 750712"/>
              <a:gd name="connsiteY48" fmla="*/ 99445 h 907891"/>
              <a:gd name="connsiteX49" fmla="*/ 318207 w 750712"/>
              <a:gd name="connsiteY49" fmla="*/ 5525 h 907891"/>
              <a:gd name="connsiteX50" fmla="*/ 322811 w 750712"/>
              <a:gd name="connsiteY50" fmla="*/ 0 h 907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750712" h="907891">
                <a:moveTo>
                  <a:pt x="26780" y="288204"/>
                </a:moveTo>
                <a:cubicBezTo>
                  <a:pt x="77884" y="287744"/>
                  <a:pt x="128987" y="287744"/>
                  <a:pt x="179630" y="288204"/>
                </a:cubicBezTo>
                <a:cubicBezTo>
                  <a:pt x="191140" y="288204"/>
                  <a:pt x="199427" y="295571"/>
                  <a:pt x="203570" y="306159"/>
                </a:cubicBezTo>
                <a:cubicBezTo>
                  <a:pt x="207714" y="317209"/>
                  <a:pt x="206333" y="327798"/>
                  <a:pt x="197585" y="335164"/>
                </a:cubicBezTo>
                <a:cubicBezTo>
                  <a:pt x="188377" y="342991"/>
                  <a:pt x="186996" y="352199"/>
                  <a:pt x="186996" y="363248"/>
                </a:cubicBezTo>
                <a:cubicBezTo>
                  <a:pt x="187457" y="417574"/>
                  <a:pt x="186996" y="472361"/>
                  <a:pt x="186996" y="526688"/>
                </a:cubicBezTo>
                <a:cubicBezTo>
                  <a:pt x="186996" y="531752"/>
                  <a:pt x="184694" y="538658"/>
                  <a:pt x="190219" y="540960"/>
                </a:cubicBezTo>
                <a:cubicBezTo>
                  <a:pt x="195744" y="543722"/>
                  <a:pt x="199887" y="537737"/>
                  <a:pt x="203570" y="534975"/>
                </a:cubicBezTo>
                <a:cubicBezTo>
                  <a:pt x="255594" y="496761"/>
                  <a:pt x="307158" y="458549"/>
                  <a:pt x="359183" y="420337"/>
                </a:cubicBezTo>
                <a:cubicBezTo>
                  <a:pt x="363787" y="416653"/>
                  <a:pt x="368852" y="409747"/>
                  <a:pt x="375757" y="413891"/>
                </a:cubicBezTo>
                <a:cubicBezTo>
                  <a:pt x="381282" y="417114"/>
                  <a:pt x="379441" y="424480"/>
                  <a:pt x="379441" y="430465"/>
                </a:cubicBezTo>
                <a:cubicBezTo>
                  <a:pt x="379441" y="463153"/>
                  <a:pt x="379441" y="496301"/>
                  <a:pt x="379441" y="528990"/>
                </a:cubicBezTo>
                <a:cubicBezTo>
                  <a:pt x="379441" y="533594"/>
                  <a:pt x="377599" y="539118"/>
                  <a:pt x="382663" y="541881"/>
                </a:cubicBezTo>
                <a:cubicBezTo>
                  <a:pt x="387728" y="544183"/>
                  <a:pt x="391411" y="539118"/>
                  <a:pt x="394633" y="536356"/>
                </a:cubicBezTo>
                <a:cubicBezTo>
                  <a:pt x="447118" y="497682"/>
                  <a:pt x="499603" y="459009"/>
                  <a:pt x="551627" y="420337"/>
                </a:cubicBezTo>
                <a:cubicBezTo>
                  <a:pt x="556231" y="417114"/>
                  <a:pt x="560835" y="410668"/>
                  <a:pt x="566820" y="413431"/>
                </a:cubicBezTo>
                <a:cubicBezTo>
                  <a:pt x="574186" y="416193"/>
                  <a:pt x="571884" y="424480"/>
                  <a:pt x="571884" y="430465"/>
                </a:cubicBezTo>
                <a:cubicBezTo>
                  <a:pt x="572344" y="458549"/>
                  <a:pt x="571884" y="486633"/>
                  <a:pt x="572344" y="514718"/>
                </a:cubicBezTo>
                <a:cubicBezTo>
                  <a:pt x="572344" y="520242"/>
                  <a:pt x="569582" y="527609"/>
                  <a:pt x="576027" y="530371"/>
                </a:cubicBezTo>
                <a:cubicBezTo>
                  <a:pt x="581092" y="532673"/>
                  <a:pt x="585696" y="526688"/>
                  <a:pt x="589839" y="523926"/>
                </a:cubicBezTo>
                <a:cubicBezTo>
                  <a:pt x="636339" y="489856"/>
                  <a:pt x="682378" y="455786"/>
                  <a:pt x="728877" y="421718"/>
                </a:cubicBezTo>
                <a:cubicBezTo>
                  <a:pt x="733942" y="418035"/>
                  <a:pt x="739006" y="410668"/>
                  <a:pt x="745451" y="413431"/>
                </a:cubicBezTo>
                <a:cubicBezTo>
                  <a:pt x="753278" y="416653"/>
                  <a:pt x="750055" y="425861"/>
                  <a:pt x="750055" y="432307"/>
                </a:cubicBezTo>
                <a:cubicBezTo>
                  <a:pt x="750055" y="582856"/>
                  <a:pt x="750055" y="733864"/>
                  <a:pt x="750516" y="884411"/>
                </a:cubicBezTo>
                <a:cubicBezTo>
                  <a:pt x="750516" y="902367"/>
                  <a:pt x="744991" y="908812"/>
                  <a:pt x="727496" y="907431"/>
                </a:cubicBezTo>
                <a:cubicBezTo>
                  <a:pt x="714145" y="906050"/>
                  <a:pt x="700333" y="906510"/>
                  <a:pt x="686982" y="907431"/>
                </a:cubicBezTo>
                <a:cubicBezTo>
                  <a:pt x="673170" y="908352"/>
                  <a:pt x="668566" y="902367"/>
                  <a:pt x="668566" y="889015"/>
                </a:cubicBezTo>
                <a:cubicBezTo>
                  <a:pt x="669026" y="846199"/>
                  <a:pt x="668106" y="803383"/>
                  <a:pt x="669026" y="760566"/>
                </a:cubicBezTo>
                <a:cubicBezTo>
                  <a:pt x="669487" y="744453"/>
                  <a:pt x="663962" y="738928"/>
                  <a:pt x="647848" y="738928"/>
                </a:cubicBezTo>
                <a:cubicBezTo>
                  <a:pt x="581552" y="739388"/>
                  <a:pt x="515256" y="739388"/>
                  <a:pt x="448960" y="738928"/>
                </a:cubicBezTo>
                <a:cubicBezTo>
                  <a:pt x="433767" y="738928"/>
                  <a:pt x="428242" y="743992"/>
                  <a:pt x="428242" y="759645"/>
                </a:cubicBezTo>
                <a:cubicBezTo>
                  <a:pt x="429163" y="802001"/>
                  <a:pt x="427782" y="843897"/>
                  <a:pt x="428702" y="886253"/>
                </a:cubicBezTo>
                <a:cubicBezTo>
                  <a:pt x="429163" y="901906"/>
                  <a:pt x="424559" y="907891"/>
                  <a:pt x="407985" y="907891"/>
                </a:cubicBezTo>
                <a:cubicBezTo>
                  <a:pt x="284139" y="907431"/>
                  <a:pt x="160294" y="907431"/>
                  <a:pt x="36909" y="907891"/>
                </a:cubicBezTo>
                <a:cubicBezTo>
                  <a:pt x="21256" y="907891"/>
                  <a:pt x="16652" y="902827"/>
                  <a:pt x="16652" y="887634"/>
                </a:cubicBezTo>
                <a:cubicBezTo>
                  <a:pt x="17572" y="800620"/>
                  <a:pt x="17572" y="712225"/>
                  <a:pt x="17572" y="624291"/>
                </a:cubicBezTo>
                <a:cubicBezTo>
                  <a:pt x="17572" y="537277"/>
                  <a:pt x="17572" y="450722"/>
                  <a:pt x="17572" y="363708"/>
                </a:cubicBezTo>
                <a:cubicBezTo>
                  <a:pt x="17572" y="353119"/>
                  <a:pt x="17112" y="343451"/>
                  <a:pt x="7904" y="335164"/>
                </a:cubicBezTo>
                <a:cubicBezTo>
                  <a:pt x="-843" y="327798"/>
                  <a:pt x="-1764" y="316749"/>
                  <a:pt x="2380" y="305699"/>
                </a:cubicBezTo>
                <a:cubicBezTo>
                  <a:pt x="6523" y="295110"/>
                  <a:pt x="15270" y="288204"/>
                  <a:pt x="26780" y="288204"/>
                </a:cubicBezTo>
                <a:close/>
                <a:moveTo>
                  <a:pt x="322811" y="0"/>
                </a:moveTo>
                <a:cubicBezTo>
                  <a:pt x="334781" y="26703"/>
                  <a:pt x="333400" y="52024"/>
                  <a:pt x="323731" y="77346"/>
                </a:cubicBezTo>
                <a:cubicBezTo>
                  <a:pt x="311761" y="110034"/>
                  <a:pt x="288281" y="131672"/>
                  <a:pt x="258816" y="148706"/>
                </a:cubicBezTo>
                <a:cubicBezTo>
                  <a:pt x="236718" y="161138"/>
                  <a:pt x="213698" y="170806"/>
                  <a:pt x="188837" y="177251"/>
                </a:cubicBezTo>
                <a:cubicBezTo>
                  <a:pt x="148783" y="187380"/>
                  <a:pt x="119778" y="208558"/>
                  <a:pt x="107808" y="249073"/>
                </a:cubicBezTo>
                <a:cubicBezTo>
                  <a:pt x="107348" y="251375"/>
                  <a:pt x="105506" y="253216"/>
                  <a:pt x="104585" y="255058"/>
                </a:cubicBezTo>
                <a:cubicBezTo>
                  <a:pt x="104125" y="255518"/>
                  <a:pt x="103204" y="255518"/>
                  <a:pt x="101823" y="256439"/>
                </a:cubicBezTo>
                <a:cubicBezTo>
                  <a:pt x="84328" y="212702"/>
                  <a:pt x="95838" y="171266"/>
                  <a:pt x="131288" y="144103"/>
                </a:cubicBezTo>
                <a:cubicBezTo>
                  <a:pt x="159372" y="122924"/>
                  <a:pt x="192980" y="112796"/>
                  <a:pt x="224747" y="99445"/>
                </a:cubicBezTo>
                <a:cubicBezTo>
                  <a:pt x="269405" y="81029"/>
                  <a:pt x="302093" y="51564"/>
                  <a:pt x="318207" y="5525"/>
                </a:cubicBezTo>
                <a:cubicBezTo>
                  <a:pt x="318667" y="4144"/>
                  <a:pt x="320048" y="2763"/>
                  <a:pt x="322811" y="0"/>
                </a:cubicBezTo>
                <a:close/>
              </a:path>
            </a:pathLst>
          </a:custGeom>
          <a:solidFill>
            <a:schemeClr val="accent4"/>
          </a:solidFill>
          <a:ln w="459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86C573D-89BB-4CC1-A65A-D1D7DF684290}"/>
              </a:ext>
            </a:extLst>
          </p:cNvPr>
          <p:cNvSpPr/>
          <p:nvPr/>
        </p:nvSpPr>
        <p:spPr>
          <a:xfrm>
            <a:off x="8916906" y="1323457"/>
            <a:ext cx="2745724" cy="5194943"/>
          </a:xfrm>
          <a:custGeom>
            <a:avLst/>
            <a:gdLst>
              <a:gd name="connsiteX0" fmla="*/ 3625096 w 3621881"/>
              <a:gd name="connsiteY0" fmla="*/ 4870252 h 6852642"/>
              <a:gd name="connsiteX1" fmla="*/ 3625096 w 3621881"/>
              <a:gd name="connsiteY1" fmla="*/ 5229225 h 6852642"/>
              <a:gd name="connsiteX2" fmla="*/ 3583841 w 3621881"/>
              <a:gd name="connsiteY2" fmla="*/ 5411391 h 6852642"/>
              <a:gd name="connsiteX3" fmla="*/ 3398461 w 3621881"/>
              <a:gd name="connsiteY3" fmla="*/ 5969675 h 6852642"/>
              <a:gd name="connsiteX4" fmla="*/ 3367921 w 3621881"/>
              <a:gd name="connsiteY4" fmla="*/ 6166307 h 6852642"/>
              <a:gd name="connsiteX5" fmla="*/ 3425250 w 3621881"/>
              <a:gd name="connsiteY5" fmla="*/ 6317932 h 6852642"/>
              <a:gd name="connsiteX6" fmla="*/ 3500259 w 3621881"/>
              <a:gd name="connsiteY6" fmla="*/ 6444377 h 6852642"/>
              <a:gd name="connsiteX7" fmla="*/ 3534549 w 3621881"/>
              <a:gd name="connsiteY7" fmla="*/ 6647974 h 6852642"/>
              <a:gd name="connsiteX8" fmla="*/ 3407033 w 3621881"/>
              <a:gd name="connsiteY8" fmla="*/ 6839248 h 6852642"/>
              <a:gd name="connsiteX9" fmla="*/ 3380780 w 3621881"/>
              <a:gd name="connsiteY9" fmla="*/ 6842998 h 6852642"/>
              <a:gd name="connsiteX10" fmla="*/ 3366314 w 3621881"/>
              <a:gd name="connsiteY10" fmla="*/ 6817817 h 6852642"/>
              <a:gd name="connsiteX11" fmla="*/ 3368993 w 3621881"/>
              <a:gd name="connsiteY11" fmla="*/ 6772811 h 6852642"/>
              <a:gd name="connsiteX12" fmla="*/ 3344882 w 3621881"/>
              <a:gd name="connsiteY12" fmla="*/ 6740128 h 6852642"/>
              <a:gd name="connsiteX13" fmla="*/ 3305770 w 3621881"/>
              <a:gd name="connsiteY13" fmla="*/ 6758345 h 6852642"/>
              <a:gd name="connsiteX14" fmla="*/ 3295590 w 3621881"/>
              <a:gd name="connsiteY14" fmla="*/ 6785670 h 6852642"/>
              <a:gd name="connsiteX15" fmla="*/ 3262372 w 3621881"/>
              <a:gd name="connsiteY15" fmla="*/ 6857465 h 6852642"/>
              <a:gd name="connsiteX16" fmla="*/ 3235583 w 3621881"/>
              <a:gd name="connsiteY16" fmla="*/ 6857465 h 6852642"/>
              <a:gd name="connsiteX17" fmla="*/ 3224332 w 3621881"/>
              <a:gd name="connsiteY17" fmla="*/ 6821031 h 6852642"/>
              <a:gd name="connsiteX18" fmla="*/ 3216295 w 3621881"/>
              <a:gd name="connsiteY18" fmla="*/ 6763167 h 6852642"/>
              <a:gd name="connsiteX19" fmla="*/ 3184684 w 3621881"/>
              <a:gd name="connsiteY19" fmla="*/ 6741200 h 6852642"/>
              <a:gd name="connsiteX20" fmla="*/ 3156287 w 3621881"/>
              <a:gd name="connsiteY20" fmla="*/ 6762631 h 6852642"/>
              <a:gd name="connsiteX21" fmla="*/ 3146643 w 3621881"/>
              <a:gd name="connsiteY21" fmla="*/ 6792635 h 6852642"/>
              <a:gd name="connsiteX22" fmla="*/ 3126284 w 3621881"/>
              <a:gd name="connsiteY22" fmla="*/ 6823710 h 6852642"/>
              <a:gd name="connsiteX23" fmla="*/ 3093065 w 3621881"/>
              <a:gd name="connsiteY23" fmla="*/ 6796921 h 6852642"/>
              <a:gd name="connsiteX24" fmla="*/ 3067348 w 3621881"/>
              <a:gd name="connsiteY24" fmla="*/ 6747094 h 6852642"/>
              <a:gd name="connsiteX25" fmla="*/ 3039487 w 3621881"/>
              <a:gd name="connsiteY25" fmla="*/ 6688694 h 6852642"/>
              <a:gd name="connsiteX26" fmla="*/ 3032522 w 3621881"/>
              <a:gd name="connsiteY26" fmla="*/ 6690300 h 6852642"/>
              <a:gd name="connsiteX27" fmla="*/ 3031986 w 3621881"/>
              <a:gd name="connsiteY27" fmla="*/ 6761024 h 6852642"/>
              <a:gd name="connsiteX28" fmla="*/ 3017520 w 3621881"/>
              <a:gd name="connsiteY28" fmla="*/ 6788349 h 6852642"/>
              <a:gd name="connsiteX29" fmla="*/ 2984837 w 3621881"/>
              <a:gd name="connsiteY29" fmla="*/ 6779776 h 6852642"/>
              <a:gd name="connsiteX30" fmla="*/ 2973050 w 3621881"/>
              <a:gd name="connsiteY30" fmla="*/ 6762095 h 6852642"/>
              <a:gd name="connsiteX31" fmla="*/ 2836962 w 3621881"/>
              <a:gd name="connsiteY31" fmla="*/ 6561713 h 6852642"/>
              <a:gd name="connsiteX32" fmla="*/ 2805886 w 3621881"/>
              <a:gd name="connsiteY32" fmla="*/ 6534388 h 6852642"/>
              <a:gd name="connsiteX33" fmla="*/ 2765167 w 3621881"/>
              <a:gd name="connsiteY33" fmla="*/ 6545640 h 6852642"/>
              <a:gd name="connsiteX34" fmla="*/ 2765167 w 3621881"/>
              <a:gd name="connsiteY34" fmla="*/ 6440091 h 6852642"/>
              <a:gd name="connsiteX35" fmla="*/ 2757130 w 3621881"/>
              <a:gd name="connsiteY35" fmla="*/ 6437412 h 6852642"/>
              <a:gd name="connsiteX36" fmla="*/ 2731949 w 3621881"/>
              <a:gd name="connsiteY36" fmla="*/ 6469559 h 6852642"/>
              <a:gd name="connsiteX37" fmla="*/ 2701945 w 3621881"/>
              <a:gd name="connsiteY37" fmla="*/ 6492061 h 6852642"/>
              <a:gd name="connsiteX38" fmla="*/ 2689086 w 3621881"/>
              <a:gd name="connsiteY38" fmla="*/ 6456700 h 6852642"/>
              <a:gd name="connsiteX39" fmla="*/ 2689086 w 3621881"/>
              <a:gd name="connsiteY39" fmla="*/ 6448663 h 6852642"/>
              <a:gd name="connsiteX40" fmla="*/ 2688015 w 3621881"/>
              <a:gd name="connsiteY40" fmla="*/ 6269177 h 6852642"/>
              <a:gd name="connsiteX41" fmla="*/ 2672477 w 3621881"/>
              <a:gd name="connsiteY41" fmla="*/ 6104156 h 6852642"/>
              <a:gd name="connsiteX42" fmla="*/ 2612469 w 3621881"/>
              <a:gd name="connsiteY42" fmla="*/ 6070937 h 6852642"/>
              <a:gd name="connsiteX43" fmla="*/ 2569607 w 3621881"/>
              <a:gd name="connsiteY43" fmla="*/ 6092369 h 6852642"/>
              <a:gd name="connsiteX44" fmla="*/ 2528352 w 3621881"/>
              <a:gd name="connsiteY44" fmla="*/ 6086475 h 6852642"/>
              <a:gd name="connsiteX45" fmla="*/ 2605504 w 3621881"/>
              <a:gd name="connsiteY45" fmla="*/ 5946101 h 6852642"/>
              <a:gd name="connsiteX46" fmla="*/ 2408873 w 3621881"/>
              <a:gd name="connsiteY46" fmla="*/ 6049506 h 6852642"/>
              <a:gd name="connsiteX47" fmla="*/ 2497276 w 3621881"/>
              <a:gd name="connsiteY47" fmla="*/ 5909667 h 6852642"/>
              <a:gd name="connsiteX48" fmla="*/ 2352616 w 3621881"/>
              <a:gd name="connsiteY48" fmla="*/ 5961638 h 6852642"/>
              <a:gd name="connsiteX49" fmla="*/ 2412623 w 3621881"/>
              <a:gd name="connsiteY49" fmla="*/ 5883414 h 6852642"/>
              <a:gd name="connsiteX50" fmla="*/ 2452807 w 3621881"/>
              <a:gd name="connsiteY50" fmla="*/ 5798761 h 6852642"/>
              <a:gd name="connsiteX51" fmla="*/ 2363331 w 3621881"/>
              <a:gd name="connsiteY51" fmla="*/ 5864126 h 6852642"/>
              <a:gd name="connsiteX52" fmla="*/ 2263676 w 3621881"/>
              <a:gd name="connsiteY52" fmla="*/ 5898952 h 6852642"/>
              <a:gd name="connsiteX53" fmla="*/ 2271177 w 3621881"/>
              <a:gd name="connsiteY53" fmla="*/ 5884486 h 6852642"/>
              <a:gd name="connsiteX54" fmla="*/ 2340293 w 3621881"/>
              <a:gd name="connsiteY54" fmla="*/ 5789117 h 6852642"/>
              <a:gd name="connsiteX55" fmla="*/ 2370296 w 3621881"/>
              <a:gd name="connsiteY55" fmla="*/ 5721073 h 6852642"/>
              <a:gd name="connsiteX56" fmla="*/ 2359045 w 3621881"/>
              <a:gd name="connsiteY56" fmla="*/ 5697498 h 6852642"/>
              <a:gd name="connsiteX57" fmla="*/ 2336006 w 3621881"/>
              <a:gd name="connsiteY57" fmla="*/ 5707142 h 6852642"/>
              <a:gd name="connsiteX58" fmla="*/ 2313504 w 3621881"/>
              <a:gd name="connsiteY58" fmla="*/ 5739825 h 6852642"/>
              <a:gd name="connsiteX59" fmla="*/ 2273320 w 3621881"/>
              <a:gd name="connsiteY59" fmla="*/ 5774115 h 6852642"/>
              <a:gd name="connsiteX60" fmla="*/ 2229386 w 3621881"/>
              <a:gd name="connsiteY60" fmla="*/ 5619274 h 6852642"/>
              <a:gd name="connsiteX61" fmla="*/ 2215991 w 3621881"/>
              <a:gd name="connsiteY61" fmla="*/ 5689997 h 6852642"/>
              <a:gd name="connsiteX62" fmla="*/ 2229386 w 3621881"/>
              <a:gd name="connsiteY62" fmla="*/ 5795546 h 6852642"/>
              <a:gd name="connsiteX63" fmla="*/ 2213848 w 3621881"/>
              <a:gd name="connsiteY63" fmla="*/ 5827693 h 6852642"/>
              <a:gd name="connsiteX64" fmla="*/ 2182773 w 3621881"/>
              <a:gd name="connsiteY64" fmla="*/ 5810012 h 6852642"/>
              <a:gd name="connsiteX65" fmla="*/ 2166164 w 3621881"/>
              <a:gd name="connsiteY65" fmla="*/ 5768221 h 6852642"/>
              <a:gd name="connsiteX66" fmla="*/ 2152233 w 3621881"/>
              <a:gd name="connsiteY66" fmla="*/ 5740361 h 6852642"/>
              <a:gd name="connsiteX67" fmla="*/ 2147947 w 3621881"/>
              <a:gd name="connsiteY67" fmla="*/ 5758041 h 6852642"/>
              <a:gd name="connsiteX68" fmla="*/ 2171522 w 3621881"/>
              <a:gd name="connsiteY68" fmla="*/ 5873234 h 6852642"/>
              <a:gd name="connsiteX69" fmla="*/ 2157055 w 3621881"/>
              <a:gd name="connsiteY69" fmla="*/ 5911275 h 6852642"/>
              <a:gd name="connsiteX70" fmla="*/ 2123301 w 3621881"/>
              <a:gd name="connsiteY70" fmla="*/ 5895737 h 6852642"/>
              <a:gd name="connsiteX71" fmla="*/ 2106692 w 3621881"/>
              <a:gd name="connsiteY71" fmla="*/ 5871627 h 6852642"/>
              <a:gd name="connsiteX72" fmla="*/ 2081510 w 3621881"/>
              <a:gd name="connsiteY72" fmla="*/ 5855554 h 6852642"/>
              <a:gd name="connsiteX73" fmla="*/ 2074545 w 3621881"/>
              <a:gd name="connsiteY73" fmla="*/ 5860911 h 6852642"/>
              <a:gd name="connsiteX74" fmla="*/ 2083118 w 3621881"/>
              <a:gd name="connsiteY74" fmla="*/ 6015752 h 6852642"/>
              <a:gd name="connsiteX75" fmla="*/ 2121158 w 3621881"/>
              <a:gd name="connsiteY75" fmla="*/ 6275070 h 6852642"/>
              <a:gd name="connsiteX76" fmla="*/ 2102941 w 3621881"/>
              <a:gd name="connsiteY76" fmla="*/ 6334542 h 6852642"/>
              <a:gd name="connsiteX77" fmla="*/ 2081510 w 3621881"/>
              <a:gd name="connsiteY77" fmla="*/ 6381691 h 6852642"/>
              <a:gd name="connsiteX78" fmla="*/ 2086868 w 3621881"/>
              <a:gd name="connsiteY78" fmla="*/ 6407944 h 6852642"/>
              <a:gd name="connsiteX79" fmla="*/ 2076152 w 3621881"/>
              <a:gd name="connsiteY79" fmla="*/ 6431519 h 6852642"/>
              <a:gd name="connsiteX80" fmla="*/ 2047756 w 3621881"/>
              <a:gd name="connsiteY80" fmla="*/ 6426696 h 6852642"/>
              <a:gd name="connsiteX81" fmla="*/ 2031683 w 3621881"/>
              <a:gd name="connsiteY81" fmla="*/ 6399372 h 6852642"/>
              <a:gd name="connsiteX82" fmla="*/ 2008644 w 3621881"/>
              <a:gd name="connsiteY82" fmla="*/ 6351151 h 6852642"/>
              <a:gd name="connsiteX83" fmla="*/ 2012394 w 3621881"/>
              <a:gd name="connsiteY83" fmla="*/ 6432590 h 6852642"/>
              <a:gd name="connsiteX84" fmla="*/ 1947029 w 3621881"/>
              <a:gd name="connsiteY84" fmla="*/ 6539746 h 6852642"/>
              <a:gd name="connsiteX85" fmla="*/ 1673245 w 3621881"/>
              <a:gd name="connsiteY85" fmla="*/ 6599218 h 6852642"/>
              <a:gd name="connsiteX86" fmla="*/ 1558052 w 3621881"/>
              <a:gd name="connsiteY86" fmla="*/ 6707981 h 6852642"/>
              <a:gd name="connsiteX87" fmla="*/ 1533406 w 3621881"/>
              <a:gd name="connsiteY87" fmla="*/ 6741200 h 6852642"/>
              <a:gd name="connsiteX88" fmla="*/ 1495901 w 3621881"/>
              <a:gd name="connsiteY88" fmla="*/ 6719768 h 6852642"/>
              <a:gd name="connsiteX89" fmla="*/ 1471255 w 3621881"/>
              <a:gd name="connsiteY89" fmla="*/ 6678514 h 6852642"/>
              <a:gd name="connsiteX90" fmla="*/ 1383923 w 3621881"/>
              <a:gd name="connsiteY90" fmla="*/ 6681192 h 6852642"/>
              <a:gd name="connsiteX91" fmla="*/ 1356062 w 3621881"/>
              <a:gd name="connsiteY91" fmla="*/ 6720305 h 6852642"/>
              <a:gd name="connsiteX92" fmla="*/ 1308914 w 3621881"/>
              <a:gd name="connsiteY92" fmla="*/ 6713875 h 6852642"/>
              <a:gd name="connsiteX93" fmla="*/ 1284803 w 3621881"/>
              <a:gd name="connsiteY93" fmla="*/ 6654403 h 6852642"/>
              <a:gd name="connsiteX94" fmla="*/ 1194792 w 3621881"/>
              <a:gd name="connsiteY94" fmla="*/ 6650117 h 6852642"/>
              <a:gd name="connsiteX95" fmla="*/ 1178183 w 3621881"/>
              <a:gd name="connsiteY95" fmla="*/ 6691908 h 6852642"/>
              <a:gd name="connsiteX96" fmla="*/ 1151930 w 3621881"/>
              <a:gd name="connsiteY96" fmla="*/ 6718161 h 6852642"/>
              <a:gd name="connsiteX97" fmla="*/ 1121926 w 3621881"/>
              <a:gd name="connsiteY97" fmla="*/ 6690837 h 6852642"/>
              <a:gd name="connsiteX98" fmla="*/ 1108531 w 3621881"/>
              <a:gd name="connsiteY98" fmla="*/ 6626007 h 6852642"/>
              <a:gd name="connsiteX99" fmla="*/ 1083885 w 3621881"/>
              <a:gd name="connsiteY99" fmla="*/ 6590645 h 6852642"/>
              <a:gd name="connsiteX100" fmla="*/ 1043702 w 3621881"/>
              <a:gd name="connsiteY100" fmla="*/ 6606719 h 6852642"/>
              <a:gd name="connsiteX101" fmla="*/ 1016377 w 3621881"/>
              <a:gd name="connsiteY101" fmla="*/ 6639401 h 6852642"/>
              <a:gd name="connsiteX102" fmla="*/ 991731 w 3621881"/>
              <a:gd name="connsiteY102" fmla="*/ 6650117 h 6852642"/>
              <a:gd name="connsiteX103" fmla="*/ 974050 w 3621881"/>
              <a:gd name="connsiteY103" fmla="*/ 6630293 h 6852642"/>
              <a:gd name="connsiteX104" fmla="*/ 968157 w 3621881"/>
              <a:gd name="connsiteY104" fmla="*/ 6510814 h 6852642"/>
              <a:gd name="connsiteX105" fmla="*/ 1084421 w 3621881"/>
              <a:gd name="connsiteY105" fmla="*/ 6332399 h 6852642"/>
              <a:gd name="connsiteX106" fmla="*/ 1274624 w 3621881"/>
              <a:gd name="connsiteY106" fmla="*/ 6207562 h 6852642"/>
              <a:gd name="connsiteX107" fmla="*/ 1336238 w 3621881"/>
              <a:gd name="connsiteY107" fmla="*/ 6059151 h 6852642"/>
              <a:gd name="connsiteX108" fmla="*/ 1314271 w 3621881"/>
              <a:gd name="connsiteY108" fmla="*/ 5960031 h 6852642"/>
              <a:gd name="connsiteX109" fmla="*/ 1112282 w 3621881"/>
              <a:gd name="connsiteY109" fmla="*/ 5308521 h 6852642"/>
              <a:gd name="connsiteX110" fmla="*/ 1072634 w 3621881"/>
              <a:gd name="connsiteY110" fmla="*/ 4981694 h 6852642"/>
              <a:gd name="connsiteX111" fmla="*/ 1114425 w 3621881"/>
              <a:gd name="connsiteY111" fmla="*/ 4666119 h 6852642"/>
              <a:gd name="connsiteX112" fmla="*/ 1255335 w 3621881"/>
              <a:gd name="connsiteY112" fmla="*/ 3944422 h 6852642"/>
              <a:gd name="connsiteX113" fmla="*/ 1216223 w 3621881"/>
              <a:gd name="connsiteY113" fmla="*/ 3890308 h 6852642"/>
              <a:gd name="connsiteX114" fmla="*/ 1180862 w 3621881"/>
              <a:gd name="connsiteY114" fmla="*/ 3875842 h 6852642"/>
              <a:gd name="connsiteX115" fmla="*/ 1201757 w 3621881"/>
              <a:gd name="connsiteY115" fmla="*/ 3841552 h 6852642"/>
              <a:gd name="connsiteX116" fmla="*/ 1245156 w 3621881"/>
              <a:gd name="connsiteY116" fmla="*/ 3806726 h 6852642"/>
              <a:gd name="connsiteX117" fmla="*/ 1239798 w 3621881"/>
              <a:gd name="connsiteY117" fmla="*/ 3797618 h 6852642"/>
              <a:gd name="connsiteX118" fmla="*/ 1215688 w 3621881"/>
              <a:gd name="connsiteY118" fmla="*/ 3801904 h 6852642"/>
              <a:gd name="connsiteX119" fmla="*/ 1194792 w 3621881"/>
              <a:gd name="connsiteY119" fmla="*/ 3800296 h 6852642"/>
              <a:gd name="connsiteX120" fmla="*/ 1192649 w 3621881"/>
              <a:gd name="connsiteY120" fmla="*/ 3773507 h 6852642"/>
              <a:gd name="connsiteX121" fmla="*/ 1208187 w 3621881"/>
              <a:gd name="connsiteY121" fmla="*/ 3752076 h 6852642"/>
              <a:gd name="connsiteX122" fmla="*/ 1269802 w 3621881"/>
              <a:gd name="connsiteY122" fmla="*/ 3680817 h 6852642"/>
              <a:gd name="connsiteX123" fmla="*/ 1213009 w 3621881"/>
              <a:gd name="connsiteY123" fmla="*/ 3692069 h 6852642"/>
              <a:gd name="connsiteX124" fmla="*/ 963870 w 3621881"/>
              <a:gd name="connsiteY124" fmla="*/ 3716179 h 6852642"/>
              <a:gd name="connsiteX125" fmla="*/ 924758 w 3621881"/>
              <a:gd name="connsiteY125" fmla="*/ 3639026 h 6852642"/>
              <a:gd name="connsiteX126" fmla="*/ 925294 w 3621881"/>
              <a:gd name="connsiteY126" fmla="*/ 3634204 h 6852642"/>
              <a:gd name="connsiteX127" fmla="*/ 868501 w 3621881"/>
              <a:gd name="connsiteY127" fmla="*/ 3648670 h 6852642"/>
              <a:gd name="connsiteX128" fmla="*/ 794564 w 3621881"/>
              <a:gd name="connsiteY128" fmla="*/ 3650278 h 6852642"/>
              <a:gd name="connsiteX129" fmla="*/ 757595 w 3621881"/>
              <a:gd name="connsiteY129" fmla="*/ 3596700 h 6852642"/>
              <a:gd name="connsiteX130" fmla="*/ 767775 w 3621881"/>
              <a:gd name="connsiteY130" fmla="*/ 3425786 h 6852642"/>
              <a:gd name="connsiteX131" fmla="*/ 819745 w 3621881"/>
              <a:gd name="connsiteY131" fmla="*/ 3342739 h 6852642"/>
              <a:gd name="connsiteX132" fmla="*/ 877074 w 3621881"/>
              <a:gd name="connsiteY132" fmla="*/ 3303627 h 6852642"/>
              <a:gd name="connsiteX133" fmla="*/ 937081 w 3621881"/>
              <a:gd name="connsiteY133" fmla="*/ 3263444 h 6852642"/>
              <a:gd name="connsiteX134" fmla="*/ 1276231 w 3621881"/>
              <a:gd name="connsiteY134" fmla="*/ 3021806 h 6852642"/>
              <a:gd name="connsiteX135" fmla="*/ 1268194 w 3621881"/>
              <a:gd name="connsiteY135" fmla="*/ 2971979 h 6852642"/>
              <a:gd name="connsiteX136" fmla="*/ 1239798 w 3621881"/>
              <a:gd name="connsiteY136" fmla="*/ 2965014 h 6852642"/>
              <a:gd name="connsiteX137" fmla="*/ 789206 w 3621881"/>
              <a:gd name="connsiteY137" fmla="*/ 2924294 h 6852642"/>
              <a:gd name="connsiteX138" fmla="*/ 570071 w 3621881"/>
              <a:gd name="connsiteY138" fmla="*/ 2916257 h 6852642"/>
              <a:gd name="connsiteX139" fmla="*/ 507385 w 3621881"/>
              <a:gd name="connsiteY139" fmla="*/ 2963942 h 6852642"/>
              <a:gd name="connsiteX140" fmla="*/ 497741 w 3621881"/>
              <a:gd name="connsiteY140" fmla="*/ 3003054 h 6852642"/>
              <a:gd name="connsiteX141" fmla="*/ 472023 w 3621881"/>
              <a:gd name="connsiteY141" fmla="*/ 3101102 h 6852642"/>
              <a:gd name="connsiteX142" fmla="*/ 369153 w 3621881"/>
              <a:gd name="connsiteY142" fmla="*/ 3196471 h 6852642"/>
              <a:gd name="connsiteX143" fmla="*/ 316647 w 3621881"/>
              <a:gd name="connsiteY143" fmla="*/ 3248442 h 6852642"/>
              <a:gd name="connsiteX144" fmla="*/ 294680 w 3621881"/>
              <a:gd name="connsiteY144" fmla="*/ 3296662 h 6852642"/>
              <a:gd name="connsiteX145" fmla="*/ 252889 w 3621881"/>
              <a:gd name="connsiteY145" fmla="*/ 3291840 h 6852642"/>
              <a:gd name="connsiteX146" fmla="*/ 233065 w 3621881"/>
              <a:gd name="connsiteY146" fmla="*/ 3261836 h 6852642"/>
              <a:gd name="connsiteX147" fmla="*/ 220206 w 3621881"/>
              <a:gd name="connsiteY147" fmla="*/ 3285946 h 6852642"/>
              <a:gd name="connsiteX148" fmla="*/ 206276 w 3621881"/>
              <a:gd name="connsiteY148" fmla="*/ 3340061 h 6852642"/>
              <a:gd name="connsiteX149" fmla="*/ 177344 w 3621881"/>
              <a:gd name="connsiteY149" fmla="*/ 3362027 h 6852642"/>
              <a:gd name="connsiteX150" fmla="*/ 158591 w 3621881"/>
              <a:gd name="connsiteY150" fmla="*/ 3338453 h 6852642"/>
              <a:gd name="connsiteX151" fmla="*/ 150019 w 3621881"/>
              <a:gd name="connsiteY151" fmla="*/ 3298805 h 6852642"/>
              <a:gd name="connsiteX152" fmla="*/ 141446 w 3621881"/>
              <a:gd name="connsiteY152" fmla="*/ 3325058 h 6852642"/>
              <a:gd name="connsiteX153" fmla="*/ 121622 w 3621881"/>
              <a:gd name="connsiteY153" fmla="*/ 3350240 h 6852642"/>
              <a:gd name="connsiteX154" fmla="*/ 92690 w 3621881"/>
              <a:gd name="connsiteY154" fmla="*/ 3330952 h 6852642"/>
              <a:gd name="connsiteX155" fmla="*/ 71259 w 3621881"/>
              <a:gd name="connsiteY155" fmla="*/ 3237726 h 6852642"/>
              <a:gd name="connsiteX156" fmla="*/ 70723 w 3621881"/>
              <a:gd name="connsiteY156" fmla="*/ 3179326 h 6852642"/>
              <a:gd name="connsiteX157" fmla="*/ 0 w 3621881"/>
              <a:gd name="connsiteY157" fmla="*/ 3216831 h 6852642"/>
              <a:gd name="connsiteX158" fmla="*/ 0 w 3621881"/>
              <a:gd name="connsiteY158" fmla="*/ 3040023 h 6852642"/>
              <a:gd name="connsiteX159" fmla="*/ 12323 w 3621881"/>
              <a:gd name="connsiteY159" fmla="*/ 3016984 h 6852642"/>
              <a:gd name="connsiteX160" fmla="*/ 206276 w 3621881"/>
              <a:gd name="connsiteY160" fmla="*/ 2543889 h 6852642"/>
              <a:gd name="connsiteX161" fmla="*/ 408801 w 3621881"/>
              <a:gd name="connsiteY161" fmla="*/ 2315111 h 6852642"/>
              <a:gd name="connsiteX162" fmla="*/ 706160 w 3621881"/>
              <a:gd name="connsiteY162" fmla="*/ 2106156 h 6852642"/>
              <a:gd name="connsiteX163" fmla="*/ 1095673 w 3621881"/>
              <a:gd name="connsiteY163" fmla="*/ 1878449 h 6852642"/>
              <a:gd name="connsiteX164" fmla="*/ 1176576 w 3621881"/>
              <a:gd name="connsiteY164" fmla="*/ 1782544 h 6852642"/>
              <a:gd name="connsiteX165" fmla="*/ 1234440 w 3621881"/>
              <a:gd name="connsiteY165" fmla="*/ 1631454 h 6852642"/>
              <a:gd name="connsiteX166" fmla="*/ 1495365 w 3621881"/>
              <a:gd name="connsiteY166" fmla="*/ 1342668 h 6852642"/>
              <a:gd name="connsiteX167" fmla="*/ 1526441 w 3621881"/>
              <a:gd name="connsiteY167" fmla="*/ 1307306 h 6852642"/>
              <a:gd name="connsiteX168" fmla="*/ 1523762 w 3621881"/>
              <a:gd name="connsiteY168" fmla="*/ 1255336 h 6852642"/>
              <a:gd name="connsiteX169" fmla="*/ 1481971 w 3621881"/>
              <a:gd name="connsiteY169" fmla="*/ 1244620 h 6852642"/>
              <a:gd name="connsiteX170" fmla="*/ 1426786 w 3621881"/>
              <a:gd name="connsiteY170" fmla="*/ 1253192 h 6852642"/>
              <a:gd name="connsiteX171" fmla="*/ 1304627 w 3621881"/>
              <a:gd name="connsiteY171" fmla="*/ 1260158 h 6852642"/>
              <a:gd name="connsiteX172" fmla="*/ 1233904 w 3621881"/>
              <a:gd name="connsiteY172" fmla="*/ 1173897 h 6852642"/>
              <a:gd name="connsiteX173" fmla="*/ 1287482 w 3621881"/>
              <a:gd name="connsiteY173" fmla="*/ 1117104 h 6852642"/>
              <a:gd name="connsiteX174" fmla="*/ 1398925 w 3621881"/>
              <a:gd name="connsiteY174" fmla="*/ 1064597 h 6852642"/>
              <a:gd name="connsiteX175" fmla="*/ 1417677 w 3621881"/>
              <a:gd name="connsiteY175" fmla="*/ 1026021 h 6852642"/>
              <a:gd name="connsiteX176" fmla="*/ 1374815 w 3621881"/>
              <a:gd name="connsiteY176" fmla="*/ 1012091 h 6852642"/>
              <a:gd name="connsiteX177" fmla="*/ 1333024 w 3621881"/>
              <a:gd name="connsiteY177" fmla="*/ 1046381 h 6852642"/>
              <a:gd name="connsiteX178" fmla="*/ 1244620 w 3621881"/>
              <a:gd name="connsiteY178" fmla="*/ 1100495 h 6852642"/>
              <a:gd name="connsiteX179" fmla="*/ 1059240 w 3621881"/>
              <a:gd name="connsiteY179" fmla="*/ 1049595 h 6852642"/>
              <a:gd name="connsiteX180" fmla="*/ 960656 w 3621881"/>
              <a:gd name="connsiteY180" fmla="*/ 947797 h 6852642"/>
              <a:gd name="connsiteX181" fmla="*/ 984230 w 3621881"/>
              <a:gd name="connsiteY181" fmla="*/ 791885 h 6852642"/>
              <a:gd name="connsiteX182" fmla="*/ 1164788 w 3621881"/>
              <a:gd name="connsiteY182" fmla="*/ 687943 h 6852642"/>
              <a:gd name="connsiteX183" fmla="*/ 1272480 w 3621881"/>
              <a:gd name="connsiteY183" fmla="*/ 467737 h 6852642"/>
              <a:gd name="connsiteX184" fmla="*/ 1263372 w 3621881"/>
              <a:gd name="connsiteY184" fmla="*/ 409337 h 6852642"/>
              <a:gd name="connsiteX185" fmla="*/ 1311593 w 3621881"/>
              <a:gd name="connsiteY185" fmla="*/ 294144 h 6852642"/>
              <a:gd name="connsiteX186" fmla="*/ 1404818 w 3621881"/>
              <a:gd name="connsiteY186" fmla="*/ 221813 h 6852642"/>
              <a:gd name="connsiteX187" fmla="*/ 1856482 w 3621881"/>
              <a:gd name="connsiteY187" fmla="*/ 41255 h 6852642"/>
              <a:gd name="connsiteX188" fmla="*/ 2030075 w 3621881"/>
              <a:gd name="connsiteY188" fmla="*/ 31611 h 6852642"/>
              <a:gd name="connsiteX189" fmla="*/ 2124908 w 3621881"/>
              <a:gd name="connsiteY189" fmla="*/ 0 h 6852642"/>
              <a:gd name="connsiteX190" fmla="*/ 2274927 w 3621881"/>
              <a:gd name="connsiteY190" fmla="*/ 0 h 6852642"/>
              <a:gd name="connsiteX191" fmla="*/ 2319933 w 3621881"/>
              <a:gd name="connsiteY191" fmla="*/ 27325 h 6852642"/>
              <a:gd name="connsiteX192" fmla="*/ 2375118 w 3621881"/>
              <a:gd name="connsiteY192" fmla="*/ 125909 h 6852642"/>
              <a:gd name="connsiteX193" fmla="*/ 2442091 w 3621881"/>
              <a:gd name="connsiteY193" fmla="*/ 252889 h 6852642"/>
              <a:gd name="connsiteX194" fmla="*/ 2487632 w 3621881"/>
              <a:gd name="connsiteY194" fmla="*/ 285571 h 6852642"/>
              <a:gd name="connsiteX195" fmla="*/ 2850356 w 3621881"/>
              <a:gd name="connsiteY195" fmla="*/ 900648 h 6852642"/>
              <a:gd name="connsiteX196" fmla="*/ 2898577 w 3621881"/>
              <a:gd name="connsiteY196" fmla="*/ 1065669 h 6852642"/>
              <a:gd name="connsiteX197" fmla="*/ 3023414 w 3621881"/>
              <a:gd name="connsiteY197" fmla="*/ 1274624 h 6852642"/>
              <a:gd name="connsiteX198" fmla="*/ 3251121 w 3621881"/>
              <a:gd name="connsiteY198" fmla="*/ 1719322 h 6852642"/>
              <a:gd name="connsiteX199" fmla="*/ 3313271 w 3621881"/>
              <a:gd name="connsiteY199" fmla="*/ 2216527 h 6852642"/>
              <a:gd name="connsiteX200" fmla="*/ 3369528 w 3621881"/>
              <a:gd name="connsiteY200" fmla="*/ 2893755 h 6852642"/>
              <a:gd name="connsiteX201" fmla="*/ 3494365 w 3621881"/>
              <a:gd name="connsiteY201" fmla="*/ 3435430 h 6852642"/>
              <a:gd name="connsiteX202" fmla="*/ 3494365 w 3621881"/>
              <a:gd name="connsiteY202" fmla="*/ 3827086 h 6852642"/>
              <a:gd name="connsiteX203" fmla="*/ 3487936 w 3621881"/>
              <a:gd name="connsiteY203" fmla="*/ 3967996 h 6852642"/>
              <a:gd name="connsiteX204" fmla="*/ 3515796 w 3621881"/>
              <a:gd name="connsiteY204" fmla="*/ 4158734 h 6852642"/>
              <a:gd name="connsiteX205" fmla="*/ 3599914 w 3621881"/>
              <a:gd name="connsiteY205" fmla="*/ 4687551 h 6852642"/>
              <a:gd name="connsiteX206" fmla="*/ 3625096 w 3621881"/>
              <a:gd name="connsiteY206" fmla="*/ 4870252 h 6852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</a:cxnLst>
            <a:rect l="l" t="t" r="r" b="b"/>
            <a:pathLst>
              <a:path w="3621881" h="6852642">
                <a:moveTo>
                  <a:pt x="3625096" y="4870252"/>
                </a:moveTo>
                <a:cubicBezTo>
                  <a:pt x="3625096" y="4989731"/>
                  <a:pt x="3625096" y="5109746"/>
                  <a:pt x="3625096" y="5229225"/>
                </a:cubicBezTo>
                <a:cubicBezTo>
                  <a:pt x="3611166" y="5290304"/>
                  <a:pt x="3598843" y="5350848"/>
                  <a:pt x="3583841" y="5411391"/>
                </a:cubicBezTo>
                <a:cubicBezTo>
                  <a:pt x="3536692" y="5602665"/>
                  <a:pt x="3468648" y="5786438"/>
                  <a:pt x="3398461" y="5969675"/>
                </a:cubicBezTo>
                <a:cubicBezTo>
                  <a:pt x="3374350" y="6032361"/>
                  <a:pt x="3360420" y="6097727"/>
                  <a:pt x="3367921" y="6166307"/>
                </a:cubicBezTo>
                <a:cubicBezTo>
                  <a:pt x="3373814" y="6221492"/>
                  <a:pt x="3397389" y="6270784"/>
                  <a:pt x="3425250" y="6317932"/>
                </a:cubicBezTo>
                <a:cubicBezTo>
                  <a:pt x="3449895" y="6360259"/>
                  <a:pt x="3477220" y="6401515"/>
                  <a:pt x="3500259" y="6444377"/>
                </a:cubicBezTo>
                <a:cubicBezTo>
                  <a:pt x="3534013" y="6508135"/>
                  <a:pt x="3552230" y="6575644"/>
                  <a:pt x="3534549" y="6647974"/>
                </a:cubicBezTo>
                <a:cubicBezTo>
                  <a:pt x="3515261" y="6727269"/>
                  <a:pt x="3460075" y="6782455"/>
                  <a:pt x="3407033" y="6839248"/>
                </a:cubicBezTo>
                <a:cubicBezTo>
                  <a:pt x="3402211" y="6844606"/>
                  <a:pt x="3386673" y="6846749"/>
                  <a:pt x="3380780" y="6842998"/>
                </a:cubicBezTo>
                <a:cubicBezTo>
                  <a:pt x="3373279" y="6838712"/>
                  <a:pt x="3366849" y="6826925"/>
                  <a:pt x="3366314" y="6817817"/>
                </a:cubicBezTo>
                <a:cubicBezTo>
                  <a:pt x="3365242" y="6802815"/>
                  <a:pt x="3372207" y="6786741"/>
                  <a:pt x="3368993" y="6772811"/>
                </a:cubicBezTo>
                <a:cubicBezTo>
                  <a:pt x="3365778" y="6760488"/>
                  <a:pt x="3355598" y="6745486"/>
                  <a:pt x="3344882" y="6740128"/>
                </a:cubicBezTo>
                <a:cubicBezTo>
                  <a:pt x="3328809" y="6732092"/>
                  <a:pt x="3313807" y="6742272"/>
                  <a:pt x="3305770" y="6758345"/>
                </a:cubicBezTo>
                <a:cubicBezTo>
                  <a:pt x="3301484" y="6766917"/>
                  <a:pt x="3299341" y="6777097"/>
                  <a:pt x="3295590" y="6785670"/>
                </a:cubicBezTo>
                <a:cubicBezTo>
                  <a:pt x="3284875" y="6809780"/>
                  <a:pt x="3273088" y="6833354"/>
                  <a:pt x="3262372" y="6857465"/>
                </a:cubicBezTo>
                <a:cubicBezTo>
                  <a:pt x="3253264" y="6857465"/>
                  <a:pt x="3244691" y="6857465"/>
                  <a:pt x="3235583" y="6857465"/>
                </a:cubicBezTo>
                <a:cubicBezTo>
                  <a:pt x="3231832" y="6845141"/>
                  <a:pt x="3226475" y="6833354"/>
                  <a:pt x="3224332" y="6821031"/>
                </a:cubicBezTo>
                <a:cubicBezTo>
                  <a:pt x="3221117" y="6801743"/>
                  <a:pt x="3222724" y="6780848"/>
                  <a:pt x="3216295" y="6763167"/>
                </a:cubicBezTo>
                <a:cubicBezTo>
                  <a:pt x="3212544" y="6752987"/>
                  <a:pt x="3195935" y="6742272"/>
                  <a:pt x="3184684" y="6741200"/>
                </a:cubicBezTo>
                <a:cubicBezTo>
                  <a:pt x="3175575" y="6740664"/>
                  <a:pt x="3163252" y="6752987"/>
                  <a:pt x="3156287" y="6762631"/>
                </a:cubicBezTo>
                <a:cubicBezTo>
                  <a:pt x="3150394" y="6770668"/>
                  <a:pt x="3150930" y="6783527"/>
                  <a:pt x="3146643" y="6792635"/>
                </a:cubicBezTo>
                <a:cubicBezTo>
                  <a:pt x="3141286" y="6803886"/>
                  <a:pt x="3133249" y="6813530"/>
                  <a:pt x="3126284" y="6823710"/>
                </a:cubicBezTo>
                <a:cubicBezTo>
                  <a:pt x="3115032" y="6815138"/>
                  <a:pt x="3101102" y="6808172"/>
                  <a:pt x="3093065" y="6796921"/>
                </a:cubicBezTo>
                <a:cubicBezTo>
                  <a:pt x="3082350" y="6781920"/>
                  <a:pt x="3075920" y="6763703"/>
                  <a:pt x="3067348" y="6747094"/>
                </a:cubicBezTo>
                <a:cubicBezTo>
                  <a:pt x="3057703" y="6727805"/>
                  <a:pt x="3048595" y="6707981"/>
                  <a:pt x="3039487" y="6688694"/>
                </a:cubicBezTo>
                <a:cubicBezTo>
                  <a:pt x="3037344" y="6689229"/>
                  <a:pt x="3034665" y="6689765"/>
                  <a:pt x="3032522" y="6690300"/>
                </a:cubicBezTo>
                <a:cubicBezTo>
                  <a:pt x="3032522" y="6713875"/>
                  <a:pt x="3034129" y="6737449"/>
                  <a:pt x="3031986" y="6761024"/>
                </a:cubicBezTo>
                <a:cubicBezTo>
                  <a:pt x="3030914" y="6770668"/>
                  <a:pt x="3024485" y="6786205"/>
                  <a:pt x="3017520" y="6788349"/>
                </a:cubicBezTo>
                <a:cubicBezTo>
                  <a:pt x="3007876" y="6791028"/>
                  <a:pt x="2995017" y="6785134"/>
                  <a:pt x="2984837" y="6779776"/>
                </a:cubicBezTo>
                <a:cubicBezTo>
                  <a:pt x="2979480" y="6777097"/>
                  <a:pt x="2975729" y="6768525"/>
                  <a:pt x="2973050" y="6762095"/>
                </a:cubicBezTo>
                <a:cubicBezTo>
                  <a:pt x="2941439" y="6686015"/>
                  <a:pt x="2895898" y="6619042"/>
                  <a:pt x="2836962" y="6561713"/>
                </a:cubicBezTo>
                <a:cubicBezTo>
                  <a:pt x="2826782" y="6552069"/>
                  <a:pt x="2817674" y="6537603"/>
                  <a:pt x="2805886" y="6534388"/>
                </a:cubicBezTo>
                <a:cubicBezTo>
                  <a:pt x="2794635" y="6531709"/>
                  <a:pt x="2780169" y="6541354"/>
                  <a:pt x="2765167" y="6545640"/>
                </a:cubicBezTo>
                <a:cubicBezTo>
                  <a:pt x="2765167" y="6510814"/>
                  <a:pt x="2765167" y="6475452"/>
                  <a:pt x="2765167" y="6440091"/>
                </a:cubicBezTo>
                <a:cubicBezTo>
                  <a:pt x="2762488" y="6439020"/>
                  <a:pt x="2759809" y="6438483"/>
                  <a:pt x="2757130" y="6437412"/>
                </a:cubicBezTo>
                <a:cubicBezTo>
                  <a:pt x="2749094" y="6448128"/>
                  <a:pt x="2741593" y="6459915"/>
                  <a:pt x="2731949" y="6469559"/>
                </a:cubicBezTo>
                <a:cubicBezTo>
                  <a:pt x="2723376" y="6478131"/>
                  <a:pt x="2712125" y="6484561"/>
                  <a:pt x="2701945" y="6492061"/>
                </a:cubicBezTo>
                <a:cubicBezTo>
                  <a:pt x="2697659" y="6480274"/>
                  <a:pt x="2693372" y="6468488"/>
                  <a:pt x="2689086" y="6456700"/>
                </a:cubicBezTo>
                <a:cubicBezTo>
                  <a:pt x="2688550" y="6454557"/>
                  <a:pt x="2689086" y="6451342"/>
                  <a:pt x="2689086" y="6448663"/>
                </a:cubicBezTo>
                <a:cubicBezTo>
                  <a:pt x="2689086" y="6388656"/>
                  <a:pt x="2690694" y="6329184"/>
                  <a:pt x="2688015" y="6269177"/>
                </a:cubicBezTo>
                <a:cubicBezTo>
                  <a:pt x="2685336" y="6213991"/>
                  <a:pt x="2678906" y="6158806"/>
                  <a:pt x="2672477" y="6104156"/>
                </a:cubicBezTo>
                <a:cubicBezTo>
                  <a:pt x="2667119" y="6061829"/>
                  <a:pt x="2652117" y="6053793"/>
                  <a:pt x="2612469" y="6070937"/>
                </a:cubicBezTo>
                <a:cubicBezTo>
                  <a:pt x="2598003" y="6077367"/>
                  <a:pt x="2583537" y="6085404"/>
                  <a:pt x="2569607" y="6092369"/>
                </a:cubicBezTo>
                <a:cubicBezTo>
                  <a:pt x="2554605" y="6099870"/>
                  <a:pt x="2541211" y="6099870"/>
                  <a:pt x="2528352" y="6086475"/>
                </a:cubicBezTo>
                <a:cubicBezTo>
                  <a:pt x="2547104" y="6036647"/>
                  <a:pt x="2600682" y="6006644"/>
                  <a:pt x="2605504" y="5946101"/>
                </a:cubicBezTo>
                <a:cubicBezTo>
                  <a:pt x="2536924" y="5977711"/>
                  <a:pt x="2490847" y="6044684"/>
                  <a:pt x="2408873" y="6049506"/>
                </a:cubicBezTo>
                <a:cubicBezTo>
                  <a:pt x="2425482" y="5993785"/>
                  <a:pt x="2482810" y="5967532"/>
                  <a:pt x="2497276" y="5909667"/>
                </a:cubicBezTo>
                <a:cubicBezTo>
                  <a:pt x="2447449" y="5927884"/>
                  <a:pt x="2412623" y="5972354"/>
                  <a:pt x="2352616" y="5961638"/>
                </a:cubicBezTo>
                <a:cubicBezTo>
                  <a:pt x="2374583" y="5932706"/>
                  <a:pt x="2393335" y="5908060"/>
                  <a:pt x="2412623" y="5883414"/>
                </a:cubicBezTo>
                <a:cubicBezTo>
                  <a:pt x="2444770" y="5841623"/>
                  <a:pt x="2453342" y="5823942"/>
                  <a:pt x="2452807" y="5798761"/>
                </a:cubicBezTo>
                <a:cubicBezTo>
                  <a:pt x="2422267" y="5821264"/>
                  <a:pt x="2393335" y="5843230"/>
                  <a:pt x="2363331" y="5864126"/>
                </a:cubicBezTo>
                <a:cubicBezTo>
                  <a:pt x="2324219" y="5891986"/>
                  <a:pt x="2291536" y="5902702"/>
                  <a:pt x="2263676" y="5898952"/>
                </a:cubicBezTo>
                <a:cubicBezTo>
                  <a:pt x="2266355" y="5894130"/>
                  <a:pt x="2268498" y="5888772"/>
                  <a:pt x="2271177" y="5884486"/>
                </a:cubicBezTo>
                <a:cubicBezTo>
                  <a:pt x="2294215" y="5852875"/>
                  <a:pt x="2319397" y="5822335"/>
                  <a:pt x="2340293" y="5789117"/>
                </a:cubicBezTo>
                <a:cubicBezTo>
                  <a:pt x="2353687" y="5768221"/>
                  <a:pt x="2362260" y="5744647"/>
                  <a:pt x="2370296" y="5721073"/>
                </a:cubicBezTo>
                <a:cubicBezTo>
                  <a:pt x="2372439" y="5714643"/>
                  <a:pt x="2365474" y="5701248"/>
                  <a:pt x="2359045" y="5697498"/>
                </a:cubicBezTo>
                <a:cubicBezTo>
                  <a:pt x="2354759" y="5694819"/>
                  <a:pt x="2341900" y="5701248"/>
                  <a:pt x="2336006" y="5707142"/>
                </a:cubicBezTo>
                <a:cubicBezTo>
                  <a:pt x="2326898" y="5716786"/>
                  <a:pt x="2322076" y="5730181"/>
                  <a:pt x="2313504" y="5739825"/>
                </a:cubicBezTo>
                <a:cubicBezTo>
                  <a:pt x="2302788" y="5751076"/>
                  <a:pt x="2289393" y="5760720"/>
                  <a:pt x="2273320" y="5774115"/>
                </a:cubicBezTo>
                <a:cubicBezTo>
                  <a:pt x="2256711" y="5718394"/>
                  <a:pt x="2279749" y="5659458"/>
                  <a:pt x="2229386" y="5619274"/>
                </a:cubicBezTo>
                <a:cubicBezTo>
                  <a:pt x="2222421" y="5642848"/>
                  <a:pt x="2214920" y="5666423"/>
                  <a:pt x="2215991" y="5689997"/>
                </a:cubicBezTo>
                <a:cubicBezTo>
                  <a:pt x="2217599" y="5725359"/>
                  <a:pt x="2226707" y="5760184"/>
                  <a:pt x="2229386" y="5795546"/>
                </a:cubicBezTo>
                <a:cubicBezTo>
                  <a:pt x="2229922" y="5805726"/>
                  <a:pt x="2219206" y="5816977"/>
                  <a:pt x="2213848" y="5827693"/>
                </a:cubicBezTo>
                <a:cubicBezTo>
                  <a:pt x="2203133" y="5821799"/>
                  <a:pt x="2189202" y="5818585"/>
                  <a:pt x="2182773" y="5810012"/>
                </a:cubicBezTo>
                <a:cubicBezTo>
                  <a:pt x="2174200" y="5798225"/>
                  <a:pt x="2172057" y="5782151"/>
                  <a:pt x="2166164" y="5768221"/>
                </a:cubicBezTo>
                <a:cubicBezTo>
                  <a:pt x="2162413" y="5758577"/>
                  <a:pt x="2157055" y="5749469"/>
                  <a:pt x="2152233" y="5740361"/>
                </a:cubicBezTo>
                <a:cubicBezTo>
                  <a:pt x="2146876" y="5747862"/>
                  <a:pt x="2146876" y="5753220"/>
                  <a:pt x="2147947" y="5758041"/>
                </a:cubicBezTo>
                <a:cubicBezTo>
                  <a:pt x="2155984" y="5796618"/>
                  <a:pt x="2166164" y="5834658"/>
                  <a:pt x="2171522" y="5873234"/>
                </a:cubicBezTo>
                <a:cubicBezTo>
                  <a:pt x="2173129" y="5885557"/>
                  <a:pt x="2166699" y="5903774"/>
                  <a:pt x="2157055" y="5911275"/>
                </a:cubicBezTo>
                <a:cubicBezTo>
                  <a:pt x="2142589" y="5922526"/>
                  <a:pt x="2131338" y="5908060"/>
                  <a:pt x="2123301" y="5895737"/>
                </a:cubicBezTo>
                <a:cubicBezTo>
                  <a:pt x="2117943" y="5887701"/>
                  <a:pt x="2113657" y="5878056"/>
                  <a:pt x="2106692" y="5871627"/>
                </a:cubicBezTo>
                <a:cubicBezTo>
                  <a:pt x="2099727" y="5864662"/>
                  <a:pt x="2090083" y="5860911"/>
                  <a:pt x="2081510" y="5855554"/>
                </a:cubicBezTo>
                <a:cubicBezTo>
                  <a:pt x="2079367" y="5857161"/>
                  <a:pt x="2076688" y="5859304"/>
                  <a:pt x="2074545" y="5860911"/>
                </a:cubicBezTo>
                <a:cubicBezTo>
                  <a:pt x="2077224" y="5912346"/>
                  <a:pt x="2076688" y="5964317"/>
                  <a:pt x="2083118" y="6015752"/>
                </a:cubicBezTo>
                <a:cubicBezTo>
                  <a:pt x="2093833" y="6102549"/>
                  <a:pt x="2108299" y="6188809"/>
                  <a:pt x="2121158" y="6275070"/>
                </a:cubicBezTo>
                <a:cubicBezTo>
                  <a:pt x="2124373" y="6297573"/>
                  <a:pt x="2132409" y="6323290"/>
                  <a:pt x="2102941" y="6334542"/>
                </a:cubicBezTo>
                <a:cubicBezTo>
                  <a:pt x="2079367" y="6343650"/>
                  <a:pt x="2077224" y="6360795"/>
                  <a:pt x="2081510" y="6381691"/>
                </a:cubicBezTo>
                <a:cubicBezTo>
                  <a:pt x="2083118" y="6390263"/>
                  <a:pt x="2087404" y="6399372"/>
                  <a:pt x="2086868" y="6407944"/>
                </a:cubicBezTo>
                <a:cubicBezTo>
                  <a:pt x="2086332" y="6416516"/>
                  <a:pt x="2082046" y="6429375"/>
                  <a:pt x="2076152" y="6431519"/>
                </a:cubicBezTo>
                <a:cubicBezTo>
                  <a:pt x="2068116" y="6434197"/>
                  <a:pt x="2054721" y="6432054"/>
                  <a:pt x="2047756" y="6426696"/>
                </a:cubicBezTo>
                <a:cubicBezTo>
                  <a:pt x="2040255" y="6420803"/>
                  <a:pt x="2036505" y="6409015"/>
                  <a:pt x="2031683" y="6399372"/>
                </a:cubicBezTo>
                <a:cubicBezTo>
                  <a:pt x="2023646" y="6383298"/>
                  <a:pt x="2016145" y="6367225"/>
                  <a:pt x="2008644" y="6351151"/>
                </a:cubicBezTo>
                <a:cubicBezTo>
                  <a:pt x="2006501" y="6379547"/>
                  <a:pt x="2008644" y="6406336"/>
                  <a:pt x="2012394" y="6432590"/>
                </a:cubicBezTo>
                <a:cubicBezTo>
                  <a:pt x="2020431" y="6496884"/>
                  <a:pt x="2008644" y="6516708"/>
                  <a:pt x="1947029" y="6539746"/>
                </a:cubicBezTo>
                <a:cubicBezTo>
                  <a:pt x="1858625" y="6572429"/>
                  <a:pt x="1767007" y="6590645"/>
                  <a:pt x="1673245" y="6599218"/>
                </a:cubicBezTo>
                <a:cubicBezTo>
                  <a:pt x="1577876" y="6608326"/>
                  <a:pt x="1571446" y="6615827"/>
                  <a:pt x="1558052" y="6707981"/>
                </a:cubicBezTo>
                <a:cubicBezTo>
                  <a:pt x="1556445" y="6720305"/>
                  <a:pt x="1544657" y="6735842"/>
                  <a:pt x="1533406" y="6741200"/>
                </a:cubicBezTo>
                <a:cubicBezTo>
                  <a:pt x="1515725" y="6749773"/>
                  <a:pt x="1504474" y="6734771"/>
                  <a:pt x="1495901" y="6719768"/>
                </a:cubicBezTo>
                <a:cubicBezTo>
                  <a:pt x="1487865" y="6705838"/>
                  <a:pt x="1480899" y="6690837"/>
                  <a:pt x="1471255" y="6678514"/>
                </a:cubicBezTo>
                <a:cubicBezTo>
                  <a:pt x="1442323" y="6642616"/>
                  <a:pt x="1410712" y="6643688"/>
                  <a:pt x="1383923" y="6681192"/>
                </a:cubicBezTo>
                <a:cubicBezTo>
                  <a:pt x="1374279" y="6694051"/>
                  <a:pt x="1366778" y="6708517"/>
                  <a:pt x="1356062" y="6720305"/>
                </a:cubicBezTo>
                <a:cubicBezTo>
                  <a:pt x="1337310" y="6741736"/>
                  <a:pt x="1321772" y="6739593"/>
                  <a:pt x="1308914" y="6713875"/>
                </a:cubicBezTo>
                <a:cubicBezTo>
                  <a:pt x="1299805" y="6694587"/>
                  <a:pt x="1293912" y="6673691"/>
                  <a:pt x="1284803" y="6654403"/>
                </a:cubicBezTo>
                <a:cubicBezTo>
                  <a:pt x="1265515" y="6615291"/>
                  <a:pt x="1217295" y="6612612"/>
                  <a:pt x="1194792" y="6650117"/>
                </a:cubicBezTo>
                <a:cubicBezTo>
                  <a:pt x="1187291" y="6662976"/>
                  <a:pt x="1185684" y="6679049"/>
                  <a:pt x="1178183" y="6691908"/>
                </a:cubicBezTo>
                <a:cubicBezTo>
                  <a:pt x="1171754" y="6702624"/>
                  <a:pt x="1158895" y="6719768"/>
                  <a:pt x="1151930" y="6718161"/>
                </a:cubicBezTo>
                <a:cubicBezTo>
                  <a:pt x="1140143" y="6715483"/>
                  <a:pt x="1126212" y="6702624"/>
                  <a:pt x="1121926" y="6690837"/>
                </a:cubicBezTo>
                <a:cubicBezTo>
                  <a:pt x="1114425" y="6670477"/>
                  <a:pt x="1115497" y="6646902"/>
                  <a:pt x="1108531" y="6626007"/>
                </a:cubicBezTo>
                <a:cubicBezTo>
                  <a:pt x="1104245" y="6612077"/>
                  <a:pt x="1094601" y="6593860"/>
                  <a:pt x="1083885" y="6590645"/>
                </a:cubicBezTo>
                <a:cubicBezTo>
                  <a:pt x="1072634" y="6587431"/>
                  <a:pt x="1055489" y="6598146"/>
                  <a:pt x="1043702" y="6606719"/>
                </a:cubicBezTo>
                <a:cubicBezTo>
                  <a:pt x="1032450" y="6614755"/>
                  <a:pt x="1026557" y="6629758"/>
                  <a:pt x="1016377" y="6639401"/>
                </a:cubicBezTo>
                <a:cubicBezTo>
                  <a:pt x="1009948" y="6645295"/>
                  <a:pt x="999232" y="6651724"/>
                  <a:pt x="991731" y="6650117"/>
                </a:cubicBezTo>
                <a:cubicBezTo>
                  <a:pt x="984766" y="6648510"/>
                  <a:pt x="975122" y="6637794"/>
                  <a:pt x="974050" y="6630293"/>
                </a:cubicBezTo>
                <a:cubicBezTo>
                  <a:pt x="970300" y="6590645"/>
                  <a:pt x="963870" y="6549926"/>
                  <a:pt x="968157" y="6510814"/>
                </a:cubicBezTo>
                <a:cubicBezTo>
                  <a:pt x="977265" y="6433662"/>
                  <a:pt x="1020663" y="6375261"/>
                  <a:pt x="1084421" y="6332399"/>
                </a:cubicBezTo>
                <a:cubicBezTo>
                  <a:pt x="1147108" y="6290072"/>
                  <a:pt x="1210330" y="6248281"/>
                  <a:pt x="1274624" y="6207562"/>
                </a:cubicBezTo>
                <a:cubicBezTo>
                  <a:pt x="1330881" y="6172200"/>
                  <a:pt x="1351776" y="6123980"/>
                  <a:pt x="1336238" y="6059151"/>
                </a:cubicBezTo>
                <a:cubicBezTo>
                  <a:pt x="1328202" y="6025932"/>
                  <a:pt x="1324451" y="5992178"/>
                  <a:pt x="1314271" y="5960031"/>
                </a:cubicBezTo>
                <a:cubicBezTo>
                  <a:pt x="1247835" y="5742504"/>
                  <a:pt x="1180862" y="5524976"/>
                  <a:pt x="1112282" y="5308521"/>
                </a:cubicBezTo>
                <a:cubicBezTo>
                  <a:pt x="1078528" y="5201901"/>
                  <a:pt x="1058168" y="5094208"/>
                  <a:pt x="1072634" y="4981694"/>
                </a:cubicBezTo>
                <a:cubicBezTo>
                  <a:pt x="1086564" y="4876145"/>
                  <a:pt x="1100495" y="4771132"/>
                  <a:pt x="1114425" y="4666119"/>
                </a:cubicBezTo>
                <a:cubicBezTo>
                  <a:pt x="1146572" y="4422874"/>
                  <a:pt x="1185684" y="4180701"/>
                  <a:pt x="1255335" y="3944422"/>
                </a:cubicBezTo>
                <a:cubicBezTo>
                  <a:pt x="1267123" y="3903702"/>
                  <a:pt x="1258014" y="3892451"/>
                  <a:pt x="1216223" y="3890308"/>
                </a:cubicBezTo>
                <a:cubicBezTo>
                  <a:pt x="1203901" y="3889772"/>
                  <a:pt x="1185684" y="3884950"/>
                  <a:pt x="1180862" y="3875842"/>
                </a:cubicBezTo>
                <a:cubicBezTo>
                  <a:pt x="1171754" y="3858697"/>
                  <a:pt x="1188899" y="3850124"/>
                  <a:pt x="1201757" y="3841552"/>
                </a:cubicBezTo>
                <a:cubicBezTo>
                  <a:pt x="1216759" y="3830836"/>
                  <a:pt x="1230690" y="3818513"/>
                  <a:pt x="1245156" y="3806726"/>
                </a:cubicBezTo>
                <a:cubicBezTo>
                  <a:pt x="1243548" y="3803511"/>
                  <a:pt x="1241941" y="3800832"/>
                  <a:pt x="1239798" y="3797618"/>
                </a:cubicBezTo>
                <a:cubicBezTo>
                  <a:pt x="1231761" y="3799225"/>
                  <a:pt x="1223724" y="3801368"/>
                  <a:pt x="1215688" y="3801904"/>
                </a:cubicBezTo>
                <a:cubicBezTo>
                  <a:pt x="1208187" y="3802440"/>
                  <a:pt x="1195864" y="3803511"/>
                  <a:pt x="1194792" y="3800296"/>
                </a:cubicBezTo>
                <a:cubicBezTo>
                  <a:pt x="1191042" y="3792260"/>
                  <a:pt x="1189970" y="3781544"/>
                  <a:pt x="1192649" y="3773507"/>
                </a:cubicBezTo>
                <a:cubicBezTo>
                  <a:pt x="1194792" y="3765471"/>
                  <a:pt x="1202293" y="3758506"/>
                  <a:pt x="1208187" y="3752076"/>
                </a:cubicBezTo>
                <a:cubicBezTo>
                  <a:pt x="1226939" y="3730109"/>
                  <a:pt x="1246227" y="3708142"/>
                  <a:pt x="1269802" y="3680817"/>
                </a:cubicBezTo>
                <a:cubicBezTo>
                  <a:pt x="1246227" y="3685639"/>
                  <a:pt x="1229618" y="3688854"/>
                  <a:pt x="1213009" y="3692069"/>
                </a:cubicBezTo>
                <a:cubicBezTo>
                  <a:pt x="1131034" y="3708142"/>
                  <a:pt x="1049060" y="3729573"/>
                  <a:pt x="963870" y="3716179"/>
                </a:cubicBezTo>
                <a:cubicBezTo>
                  <a:pt x="902256" y="3706535"/>
                  <a:pt x="894755" y="3692605"/>
                  <a:pt x="924758" y="3639026"/>
                </a:cubicBezTo>
                <a:cubicBezTo>
                  <a:pt x="925294" y="3638490"/>
                  <a:pt x="924758" y="3637419"/>
                  <a:pt x="925294" y="3634204"/>
                </a:cubicBezTo>
                <a:cubicBezTo>
                  <a:pt x="906006" y="3639562"/>
                  <a:pt x="887254" y="3646527"/>
                  <a:pt x="868501" y="3648670"/>
                </a:cubicBezTo>
                <a:cubicBezTo>
                  <a:pt x="843855" y="3651349"/>
                  <a:pt x="818674" y="3654028"/>
                  <a:pt x="794564" y="3650278"/>
                </a:cubicBezTo>
                <a:cubicBezTo>
                  <a:pt x="767239" y="3645992"/>
                  <a:pt x="755987" y="3624560"/>
                  <a:pt x="757595" y="3596700"/>
                </a:cubicBezTo>
                <a:cubicBezTo>
                  <a:pt x="761345" y="3539907"/>
                  <a:pt x="763488" y="3482578"/>
                  <a:pt x="767775" y="3425786"/>
                </a:cubicBezTo>
                <a:cubicBezTo>
                  <a:pt x="770453" y="3389888"/>
                  <a:pt x="782776" y="3359349"/>
                  <a:pt x="819745" y="3342739"/>
                </a:cubicBezTo>
                <a:cubicBezTo>
                  <a:pt x="840641" y="3333631"/>
                  <a:pt x="857786" y="3316486"/>
                  <a:pt x="877074" y="3303627"/>
                </a:cubicBezTo>
                <a:cubicBezTo>
                  <a:pt x="896898" y="3290233"/>
                  <a:pt x="915114" y="3273624"/>
                  <a:pt x="937081" y="3263444"/>
                </a:cubicBezTo>
                <a:cubicBezTo>
                  <a:pt x="1066205" y="3205044"/>
                  <a:pt x="1159431" y="3096280"/>
                  <a:pt x="1276231" y="3021806"/>
                </a:cubicBezTo>
                <a:cubicBezTo>
                  <a:pt x="1296055" y="3009483"/>
                  <a:pt x="1290161" y="2982158"/>
                  <a:pt x="1268194" y="2971979"/>
                </a:cubicBezTo>
                <a:cubicBezTo>
                  <a:pt x="1259622" y="2968228"/>
                  <a:pt x="1249442" y="2966085"/>
                  <a:pt x="1239798" y="2965014"/>
                </a:cubicBezTo>
                <a:cubicBezTo>
                  <a:pt x="1089779" y="2951083"/>
                  <a:pt x="939760" y="2936081"/>
                  <a:pt x="789206" y="2924294"/>
                </a:cubicBezTo>
                <a:cubicBezTo>
                  <a:pt x="716340" y="2918401"/>
                  <a:pt x="642938" y="2917329"/>
                  <a:pt x="570071" y="2916257"/>
                </a:cubicBezTo>
                <a:cubicBezTo>
                  <a:pt x="534710" y="2915722"/>
                  <a:pt x="518100" y="2930188"/>
                  <a:pt x="507385" y="2963942"/>
                </a:cubicBezTo>
                <a:cubicBezTo>
                  <a:pt x="503099" y="2976801"/>
                  <a:pt x="500955" y="2989660"/>
                  <a:pt x="497741" y="3003054"/>
                </a:cubicBezTo>
                <a:cubicBezTo>
                  <a:pt x="489704" y="3035737"/>
                  <a:pt x="483810" y="3069491"/>
                  <a:pt x="472023" y="3101102"/>
                </a:cubicBezTo>
                <a:cubicBezTo>
                  <a:pt x="454342" y="3149858"/>
                  <a:pt x="422731" y="3185220"/>
                  <a:pt x="369153" y="3196471"/>
                </a:cubicBezTo>
                <a:cubicBezTo>
                  <a:pt x="340757" y="3202365"/>
                  <a:pt x="325755" y="3222189"/>
                  <a:pt x="316647" y="3248442"/>
                </a:cubicBezTo>
                <a:cubicBezTo>
                  <a:pt x="311289" y="3265051"/>
                  <a:pt x="305395" y="3282732"/>
                  <a:pt x="294680" y="3296662"/>
                </a:cubicBezTo>
                <a:cubicBezTo>
                  <a:pt x="280749" y="3315414"/>
                  <a:pt x="264676" y="3311664"/>
                  <a:pt x="252889" y="3291840"/>
                </a:cubicBezTo>
                <a:cubicBezTo>
                  <a:pt x="247531" y="3282732"/>
                  <a:pt x="241102" y="3274159"/>
                  <a:pt x="233065" y="3261836"/>
                </a:cubicBezTo>
                <a:cubicBezTo>
                  <a:pt x="226635" y="3273624"/>
                  <a:pt x="222349" y="3279517"/>
                  <a:pt x="220206" y="3285946"/>
                </a:cubicBezTo>
                <a:cubicBezTo>
                  <a:pt x="215384" y="3304163"/>
                  <a:pt x="213777" y="3323451"/>
                  <a:pt x="206276" y="3340061"/>
                </a:cubicBezTo>
                <a:cubicBezTo>
                  <a:pt x="201454" y="3350240"/>
                  <a:pt x="188059" y="3358277"/>
                  <a:pt x="177344" y="3362027"/>
                </a:cubicBezTo>
                <a:cubicBezTo>
                  <a:pt x="173593" y="3363099"/>
                  <a:pt x="162342" y="3348097"/>
                  <a:pt x="158591" y="3338453"/>
                </a:cubicBezTo>
                <a:cubicBezTo>
                  <a:pt x="153769" y="3326130"/>
                  <a:pt x="152698" y="3312200"/>
                  <a:pt x="150019" y="3298805"/>
                </a:cubicBezTo>
                <a:cubicBezTo>
                  <a:pt x="143589" y="3307914"/>
                  <a:pt x="144661" y="3317558"/>
                  <a:pt x="141446" y="3325058"/>
                </a:cubicBezTo>
                <a:cubicBezTo>
                  <a:pt x="136624" y="3335238"/>
                  <a:pt x="128052" y="3350776"/>
                  <a:pt x="121622" y="3350240"/>
                </a:cubicBezTo>
                <a:cubicBezTo>
                  <a:pt x="111443" y="3349705"/>
                  <a:pt x="95369" y="3340061"/>
                  <a:pt x="92690" y="3330952"/>
                </a:cubicBezTo>
                <a:cubicBezTo>
                  <a:pt x="83046" y="3300948"/>
                  <a:pt x="76617" y="3269337"/>
                  <a:pt x="71259" y="3237726"/>
                </a:cubicBezTo>
                <a:cubicBezTo>
                  <a:pt x="68580" y="3221117"/>
                  <a:pt x="70723" y="3202900"/>
                  <a:pt x="70723" y="3179326"/>
                </a:cubicBezTo>
                <a:cubicBezTo>
                  <a:pt x="34290" y="3233440"/>
                  <a:pt x="34290" y="3233440"/>
                  <a:pt x="0" y="3216831"/>
                </a:cubicBezTo>
                <a:cubicBezTo>
                  <a:pt x="0" y="3157895"/>
                  <a:pt x="0" y="3098959"/>
                  <a:pt x="0" y="3040023"/>
                </a:cubicBezTo>
                <a:cubicBezTo>
                  <a:pt x="4286" y="3032522"/>
                  <a:pt x="9108" y="3025021"/>
                  <a:pt x="12323" y="3016984"/>
                </a:cubicBezTo>
                <a:cubicBezTo>
                  <a:pt x="77153" y="2859465"/>
                  <a:pt x="144125" y="2702481"/>
                  <a:pt x="206276" y="2543889"/>
                </a:cubicBezTo>
                <a:cubicBezTo>
                  <a:pt x="246459" y="2442091"/>
                  <a:pt x="310753" y="2366010"/>
                  <a:pt x="408801" y="2315111"/>
                </a:cubicBezTo>
                <a:cubicBezTo>
                  <a:pt x="517029" y="2258854"/>
                  <a:pt x="616148" y="2188667"/>
                  <a:pt x="706160" y="2106156"/>
                </a:cubicBezTo>
                <a:cubicBezTo>
                  <a:pt x="819745" y="2001679"/>
                  <a:pt x="946726" y="1922383"/>
                  <a:pt x="1095673" y="1878449"/>
                </a:cubicBezTo>
                <a:cubicBezTo>
                  <a:pt x="1142821" y="1864519"/>
                  <a:pt x="1171754" y="1833444"/>
                  <a:pt x="1176576" y="1782544"/>
                </a:cubicBezTo>
                <a:cubicBezTo>
                  <a:pt x="1181933" y="1726823"/>
                  <a:pt x="1204436" y="1678067"/>
                  <a:pt x="1234440" y="1631454"/>
                </a:cubicBezTo>
                <a:cubicBezTo>
                  <a:pt x="1306235" y="1521083"/>
                  <a:pt x="1390352" y="1422499"/>
                  <a:pt x="1495365" y="1342668"/>
                </a:cubicBezTo>
                <a:cubicBezTo>
                  <a:pt x="1507688" y="1333024"/>
                  <a:pt x="1522155" y="1321237"/>
                  <a:pt x="1526441" y="1307306"/>
                </a:cubicBezTo>
                <a:cubicBezTo>
                  <a:pt x="1531263" y="1291233"/>
                  <a:pt x="1531263" y="1269266"/>
                  <a:pt x="1523762" y="1255336"/>
                </a:cubicBezTo>
                <a:cubicBezTo>
                  <a:pt x="1518940" y="1246763"/>
                  <a:pt x="1496437" y="1244084"/>
                  <a:pt x="1481971" y="1244620"/>
                </a:cubicBezTo>
                <a:cubicBezTo>
                  <a:pt x="1463219" y="1244620"/>
                  <a:pt x="1445002" y="1251585"/>
                  <a:pt x="1426786" y="1253192"/>
                </a:cubicBezTo>
                <a:cubicBezTo>
                  <a:pt x="1386066" y="1256407"/>
                  <a:pt x="1344811" y="1263372"/>
                  <a:pt x="1304627" y="1260158"/>
                </a:cubicBezTo>
                <a:cubicBezTo>
                  <a:pt x="1265515" y="1256943"/>
                  <a:pt x="1237655" y="1217295"/>
                  <a:pt x="1233904" y="1173897"/>
                </a:cubicBezTo>
                <a:cubicBezTo>
                  <a:pt x="1230690" y="1135320"/>
                  <a:pt x="1261765" y="1128891"/>
                  <a:pt x="1287482" y="1117104"/>
                </a:cubicBezTo>
                <a:cubicBezTo>
                  <a:pt x="1324987" y="1099959"/>
                  <a:pt x="1361956" y="1082814"/>
                  <a:pt x="1398925" y="1064597"/>
                </a:cubicBezTo>
                <a:cubicBezTo>
                  <a:pt x="1413927" y="1057096"/>
                  <a:pt x="1426786" y="1045845"/>
                  <a:pt x="1417677" y="1026021"/>
                </a:cubicBezTo>
                <a:cubicBezTo>
                  <a:pt x="1408569" y="1006197"/>
                  <a:pt x="1390888" y="1004054"/>
                  <a:pt x="1374815" y="1012091"/>
                </a:cubicBezTo>
                <a:cubicBezTo>
                  <a:pt x="1359277" y="1020127"/>
                  <a:pt x="1342668" y="1031915"/>
                  <a:pt x="1333024" y="1046381"/>
                </a:cubicBezTo>
                <a:cubicBezTo>
                  <a:pt x="1311057" y="1077992"/>
                  <a:pt x="1282125" y="1095137"/>
                  <a:pt x="1244620" y="1100495"/>
                </a:cubicBezTo>
                <a:cubicBezTo>
                  <a:pt x="1175504" y="1110139"/>
                  <a:pt x="1112282" y="1094065"/>
                  <a:pt x="1059240" y="1049595"/>
                </a:cubicBezTo>
                <a:cubicBezTo>
                  <a:pt x="1023342" y="1019592"/>
                  <a:pt x="991195" y="984230"/>
                  <a:pt x="960656" y="947797"/>
                </a:cubicBezTo>
                <a:cubicBezTo>
                  <a:pt x="905470" y="882968"/>
                  <a:pt x="912435" y="837962"/>
                  <a:pt x="984230" y="791885"/>
                </a:cubicBezTo>
                <a:cubicBezTo>
                  <a:pt x="1042630" y="754916"/>
                  <a:pt x="1103709" y="721162"/>
                  <a:pt x="1164788" y="687943"/>
                </a:cubicBezTo>
                <a:cubicBezTo>
                  <a:pt x="1254264" y="639187"/>
                  <a:pt x="1289626" y="567928"/>
                  <a:pt x="1272480" y="467737"/>
                </a:cubicBezTo>
                <a:cubicBezTo>
                  <a:pt x="1269266" y="448449"/>
                  <a:pt x="1265515" y="429161"/>
                  <a:pt x="1263372" y="409337"/>
                </a:cubicBezTo>
                <a:cubicBezTo>
                  <a:pt x="1258550" y="362724"/>
                  <a:pt x="1273016" y="323076"/>
                  <a:pt x="1311593" y="294144"/>
                </a:cubicBezTo>
                <a:cubicBezTo>
                  <a:pt x="1342668" y="270570"/>
                  <a:pt x="1372672" y="244852"/>
                  <a:pt x="1404818" y="221813"/>
                </a:cubicBezTo>
                <a:cubicBezTo>
                  <a:pt x="1540371" y="124301"/>
                  <a:pt x="1687711" y="55185"/>
                  <a:pt x="1856482" y="41255"/>
                </a:cubicBezTo>
                <a:cubicBezTo>
                  <a:pt x="1914346" y="36433"/>
                  <a:pt x="1972747" y="39112"/>
                  <a:pt x="2030075" y="31611"/>
                </a:cubicBezTo>
                <a:cubicBezTo>
                  <a:pt x="2060615" y="31075"/>
                  <a:pt x="2092226" y="12323"/>
                  <a:pt x="2124908" y="0"/>
                </a:cubicBezTo>
                <a:cubicBezTo>
                  <a:pt x="2174736" y="0"/>
                  <a:pt x="2225100" y="0"/>
                  <a:pt x="2274927" y="0"/>
                </a:cubicBezTo>
                <a:cubicBezTo>
                  <a:pt x="2289929" y="9108"/>
                  <a:pt x="2305467" y="17681"/>
                  <a:pt x="2319933" y="27325"/>
                </a:cubicBezTo>
                <a:cubicBezTo>
                  <a:pt x="2354223" y="50899"/>
                  <a:pt x="2375654" y="83046"/>
                  <a:pt x="2375118" y="125909"/>
                </a:cubicBezTo>
                <a:cubicBezTo>
                  <a:pt x="2374047" y="181094"/>
                  <a:pt x="2398693" y="221278"/>
                  <a:pt x="2442091" y="252889"/>
                </a:cubicBezTo>
                <a:cubicBezTo>
                  <a:pt x="2457093" y="264140"/>
                  <a:pt x="2472630" y="274856"/>
                  <a:pt x="2487632" y="285571"/>
                </a:cubicBezTo>
                <a:cubicBezTo>
                  <a:pt x="2701945" y="435590"/>
                  <a:pt x="2835890" y="633829"/>
                  <a:pt x="2850356" y="900648"/>
                </a:cubicBezTo>
                <a:cubicBezTo>
                  <a:pt x="2853571" y="960120"/>
                  <a:pt x="2869644" y="1014770"/>
                  <a:pt x="2898577" y="1065669"/>
                </a:cubicBezTo>
                <a:cubicBezTo>
                  <a:pt x="2938760" y="1135856"/>
                  <a:pt x="2980551" y="1206044"/>
                  <a:pt x="3023414" y="1274624"/>
                </a:cubicBezTo>
                <a:cubicBezTo>
                  <a:pt x="3111282" y="1416606"/>
                  <a:pt x="3192720" y="1561802"/>
                  <a:pt x="3251121" y="1719322"/>
                </a:cubicBezTo>
                <a:cubicBezTo>
                  <a:pt x="3310057" y="1880056"/>
                  <a:pt x="3336846" y="2045613"/>
                  <a:pt x="3313271" y="2216527"/>
                </a:cubicBezTo>
                <a:cubicBezTo>
                  <a:pt x="3281124" y="2446913"/>
                  <a:pt x="3302556" y="2671941"/>
                  <a:pt x="3369528" y="2893755"/>
                </a:cubicBezTo>
                <a:cubicBezTo>
                  <a:pt x="3423106" y="3071634"/>
                  <a:pt x="3470791" y="3250585"/>
                  <a:pt x="3494365" y="3435430"/>
                </a:cubicBezTo>
                <a:cubicBezTo>
                  <a:pt x="3510975" y="3566160"/>
                  <a:pt x="3519011" y="3696355"/>
                  <a:pt x="3494365" y="3827086"/>
                </a:cubicBezTo>
                <a:cubicBezTo>
                  <a:pt x="3485793" y="3873163"/>
                  <a:pt x="3484721" y="3921383"/>
                  <a:pt x="3487936" y="3967996"/>
                </a:cubicBezTo>
                <a:cubicBezTo>
                  <a:pt x="3492758" y="4031754"/>
                  <a:pt x="3505617" y="4094976"/>
                  <a:pt x="3515796" y="4158734"/>
                </a:cubicBezTo>
                <a:cubicBezTo>
                  <a:pt x="3543657" y="4335006"/>
                  <a:pt x="3572053" y="4511278"/>
                  <a:pt x="3599914" y="4687551"/>
                </a:cubicBezTo>
                <a:cubicBezTo>
                  <a:pt x="3609023" y="4748629"/>
                  <a:pt x="3616524" y="4809709"/>
                  <a:pt x="3625096" y="4870252"/>
                </a:cubicBezTo>
                <a:close/>
              </a:path>
            </a:pathLst>
          </a:custGeom>
          <a:solidFill>
            <a:schemeClr val="accent4"/>
          </a:solidFill>
          <a:ln w="53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B2C08115-45D1-46CE-B349-FD1F5F4A85B9}"/>
              </a:ext>
            </a:extLst>
          </p:cNvPr>
          <p:cNvSpPr/>
          <p:nvPr/>
        </p:nvSpPr>
        <p:spPr>
          <a:xfrm>
            <a:off x="2825545" y="1579770"/>
            <a:ext cx="2419124" cy="1957000"/>
          </a:xfrm>
          <a:custGeom>
            <a:avLst/>
            <a:gdLst>
              <a:gd name="connsiteX0" fmla="*/ 1980988 w 3085501"/>
              <a:gd name="connsiteY0" fmla="*/ 2496080 h 2496079"/>
              <a:gd name="connsiteX1" fmla="*/ 2029570 w 3085501"/>
              <a:gd name="connsiteY1" fmla="*/ 2408899 h 2496079"/>
              <a:gd name="connsiteX2" fmla="*/ 2133388 w 3085501"/>
              <a:gd name="connsiteY2" fmla="*/ 2366307 h 2496079"/>
              <a:gd name="connsiteX3" fmla="*/ 2154018 w 3085501"/>
              <a:gd name="connsiteY3" fmla="*/ 2331701 h 2496079"/>
              <a:gd name="connsiteX4" fmla="*/ 2122740 w 3085501"/>
              <a:gd name="connsiteY4" fmla="*/ 2317726 h 2496079"/>
              <a:gd name="connsiteX5" fmla="*/ 1800637 w 3085501"/>
              <a:gd name="connsiteY5" fmla="*/ 2203925 h 2496079"/>
              <a:gd name="connsiteX6" fmla="*/ 1435941 w 3085501"/>
              <a:gd name="connsiteY6" fmla="*/ 2019581 h 2496079"/>
              <a:gd name="connsiteX7" fmla="*/ 1385363 w 3085501"/>
              <a:gd name="connsiteY7" fmla="*/ 1992295 h 2496079"/>
              <a:gd name="connsiteX8" fmla="*/ 1366063 w 3085501"/>
              <a:gd name="connsiteY8" fmla="*/ 2146691 h 2496079"/>
              <a:gd name="connsiteX9" fmla="*/ 1383366 w 3085501"/>
              <a:gd name="connsiteY9" fmla="*/ 2261158 h 2496079"/>
              <a:gd name="connsiteX10" fmla="*/ 1336116 w 3085501"/>
              <a:gd name="connsiteY10" fmla="*/ 2319057 h 2496079"/>
              <a:gd name="connsiteX11" fmla="*/ 1228305 w 3085501"/>
              <a:gd name="connsiteY11" fmla="*/ 2339687 h 2496079"/>
              <a:gd name="connsiteX12" fmla="*/ 1228970 w 3085501"/>
              <a:gd name="connsiteY12" fmla="*/ 2416885 h 2496079"/>
              <a:gd name="connsiteX13" fmla="*/ 1195695 w 3085501"/>
              <a:gd name="connsiteY13" fmla="*/ 2458812 h 2496079"/>
              <a:gd name="connsiteX14" fmla="*/ 1139793 w 3085501"/>
              <a:gd name="connsiteY14" fmla="*/ 2467464 h 2496079"/>
              <a:gd name="connsiteX15" fmla="*/ 739161 w 3085501"/>
              <a:gd name="connsiteY15" fmla="*/ 2443505 h 2496079"/>
              <a:gd name="connsiteX16" fmla="*/ 709878 w 3085501"/>
              <a:gd name="connsiteY16" fmla="*/ 2436850 h 2496079"/>
              <a:gd name="connsiteX17" fmla="*/ 663959 w 3085501"/>
              <a:gd name="connsiteY17" fmla="*/ 2414889 h 2496079"/>
              <a:gd name="connsiteX18" fmla="*/ 705220 w 3085501"/>
              <a:gd name="connsiteY18" fmla="*/ 2376955 h 2496079"/>
              <a:gd name="connsiteX19" fmla="*/ 765781 w 3085501"/>
              <a:gd name="connsiteY19" fmla="*/ 2283119 h 2496079"/>
              <a:gd name="connsiteX20" fmla="*/ 694572 w 3085501"/>
              <a:gd name="connsiteY20" fmla="*/ 1819264 h 2496079"/>
              <a:gd name="connsiteX21" fmla="*/ 651314 w 3085501"/>
              <a:gd name="connsiteY21" fmla="*/ 1679509 h 2496079"/>
              <a:gd name="connsiteX22" fmla="*/ 520876 w 3085501"/>
              <a:gd name="connsiteY22" fmla="*/ 1367389 h 2496079"/>
              <a:gd name="connsiteX23" fmla="*/ 486270 w 3085501"/>
              <a:gd name="connsiteY23" fmla="*/ 1278211 h 2496079"/>
              <a:gd name="connsiteX24" fmla="*/ 399755 w 3085501"/>
              <a:gd name="connsiteY24" fmla="*/ 1275549 h 2496079"/>
              <a:gd name="connsiteX25" fmla="*/ 188790 w 3085501"/>
              <a:gd name="connsiteY25" fmla="*/ 1124480 h 2496079"/>
              <a:gd name="connsiteX26" fmla="*/ 102275 w 3085501"/>
              <a:gd name="connsiteY26" fmla="*/ 922167 h 2496079"/>
              <a:gd name="connsiteX27" fmla="*/ 100944 w 3085501"/>
              <a:gd name="connsiteY27" fmla="*/ 906195 h 2496079"/>
              <a:gd name="connsiteX28" fmla="*/ 51031 w 3085501"/>
              <a:gd name="connsiteY28" fmla="*/ 647315 h 2496079"/>
              <a:gd name="connsiteX29" fmla="*/ 33728 w 3085501"/>
              <a:gd name="connsiteY29" fmla="*/ 596737 h 2496079"/>
              <a:gd name="connsiteX30" fmla="*/ 3115 w 3085501"/>
              <a:gd name="connsiteY30" fmla="*/ 454319 h 2496079"/>
              <a:gd name="connsiteX31" fmla="*/ 84306 w 3085501"/>
              <a:gd name="connsiteY31" fmla="*/ 385107 h 2496079"/>
              <a:gd name="connsiteX32" fmla="*/ 228055 w 3085501"/>
              <a:gd name="connsiteY32" fmla="*/ 445002 h 2496079"/>
              <a:gd name="connsiteX33" fmla="*/ 275305 w 3085501"/>
              <a:gd name="connsiteY33" fmla="*/ 452988 h 2496079"/>
              <a:gd name="connsiteX34" fmla="*/ 580106 w 3085501"/>
              <a:gd name="connsiteY34" fmla="*/ 432358 h 2496079"/>
              <a:gd name="connsiteX35" fmla="*/ 630018 w 3085501"/>
              <a:gd name="connsiteY35" fmla="*/ 419713 h 2496079"/>
              <a:gd name="connsiteX36" fmla="*/ 765781 w 3085501"/>
              <a:gd name="connsiteY36" fmla="*/ 345843 h 2496079"/>
              <a:gd name="connsiteX37" fmla="*/ 880912 w 3085501"/>
              <a:gd name="connsiteY37" fmla="*/ 430361 h 2496079"/>
              <a:gd name="connsiteX38" fmla="*/ 877585 w 3085501"/>
              <a:gd name="connsiteY38" fmla="*/ 507560 h 2496079"/>
              <a:gd name="connsiteX39" fmla="*/ 976079 w 3085501"/>
              <a:gd name="connsiteY39" fmla="*/ 464968 h 2496079"/>
              <a:gd name="connsiteX40" fmla="*/ 1089215 w 3085501"/>
              <a:gd name="connsiteY40" fmla="*/ 463636 h 2496079"/>
              <a:gd name="connsiteX41" fmla="*/ 1286203 w 3085501"/>
              <a:gd name="connsiteY41" fmla="*/ 555476 h 2496079"/>
              <a:gd name="connsiteX42" fmla="*/ 1310827 w 3085501"/>
              <a:gd name="connsiteY42" fmla="*/ 462971 h 2496079"/>
              <a:gd name="connsiteX43" fmla="*/ 1280214 w 3085501"/>
              <a:gd name="connsiteY43" fmla="*/ 453654 h 2496079"/>
              <a:gd name="connsiteX44" fmla="*/ 1165747 w 3085501"/>
              <a:gd name="connsiteY44" fmla="*/ 402410 h 2496079"/>
              <a:gd name="connsiteX45" fmla="*/ 1113838 w 3085501"/>
              <a:gd name="connsiteY45" fmla="*/ 327874 h 2496079"/>
              <a:gd name="connsiteX46" fmla="*/ 1063260 w 3085501"/>
              <a:gd name="connsiteY46" fmla="*/ 206753 h 2496079"/>
              <a:gd name="connsiteX47" fmla="*/ 1065922 w 3085501"/>
              <a:gd name="connsiteY47" fmla="*/ 144195 h 2496079"/>
              <a:gd name="connsiteX48" fmla="*/ 1005362 w 3085501"/>
              <a:gd name="connsiteY48" fmla="*/ 54353 h 2496079"/>
              <a:gd name="connsiteX49" fmla="*/ 1115169 w 3085501"/>
              <a:gd name="connsiteY49" fmla="*/ 56349 h 2496079"/>
              <a:gd name="connsiteX50" fmla="*/ 1316151 w 3085501"/>
              <a:gd name="connsiteY50" fmla="*/ 31060 h 2496079"/>
              <a:gd name="connsiteX51" fmla="*/ 1356746 w 3085501"/>
              <a:gd name="connsiteY51" fmla="*/ 23740 h 2496079"/>
              <a:gd name="connsiteX52" fmla="*/ 1414645 w 3085501"/>
              <a:gd name="connsiteY52" fmla="*/ 447 h 2496079"/>
              <a:gd name="connsiteX53" fmla="*/ 1469882 w 3085501"/>
              <a:gd name="connsiteY53" fmla="*/ 15088 h 2496079"/>
              <a:gd name="connsiteX54" fmla="*/ 1467886 w 3085501"/>
              <a:gd name="connsiteY54" fmla="*/ 69659 h 2496079"/>
              <a:gd name="connsiteX55" fmla="*/ 1453910 w 3085501"/>
              <a:gd name="connsiteY55" fmla="*/ 94948 h 2496079"/>
              <a:gd name="connsiteX56" fmla="*/ 1580356 w 3085501"/>
              <a:gd name="connsiteY56" fmla="*/ 147523 h 2496079"/>
              <a:gd name="connsiteX57" fmla="*/ 1842563 w 3085501"/>
              <a:gd name="connsiteY57" fmla="*/ 261324 h 2496079"/>
              <a:gd name="connsiteX58" fmla="*/ 2046873 w 3085501"/>
              <a:gd name="connsiteY58" fmla="*/ 522866 h 2496079"/>
              <a:gd name="connsiteX59" fmla="*/ 2042880 w 3085501"/>
              <a:gd name="connsiteY59" fmla="*/ 624688 h 2496079"/>
              <a:gd name="connsiteX60" fmla="*/ 2075489 w 3085501"/>
              <a:gd name="connsiteY60" fmla="*/ 747140 h 2496079"/>
              <a:gd name="connsiteX61" fmla="*/ 2119413 w 3085501"/>
              <a:gd name="connsiteY61" fmla="*/ 838314 h 2496079"/>
              <a:gd name="connsiteX62" fmla="*/ 2192618 w 3085501"/>
              <a:gd name="connsiteY62" fmla="*/ 848962 h 2496079"/>
              <a:gd name="connsiteX63" fmla="*/ 2441515 w 3085501"/>
              <a:gd name="connsiteY63" fmla="*/ 974742 h 2496079"/>
              <a:gd name="connsiteX64" fmla="*/ 2820186 w 3085501"/>
              <a:gd name="connsiteY64" fmla="*/ 1309490 h 2496079"/>
              <a:gd name="connsiteX65" fmla="*/ 3063759 w 3085501"/>
              <a:gd name="connsiteY65" fmla="*/ 1785324 h 2496079"/>
              <a:gd name="connsiteX66" fmla="*/ 3077736 w 3085501"/>
              <a:gd name="connsiteY66" fmla="*/ 2126061 h 2496079"/>
              <a:gd name="connsiteX67" fmla="*/ 2981903 w 3085501"/>
              <a:gd name="connsiteY67" fmla="*/ 2338356 h 2496079"/>
              <a:gd name="connsiteX68" fmla="*/ 2852130 w 3085501"/>
              <a:gd name="connsiteY68" fmla="*/ 2412227 h 2496079"/>
              <a:gd name="connsiteX69" fmla="*/ 2785580 w 3085501"/>
              <a:gd name="connsiteY69" fmla="*/ 2496080 h 2496079"/>
              <a:gd name="connsiteX70" fmla="*/ 1980988 w 3085501"/>
              <a:gd name="connsiteY70" fmla="*/ 2496080 h 2496079"/>
              <a:gd name="connsiteX71" fmla="*/ 1526449 w 3085501"/>
              <a:gd name="connsiteY71" fmla="*/ 702552 h 2496079"/>
              <a:gd name="connsiteX72" fmla="*/ 1480530 w 3085501"/>
              <a:gd name="connsiteY72" fmla="*/ 554145 h 2496079"/>
              <a:gd name="connsiteX73" fmla="*/ 1419969 w 3085501"/>
              <a:gd name="connsiteY73" fmla="*/ 620029 h 2496079"/>
              <a:gd name="connsiteX74" fmla="*/ 1433279 w 3085501"/>
              <a:gd name="connsiteY74" fmla="*/ 660625 h 2496079"/>
              <a:gd name="connsiteX75" fmla="*/ 1526449 w 3085501"/>
              <a:gd name="connsiteY75" fmla="*/ 702552 h 2496079"/>
              <a:gd name="connsiteX76" fmla="*/ 1840567 w 3085501"/>
              <a:gd name="connsiteY76" fmla="*/ 724513 h 2496079"/>
              <a:gd name="connsiteX77" fmla="*/ 1859867 w 3085501"/>
              <a:gd name="connsiteY77" fmla="*/ 801046 h 2496079"/>
              <a:gd name="connsiteX78" fmla="*/ 1951040 w 3085501"/>
              <a:gd name="connsiteY78" fmla="*/ 839645 h 2496079"/>
              <a:gd name="connsiteX79" fmla="*/ 1967678 w 3085501"/>
              <a:gd name="connsiteY79" fmla="*/ 818349 h 2496079"/>
              <a:gd name="connsiteX80" fmla="*/ 1840567 w 3085501"/>
              <a:gd name="connsiteY80" fmla="*/ 724513 h 2496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3085501" h="2496079">
                <a:moveTo>
                  <a:pt x="1980988" y="2496080"/>
                </a:moveTo>
                <a:cubicBezTo>
                  <a:pt x="1968343" y="2449495"/>
                  <a:pt x="1985646" y="2422210"/>
                  <a:pt x="2029570" y="2408899"/>
                </a:cubicBezTo>
                <a:cubicBezTo>
                  <a:pt x="2065506" y="2398251"/>
                  <a:pt x="2100113" y="2382945"/>
                  <a:pt x="2133388" y="2366307"/>
                </a:cubicBezTo>
                <a:cubicBezTo>
                  <a:pt x="2143370" y="2360983"/>
                  <a:pt x="2147363" y="2343680"/>
                  <a:pt x="2154018" y="2331701"/>
                </a:cubicBezTo>
                <a:cubicBezTo>
                  <a:pt x="2143370" y="2327043"/>
                  <a:pt x="2134053" y="2319722"/>
                  <a:pt x="2122740" y="2317726"/>
                </a:cubicBezTo>
                <a:cubicBezTo>
                  <a:pt x="2008938" y="2297761"/>
                  <a:pt x="1903790" y="2253172"/>
                  <a:pt x="1800637" y="2203925"/>
                </a:cubicBezTo>
                <a:cubicBezTo>
                  <a:pt x="1677519" y="2145361"/>
                  <a:pt x="1557063" y="2081472"/>
                  <a:pt x="1435941" y="2019581"/>
                </a:cubicBezTo>
                <a:cubicBezTo>
                  <a:pt x="1419969" y="2011595"/>
                  <a:pt x="1405328" y="2002943"/>
                  <a:pt x="1385363" y="1992295"/>
                </a:cubicBezTo>
                <a:cubicBezTo>
                  <a:pt x="1370056" y="2044870"/>
                  <a:pt x="1356081" y="2094117"/>
                  <a:pt x="1366063" y="2146691"/>
                </a:cubicBezTo>
                <a:cubicBezTo>
                  <a:pt x="1373384" y="2184625"/>
                  <a:pt x="1380705" y="2223224"/>
                  <a:pt x="1383366" y="2261158"/>
                </a:cubicBezTo>
                <a:cubicBezTo>
                  <a:pt x="1386029" y="2301088"/>
                  <a:pt x="1375381" y="2311071"/>
                  <a:pt x="1336116" y="2319057"/>
                </a:cubicBezTo>
                <a:cubicBezTo>
                  <a:pt x="1301510" y="2325712"/>
                  <a:pt x="1266904" y="2332367"/>
                  <a:pt x="1228305" y="2339687"/>
                </a:cubicBezTo>
                <a:cubicBezTo>
                  <a:pt x="1228305" y="2366307"/>
                  <a:pt x="1226973" y="2391596"/>
                  <a:pt x="1228970" y="2416885"/>
                </a:cubicBezTo>
                <a:cubicBezTo>
                  <a:pt x="1230301" y="2442175"/>
                  <a:pt x="1217657" y="2454154"/>
                  <a:pt x="1195695" y="2458812"/>
                </a:cubicBezTo>
                <a:cubicBezTo>
                  <a:pt x="1177727" y="2462805"/>
                  <a:pt x="1158427" y="2466798"/>
                  <a:pt x="1139793" y="2467464"/>
                </a:cubicBezTo>
                <a:cubicBezTo>
                  <a:pt x="1005362" y="2470791"/>
                  <a:pt x="871596" y="2469460"/>
                  <a:pt x="739161" y="2443505"/>
                </a:cubicBezTo>
                <a:cubicBezTo>
                  <a:pt x="729178" y="2441509"/>
                  <a:pt x="719196" y="2440844"/>
                  <a:pt x="709878" y="2436850"/>
                </a:cubicBezTo>
                <a:cubicBezTo>
                  <a:pt x="693906" y="2430195"/>
                  <a:pt x="679266" y="2422210"/>
                  <a:pt x="663959" y="2414889"/>
                </a:cubicBezTo>
                <a:cubicBezTo>
                  <a:pt x="677934" y="2401579"/>
                  <a:pt x="689248" y="2382279"/>
                  <a:pt x="705220" y="2376955"/>
                </a:cubicBezTo>
                <a:cubicBezTo>
                  <a:pt x="753801" y="2361649"/>
                  <a:pt x="762453" y="2327708"/>
                  <a:pt x="765781" y="2283119"/>
                </a:cubicBezTo>
                <a:cubicBezTo>
                  <a:pt x="777759" y="2122734"/>
                  <a:pt x="739826" y="1970333"/>
                  <a:pt x="694572" y="1819264"/>
                </a:cubicBezTo>
                <a:cubicBezTo>
                  <a:pt x="680596" y="1772679"/>
                  <a:pt x="669283" y="1724763"/>
                  <a:pt x="651314" y="1679509"/>
                </a:cubicBezTo>
                <a:cubicBezTo>
                  <a:pt x="609388" y="1575025"/>
                  <a:pt x="564133" y="1471207"/>
                  <a:pt x="520876" y="1367389"/>
                </a:cubicBezTo>
                <a:cubicBezTo>
                  <a:pt x="509562" y="1340103"/>
                  <a:pt x="499580" y="1311486"/>
                  <a:pt x="486270" y="1278211"/>
                </a:cubicBezTo>
                <a:cubicBezTo>
                  <a:pt x="454325" y="1318807"/>
                  <a:pt x="426375" y="1294183"/>
                  <a:pt x="399755" y="1275549"/>
                </a:cubicBezTo>
                <a:cubicBezTo>
                  <a:pt x="329212" y="1225636"/>
                  <a:pt x="257337" y="1177720"/>
                  <a:pt x="188790" y="1124480"/>
                </a:cubicBezTo>
                <a:cubicBezTo>
                  <a:pt x="124237" y="1073902"/>
                  <a:pt x="84972" y="1009348"/>
                  <a:pt x="102275" y="922167"/>
                </a:cubicBezTo>
                <a:cubicBezTo>
                  <a:pt x="103606" y="916843"/>
                  <a:pt x="103606" y="910854"/>
                  <a:pt x="100944" y="906195"/>
                </a:cubicBezTo>
                <a:cubicBezTo>
                  <a:pt x="55689" y="825670"/>
                  <a:pt x="60348" y="735161"/>
                  <a:pt x="51031" y="647315"/>
                </a:cubicBezTo>
                <a:cubicBezTo>
                  <a:pt x="49034" y="630012"/>
                  <a:pt x="43046" y="611378"/>
                  <a:pt x="33728" y="596737"/>
                </a:cubicBezTo>
                <a:cubicBezTo>
                  <a:pt x="5777" y="552814"/>
                  <a:pt x="-6202" y="505563"/>
                  <a:pt x="3115" y="454319"/>
                </a:cubicBezTo>
                <a:cubicBezTo>
                  <a:pt x="11101" y="411727"/>
                  <a:pt x="41049" y="386438"/>
                  <a:pt x="84306" y="385107"/>
                </a:cubicBezTo>
                <a:cubicBezTo>
                  <a:pt x="141539" y="383111"/>
                  <a:pt x="186794" y="410396"/>
                  <a:pt x="228055" y="445002"/>
                </a:cubicBezTo>
                <a:cubicBezTo>
                  <a:pt x="244027" y="457647"/>
                  <a:pt x="256006" y="459644"/>
                  <a:pt x="275305" y="452988"/>
                </a:cubicBezTo>
                <a:cubicBezTo>
                  <a:pt x="374465" y="417717"/>
                  <a:pt x="476953" y="413724"/>
                  <a:pt x="580106" y="432358"/>
                </a:cubicBezTo>
                <a:cubicBezTo>
                  <a:pt x="600071" y="435685"/>
                  <a:pt x="612715" y="431027"/>
                  <a:pt x="630018" y="419713"/>
                </a:cubicBezTo>
                <a:cubicBezTo>
                  <a:pt x="672611" y="391097"/>
                  <a:pt x="717199" y="362480"/>
                  <a:pt x="765781" y="345843"/>
                </a:cubicBezTo>
                <a:cubicBezTo>
                  <a:pt x="834993" y="321885"/>
                  <a:pt x="878251" y="357156"/>
                  <a:pt x="880912" y="430361"/>
                </a:cubicBezTo>
                <a:cubicBezTo>
                  <a:pt x="881578" y="455650"/>
                  <a:pt x="878916" y="480274"/>
                  <a:pt x="877585" y="507560"/>
                </a:cubicBezTo>
                <a:cubicBezTo>
                  <a:pt x="911526" y="492919"/>
                  <a:pt x="944135" y="478943"/>
                  <a:pt x="976079" y="464968"/>
                </a:cubicBezTo>
                <a:cubicBezTo>
                  <a:pt x="1013347" y="448330"/>
                  <a:pt x="1051947" y="446999"/>
                  <a:pt x="1089215" y="463636"/>
                </a:cubicBezTo>
                <a:cubicBezTo>
                  <a:pt x="1153768" y="492253"/>
                  <a:pt x="1216991" y="522866"/>
                  <a:pt x="1286203" y="555476"/>
                </a:cubicBezTo>
                <a:cubicBezTo>
                  <a:pt x="1321475" y="537507"/>
                  <a:pt x="1336116" y="496912"/>
                  <a:pt x="1310827" y="462971"/>
                </a:cubicBezTo>
                <a:cubicBezTo>
                  <a:pt x="1305503" y="455650"/>
                  <a:pt x="1288200" y="450992"/>
                  <a:pt x="1280214" y="453654"/>
                </a:cubicBezTo>
                <a:cubicBezTo>
                  <a:pt x="1229636" y="473619"/>
                  <a:pt x="1182385" y="454319"/>
                  <a:pt x="1165747" y="402410"/>
                </a:cubicBezTo>
                <a:cubicBezTo>
                  <a:pt x="1155765" y="371132"/>
                  <a:pt x="1144452" y="347174"/>
                  <a:pt x="1113838" y="327874"/>
                </a:cubicBezTo>
                <a:cubicBezTo>
                  <a:pt x="1071247" y="301920"/>
                  <a:pt x="1065922" y="253338"/>
                  <a:pt x="1063260" y="206753"/>
                </a:cubicBezTo>
                <a:cubicBezTo>
                  <a:pt x="1061929" y="186122"/>
                  <a:pt x="1065257" y="164826"/>
                  <a:pt x="1065922" y="144195"/>
                </a:cubicBezTo>
                <a:cubicBezTo>
                  <a:pt x="1008689" y="111586"/>
                  <a:pt x="988059" y="80973"/>
                  <a:pt x="1005362" y="54353"/>
                </a:cubicBezTo>
                <a:cubicBezTo>
                  <a:pt x="1024661" y="24405"/>
                  <a:pt x="1065257" y="25071"/>
                  <a:pt x="1115169" y="56349"/>
                </a:cubicBezTo>
                <a:cubicBezTo>
                  <a:pt x="1177727" y="13757"/>
                  <a:pt x="1245608" y="17085"/>
                  <a:pt x="1316151" y="31060"/>
                </a:cubicBezTo>
                <a:cubicBezTo>
                  <a:pt x="1328796" y="33722"/>
                  <a:pt x="1344102" y="28398"/>
                  <a:pt x="1356746" y="23740"/>
                </a:cubicBezTo>
                <a:cubicBezTo>
                  <a:pt x="1376711" y="17085"/>
                  <a:pt x="1394680" y="2443"/>
                  <a:pt x="1414645" y="447"/>
                </a:cubicBezTo>
                <a:cubicBezTo>
                  <a:pt x="1433279" y="-1550"/>
                  <a:pt x="1459234" y="3109"/>
                  <a:pt x="1469882" y="15088"/>
                </a:cubicBezTo>
                <a:cubicBezTo>
                  <a:pt x="1478534" y="25071"/>
                  <a:pt x="1470548" y="51025"/>
                  <a:pt x="1467886" y="69659"/>
                </a:cubicBezTo>
                <a:cubicBezTo>
                  <a:pt x="1466554" y="77645"/>
                  <a:pt x="1459899" y="84966"/>
                  <a:pt x="1453910" y="94948"/>
                </a:cubicBezTo>
                <a:cubicBezTo>
                  <a:pt x="1497168" y="112917"/>
                  <a:pt x="1539094" y="129554"/>
                  <a:pt x="1580356" y="147523"/>
                </a:cubicBezTo>
                <a:cubicBezTo>
                  <a:pt x="1668202" y="184791"/>
                  <a:pt x="1756048" y="221394"/>
                  <a:pt x="1842563" y="261324"/>
                </a:cubicBezTo>
                <a:cubicBezTo>
                  <a:pt x="1955033" y="313233"/>
                  <a:pt x="2024245" y="401745"/>
                  <a:pt x="2046873" y="522866"/>
                </a:cubicBezTo>
                <a:cubicBezTo>
                  <a:pt x="2052862" y="555476"/>
                  <a:pt x="2046873" y="590747"/>
                  <a:pt x="2042880" y="624688"/>
                </a:cubicBezTo>
                <a:cubicBezTo>
                  <a:pt x="2037555" y="670608"/>
                  <a:pt x="2039552" y="709872"/>
                  <a:pt x="2075489" y="747140"/>
                </a:cubicBezTo>
                <a:cubicBezTo>
                  <a:pt x="2096785" y="769102"/>
                  <a:pt x="2104106" y="805039"/>
                  <a:pt x="2119413" y="838314"/>
                </a:cubicBezTo>
                <a:cubicBezTo>
                  <a:pt x="2140043" y="840976"/>
                  <a:pt x="2166663" y="844304"/>
                  <a:pt x="2192618" y="848962"/>
                </a:cubicBezTo>
                <a:cubicBezTo>
                  <a:pt x="2288449" y="865600"/>
                  <a:pt x="2369641" y="910854"/>
                  <a:pt x="2441515" y="974742"/>
                </a:cubicBezTo>
                <a:cubicBezTo>
                  <a:pt x="2567295" y="1086547"/>
                  <a:pt x="2694406" y="1197020"/>
                  <a:pt x="2820186" y="1309490"/>
                </a:cubicBezTo>
                <a:cubicBezTo>
                  <a:pt x="2962603" y="1436601"/>
                  <a:pt x="3032481" y="1601645"/>
                  <a:pt x="3063759" y="1785324"/>
                </a:cubicBezTo>
                <a:cubicBezTo>
                  <a:pt x="3083059" y="1897794"/>
                  <a:pt x="3093707" y="2012260"/>
                  <a:pt x="3077736" y="2126061"/>
                </a:cubicBezTo>
                <a:cubicBezTo>
                  <a:pt x="3066422" y="2205256"/>
                  <a:pt x="3033147" y="2276464"/>
                  <a:pt x="2981903" y="2338356"/>
                </a:cubicBezTo>
                <a:cubicBezTo>
                  <a:pt x="2948628" y="2378286"/>
                  <a:pt x="2909363" y="2410896"/>
                  <a:pt x="2852130" y="2412227"/>
                </a:cubicBezTo>
                <a:cubicBezTo>
                  <a:pt x="2849468" y="2456150"/>
                  <a:pt x="2822848" y="2480774"/>
                  <a:pt x="2785580" y="2496080"/>
                </a:cubicBezTo>
                <a:cubicBezTo>
                  <a:pt x="2517382" y="2496080"/>
                  <a:pt x="2249185" y="2496080"/>
                  <a:pt x="1980988" y="2496080"/>
                </a:cubicBezTo>
                <a:close/>
                <a:moveTo>
                  <a:pt x="1526449" y="702552"/>
                </a:moveTo>
                <a:cubicBezTo>
                  <a:pt x="1575697" y="634671"/>
                  <a:pt x="1501826" y="608051"/>
                  <a:pt x="1480530" y="554145"/>
                </a:cubicBezTo>
                <a:cubicBezTo>
                  <a:pt x="1457238" y="578768"/>
                  <a:pt x="1436607" y="598068"/>
                  <a:pt x="1419969" y="620029"/>
                </a:cubicBezTo>
                <a:cubicBezTo>
                  <a:pt x="1407325" y="636667"/>
                  <a:pt x="1409986" y="651308"/>
                  <a:pt x="1433279" y="660625"/>
                </a:cubicBezTo>
                <a:cubicBezTo>
                  <a:pt x="1463893" y="671939"/>
                  <a:pt x="1493174" y="687245"/>
                  <a:pt x="1526449" y="702552"/>
                </a:cubicBezTo>
                <a:close/>
                <a:moveTo>
                  <a:pt x="1840567" y="724513"/>
                </a:moveTo>
                <a:cubicBezTo>
                  <a:pt x="1801967" y="768436"/>
                  <a:pt x="1806626" y="783078"/>
                  <a:pt x="1859867" y="801046"/>
                </a:cubicBezTo>
                <a:cubicBezTo>
                  <a:pt x="1889814" y="811029"/>
                  <a:pt x="1917765" y="825670"/>
                  <a:pt x="1951040" y="839645"/>
                </a:cubicBezTo>
                <a:cubicBezTo>
                  <a:pt x="1953702" y="836318"/>
                  <a:pt x="1960357" y="827001"/>
                  <a:pt x="1967678" y="818349"/>
                </a:cubicBezTo>
                <a:cubicBezTo>
                  <a:pt x="1923755" y="785740"/>
                  <a:pt x="1882493" y="755792"/>
                  <a:pt x="1840567" y="724513"/>
                </a:cubicBezTo>
                <a:close/>
              </a:path>
            </a:pathLst>
          </a:custGeom>
          <a:solidFill>
            <a:schemeClr val="accent4"/>
          </a:solidFill>
          <a:ln w="66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55BF773-D6DC-4869-BEEE-F96D7F5E058E}"/>
              </a:ext>
            </a:extLst>
          </p:cNvPr>
          <p:cNvSpPr/>
          <p:nvPr/>
        </p:nvSpPr>
        <p:spPr>
          <a:xfrm>
            <a:off x="5666386" y="4625586"/>
            <a:ext cx="3626599" cy="1817914"/>
          </a:xfrm>
          <a:custGeom>
            <a:avLst/>
            <a:gdLst>
              <a:gd name="connsiteX0" fmla="*/ 460938 w 3626598"/>
              <a:gd name="connsiteY0" fmla="*/ 1776618 h 1817913"/>
              <a:gd name="connsiteX1" fmla="*/ 450787 w 3626598"/>
              <a:gd name="connsiteY1" fmla="*/ 1766929 h 1817913"/>
              <a:gd name="connsiteX2" fmla="*/ 495543 w 3626598"/>
              <a:gd name="connsiteY2" fmla="*/ 1719405 h 1817913"/>
              <a:gd name="connsiteX3" fmla="*/ 531071 w 3626598"/>
              <a:gd name="connsiteY3" fmla="*/ 1687107 h 1817913"/>
              <a:gd name="connsiteX4" fmla="*/ 540760 w 3626598"/>
              <a:gd name="connsiteY4" fmla="*/ 1679263 h 1817913"/>
              <a:gd name="connsiteX5" fmla="*/ 554602 w 3626598"/>
              <a:gd name="connsiteY5" fmla="*/ 1670497 h 1817913"/>
              <a:gd name="connsiteX6" fmla="*/ 557832 w 3626598"/>
              <a:gd name="connsiteY6" fmla="*/ 1668651 h 1817913"/>
              <a:gd name="connsiteX7" fmla="*/ 571674 w 3626598"/>
              <a:gd name="connsiteY7" fmla="*/ 1659423 h 1817913"/>
              <a:gd name="connsiteX8" fmla="*/ 626119 w 3626598"/>
              <a:gd name="connsiteY8" fmla="*/ 1641428 h 1817913"/>
              <a:gd name="connsiteX9" fmla="*/ 668568 w 3626598"/>
              <a:gd name="connsiteY9" fmla="*/ 1636814 h 1817913"/>
              <a:gd name="connsiteX10" fmla="*/ 733164 w 3626598"/>
              <a:gd name="connsiteY10" fmla="*/ 1617897 h 1817913"/>
              <a:gd name="connsiteX11" fmla="*/ 748851 w 3626598"/>
              <a:gd name="connsiteY11" fmla="*/ 1602209 h 1817913"/>
              <a:gd name="connsiteX12" fmla="*/ 750697 w 3626598"/>
              <a:gd name="connsiteY12" fmla="*/ 1598518 h 1817913"/>
              <a:gd name="connsiteX13" fmla="*/ 761770 w 3626598"/>
              <a:gd name="connsiteY13" fmla="*/ 1580062 h 1817913"/>
              <a:gd name="connsiteX14" fmla="*/ 761770 w 3626598"/>
              <a:gd name="connsiteY14" fmla="*/ 1580062 h 1817913"/>
              <a:gd name="connsiteX15" fmla="*/ 830057 w 3626598"/>
              <a:gd name="connsiteY15" fmla="*/ 1478554 h 1817913"/>
              <a:gd name="connsiteX16" fmla="*/ 830057 w 3626598"/>
              <a:gd name="connsiteY16" fmla="*/ 1478554 h 1817913"/>
              <a:gd name="connsiteX17" fmla="*/ 901113 w 3626598"/>
              <a:gd name="connsiteY17" fmla="*/ 1398732 h 1817913"/>
              <a:gd name="connsiteX18" fmla="*/ 903420 w 3626598"/>
              <a:gd name="connsiteY18" fmla="*/ 1394580 h 1817913"/>
              <a:gd name="connsiteX19" fmla="*/ 958788 w 3626598"/>
              <a:gd name="connsiteY19" fmla="*/ 1308759 h 1817913"/>
              <a:gd name="connsiteX20" fmla="*/ 964786 w 3626598"/>
              <a:gd name="connsiteY20" fmla="*/ 1290303 h 1817913"/>
              <a:gd name="connsiteX21" fmla="*/ 975398 w 3626598"/>
              <a:gd name="connsiteY21" fmla="*/ 1269079 h 1817913"/>
              <a:gd name="connsiteX22" fmla="*/ 1016001 w 3626598"/>
              <a:gd name="connsiteY22" fmla="*/ 1122816 h 1817913"/>
              <a:gd name="connsiteX23" fmla="*/ 1021077 w 3626598"/>
              <a:gd name="connsiteY23" fmla="*/ 1105282 h 1817913"/>
              <a:gd name="connsiteX24" fmla="*/ 1027075 w 3626598"/>
              <a:gd name="connsiteY24" fmla="*/ 1089133 h 1817913"/>
              <a:gd name="connsiteX25" fmla="*/ 1032150 w 3626598"/>
              <a:gd name="connsiteY25" fmla="*/ 1071600 h 1817913"/>
              <a:gd name="connsiteX26" fmla="*/ 1038610 w 3626598"/>
              <a:gd name="connsiteY26" fmla="*/ 1050837 h 1817913"/>
              <a:gd name="connsiteX27" fmla="*/ 1040917 w 3626598"/>
              <a:gd name="connsiteY27" fmla="*/ 1031458 h 1817913"/>
              <a:gd name="connsiteX28" fmla="*/ 1015079 w 3626598"/>
              <a:gd name="connsiteY28" fmla="*/ 1006081 h 1817913"/>
              <a:gd name="connsiteX29" fmla="*/ 992931 w 3626598"/>
              <a:gd name="connsiteY29" fmla="*/ 1004697 h 1817913"/>
              <a:gd name="connsiteX30" fmla="*/ 970323 w 3626598"/>
              <a:gd name="connsiteY30" fmla="*/ 1010234 h 1817913"/>
              <a:gd name="connsiteX31" fmla="*/ 941716 w 3626598"/>
              <a:gd name="connsiteY31" fmla="*/ 1014848 h 1817913"/>
              <a:gd name="connsiteX32" fmla="*/ 930643 w 3626598"/>
              <a:gd name="connsiteY32" fmla="*/ 1019001 h 1817913"/>
              <a:gd name="connsiteX33" fmla="*/ 867431 w 3626598"/>
              <a:gd name="connsiteY33" fmla="*/ 1030997 h 1817913"/>
              <a:gd name="connsiteX34" fmla="*/ 865124 w 3626598"/>
              <a:gd name="connsiteY34" fmla="*/ 1030536 h 1817913"/>
              <a:gd name="connsiteX35" fmla="*/ 863740 w 3626598"/>
              <a:gd name="connsiteY35" fmla="*/ 1032381 h 1817913"/>
              <a:gd name="connsiteX36" fmla="*/ 851282 w 3626598"/>
              <a:gd name="connsiteY36" fmla="*/ 1040225 h 1817913"/>
              <a:gd name="connsiteX37" fmla="*/ 806987 w 3626598"/>
              <a:gd name="connsiteY37" fmla="*/ 1060527 h 1817913"/>
              <a:gd name="connsiteX38" fmla="*/ 782533 w 3626598"/>
              <a:gd name="connsiteY38" fmla="*/ 1087749 h 1817913"/>
              <a:gd name="connsiteX39" fmla="*/ 780688 w 3626598"/>
              <a:gd name="connsiteY39" fmla="*/ 1087749 h 1817913"/>
              <a:gd name="connsiteX40" fmla="*/ 767769 w 3626598"/>
              <a:gd name="connsiteY40" fmla="*/ 1094209 h 1817913"/>
              <a:gd name="connsiteX41" fmla="*/ 767307 w 3626598"/>
              <a:gd name="connsiteY41" fmla="*/ 1093747 h 1817913"/>
              <a:gd name="connsiteX42" fmla="*/ 751158 w 3626598"/>
              <a:gd name="connsiteY42" fmla="*/ 1100207 h 1817913"/>
              <a:gd name="connsiteX43" fmla="*/ 728088 w 3626598"/>
              <a:gd name="connsiteY43" fmla="*/ 1116356 h 1817913"/>
              <a:gd name="connsiteX44" fmla="*/ 710555 w 3626598"/>
              <a:gd name="connsiteY44" fmla="*/ 1122354 h 1817913"/>
              <a:gd name="connsiteX45" fmla="*/ 711016 w 3626598"/>
              <a:gd name="connsiteY45" fmla="*/ 1121893 h 1817913"/>
              <a:gd name="connsiteX46" fmla="*/ 679180 w 3626598"/>
              <a:gd name="connsiteY46" fmla="*/ 1146808 h 1817913"/>
              <a:gd name="connsiteX47" fmla="*/ 669952 w 3626598"/>
              <a:gd name="connsiteY47" fmla="*/ 1146347 h 1817913"/>
              <a:gd name="connsiteX48" fmla="*/ 665338 w 3626598"/>
              <a:gd name="connsiteY48" fmla="*/ 1150499 h 1817913"/>
              <a:gd name="connsiteX49" fmla="*/ 651496 w 3626598"/>
              <a:gd name="connsiteY49" fmla="*/ 1146347 h 1817913"/>
              <a:gd name="connsiteX50" fmla="*/ 655648 w 3626598"/>
              <a:gd name="connsiteY50" fmla="*/ 1156498 h 1817913"/>
              <a:gd name="connsiteX51" fmla="*/ 643652 w 3626598"/>
              <a:gd name="connsiteY51" fmla="*/ 1179106 h 1817913"/>
              <a:gd name="connsiteX52" fmla="*/ 632117 w 3626598"/>
              <a:gd name="connsiteY52" fmla="*/ 1188796 h 1817913"/>
              <a:gd name="connsiteX53" fmla="*/ 624273 w 3626598"/>
              <a:gd name="connsiteY53" fmla="*/ 1185104 h 1817913"/>
              <a:gd name="connsiteX54" fmla="*/ 617352 w 3626598"/>
              <a:gd name="connsiteY54" fmla="*/ 1189718 h 1817913"/>
              <a:gd name="connsiteX55" fmla="*/ 604433 w 3626598"/>
              <a:gd name="connsiteY55" fmla="*/ 1207252 h 1817913"/>
              <a:gd name="connsiteX56" fmla="*/ 602588 w 3626598"/>
              <a:gd name="connsiteY56" fmla="*/ 1216018 h 1817913"/>
              <a:gd name="connsiteX57" fmla="*/ 585054 w 3626598"/>
              <a:gd name="connsiteY57" fmla="*/ 1234935 h 1817913"/>
              <a:gd name="connsiteX58" fmla="*/ 550911 w 3626598"/>
              <a:gd name="connsiteY58" fmla="*/ 1240934 h 1817913"/>
              <a:gd name="connsiteX59" fmla="*/ 536146 w 3626598"/>
              <a:gd name="connsiteY59" fmla="*/ 1211866 h 1817913"/>
              <a:gd name="connsiteX60" fmla="*/ 536146 w 3626598"/>
              <a:gd name="connsiteY60" fmla="*/ 1211866 h 1817913"/>
              <a:gd name="connsiteX61" fmla="*/ 513537 w 3626598"/>
              <a:gd name="connsiteY61" fmla="*/ 1198485 h 1817913"/>
              <a:gd name="connsiteX62" fmla="*/ 508462 w 3626598"/>
              <a:gd name="connsiteY62" fmla="*/ 1195255 h 1817913"/>
              <a:gd name="connsiteX63" fmla="*/ 427256 w 3626598"/>
              <a:gd name="connsiteY63" fmla="*/ 1195255 h 1817913"/>
              <a:gd name="connsiteX64" fmla="*/ 316981 w 3626598"/>
              <a:gd name="connsiteY64" fmla="*/ 1242318 h 1817913"/>
              <a:gd name="connsiteX65" fmla="*/ 233468 w 3626598"/>
              <a:gd name="connsiteY65" fmla="*/ 1234013 h 1817913"/>
              <a:gd name="connsiteX66" fmla="*/ 210860 w 3626598"/>
              <a:gd name="connsiteY66" fmla="*/ 1202176 h 1817913"/>
              <a:gd name="connsiteX67" fmla="*/ 208553 w 3626598"/>
              <a:gd name="connsiteY67" fmla="*/ 1167110 h 1817913"/>
              <a:gd name="connsiteX68" fmla="*/ 225624 w 3626598"/>
              <a:gd name="connsiteY68" fmla="*/ 1150038 h 1817913"/>
              <a:gd name="connsiteX69" fmla="*/ 235775 w 3626598"/>
              <a:gd name="connsiteY69" fmla="*/ 1144963 h 1817913"/>
              <a:gd name="connsiteX70" fmla="*/ 238082 w 3626598"/>
              <a:gd name="connsiteY70" fmla="*/ 1139887 h 1817913"/>
              <a:gd name="connsiteX71" fmla="*/ 252847 w 3626598"/>
              <a:gd name="connsiteY71" fmla="*/ 1111281 h 1817913"/>
              <a:gd name="connsiteX72" fmla="*/ 270380 w 3626598"/>
              <a:gd name="connsiteY72" fmla="*/ 1078983 h 1817913"/>
              <a:gd name="connsiteX73" fmla="*/ 243157 w 3626598"/>
              <a:gd name="connsiteY73" fmla="*/ 1087749 h 1817913"/>
              <a:gd name="connsiteX74" fmla="*/ 242696 w 3626598"/>
              <a:gd name="connsiteY74" fmla="*/ 1088211 h 1817913"/>
              <a:gd name="connsiteX75" fmla="*/ 225624 w 3626598"/>
              <a:gd name="connsiteY75" fmla="*/ 1098823 h 1817913"/>
              <a:gd name="connsiteX76" fmla="*/ 225624 w 3626598"/>
              <a:gd name="connsiteY76" fmla="*/ 1098823 h 1817913"/>
              <a:gd name="connsiteX77" fmla="*/ 205784 w 3626598"/>
              <a:gd name="connsiteY77" fmla="*/ 1108974 h 1817913"/>
              <a:gd name="connsiteX78" fmla="*/ 203939 w 3626598"/>
              <a:gd name="connsiteY78" fmla="*/ 1108512 h 1817913"/>
              <a:gd name="connsiteX79" fmla="*/ 203016 w 3626598"/>
              <a:gd name="connsiteY79" fmla="*/ 1109896 h 1817913"/>
              <a:gd name="connsiteX80" fmla="*/ 190558 w 3626598"/>
              <a:gd name="connsiteY80" fmla="*/ 1126968 h 1817913"/>
              <a:gd name="connsiteX81" fmla="*/ 173025 w 3626598"/>
              <a:gd name="connsiteY81" fmla="*/ 1132966 h 1817913"/>
              <a:gd name="connsiteX82" fmla="*/ 147186 w 3626598"/>
              <a:gd name="connsiteY82" fmla="*/ 1114972 h 1817913"/>
              <a:gd name="connsiteX83" fmla="*/ 107045 w 3626598"/>
              <a:gd name="connsiteY83" fmla="*/ 1109896 h 1817913"/>
              <a:gd name="connsiteX84" fmla="*/ 41987 w 3626598"/>
              <a:gd name="connsiteY84" fmla="*/ 1080828 h 1817913"/>
              <a:gd name="connsiteX85" fmla="*/ 22147 w 3626598"/>
              <a:gd name="connsiteY85" fmla="*/ 1059604 h 1817913"/>
              <a:gd name="connsiteX86" fmla="*/ 21224 w 3626598"/>
              <a:gd name="connsiteY86" fmla="*/ 1057758 h 1817913"/>
              <a:gd name="connsiteX87" fmla="*/ 19379 w 3626598"/>
              <a:gd name="connsiteY87" fmla="*/ 1058220 h 1817913"/>
              <a:gd name="connsiteX88" fmla="*/ 0 w 3626598"/>
              <a:gd name="connsiteY88" fmla="*/ 1042071 h 1817913"/>
              <a:gd name="connsiteX89" fmla="*/ 0 w 3626598"/>
              <a:gd name="connsiteY89" fmla="*/ 1030997 h 1817913"/>
              <a:gd name="connsiteX90" fmla="*/ 67826 w 3626598"/>
              <a:gd name="connsiteY90" fmla="*/ 956712 h 1817913"/>
              <a:gd name="connsiteX91" fmla="*/ 159183 w 3626598"/>
              <a:gd name="connsiteY91" fmla="*/ 845976 h 1817913"/>
              <a:gd name="connsiteX92" fmla="*/ 165181 w 3626598"/>
              <a:gd name="connsiteY92" fmla="*/ 761078 h 1817913"/>
              <a:gd name="connsiteX93" fmla="*/ 165642 w 3626598"/>
              <a:gd name="connsiteY93" fmla="*/ 729242 h 1817913"/>
              <a:gd name="connsiteX94" fmla="*/ 264382 w 3626598"/>
              <a:gd name="connsiteY94" fmla="*/ 572366 h 1817913"/>
              <a:gd name="connsiteX95" fmla="*/ 280992 w 3626598"/>
              <a:gd name="connsiteY95" fmla="*/ 528994 h 1817913"/>
              <a:gd name="connsiteX96" fmla="*/ 306831 w 3626598"/>
              <a:gd name="connsiteY96" fmla="*/ 437637 h 1817913"/>
              <a:gd name="connsiteX97" fmla="*/ 355739 w 3626598"/>
              <a:gd name="connsiteY97" fmla="*/ 414106 h 1817913"/>
              <a:gd name="connsiteX98" fmla="*/ 370965 w 3626598"/>
              <a:gd name="connsiteY98" fmla="*/ 421488 h 1817913"/>
              <a:gd name="connsiteX99" fmla="*/ 384346 w 3626598"/>
              <a:gd name="connsiteY99" fmla="*/ 430716 h 1817913"/>
              <a:gd name="connsiteX100" fmla="*/ 388037 w 3626598"/>
              <a:gd name="connsiteY100" fmla="*/ 432562 h 1817913"/>
              <a:gd name="connsiteX101" fmla="*/ 401417 w 3626598"/>
              <a:gd name="connsiteY101" fmla="*/ 441790 h 1817913"/>
              <a:gd name="connsiteX102" fmla="*/ 405570 w 3626598"/>
              <a:gd name="connsiteY102" fmla="*/ 443636 h 1817913"/>
              <a:gd name="connsiteX103" fmla="*/ 463245 w 3626598"/>
              <a:gd name="connsiteY103" fmla="*/ 443174 h 1817913"/>
              <a:gd name="connsiteX104" fmla="*/ 463245 w 3626598"/>
              <a:gd name="connsiteY104" fmla="*/ 443174 h 1817913"/>
              <a:gd name="connsiteX105" fmla="*/ 480778 w 3626598"/>
              <a:gd name="connsiteY105" fmla="*/ 421027 h 1817913"/>
              <a:gd name="connsiteX106" fmla="*/ 480778 w 3626598"/>
              <a:gd name="connsiteY106" fmla="*/ 421027 h 1817913"/>
              <a:gd name="connsiteX107" fmla="*/ 502003 w 3626598"/>
              <a:gd name="connsiteY107" fmla="*/ 386422 h 1817913"/>
              <a:gd name="connsiteX108" fmla="*/ 502464 w 3626598"/>
              <a:gd name="connsiteY108" fmla="*/ 385961 h 1817913"/>
              <a:gd name="connsiteX109" fmla="*/ 525072 w 3626598"/>
              <a:gd name="connsiteY109" fmla="*/ 364275 h 1817913"/>
              <a:gd name="connsiteX110" fmla="*/ 525534 w 3626598"/>
              <a:gd name="connsiteY110" fmla="*/ 364275 h 1817913"/>
              <a:gd name="connsiteX111" fmla="*/ 542606 w 3626598"/>
              <a:gd name="connsiteY111" fmla="*/ 353201 h 1817913"/>
              <a:gd name="connsiteX112" fmla="*/ 542606 w 3626598"/>
              <a:gd name="connsiteY112" fmla="*/ 353201 h 1817913"/>
              <a:gd name="connsiteX113" fmla="*/ 559677 w 3626598"/>
              <a:gd name="connsiteY113" fmla="*/ 352740 h 1817913"/>
              <a:gd name="connsiteX114" fmla="*/ 564291 w 3626598"/>
              <a:gd name="connsiteY114" fmla="*/ 353663 h 1817913"/>
              <a:gd name="connsiteX115" fmla="*/ 582286 w 3626598"/>
              <a:gd name="connsiteY115" fmla="*/ 363352 h 1817913"/>
              <a:gd name="connsiteX116" fmla="*/ 585516 w 3626598"/>
              <a:gd name="connsiteY116" fmla="*/ 365198 h 1817913"/>
              <a:gd name="connsiteX117" fmla="*/ 609970 w 3626598"/>
              <a:gd name="connsiteY117" fmla="*/ 387806 h 1817913"/>
              <a:gd name="connsiteX118" fmla="*/ 632579 w 3626598"/>
              <a:gd name="connsiteY118" fmla="*/ 385961 h 1817913"/>
              <a:gd name="connsiteX119" fmla="*/ 660724 w 3626598"/>
              <a:gd name="connsiteY119" fmla="*/ 358738 h 1817913"/>
              <a:gd name="connsiteX120" fmla="*/ 672259 w 3626598"/>
              <a:gd name="connsiteY120" fmla="*/ 352278 h 1817913"/>
              <a:gd name="connsiteX121" fmla="*/ 708248 w 3626598"/>
              <a:gd name="connsiteY121" fmla="*/ 325517 h 1817913"/>
              <a:gd name="connsiteX122" fmla="*/ 717476 w 3626598"/>
              <a:gd name="connsiteY122" fmla="*/ 317673 h 1817913"/>
              <a:gd name="connsiteX123" fmla="*/ 736855 w 3626598"/>
              <a:gd name="connsiteY123" fmla="*/ 308445 h 1817913"/>
              <a:gd name="connsiteX124" fmla="*/ 739162 w 3626598"/>
              <a:gd name="connsiteY124" fmla="*/ 308445 h 1817913"/>
              <a:gd name="connsiteX125" fmla="*/ 740085 w 3626598"/>
              <a:gd name="connsiteY125" fmla="*/ 306600 h 1817913"/>
              <a:gd name="connsiteX126" fmla="*/ 753004 w 3626598"/>
              <a:gd name="connsiteY126" fmla="*/ 296911 h 1817913"/>
              <a:gd name="connsiteX127" fmla="*/ 774228 w 3626598"/>
              <a:gd name="connsiteY127" fmla="*/ 283991 h 1817913"/>
              <a:gd name="connsiteX128" fmla="*/ 796837 w 3626598"/>
              <a:gd name="connsiteY128" fmla="*/ 273841 h 1817913"/>
              <a:gd name="connsiteX129" fmla="*/ 796837 w 3626598"/>
              <a:gd name="connsiteY129" fmla="*/ 273841 h 1817913"/>
              <a:gd name="connsiteX130" fmla="*/ 822214 w 3626598"/>
              <a:gd name="connsiteY130" fmla="*/ 263228 h 1817913"/>
              <a:gd name="connsiteX131" fmla="*/ 824059 w 3626598"/>
              <a:gd name="connsiteY131" fmla="*/ 263690 h 1817913"/>
              <a:gd name="connsiteX132" fmla="*/ 824982 w 3626598"/>
              <a:gd name="connsiteY132" fmla="*/ 261844 h 1817913"/>
              <a:gd name="connsiteX133" fmla="*/ 853127 w 3626598"/>
              <a:gd name="connsiteY133" fmla="*/ 245695 h 1817913"/>
              <a:gd name="connsiteX134" fmla="*/ 971707 w 3626598"/>
              <a:gd name="connsiteY134" fmla="*/ 193557 h 1817913"/>
              <a:gd name="connsiteX135" fmla="*/ 983242 w 3626598"/>
              <a:gd name="connsiteY135" fmla="*/ 183406 h 1817913"/>
              <a:gd name="connsiteX136" fmla="*/ 1011387 w 3626598"/>
              <a:gd name="connsiteY136" fmla="*/ 170948 h 1817913"/>
              <a:gd name="connsiteX137" fmla="*/ 1047838 w 3626598"/>
              <a:gd name="connsiteY137" fmla="*/ 150185 h 1817913"/>
              <a:gd name="connsiteX138" fmla="*/ 1050606 w 3626598"/>
              <a:gd name="connsiteY138" fmla="*/ 147878 h 1817913"/>
              <a:gd name="connsiteX139" fmla="*/ 1064448 w 3626598"/>
              <a:gd name="connsiteY139" fmla="*/ 139112 h 1817913"/>
              <a:gd name="connsiteX140" fmla="*/ 1084289 w 3626598"/>
              <a:gd name="connsiteY140" fmla="*/ 131730 h 1817913"/>
              <a:gd name="connsiteX141" fmla="*/ 1114741 w 3626598"/>
              <a:gd name="connsiteY141" fmla="*/ 104968 h 1817913"/>
              <a:gd name="connsiteX142" fmla="*/ 1129506 w 3626598"/>
              <a:gd name="connsiteY142" fmla="*/ 97586 h 1817913"/>
              <a:gd name="connsiteX143" fmla="*/ 1145655 w 3626598"/>
              <a:gd name="connsiteY143" fmla="*/ 86974 h 1817913"/>
              <a:gd name="connsiteX144" fmla="*/ 1146116 w 3626598"/>
              <a:gd name="connsiteY144" fmla="*/ 86512 h 1817913"/>
              <a:gd name="connsiteX145" fmla="*/ 1165033 w 3626598"/>
              <a:gd name="connsiteY145" fmla="*/ 76362 h 1817913"/>
              <a:gd name="connsiteX146" fmla="*/ 1168725 w 3626598"/>
              <a:gd name="connsiteY146" fmla="*/ 74516 h 1817913"/>
              <a:gd name="connsiteX147" fmla="*/ 1182105 w 3626598"/>
              <a:gd name="connsiteY147" fmla="*/ 65288 h 1817913"/>
              <a:gd name="connsiteX148" fmla="*/ 1348209 w 3626598"/>
              <a:gd name="connsiteY148" fmla="*/ 14534 h 1817913"/>
              <a:gd name="connsiteX149" fmla="*/ 1377738 w 3626598"/>
              <a:gd name="connsiteY149" fmla="*/ 8075 h 1817913"/>
              <a:gd name="connsiteX150" fmla="*/ 1408191 w 3626598"/>
              <a:gd name="connsiteY150" fmla="*/ 3461 h 1817913"/>
              <a:gd name="connsiteX151" fmla="*/ 1410498 w 3626598"/>
              <a:gd name="connsiteY151" fmla="*/ 3922 h 1817913"/>
              <a:gd name="connsiteX152" fmla="*/ 1411882 w 3626598"/>
              <a:gd name="connsiteY152" fmla="*/ 2076 h 1817913"/>
              <a:gd name="connsiteX153" fmla="*/ 1423417 w 3626598"/>
              <a:gd name="connsiteY153" fmla="*/ 2076 h 1817913"/>
              <a:gd name="connsiteX154" fmla="*/ 1443257 w 3626598"/>
              <a:gd name="connsiteY154" fmla="*/ 2999 h 1817913"/>
              <a:gd name="connsiteX155" fmla="*/ 1529078 w 3626598"/>
              <a:gd name="connsiteY155" fmla="*/ 5768 h 1817913"/>
              <a:gd name="connsiteX156" fmla="*/ 1559069 w 3626598"/>
              <a:gd name="connsiteY156" fmla="*/ 8075 h 1817913"/>
              <a:gd name="connsiteX157" fmla="*/ 1591828 w 3626598"/>
              <a:gd name="connsiteY157" fmla="*/ 14534 h 1817913"/>
              <a:gd name="connsiteX158" fmla="*/ 1602440 w 3626598"/>
              <a:gd name="connsiteY158" fmla="*/ 20532 h 1817913"/>
              <a:gd name="connsiteX159" fmla="*/ 1646273 w 3626598"/>
              <a:gd name="connsiteY159" fmla="*/ 38527 h 1817913"/>
              <a:gd name="connsiteX160" fmla="*/ 1740398 w 3626598"/>
              <a:gd name="connsiteY160" fmla="*/ 76362 h 1817913"/>
              <a:gd name="connsiteX161" fmla="*/ 1757932 w 3626598"/>
              <a:gd name="connsiteY161" fmla="*/ 87435 h 1817913"/>
              <a:gd name="connsiteX162" fmla="*/ 1767160 w 3626598"/>
              <a:gd name="connsiteY162" fmla="*/ 93433 h 1817913"/>
              <a:gd name="connsiteX163" fmla="*/ 1785615 w 3626598"/>
              <a:gd name="connsiteY163" fmla="*/ 103584 h 1817913"/>
              <a:gd name="connsiteX164" fmla="*/ 1857132 w 3626598"/>
              <a:gd name="connsiteY164" fmla="*/ 127577 h 1817913"/>
              <a:gd name="connsiteX165" fmla="*/ 1898658 w 3626598"/>
              <a:gd name="connsiteY165" fmla="*/ 132191 h 1817913"/>
              <a:gd name="connsiteX166" fmla="*/ 1929111 w 3626598"/>
              <a:gd name="connsiteY166" fmla="*/ 132652 h 1817913"/>
              <a:gd name="connsiteX167" fmla="*/ 2014470 w 3626598"/>
              <a:gd name="connsiteY167" fmla="*/ 132652 h 1817913"/>
              <a:gd name="connsiteX168" fmla="*/ 2039385 w 3626598"/>
              <a:gd name="connsiteY168" fmla="*/ 132191 h 1817913"/>
              <a:gd name="connsiteX169" fmla="*/ 2080450 w 3626598"/>
              <a:gd name="connsiteY169" fmla="*/ 127116 h 1817913"/>
              <a:gd name="connsiteX170" fmla="*/ 2304229 w 3626598"/>
              <a:gd name="connsiteY170" fmla="*/ 86051 h 1817913"/>
              <a:gd name="connsiteX171" fmla="*/ 2355905 w 3626598"/>
              <a:gd name="connsiteY171" fmla="*/ 75439 h 1817913"/>
              <a:gd name="connsiteX172" fmla="*/ 2404352 w 3626598"/>
              <a:gd name="connsiteY172" fmla="*/ 70825 h 1817913"/>
              <a:gd name="connsiteX173" fmla="*/ 2429729 w 3626598"/>
              <a:gd name="connsiteY173" fmla="*/ 69902 h 1817913"/>
              <a:gd name="connsiteX174" fmla="*/ 2522470 w 3626598"/>
              <a:gd name="connsiteY174" fmla="*/ 65288 h 1817913"/>
              <a:gd name="connsiteX175" fmla="*/ 2557537 w 3626598"/>
              <a:gd name="connsiteY175" fmla="*/ 65288 h 1817913"/>
              <a:gd name="connsiteX176" fmla="*/ 2587528 w 3626598"/>
              <a:gd name="connsiteY176" fmla="*/ 69902 h 1817913"/>
              <a:gd name="connsiteX177" fmla="*/ 2625362 w 3626598"/>
              <a:gd name="connsiteY177" fmla="*/ 76823 h 1817913"/>
              <a:gd name="connsiteX178" fmla="*/ 2660890 w 3626598"/>
              <a:gd name="connsiteY178" fmla="*/ 81437 h 1817913"/>
              <a:gd name="connsiteX179" fmla="*/ 2675655 w 3626598"/>
              <a:gd name="connsiteY179" fmla="*/ 82360 h 1817913"/>
              <a:gd name="connsiteX180" fmla="*/ 2711644 w 3626598"/>
              <a:gd name="connsiteY180" fmla="*/ 86974 h 1817913"/>
              <a:gd name="connsiteX181" fmla="*/ 2739328 w 3626598"/>
              <a:gd name="connsiteY181" fmla="*/ 92972 h 1817913"/>
              <a:gd name="connsiteX182" fmla="*/ 2761937 w 3626598"/>
              <a:gd name="connsiteY182" fmla="*/ 104968 h 1817913"/>
              <a:gd name="connsiteX183" fmla="*/ 2828378 w 3626598"/>
              <a:gd name="connsiteY183" fmla="*/ 127116 h 1817913"/>
              <a:gd name="connsiteX184" fmla="*/ 2852832 w 3626598"/>
              <a:gd name="connsiteY184" fmla="*/ 137266 h 1817913"/>
              <a:gd name="connsiteX185" fmla="*/ 2931270 w 3626598"/>
              <a:gd name="connsiteY185" fmla="*/ 171871 h 1817913"/>
              <a:gd name="connsiteX186" fmla="*/ 2954340 w 3626598"/>
              <a:gd name="connsiteY186" fmla="*/ 182022 h 1817913"/>
              <a:gd name="connsiteX187" fmla="*/ 3025857 w 3626598"/>
              <a:gd name="connsiteY187" fmla="*/ 217550 h 1817913"/>
              <a:gd name="connsiteX188" fmla="*/ 3039238 w 3626598"/>
              <a:gd name="connsiteY188" fmla="*/ 226778 h 1817913"/>
              <a:gd name="connsiteX189" fmla="*/ 3065537 w 3626598"/>
              <a:gd name="connsiteY189" fmla="*/ 240158 h 1817913"/>
              <a:gd name="connsiteX190" fmla="*/ 3078457 w 3626598"/>
              <a:gd name="connsiteY190" fmla="*/ 251232 h 1817913"/>
              <a:gd name="connsiteX191" fmla="*/ 3094144 w 3626598"/>
              <a:gd name="connsiteY191" fmla="*/ 262767 h 1817913"/>
              <a:gd name="connsiteX192" fmla="*/ 3143975 w 3626598"/>
              <a:gd name="connsiteY192" fmla="*/ 308445 h 1817913"/>
              <a:gd name="connsiteX193" fmla="*/ 3149973 w 3626598"/>
              <a:gd name="connsiteY193" fmla="*/ 313982 h 1817913"/>
              <a:gd name="connsiteX194" fmla="*/ 3223797 w 3626598"/>
              <a:gd name="connsiteY194" fmla="*/ 393804 h 1817913"/>
              <a:gd name="connsiteX195" fmla="*/ 3257941 w 3626598"/>
              <a:gd name="connsiteY195" fmla="*/ 427487 h 1817913"/>
              <a:gd name="connsiteX196" fmla="*/ 3258864 w 3626598"/>
              <a:gd name="connsiteY196" fmla="*/ 426564 h 1817913"/>
              <a:gd name="connsiteX197" fmla="*/ 3257941 w 3626598"/>
              <a:gd name="connsiteY197" fmla="*/ 427487 h 1817913"/>
              <a:gd name="connsiteX198" fmla="*/ 3303619 w 3626598"/>
              <a:gd name="connsiteY198" fmla="*/ 483777 h 1817913"/>
              <a:gd name="connsiteX199" fmla="*/ 3303619 w 3626598"/>
              <a:gd name="connsiteY199" fmla="*/ 483777 h 1817913"/>
              <a:gd name="connsiteX200" fmla="*/ 3383441 w 3626598"/>
              <a:gd name="connsiteY200" fmla="*/ 602357 h 1817913"/>
              <a:gd name="connsiteX201" fmla="*/ 3393592 w 3626598"/>
              <a:gd name="connsiteY201" fmla="*/ 630502 h 1817913"/>
              <a:gd name="connsiteX202" fmla="*/ 3404666 w 3626598"/>
              <a:gd name="connsiteY202" fmla="*/ 646651 h 1817913"/>
              <a:gd name="connsiteX203" fmla="*/ 3406973 w 3626598"/>
              <a:gd name="connsiteY203" fmla="*/ 658648 h 1817913"/>
              <a:gd name="connsiteX204" fmla="*/ 3401436 w 3626598"/>
              <a:gd name="connsiteY204" fmla="*/ 694175 h 1817913"/>
              <a:gd name="connsiteX205" fmla="*/ 3397745 w 3626598"/>
              <a:gd name="connsiteY205" fmla="*/ 701096 h 1817913"/>
              <a:gd name="connsiteX206" fmla="*/ 3399590 w 3626598"/>
              <a:gd name="connsiteY206" fmla="*/ 738470 h 1817913"/>
              <a:gd name="connsiteX207" fmla="*/ 3406511 w 3626598"/>
              <a:gd name="connsiteY207" fmla="*/ 761078 h 1817913"/>
              <a:gd name="connsiteX208" fmla="*/ 3416201 w 3626598"/>
              <a:gd name="connsiteY208" fmla="*/ 803527 h 1817913"/>
              <a:gd name="connsiteX209" fmla="*/ 3427274 w 3626598"/>
              <a:gd name="connsiteY209" fmla="*/ 832134 h 1817913"/>
              <a:gd name="connsiteX210" fmla="*/ 3434657 w 3626598"/>
              <a:gd name="connsiteY210" fmla="*/ 861663 h 1817913"/>
              <a:gd name="connsiteX211" fmla="*/ 3445730 w 3626598"/>
              <a:gd name="connsiteY211" fmla="*/ 889809 h 1817913"/>
              <a:gd name="connsiteX212" fmla="*/ 3456804 w 3626598"/>
              <a:gd name="connsiteY212" fmla="*/ 947945 h 1817913"/>
              <a:gd name="connsiteX213" fmla="*/ 3461418 w 3626598"/>
              <a:gd name="connsiteY213" fmla="*/ 962710 h 1817913"/>
              <a:gd name="connsiteX214" fmla="*/ 3467416 w 3626598"/>
              <a:gd name="connsiteY214" fmla="*/ 981627 h 1817913"/>
              <a:gd name="connsiteX215" fmla="*/ 3473414 w 3626598"/>
              <a:gd name="connsiteY215" fmla="*/ 1009773 h 1817913"/>
              <a:gd name="connsiteX216" fmla="*/ 3475721 w 3626598"/>
              <a:gd name="connsiteY216" fmla="*/ 1026844 h 1817913"/>
              <a:gd name="connsiteX217" fmla="*/ 3478490 w 3626598"/>
              <a:gd name="connsiteY217" fmla="*/ 1075291 h 1817913"/>
              <a:gd name="connsiteX218" fmla="*/ 3481258 w 3626598"/>
              <a:gd name="connsiteY218" fmla="*/ 1092825 h 1817913"/>
              <a:gd name="connsiteX219" fmla="*/ 3484488 w 3626598"/>
              <a:gd name="connsiteY219" fmla="*/ 1136657 h 1817913"/>
              <a:gd name="connsiteX220" fmla="*/ 3486795 w 3626598"/>
              <a:gd name="connsiteY220" fmla="*/ 1149577 h 1817913"/>
              <a:gd name="connsiteX221" fmla="*/ 3490025 w 3626598"/>
              <a:gd name="connsiteY221" fmla="*/ 1187873 h 1817913"/>
              <a:gd name="connsiteX222" fmla="*/ 3492332 w 3626598"/>
              <a:gd name="connsiteY222" fmla="*/ 1200331 h 1817913"/>
              <a:gd name="connsiteX223" fmla="*/ 3496023 w 3626598"/>
              <a:gd name="connsiteY223" fmla="*/ 1229399 h 1817913"/>
              <a:gd name="connsiteX224" fmla="*/ 3518632 w 3626598"/>
              <a:gd name="connsiteY224" fmla="*/ 1323524 h 1817913"/>
              <a:gd name="connsiteX225" fmla="*/ 3532474 w 3626598"/>
              <a:gd name="connsiteY225" fmla="*/ 1358590 h 1817913"/>
              <a:gd name="connsiteX226" fmla="*/ 3535703 w 3626598"/>
              <a:gd name="connsiteY226" fmla="*/ 1365050 h 1817913"/>
              <a:gd name="connsiteX227" fmla="*/ 3543547 w 3626598"/>
              <a:gd name="connsiteY227" fmla="*/ 1376585 h 1817913"/>
              <a:gd name="connsiteX228" fmla="*/ 3548161 w 3626598"/>
              <a:gd name="connsiteY228" fmla="*/ 1382122 h 1817913"/>
              <a:gd name="connsiteX229" fmla="*/ 3567540 w 3626598"/>
              <a:gd name="connsiteY229" fmla="*/ 1412574 h 1817913"/>
              <a:gd name="connsiteX230" fmla="*/ 3571693 w 3626598"/>
              <a:gd name="connsiteY230" fmla="*/ 1419034 h 1817913"/>
              <a:gd name="connsiteX231" fmla="*/ 3611373 w 3626598"/>
              <a:gd name="connsiteY231" fmla="*/ 1494242 h 1817913"/>
              <a:gd name="connsiteX232" fmla="*/ 3614141 w 3626598"/>
              <a:gd name="connsiteY232" fmla="*/ 1501624 h 1817913"/>
              <a:gd name="connsiteX233" fmla="*/ 3620601 w 3626598"/>
              <a:gd name="connsiteY233" fmla="*/ 1521003 h 1817913"/>
              <a:gd name="connsiteX234" fmla="*/ 3627983 w 3626598"/>
              <a:gd name="connsiteY234" fmla="*/ 1559761 h 1817913"/>
              <a:gd name="connsiteX235" fmla="*/ 3627522 w 3626598"/>
              <a:gd name="connsiteY235" fmla="*/ 1629432 h 1817913"/>
              <a:gd name="connsiteX236" fmla="*/ 3599377 w 3626598"/>
              <a:gd name="connsiteY236" fmla="*/ 1665421 h 1817913"/>
              <a:gd name="connsiteX237" fmla="*/ 3574461 w 3626598"/>
              <a:gd name="connsiteY237" fmla="*/ 1681570 h 1817913"/>
              <a:gd name="connsiteX238" fmla="*/ 3568463 w 3626598"/>
              <a:gd name="connsiteY238" fmla="*/ 1685261 h 1817913"/>
              <a:gd name="connsiteX239" fmla="*/ 3554621 w 3626598"/>
              <a:gd name="connsiteY239" fmla="*/ 1694489 h 1817913"/>
              <a:gd name="connsiteX240" fmla="*/ 3549084 w 3626598"/>
              <a:gd name="connsiteY240" fmla="*/ 1698181 h 1817913"/>
              <a:gd name="connsiteX241" fmla="*/ 3538010 w 3626598"/>
              <a:gd name="connsiteY241" fmla="*/ 1706024 h 1817913"/>
              <a:gd name="connsiteX242" fmla="*/ 3532474 w 3626598"/>
              <a:gd name="connsiteY242" fmla="*/ 1709716 h 1817913"/>
              <a:gd name="connsiteX243" fmla="*/ 3521400 w 3626598"/>
              <a:gd name="connsiteY243" fmla="*/ 1717098 h 1817913"/>
              <a:gd name="connsiteX244" fmla="*/ 3510326 w 3626598"/>
              <a:gd name="connsiteY244" fmla="*/ 1724019 h 1817913"/>
              <a:gd name="connsiteX245" fmla="*/ 3497869 w 3626598"/>
              <a:gd name="connsiteY245" fmla="*/ 1734631 h 1817913"/>
              <a:gd name="connsiteX246" fmla="*/ 3492332 w 3626598"/>
              <a:gd name="connsiteY246" fmla="*/ 1737861 h 1817913"/>
              <a:gd name="connsiteX247" fmla="*/ 3477567 w 3626598"/>
              <a:gd name="connsiteY247" fmla="*/ 1746166 h 1817913"/>
              <a:gd name="connsiteX248" fmla="*/ 3471569 w 3626598"/>
              <a:gd name="connsiteY248" fmla="*/ 1750319 h 1817913"/>
              <a:gd name="connsiteX249" fmla="*/ 3445730 w 3626598"/>
              <a:gd name="connsiteY249" fmla="*/ 1759547 h 1817913"/>
              <a:gd name="connsiteX250" fmla="*/ 3432350 w 3626598"/>
              <a:gd name="connsiteY250" fmla="*/ 1758624 h 1817913"/>
              <a:gd name="connsiteX251" fmla="*/ 3291162 w 3626598"/>
              <a:gd name="connsiteY251" fmla="*/ 1757240 h 1817913"/>
              <a:gd name="connsiteX252" fmla="*/ 3259325 w 3626598"/>
              <a:gd name="connsiteY252" fmla="*/ 1750780 h 1817913"/>
              <a:gd name="connsiteX253" fmla="*/ 3226104 w 3626598"/>
              <a:gd name="connsiteY253" fmla="*/ 1744782 h 1817913"/>
              <a:gd name="connsiteX254" fmla="*/ 3206264 w 3626598"/>
              <a:gd name="connsiteY254" fmla="*/ 1739245 h 1817913"/>
              <a:gd name="connsiteX255" fmla="*/ 3190577 w 3626598"/>
              <a:gd name="connsiteY255" fmla="*/ 1735093 h 1817913"/>
              <a:gd name="connsiteX256" fmla="*/ 3171198 w 3626598"/>
              <a:gd name="connsiteY256" fmla="*/ 1724942 h 1817913"/>
              <a:gd name="connsiteX257" fmla="*/ 3170736 w 3626598"/>
              <a:gd name="connsiteY257" fmla="*/ 1684339 h 1817913"/>
              <a:gd name="connsiteX258" fmla="*/ 3209033 w 3626598"/>
              <a:gd name="connsiteY258" fmla="*/ 1646965 h 1817913"/>
              <a:gd name="connsiteX259" fmla="*/ 3215031 w 3626598"/>
              <a:gd name="connsiteY259" fmla="*/ 1642813 h 1817913"/>
              <a:gd name="connsiteX260" fmla="*/ 3240408 w 3626598"/>
              <a:gd name="connsiteY260" fmla="*/ 1627586 h 1817913"/>
              <a:gd name="connsiteX261" fmla="*/ 3247329 w 3626598"/>
              <a:gd name="connsiteY261" fmla="*/ 1624357 h 1817913"/>
              <a:gd name="connsiteX262" fmla="*/ 3272244 w 3626598"/>
              <a:gd name="connsiteY262" fmla="*/ 1615129 h 1817913"/>
              <a:gd name="connsiteX263" fmla="*/ 3283779 w 3626598"/>
              <a:gd name="connsiteY263" fmla="*/ 1612360 h 1817913"/>
              <a:gd name="connsiteX264" fmla="*/ 3330381 w 3626598"/>
              <a:gd name="connsiteY264" fmla="*/ 1604055 h 1817913"/>
              <a:gd name="connsiteX265" fmla="*/ 3361294 w 3626598"/>
              <a:gd name="connsiteY265" fmla="*/ 1592059 h 1817913"/>
              <a:gd name="connsiteX266" fmla="*/ 3370984 w 3626598"/>
              <a:gd name="connsiteY266" fmla="*/ 1576371 h 1817913"/>
              <a:gd name="connsiteX267" fmla="*/ 3369599 w 3626598"/>
              <a:gd name="connsiteY267" fmla="*/ 1569450 h 1817913"/>
              <a:gd name="connsiteX268" fmla="*/ 3340070 w 3626598"/>
              <a:gd name="connsiteY268" fmla="*/ 1547303 h 1817913"/>
              <a:gd name="connsiteX269" fmla="*/ 3308695 w 3626598"/>
              <a:gd name="connsiteY269" fmla="*/ 1539459 h 1817913"/>
              <a:gd name="connsiteX270" fmla="*/ 3275474 w 3626598"/>
              <a:gd name="connsiteY270" fmla="*/ 1536691 h 1817913"/>
              <a:gd name="connsiteX271" fmla="*/ 3164738 w 3626598"/>
              <a:gd name="connsiteY271" fmla="*/ 1507623 h 1817913"/>
              <a:gd name="connsiteX272" fmla="*/ 3119983 w 3626598"/>
              <a:gd name="connsiteY272" fmla="*/ 1490551 h 1817913"/>
              <a:gd name="connsiteX273" fmla="*/ 3101988 w 3626598"/>
              <a:gd name="connsiteY273" fmla="*/ 1483630 h 1817913"/>
              <a:gd name="connsiteX274" fmla="*/ 3077534 w 3626598"/>
              <a:gd name="connsiteY274" fmla="*/ 1467019 h 1817913"/>
              <a:gd name="connsiteX275" fmla="*/ 3065999 w 3626598"/>
              <a:gd name="connsiteY275" fmla="*/ 1458714 h 1817913"/>
              <a:gd name="connsiteX276" fmla="*/ 3052157 w 3626598"/>
              <a:gd name="connsiteY276" fmla="*/ 1449486 h 1817913"/>
              <a:gd name="connsiteX277" fmla="*/ 3041083 w 3626598"/>
              <a:gd name="connsiteY277" fmla="*/ 1442104 h 1817913"/>
              <a:gd name="connsiteX278" fmla="*/ 3024934 w 3626598"/>
              <a:gd name="connsiteY278" fmla="*/ 1430569 h 1817913"/>
              <a:gd name="connsiteX279" fmla="*/ 3016629 w 3626598"/>
              <a:gd name="connsiteY279" fmla="*/ 1419495 h 1817913"/>
              <a:gd name="connsiteX280" fmla="*/ 3008785 w 3626598"/>
              <a:gd name="connsiteY280" fmla="*/ 1403808 h 1817913"/>
              <a:gd name="connsiteX281" fmla="*/ 3005094 w 3626598"/>
              <a:gd name="connsiteY281" fmla="*/ 1397809 h 1817913"/>
              <a:gd name="connsiteX282" fmla="*/ 2988945 w 3626598"/>
              <a:gd name="connsiteY282" fmla="*/ 1370587 h 1817913"/>
              <a:gd name="connsiteX283" fmla="*/ 2984793 w 3626598"/>
              <a:gd name="connsiteY283" fmla="*/ 1364589 h 1817913"/>
              <a:gd name="connsiteX284" fmla="*/ 2974180 w 3626598"/>
              <a:gd name="connsiteY284" fmla="*/ 1342441 h 1817913"/>
              <a:gd name="connsiteX285" fmla="*/ 2971412 w 3626598"/>
              <a:gd name="connsiteY285" fmla="*/ 1335982 h 1817913"/>
              <a:gd name="connsiteX286" fmla="*/ 2934500 w 3626598"/>
              <a:gd name="connsiteY286" fmla="*/ 1350285 h 1817913"/>
              <a:gd name="connsiteX287" fmla="*/ 2918813 w 3626598"/>
              <a:gd name="connsiteY287" fmla="*/ 1359052 h 1817913"/>
              <a:gd name="connsiteX288" fmla="*/ 2877287 w 3626598"/>
              <a:gd name="connsiteY288" fmla="*/ 1396425 h 1817913"/>
              <a:gd name="connsiteX289" fmla="*/ 2845911 w 3626598"/>
              <a:gd name="connsiteY289" fmla="*/ 1410267 h 1817913"/>
              <a:gd name="connsiteX290" fmla="*/ 2796080 w 3626598"/>
              <a:gd name="connsiteY290" fmla="*/ 1455484 h 1817913"/>
              <a:gd name="connsiteX291" fmla="*/ 2790543 w 3626598"/>
              <a:gd name="connsiteY291" fmla="*/ 1460098 h 1817913"/>
              <a:gd name="connsiteX292" fmla="*/ 2776240 w 3626598"/>
              <a:gd name="connsiteY292" fmla="*/ 1479939 h 1817913"/>
              <a:gd name="connsiteX293" fmla="*/ 2767935 w 3626598"/>
              <a:gd name="connsiteY293" fmla="*/ 1486860 h 1817913"/>
              <a:gd name="connsiteX294" fmla="*/ 2749479 w 3626598"/>
              <a:gd name="connsiteY294" fmla="*/ 1494703 h 1817913"/>
              <a:gd name="connsiteX295" fmla="*/ 2744403 w 3626598"/>
              <a:gd name="connsiteY295" fmla="*/ 1499317 h 1817913"/>
              <a:gd name="connsiteX296" fmla="*/ 2732868 w 3626598"/>
              <a:gd name="connsiteY296" fmla="*/ 1511775 h 1817913"/>
              <a:gd name="connsiteX297" fmla="*/ 2709337 w 3626598"/>
              <a:gd name="connsiteY297" fmla="*/ 1528847 h 1817913"/>
              <a:gd name="connsiteX298" fmla="*/ 2665043 w 3626598"/>
              <a:gd name="connsiteY298" fmla="*/ 1579139 h 1817913"/>
              <a:gd name="connsiteX299" fmla="*/ 2653046 w 3626598"/>
              <a:gd name="connsiteY299" fmla="*/ 1594366 h 1817913"/>
              <a:gd name="connsiteX300" fmla="*/ 2626285 w 3626598"/>
              <a:gd name="connsiteY300" fmla="*/ 1626664 h 1817913"/>
              <a:gd name="connsiteX301" fmla="*/ 2618441 w 3626598"/>
              <a:gd name="connsiteY301" fmla="*/ 1634507 h 1817913"/>
              <a:gd name="connsiteX302" fmla="*/ 2588450 w 3626598"/>
              <a:gd name="connsiteY302" fmla="*/ 1667267 h 1817913"/>
              <a:gd name="connsiteX303" fmla="*/ 2584298 w 3626598"/>
              <a:gd name="connsiteY303" fmla="*/ 1673726 h 1817913"/>
              <a:gd name="connsiteX304" fmla="*/ 2544617 w 3626598"/>
              <a:gd name="connsiteY304" fmla="*/ 1742475 h 1817913"/>
              <a:gd name="connsiteX305" fmla="*/ 2479560 w 3626598"/>
              <a:gd name="connsiteY305" fmla="*/ 1756778 h 1817913"/>
              <a:gd name="connsiteX306" fmla="*/ 2424192 w 3626598"/>
              <a:gd name="connsiteY306" fmla="*/ 1759547 h 1817913"/>
              <a:gd name="connsiteX307" fmla="*/ 2391433 w 3626598"/>
              <a:gd name="connsiteY307" fmla="*/ 1762315 h 1817913"/>
              <a:gd name="connsiteX308" fmla="*/ 2346216 w 3626598"/>
              <a:gd name="connsiteY308" fmla="*/ 1765083 h 1817913"/>
              <a:gd name="connsiteX309" fmla="*/ 2332835 w 3626598"/>
              <a:gd name="connsiteY309" fmla="*/ 1767390 h 1817913"/>
              <a:gd name="connsiteX310" fmla="*/ 2291771 w 3626598"/>
              <a:gd name="connsiteY310" fmla="*/ 1771082 h 1817913"/>
              <a:gd name="connsiteX311" fmla="*/ 2239633 w 3626598"/>
              <a:gd name="connsiteY311" fmla="*/ 1774311 h 1817913"/>
              <a:gd name="connsiteX312" fmla="*/ 2211487 w 3626598"/>
              <a:gd name="connsiteY312" fmla="*/ 1773850 h 1817913"/>
              <a:gd name="connsiteX313" fmla="*/ 2124744 w 3626598"/>
              <a:gd name="connsiteY313" fmla="*/ 1754010 h 1817913"/>
              <a:gd name="connsiteX314" fmla="*/ 2097983 w 3626598"/>
              <a:gd name="connsiteY314" fmla="*/ 1744321 h 1817913"/>
              <a:gd name="connsiteX315" fmla="*/ 2086909 w 3626598"/>
              <a:gd name="connsiteY315" fmla="*/ 1740629 h 1817913"/>
              <a:gd name="connsiteX316" fmla="*/ 2057841 w 3626598"/>
              <a:gd name="connsiteY316" fmla="*/ 1728633 h 1817913"/>
              <a:gd name="connsiteX317" fmla="*/ 2026927 w 3626598"/>
              <a:gd name="connsiteY317" fmla="*/ 1705102 h 1817913"/>
              <a:gd name="connsiteX318" fmla="*/ 2027389 w 3626598"/>
              <a:gd name="connsiteY318" fmla="*/ 1697258 h 1817913"/>
              <a:gd name="connsiteX319" fmla="*/ 2057841 w 3626598"/>
              <a:gd name="connsiteY319" fmla="*/ 1664037 h 1817913"/>
              <a:gd name="connsiteX320" fmla="*/ 2253475 w 3626598"/>
              <a:gd name="connsiteY320" fmla="*/ 1606362 h 1817913"/>
              <a:gd name="connsiteX321" fmla="*/ 2284388 w 3626598"/>
              <a:gd name="connsiteY321" fmla="*/ 1604055 h 1817913"/>
              <a:gd name="connsiteX322" fmla="*/ 2314841 w 3626598"/>
              <a:gd name="connsiteY322" fmla="*/ 1566682 h 1817913"/>
              <a:gd name="connsiteX323" fmla="*/ 2305613 w 3626598"/>
              <a:gd name="connsiteY323" fmla="*/ 1449025 h 1817913"/>
              <a:gd name="connsiteX324" fmla="*/ 2300537 w 3626598"/>
              <a:gd name="connsiteY324" fmla="*/ 1225708 h 1817913"/>
              <a:gd name="connsiteX325" fmla="*/ 2285311 w 3626598"/>
              <a:gd name="connsiteY325" fmla="*/ 1205406 h 1817913"/>
              <a:gd name="connsiteX326" fmla="*/ 2160733 w 3626598"/>
              <a:gd name="connsiteY326" fmla="*/ 1197562 h 1817913"/>
              <a:gd name="connsiteX327" fmla="*/ 2009394 w 3626598"/>
              <a:gd name="connsiteY327" fmla="*/ 1192025 h 1817913"/>
              <a:gd name="connsiteX328" fmla="*/ 1998321 w 3626598"/>
              <a:gd name="connsiteY328" fmla="*/ 1212327 h 1817913"/>
              <a:gd name="connsiteX329" fmla="*/ 2053689 w 3626598"/>
              <a:gd name="connsiteY329" fmla="*/ 1344748 h 1817913"/>
              <a:gd name="connsiteX330" fmla="*/ 2088755 w 3626598"/>
              <a:gd name="connsiteY330" fmla="*/ 1433799 h 1817913"/>
              <a:gd name="connsiteX331" fmla="*/ 2080450 w 3626598"/>
              <a:gd name="connsiteY331" fmla="*/ 1502086 h 1817913"/>
              <a:gd name="connsiteX332" fmla="*/ 2018161 w 3626598"/>
              <a:gd name="connsiteY332" fmla="*/ 1618358 h 1817913"/>
              <a:gd name="connsiteX333" fmla="*/ 1994168 w 3626598"/>
              <a:gd name="connsiteY333" fmla="*/ 1666805 h 1817913"/>
              <a:gd name="connsiteX334" fmla="*/ 1970175 w 3626598"/>
              <a:gd name="connsiteY334" fmla="*/ 1682493 h 1817913"/>
              <a:gd name="connsiteX335" fmla="*/ 1947105 w 3626598"/>
              <a:gd name="connsiteY335" fmla="*/ 1692644 h 1817913"/>
              <a:gd name="connsiteX336" fmla="*/ 1907886 w 3626598"/>
              <a:gd name="connsiteY336" fmla="*/ 1700488 h 1817913"/>
              <a:gd name="connsiteX337" fmla="*/ 1852057 w 3626598"/>
              <a:gd name="connsiteY337" fmla="*/ 1700488 h 1817913"/>
              <a:gd name="connsiteX338" fmla="*/ 1834062 w 3626598"/>
              <a:gd name="connsiteY338" fmla="*/ 1698181 h 1817913"/>
              <a:gd name="connsiteX339" fmla="*/ 1800842 w 3626598"/>
              <a:gd name="connsiteY339" fmla="*/ 1698181 h 1817913"/>
              <a:gd name="connsiteX340" fmla="*/ 1761161 w 3626598"/>
              <a:gd name="connsiteY340" fmla="*/ 1705563 h 1817913"/>
              <a:gd name="connsiteX341" fmla="*/ 1668420 w 3626598"/>
              <a:gd name="connsiteY341" fmla="*/ 1707409 h 1817913"/>
              <a:gd name="connsiteX342" fmla="*/ 1655962 w 3626598"/>
              <a:gd name="connsiteY342" fmla="*/ 1711100 h 1817913"/>
              <a:gd name="connsiteX343" fmla="*/ 1608900 w 3626598"/>
              <a:gd name="connsiteY343" fmla="*/ 1688953 h 1817913"/>
              <a:gd name="connsiteX344" fmla="*/ 1608900 w 3626598"/>
              <a:gd name="connsiteY344" fmla="*/ 1681570 h 1817913"/>
              <a:gd name="connsiteX345" fmla="*/ 1602901 w 3626598"/>
              <a:gd name="connsiteY345" fmla="*/ 1665421 h 1817913"/>
              <a:gd name="connsiteX346" fmla="*/ 1618128 w 3626598"/>
              <a:gd name="connsiteY346" fmla="*/ 1636353 h 1817913"/>
              <a:gd name="connsiteX347" fmla="*/ 1622742 w 3626598"/>
              <a:gd name="connsiteY347" fmla="*/ 1629893 h 1817913"/>
              <a:gd name="connsiteX348" fmla="*/ 1660115 w 3626598"/>
              <a:gd name="connsiteY348" fmla="*/ 1589290 h 1817913"/>
              <a:gd name="connsiteX349" fmla="*/ 1770389 w 3626598"/>
              <a:gd name="connsiteY349" fmla="*/ 1549610 h 1817913"/>
              <a:gd name="connsiteX350" fmla="*/ 1795766 w 3626598"/>
              <a:gd name="connsiteY350" fmla="*/ 1547764 h 1817913"/>
              <a:gd name="connsiteX351" fmla="*/ 1800380 w 3626598"/>
              <a:gd name="connsiteY351" fmla="*/ 1542689 h 1817913"/>
              <a:gd name="connsiteX352" fmla="*/ 1787000 w 3626598"/>
              <a:gd name="connsiteY352" fmla="*/ 1509007 h 1817913"/>
              <a:gd name="connsiteX353" fmla="*/ 1769005 w 3626598"/>
              <a:gd name="connsiteY353" fmla="*/ 1489167 h 1817913"/>
              <a:gd name="connsiteX354" fmla="*/ 1768544 w 3626598"/>
              <a:gd name="connsiteY354" fmla="*/ 1489167 h 1817913"/>
              <a:gd name="connsiteX355" fmla="*/ 1743628 w 3626598"/>
              <a:gd name="connsiteY355" fmla="*/ 1471633 h 1817913"/>
              <a:gd name="connsiteX356" fmla="*/ 1735323 w 3626598"/>
              <a:gd name="connsiteY356" fmla="*/ 1463328 h 1817913"/>
              <a:gd name="connsiteX357" fmla="*/ 1706716 w 3626598"/>
              <a:gd name="connsiteY357" fmla="*/ 1434260 h 1817913"/>
              <a:gd name="connsiteX358" fmla="*/ 1700718 w 3626598"/>
              <a:gd name="connsiteY358" fmla="*/ 1430107 h 1817913"/>
              <a:gd name="connsiteX359" fmla="*/ 1686415 w 3626598"/>
              <a:gd name="connsiteY359" fmla="*/ 1419957 h 1817913"/>
              <a:gd name="connsiteX360" fmla="*/ 1680417 w 3626598"/>
              <a:gd name="connsiteY360" fmla="*/ 1415804 h 1817913"/>
              <a:gd name="connsiteX361" fmla="*/ 1655040 w 3626598"/>
              <a:gd name="connsiteY361" fmla="*/ 1395502 h 1817913"/>
              <a:gd name="connsiteX362" fmla="*/ 1645812 w 3626598"/>
              <a:gd name="connsiteY362" fmla="*/ 1384429 h 1817913"/>
              <a:gd name="connsiteX363" fmla="*/ 1630585 w 3626598"/>
              <a:gd name="connsiteY363" fmla="*/ 1365050 h 1817913"/>
              <a:gd name="connsiteX364" fmla="*/ 1624587 w 3626598"/>
              <a:gd name="connsiteY364" fmla="*/ 1360897 h 1817913"/>
              <a:gd name="connsiteX365" fmla="*/ 1597826 w 3626598"/>
              <a:gd name="connsiteY365" fmla="*/ 1336905 h 1817913"/>
              <a:gd name="connsiteX366" fmla="*/ 1586291 w 3626598"/>
              <a:gd name="connsiteY366" fmla="*/ 1328600 h 1817913"/>
              <a:gd name="connsiteX367" fmla="*/ 1571526 w 3626598"/>
              <a:gd name="connsiteY367" fmla="*/ 1318910 h 1817913"/>
              <a:gd name="connsiteX368" fmla="*/ 1561376 w 3626598"/>
              <a:gd name="connsiteY368" fmla="*/ 1308759 h 1817913"/>
              <a:gd name="connsiteX369" fmla="*/ 1540151 w 3626598"/>
              <a:gd name="connsiteY369" fmla="*/ 1273693 h 1817913"/>
              <a:gd name="connsiteX370" fmla="*/ 1533230 w 3626598"/>
              <a:gd name="connsiteY370" fmla="*/ 1264926 h 1817913"/>
              <a:gd name="connsiteX371" fmla="*/ 1514774 w 3626598"/>
              <a:gd name="connsiteY371" fmla="*/ 1255237 h 1817913"/>
              <a:gd name="connsiteX372" fmla="*/ 1508776 w 3626598"/>
              <a:gd name="connsiteY372" fmla="*/ 1259390 h 1817913"/>
              <a:gd name="connsiteX373" fmla="*/ 1482015 w 3626598"/>
              <a:gd name="connsiteY373" fmla="*/ 1295840 h 1817913"/>
              <a:gd name="connsiteX374" fmla="*/ 1477401 w 3626598"/>
              <a:gd name="connsiteY374" fmla="*/ 1301838 h 1817913"/>
              <a:gd name="connsiteX375" fmla="*/ 1447871 w 3626598"/>
              <a:gd name="connsiteY375" fmla="*/ 1344748 h 1817913"/>
              <a:gd name="connsiteX376" fmla="*/ 1438643 w 3626598"/>
              <a:gd name="connsiteY376" fmla="*/ 1360897 h 1817913"/>
              <a:gd name="connsiteX377" fmla="*/ 1410036 w 3626598"/>
              <a:gd name="connsiteY377" fmla="*/ 1390888 h 1817913"/>
              <a:gd name="connsiteX378" fmla="*/ 1388351 w 3626598"/>
              <a:gd name="connsiteY378" fmla="*/ 1420418 h 1817913"/>
              <a:gd name="connsiteX379" fmla="*/ 1343134 w 3626598"/>
              <a:gd name="connsiteY379" fmla="*/ 1454100 h 1817913"/>
              <a:gd name="connsiteX380" fmla="*/ 1341288 w 3626598"/>
              <a:gd name="connsiteY380" fmla="*/ 1454100 h 1817913"/>
              <a:gd name="connsiteX381" fmla="*/ 1340365 w 3626598"/>
              <a:gd name="connsiteY381" fmla="*/ 1455946 h 1817913"/>
              <a:gd name="connsiteX382" fmla="*/ 1322371 w 3626598"/>
              <a:gd name="connsiteY382" fmla="*/ 1478554 h 1817913"/>
              <a:gd name="connsiteX383" fmla="*/ 1314988 w 3626598"/>
              <a:gd name="connsiteY383" fmla="*/ 1486398 h 1817913"/>
              <a:gd name="connsiteX384" fmla="*/ 1301608 w 3626598"/>
              <a:gd name="connsiteY384" fmla="*/ 1497933 h 1817913"/>
              <a:gd name="connsiteX385" fmla="*/ 1290073 w 3626598"/>
              <a:gd name="connsiteY385" fmla="*/ 1505777 h 1817913"/>
              <a:gd name="connsiteX386" fmla="*/ 1273462 w 3626598"/>
              <a:gd name="connsiteY386" fmla="*/ 1518696 h 1817913"/>
              <a:gd name="connsiteX387" fmla="*/ 1267926 w 3626598"/>
              <a:gd name="connsiteY387" fmla="*/ 1522849 h 1817913"/>
              <a:gd name="connsiteX388" fmla="*/ 1256852 w 3626598"/>
              <a:gd name="connsiteY388" fmla="*/ 1531154 h 1817913"/>
              <a:gd name="connsiteX389" fmla="*/ 1245317 w 3626598"/>
              <a:gd name="connsiteY389" fmla="*/ 1538536 h 1817913"/>
              <a:gd name="connsiteX390" fmla="*/ 1231475 w 3626598"/>
              <a:gd name="connsiteY390" fmla="*/ 1548687 h 1817913"/>
              <a:gd name="connsiteX391" fmla="*/ 1225938 w 3626598"/>
              <a:gd name="connsiteY391" fmla="*/ 1553301 h 1817913"/>
              <a:gd name="connsiteX392" fmla="*/ 1171032 w 3626598"/>
              <a:gd name="connsiteY392" fmla="*/ 1598057 h 1817913"/>
              <a:gd name="connsiteX393" fmla="*/ 1163188 w 3626598"/>
              <a:gd name="connsiteY393" fmla="*/ 1605901 h 1817913"/>
              <a:gd name="connsiteX394" fmla="*/ 1146116 w 3626598"/>
              <a:gd name="connsiteY394" fmla="*/ 1623434 h 1817913"/>
              <a:gd name="connsiteX395" fmla="*/ 1133197 w 3626598"/>
              <a:gd name="connsiteY395" fmla="*/ 1636353 h 1817913"/>
              <a:gd name="connsiteX396" fmla="*/ 1078752 w 3626598"/>
              <a:gd name="connsiteY396" fmla="*/ 1677879 h 1817913"/>
              <a:gd name="connsiteX397" fmla="*/ 1061219 w 3626598"/>
              <a:gd name="connsiteY397" fmla="*/ 1691260 h 1817913"/>
              <a:gd name="connsiteX398" fmla="*/ 1045992 w 3626598"/>
              <a:gd name="connsiteY398" fmla="*/ 1706947 h 1817913"/>
              <a:gd name="connsiteX399" fmla="*/ 1014617 w 3626598"/>
              <a:gd name="connsiteY399" fmla="*/ 1722173 h 1817913"/>
              <a:gd name="connsiteX400" fmla="*/ 982781 w 3626598"/>
              <a:gd name="connsiteY400" fmla="*/ 1740629 h 1817913"/>
              <a:gd name="connsiteX401" fmla="*/ 969861 w 3626598"/>
              <a:gd name="connsiteY401" fmla="*/ 1748473 h 1817913"/>
              <a:gd name="connsiteX402" fmla="*/ 914032 w 3626598"/>
              <a:gd name="connsiteY402" fmla="*/ 1778925 h 1817913"/>
              <a:gd name="connsiteX403" fmla="*/ 907573 w 3626598"/>
              <a:gd name="connsiteY403" fmla="*/ 1783539 h 1817913"/>
              <a:gd name="connsiteX404" fmla="*/ 882196 w 3626598"/>
              <a:gd name="connsiteY404" fmla="*/ 1798304 h 1817913"/>
              <a:gd name="connsiteX405" fmla="*/ 873429 w 3626598"/>
              <a:gd name="connsiteY405" fmla="*/ 1800611 h 1817913"/>
              <a:gd name="connsiteX406" fmla="*/ 760386 w 3626598"/>
              <a:gd name="connsiteY406" fmla="*/ 1804302 h 1817913"/>
              <a:gd name="connsiteX407" fmla="*/ 696252 w 3626598"/>
              <a:gd name="connsiteY407" fmla="*/ 1817222 h 1817913"/>
              <a:gd name="connsiteX408" fmla="*/ 658417 w 3626598"/>
              <a:gd name="connsiteY408" fmla="*/ 1818606 h 1817913"/>
              <a:gd name="connsiteX409" fmla="*/ 631656 w 3626598"/>
              <a:gd name="connsiteY409" fmla="*/ 1811223 h 1817913"/>
              <a:gd name="connsiteX410" fmla="*/ 555063 w 3626598"/>
              <a:gd name="connsiteY410" fmla="*/ 1799227 h 1817913"/>
              <a:gd name="connsiteX411" fmla="*/ 555063 w 3626598"/>
              <a:gd name="connsiteY411" fmla="*/ 1794152 h 1817913"/>
              <a:gd name="connsiteX412" fmla="*/ 531993 w 3626598"/>
              <a:gd name="connsiteY412" fmla="*/ 1782617 h 1817913"/>
              <a:gd name="connsiteX413" fmla="*/ 493236 w 3626598"/>
              <a:gd name="connsiteY413" fmla="*/ 1793690 h 1817913"/>
              <a:gd name="connsiteX414" fmla="*/ 498311 w 3626598"/>
              <a:gd name="connsiteY414" fmla="*/ 1768775 h 1817913"/>
              <a:gd name="connsiteX415" fmla="*/ 460938 w 3626598"/>
              <a:gd name="connsiteY415" fmla="*/ 1776618 h 1817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</a:cxnLst>
            <a:rect l="l" t="t" r="r" b="b"/>
            <a:pathLst>
              <a:path w="3626598" h="1817913">
                <a:moveTo>
                  <a:pt x="460938" y="1776618"/>
                </a:moveTo>
                <a:cubicBezTo>
                  <a:pt x="458631" y="1772927"/>
                  <a:pt x="443866" y="1787231"/>
                  <a:pt x="450787" y="1766929"/>
                </a:cubicBezTo>
                <a:cubicBezTo>
                  <a:pt x="459092" y="1742475"/>
                  <a:pt x="472473" y="1727710"/>
                  <a:pt x="495543" y="1719405"/>
                </a:cubicBezTo>
                <a:cubicBezTo>
                  <a:pt x="504310" y="1705102"/>
                  <a:pt x="513999" y="1692182"/>
                  <a:pt x="531071" y="1687107"/>
                </a:cubicBezTo>
                <a:cubicBezTo>
                  <a:pt x="534300" y="1684339"/>
                  <a:pt x="537530" y="1682032"/>
                  <a:pt x="540760" y="1679263"/>
                </a:cubicBezTo>
                <a:cubicBezTo>
                  <a:pt x="543528" y="1673265"/>
                  <a:pt x="548142" y="1670958"/>
                  <a:pt x="554602" y="1670497"/>
                </a:cubicBezTo>
                <a:cubicBezTo>
                  <a:pt x="556448" y="1670958"/>
                  <a:pt x="557370" y="1670497"/>
                  <a:pt x="557832" y="1668651"/>
                </a:cubicBezTo>
                <a:cubicBezTo>
                  <a:pt x="560139" y="1662653"/>
                  <a:pt x="565214" y="1659884"/>
                  <a:pt x="571674" y="1659423"/>
                </a:cubicBezTo>
                <a:cubicBezTo>
                  <a:pt x="586900" y="1644658"/>
                  <a:pt x="608124" y="1648349"/>
                  <a:pt x="626119" y="1641428"/>
                </a:cubicBezTo>
                <a:cubicBezTo>
                  <a:pt x="639961" y="1635430"/>
                  <a:pt x="654726" y="1642351"/>
                  <a:pt x="668568" y="1636814"/>
                </a:cubicBezTo>
                <a:cubicBezTo>
                  <a:pt x="693022" y="1640044"/>
                  <a:pt x="714246" y="1632662"/>
                  <a:pt x="733164" y="1617897"/>
                </a:cubicBezTo>
                <a:cubicBezTo>
                  <a:pt x="736393" y="1610515"/>
                  <a:pt x="741469" y="1604978"/>
                  <a:pt x="748851" y="1602209"/>
                </a:cubicBezTo>
                <a:cubicBezTo>
                  <a:pt x="750697" y="1601748"/>
                  <a:pt x="751620" y="1600364"/>
                  <a:pt x="750697" y="1598518"/>
                </a:cubicBezTo>
                <a:cubicBezTo>
                  <a:pt x="752081" y="1591136"/>
                  <a:pt x="754849" y="1584215"/>
                  <a:pt x="761770" y="1580062"/>
                </a:cubicBezTo>
                <a:lnTo>
                  <a:pt x="761770" y="1580062"/>
                </a:lnTo>
                <a:cubicBezTo>
                  <a:pt x="773767" y="1538998"/>
                  <a:pt x="797759" y="1505777"/>
                  <a:pt x="830057" y="1478554"/>
                </a:cubicBezTo>
                <a:lnTo>
                  <a:pt x="830057" y="1478554"/>
                </a:lnTo>
                <a:cubicBezTo>
                  <a:pt x="849898" y="1448563"/>
                  <a:pt x="871583" y="1419957"/>
                  <a:pt x="901113" y="1398732"/>
                </a:cubicBezTo>
                <a:cubicBezTo>
                  <a:pt x="902959" y="1398271"/>
                  <a:pt x="903881" y="1396887"/>
                  <a:pt x="903420" y="1394580"/>
                </a:cubicBezTo>
                <a:cubicBezTo>
                  <a:pt x="916339" y="1362282"/>
                  <a:pt x="943100" y="1338750"/>
                  <a:pt x="958788" y="1308759"/>
                </a:cubicBezTo>
                <a:cubicBezTo>
                  <a:pt x="963863" y="1303684"/>
                  <a:pt x="957404" y="1294917"/>
                  <a:pt x="964786" y="1290303"/>
                </a:cubicBezTo>
                <a:cubicBezTo>
                  <a:pt x="970323" y="1284305"/>
                  <a:pt x="966632" y="1273693"/>
                  <a:pt x="975398" y="1269079"/>
                </a:cubicBezTo>
                <a:cubicBezTo>
                  <a:pt x="988779" y="1220171"/>
                  <a:pt x="1002159" y="1171724"/>
                  <a:pt x="1016001" y="1122816"/>
                </a:cubicBezTo>
                <a:cubicBezTo>
                  <a:pt x="1021077" y="1117740"/>
                  <a:pt x="1015540" y="1109896"/>
                  <a:pt x="1021077" y="1105282"/>
                </a:cubicBezTo>
                <a:cubicBezTo>
                  <a:pt x="1022922" y="1099746"/>
                  <a:pt x="1025229" y="1094670"/>
                  <a:pt x="1027075" y="1089133"/>
                </a:cubicBezTo>
                <a:cubicBezTo>
                  <a:pt x="1032150" y="1084058"/>
                  <a:pt x="1026614" y="1076214"/>
                  <a:pt x="1032150" y="1071600"/>
                </a:cubicBezTo>
                <a:cubicBezTo>
                  <a:pt x="1033073" y="1064218"/>
                  <a:pt x="1031689" y="1056374"/>
                  <a:pt x="1038610" y="1050837"/>
                </a:cubicBezTo>
                <a:cubicBezTo>
                  <a:pt x="1041840" y="1044839"/>
                  <a:pt x="1040456" y="1037918"/>
                  <a:pt x="1040917" y="1031458"/>
                </a:cubicBezTo>
                <a:cubicBezTo>
                  <a:pt x="1042301" y="1012541"/>
                  <a:pt x="1035380" y="1003313"/>
                  <a:pt x="1015079" y="1006081"/>
                </a:cubicBezTo>
                <a:cubicBezTo>
                  <a:pt x="1007696" y="1007004"/>
                  <a:pt x="1000314" y="1007927"/>
                  <a:pt x="992931" y="1004697"/>
                </a:cubicBezTo>
                <a:cubicBezTo>
                  <a:pt x="983242" y="997315"/>
                  <a:pt x="977244" y="1006543"/>
                  <a:pt x="970323" y="1010234"/>
                </a:cubicBezTo>
                <a:cubicBezTo>
                  <a:pt x="961095" y="1015309"/>
                  <a:pt x="950483" y="1008850"/>
                  <a:pt x="941716" y="1014848"/>
                </a:cubicBezTo>
                <a:cubicBezTo>
                  <a:pt x="937564" y="1014848"/>
                  <a:pt x="932488" y="1013925"/>
                  <a:pt x="930643" y="1019001"/>
                </a:cubicBezTo>
                <a:cubicBezTo>
                  <a:pt x="910341" y="1026383"/>
                  <a:pt x="888194" y="1026844"/>
                  <a:pt x="867431" y="1030997"/>
                </a:cubicBezTo>
                <a:lnTo>
                  <a:pt x="865124" y="1030536"/>
                </a:lnTo>
                <a:lnTo>
                  <a:pt x="863740" y="1032381"/>
                </a:lnTo>
                <a:cubicBezTo>
                  <a:pt x="860971" y="1037457"/>
                  <a:pt x="857741" y="1041148"/>
                  <a:pt x="851282" y="1040225"/>
                </a:cubicBezTo>
                <a:cubicBezTo>
                  <a:pt x="837440" y="1048992"/>
                  <a:pt x="818061" y="1045300"/>
                  <a:pt x="806987" y="1060527"/>
                </a:cubicBezTo>
                <a:cubicBezTo>
                  <a:pt x="801451" y="1072062"/>
                  <a:pt x="789454" y="1077598"/>
                  <a:pt x="782533" y="1087749"/>
                </a:cubicBezTo>
                <a:lnTo>
                  <a:pt x="780688" y="1087749"/>
                </a:lnTo>
                <a:cubicBezTo>
                  <a:pt x="772844" y="1082674"/>
                  <a:pt x="770998" y="1090056"/>
                  <a:pt x="767769" y="1094209"/>
                </a:cubicBezTo>
                <a:lnTo>
                  <a:pt x="767307" y="1093747"/>
                </a:lnTo>
                <a:cubicBezTo>
                  <a:pt x="763155" y="1099746"/>
                  <a:pt x="750697" y="1082674"/>
                  <a:pt x="751158" y="1100207"/>
                </a:cubicBezTo>
                <a:cubicBezTo>
                  <a:pt x="743314" y="1105744"/>
                  <a:pt x="735932" y="1111281"/>
                  <a:pt x="728088" y="1116356"/>
                </a:cubicBezTo>
                <a:cubicBezTo>
                  <a:pt x="723936" y="1123277"/>
                  <a:pt x="713785" y="1112665"/>
                  <a:pt x="710555" y="1122354"/>
                </a:cubicBezTo>
                <a:lnTo>
                  <a:pt x="711016" y="1121893"/>
                </a:lnTo>
                <a:cubicBezTo>
                  <a:pt x="698097" y="1127429"/>
                  <a:pt x="687485" y="1135735"/>
                  <a:pt x="679180" y="1146808"/>
                </a:cubicBezTo>
                <a:cubicBezTo>
                  <a:pt x="675950" y="1145885"/>
                  <a:pt x="673182" y="1143578"/>
                  <a:pt x="669952" y="1146347"/>
                </a:cubicBezTo>
                <a:cubicBezTo>
                  <a:pt x="668568" y="1147731"/>
                  <a:pt x="667183" y="1149115"/>
                  <a:pt x="665338" y="1150499"/>
                </a:cubicBezTo>
                <a:cubicBezTo>
                  <a:pt x="660262" y="1150038"/>
                  <a:pt x="657033" y="1141271"/>
                  <a:pt x="651496" y="1146347"/>
                </a:cubicBezTo>
                <a:cubicBezTo>
                  <a:pt x="646420" y="1150961"/>
                  <a:pt x="654726" y="1152806"/>
                  <a:pt x="655648" y="1156498"/>
                </a:cubicBezTo>
                <a:cubicBezTo>
                  <a:pt x="656571" y="1166648"/>
                  <a:pt x="648266" y="1171724"/>
                  <a:pt x="643652" y="1179106"/>
                </a:cubicBezTo>
                <a:cubicBezTo>
                  <a:pt x="639961" y="1182336"/>
                  <a:pt x="636270" y="1185566"/>
                  <a:pt x="632117" y="1188796"/>
                </a:cubicBezTo>
                <a:cubicBezTo>
                  <a:pt x="629349" y="1187873"/>
                  <a:pt x="627042" y="1186027"/>
                  <a:pt x="624273" y="1185104"/>
                </a:cubicBezTo>
                <a:cubicBezTo>
                  <a:pt x="621044" y="1185566"/>
                  <a:pt x="619198" y="1187411"/>
                  <a:pt x="617352" y="1189718"/>
                </a:cubicBezTo>
                <a:cubicBezTo>
                  <a:pt x="613661" y="1196178"/>
                  <a:pt x="611816" y="1204022"/>
                  <a:pt x="604433" y="1207252"/>
                </a:cubicBezTo>
                <a:cubicBezTo>
                  <a:pt x="603972" y="1210020"/>
                  <a:pt x="603510" y="1213250"/>
                  <a:pt x="602588" y="1216018"/>
                </a:cubicBezTo>
                <a:cubicBezTo>
                  <a:pt x="586900" y="1213250"/>
                  <a:pt x="592437" y="1229860"/>
                  <a:pt x="585054" y="1234935"/>
                </a:cubicBezTo>
                <a:cubicBezTo>
                  <a:pt x="573981" y="1237704"/>
                  <a:pt x="563830" y="1246009"/>
                  <a:pt x="550911" y="1240934"/>
                </a:cubicBezTo>
                <a:cubicBezTo>
                  <a:pt x="546758" y="1230783"/>
                  <a:pt x="538914" y="1222478"/>
                  <a:pt x="536146" y="1211866"/>
                </a:cubicBezTo>
                <a:lnTo>
                  <a:pt x="536146" y="1211866"/>
                </a:lnTo>
                <a:cubicBezTo>
                  <a:pt x="528764" y="1207252"/>
                  <a:pt x="514922" y="1213250"/>
                  <a:pt x="513537" y="1198485"/>
                </a:cubicBezTo>
                <a:cubicBezTo>
                  <a:pt x="511692" y="1197562"/>
                  <a:pt x="510308" y="1196178"/>
                  <a:pt x="508462" y="1195255"/>
                </a:cubicBezTo>
                <a:cubicBezTo>
                  <a:pt x="481240" y="1193871"/>
                  <a:pt x="454478" y="1194794"/>
                  <a:pt x="427256" y="1195255"/>
                </a:cubicBezTo>
                <a:cubicBezTo>
                  <a:pt x="386191" y="1200792"/>
                  <a:pt x="357585" y="1235858"/>
                  <a:pt x="316981" y="1242318"/>
                </a:cubicBezTo>
                <a:cubicBezTo>
                  <a:pt x="288375" y="1246932"/>
                  <a:pt x="260229" y="1248316"/>
                  <a:pt x="233468" y="1234013"/>
                </a:cubicBezTo>
                <a:cubicBezTo>
                  <a:pt x="215012" y="1231244"/>
                  <a:pt x="209937" y="1219709"/>
                  <a:pt x="210860" y="1202176"/>
                </a:cubicBezTo>
                <a:cubicBezTo>
                  <a:pt x="211321" y="1190641"/>
                  <a:pt x="214551" y="1178183"/>
                  <a:pt x="208553" y="1167110"/>
                </a:cubicBezTo>
                <a:cubicBezTo>
                  <a:pt x="210860" y="1158343"/>
                  <a:pt x="226086" y="1162034"/>
                  <a:pt x="225624" y="1150038"/>
                </a:cubicBezTo>
                <a:cubicBezTo>
                  <a:pt x="224240" y="1138503"/>
                  <a:pt x="231622" y="1144963"/>
                  <a:pt x="235775" y="1144963"/>
                </a:cubicBezTo>
                <a:cubicBezTo>
                  <a:pt x="244080" y="1147270"/>
                  <a:pt x="236698" y="1141271"/>
                  <a:pt x="238082" y="1139887"/>
                </a:cubicBezTo>
                <a:cubicBezTo>
                  <a:pt x="236236" y="1126968"/>
                  <a:pt x="244542" y="1119124"/>
                  <a:pt x="252847" y="1111281"/>
                </a:cubicBezTo>
                <a:cubicBezTo>
                  <a:pt x="262075" y="1102975"/>
                  <a:pt x="267612" y="1092825"/>
                  <a:pt x="270380" y="1078983"/>
                </a:cubicBezTo>
                <a:cubicBezTo>
                  <a:pt x="259768" y="1081290"/>
                  <a:pt x="251001" y="1083135"/>
                  <a:pt x="243157" y="1087749"/>
                </a:cubicBezTo>
                <a:lnTo>
                  <a:pt x="242696" y="1088211"/>
                </a:lnTo>
                <a:cubicBezTo>
                  <a:pt x="240389" y="1096977"/>
                  <a:pt x="230700" y="1094209"/>
                  <a:pt x="225624" y="1098823"/>
                </a:cubicBezTo>
                <a:lnTo>
                  <a:pt x="225624" y="1098823"/>
                </a:lnTo>
                <a:cubicBezTo>
                  <a:pt x="222394" y="1108512"/>
                  <a:pt x="213628" y="1107589"/>
                  <a:pt x="205784" y="1108974"/>
                </a:cubicBezTo>
                <a:lnTo>
                  <a:pt x="203939" y="1108512"/>
                </a:lnTo>
                <a:lnTo>
                  <a:pt x="203016" y="1109896"/>
                </a:lnTo>
                <a:cubicBezTo>
                  <a:pt x="199325" y="1115895"/>
                  <a:pt x="193326" y="1120047"/>
                  <a:pt x="190558" y="1126968"/>
                </a:cubicBezTo>
                <a:cubicBezTo>
                  <a:pt x="190097" y="1144501"/>
                  <a:pt x="180407" y="1137119"/>
                  <a:pt x="173025" y="1132966"/>
                </a:cubicBezTo>
                <a:cubicBezTo>
                  <a:pt x="164258" y="1127429"/>
                  <a:pt x="155953" y="1120970"/>
                  <a:pt x="147186" y="1114972"/>
                </a:cubicBezTo>
                <a:cubicBezTo>
                  <a:pt x="134267" y="1108051"/>
                  <a:pt x="119502" y="1116817"/>
                  <a:pt x="107045" y="1109896"/>
                </a:cubicBezTo>
                <a:cubicBezTo>
                  <a:pt x="83052" y="1105282"/>
                  <a:pt x="59521" y="1099284"/>
                  <a:pt x="41987" y="1080828"/>
                </a:cubicBezTo>
                <a:cubicBezTo>
                  <a:pt x="31837" y="1077137"/>
                  <a:pt x="29068" y="1066525"/>
                  <a:pt x="22147" y="1059604"/>
                </a:cubicBezTo>
                <a:lnTo>
                  <a:pt x="21224" y="1057758"/>
                </a:lnTo>
                <a:lnTo>
                  <a:pt x="19379" y="1058220"/>
                </a:lnTo>
                <a:cubicBezTo>
                  <a:pt x="8305" y="1058220"/>
                  <a:pt x="4614" y="1049453"/>
                  <a:pt x="0" y="1042071"/>
                </a:cubicBezTo>
                <a:cubicBezTo>
                  <a:pt x="0" y="1038379"/>
                  <a:pt x="0" y="1034688"/>
                  <a:pt x="0" y="1030997"/>
                </a:cubicBezTo>
                <a:cubicBezTo>
                  <a:pt x="16610" y="1000545"/>
                  <a:pt x="47524" y="983473"/>
                  <a:pt x="67826" y="956712"/>
                </a:cubicBezTo>
                <a:cubicBezTo>
                  <a:pt x="96894" y="918877"/>
                  <a:pt x="131037" y="884733"/>
                  <a:pt x="159183" y="845976"/>
                </a:cubicBezTo>
                <a:cubicBezTo>
                  <a:pt x="178562" y="819215"/>
                  <a:pt x="189174" y="791531"/>
                  <a:pt x="165181" y="761078"/>
                </a:cubicBezTo>
                <a:cubicBezTo>
                  <a:pt x="156876" y="750928"/>
                  <a:pt x="160106" y="739393"/>
                  <a:pt x="165642" y="729242"/>
                </a:cubicBezTo>
                <a:cubicBezTo>
                  <a:pt x="196556" y="675719"/>
                  <a:pt x="221472" y="618044"/>
                  <a:pt x="264382" y="572366"/>
                </a:cubicBezTo>
                <a:cubicBezTo>
                  <a:pt x="275917" y="559908"/>
                  <a:pt x="280069" y="545605"/>
                  <a:pt x="280992" y="528994"/>
                </a:cubicBezTo>
                <a:cubicBezTo>
                  <a:pt x="282838" y="496696"/>
                  <a:pt x="288836" y="465321"/>
                  <a:pt x="306831" y="437637"/>
                </a:cubicBezTo>
                <a:cubicBezTo>
                  <a:pt x="317904" y="420104"/>
                  <a:pt x="332208" y="406724"/>
                  <a:pt x="355739" y="414106"/>
                </a:cubicBezTo>
                <a:cubicBezTo>
                  <a:pt x="360353" y="417797"/>
                  <a:pt x="364506" y="422411"/>
                  <a:pt x="370965" y="421488"/>
                </a:cubicBezTo>
                <a:cubicBezTo>
                  <a:pt x="376963" y="422411"/>
                  <a:pt x="381577" y="425180"/>
                  <a:pt x="384346" y="430716"/>
                </a:cubicBezTo>
                <a:cubicBezTo>
                  <a:pt x="384807" y="432562"/>
                  <a:pt x="386191" y="433485"/>
                  <a:pt x="388037" y="432562"/>
                </a:cubicBezTo>
                <a:cubicBezTo>
                  <a:pt x="394035" y="433485"/>
                  <a:pt x="398649" y="435792"/>
                  <a:pt x="401417" y="441790"/>
                </a:cubicBezTo>
                <a:cubicBezTo>
                  <a:pt x="402340" y="443636"/>
                  <a:pt x="403724" y="444097"/>
                  <a:pt x="405570" y="443636"/>
                </a:cubicBezTo>
                <a:cubicBezTo>
                  <a:pt x="424949" y="447327"/>
                  <a:pt x="443866" y="448250"/>
                  <a:pt x="463245" y="443174"/>
                </a:cubicBezTo>
                <a:lnTo>
                  <a:pt x="463245" y="443174"/>
                </a:lnTo>
                <a:cubicBezTo>
                  <a:pt x="466936" y="433946"/>
                  <a:pt x="472934" y="427025"/>
                  <a:pt x="480778" y="421027"/>
                </a:cubicBezTo>
                <a:lnTo>
                  <a:pt x="480778" y="421027"/>
                </a:lnTo>
                <a:cubicBezTo>
                  <a:pt x="484469" y="407185"/>
                  <a:pt x="486315" y="392420"/>
                  <a:pt x="502003" y="386422"/>
                </a:cubicBezTo>
                <a:lnTo>
                  <a:pt x="502464" y="385961"/>
                </a:lnTo>
                <a:cubicBezTo>
                  <a:pt x="506155" y="374887"/>
                  <a:pt x="513537" y="367505"/>
                  <a:pt x="525072" y="364275"/>
                </a:cubicBezTo>
                <a:lnTo>
                  <a:pt x="525534" y="364275"/>
                </a:lnTo>
                <a:cubicBezTo>
                  <a:pt x="527841" y="355508"/>
                  <a:pt x="537530" y="357815"/>
                  <a:pt x="542606" y="353201"/>
                </a:cubicBezTo>
                <a:lnTo>
                  <a:pt x="542606" y="353201"/>
                </a:lnTo>
                <a:cubicBezTo>
                  <a:pt x="548142" y="348587"/>
                  <a:pt x="553679" y="347664"/>
                  <a:pt x="559677" y="352740"/>
                </a:cubicBezTo>
                <a:cubicBezTo>
                  <a:pt x="561062" y="354124"/>
                  <a:pt x="562446" y="354585"/>
                  <a:pt x="564291" y="353663"/>
                </a:cubicBezTo>
                <a:cubicBezTo>
                  <a:pt x="569828" y="357815"/>
                  <a:pt x="579056" y="355047"/>
                  <a:pt x="582286" y="363352"/>
                </a:cubicBezTo>
                <a:cubicBezTo>
                  <a:pt x="582747" y="365198"/>
                  <a:pt x="583670" y="366120"/>
                  <a:pt x="585516" y="365198"/>
                </a:cubicBezTo>
                <a:cubicBezTo>
                  <a:pt x="598896" y="367043"/>
                  <a:pt x="605817" y="375810"/>
                  <a:pt x="609970" y="387806"/>
                </a:cubicBezTo>
                <a:cubicBezTo>
                  <a:pt x="618737" y="401648"/>
                  <a:pt x="624735" y="381808"/>
                  <a:pt x="632579" y="385961"/>
                </a:cubicBezTo>
                <a:cubicBezTo>
                  <a:pt x="638577" y="373503"/>
                  <a:pt x="647805" y="364275"/>
                  <a:pt x="660724" y="358738"/>
                </a:cubicBezTo>
                <a:cubicBezTo>
                  <a:pt x="664415" y="356431"/>
                  <a:pt x="668568" y="354585"/>
                  <a:pt x="672259" y="352278"/>
                </a:cubicBezTo>
                <a:cubicBezTo>
                  <a:pt x="679180" y="336129"/>
                  <a:pt x="692099" y="329208"/>
                  <a:pt x="708248" y="325517"/>
                </a:cubicBezTo>
                <a:cubicBezTo>
                  <a:pt x="711478" y="322749"/>
                  <a:pt x="714246" y="320442"/>
                  <a:pt x="717476" y="317673"/>
                </a:cubicBezTo>
                <a:cubicBezTo>
                  <a:pt x="721167" y="309368"/>
                  <a:pt x="730395" y="311214"/>
                  <a:pt x="736855" y="308445"/>
                </a:cubicBezTo>
                <a:lnTo>
                  <a:pt x="739162" y="308445"/>
                </a:lnTo>
                <a:lnTo>
                  <a:pt x="740085" y="306600"/>
                </a:lnTo>
                <a:cubicBezTo>
                  <a:pt x="742392" y="301063"/>
                  <a:pt x="747006" y="298295"/>
                  <a:pt x="753004" y="296911"/>
                </a:cubicBezTo>
                <a:cubicBezTo>
                  <a:pt x="759925" y="292758"/>
                  <a:pt x="766846" y="288144"/>
                  <a:pt x="774228" y="283991"/>
                </a:cubicBezTo>
                <a:cubicBezTo>
                  <a:pt x="777919" y="271995"/>
                  <a:pt x="790377" y="279839"/>
                  <a:pt x="796837" y="273841"/>
                </a:cubicBezTo>
                <a:lnTo>
                  <a:pt x="796837" y="273841"/>
                </a:lnTo>
                <a:cubicBezTo>
                  <a:pt x="802835" y="264613"/>
                  <a:pt x="813447" y="266458"/>
                  <a:pt x="822214" y="263228"/>
                </a:cubicBezTo>
                <a:lnTo>
                  <a:pt x="824059" y="263690"/>
                </a:lnTo>
                <a:lnTo>
                  <a:pt x="824982" y="261844"/>
                </a:lnTo>
                <a:cubicBezTo>
                  <a:pt x="828673" y="246618"/>
                  <a:pt x="843899" y="250771"/>
                  <a:pt x="853127" y="245695"/>
                </a:cubicBezTo>
                <a:cubicBezTo>
                  <a:pt x="892808" y="228162"/>
                  <a:pt x="932027" y="211090"/>
                  <a:pt x="971707" y="193557"/>
                </a:cubicBezTo>
                <a:cubicBezTo>
                  <a:pt x="974014" y="188482"/>
                  <a:pt x="978167" y="185713"/>
                  <a:pt x="983242" y="183406"/>
                </a:cubicBezTo>
                <a:cubicBezTo>
                  <a:pt x="992470" y="179254"/>
                  <a:pt x="1002159" y="175101"/>
                  <a:pt x="1011387" y="170948"/>
                </a:cubicBezTo>
                <a:cubicBezTo>
                  <a:pt x="1019693" y="157568"/>
                  <a:pt x="1033996" y="153877"/>
                  <a:pt x="1047838" y="150185"/>
                </a:cubicBezTo>
                <a:cubicBezTo>
                  <a:pt x="1049684" y="150647"/>
                  <a:pt x="1050606" y="149724"/>
                  <a:pt x="1050606" y="147878"/>
                </a:cubicBezTo>
                <a:cubicBezTo>
                  <a:pt x="1053375" y="141880"/>
                  <a:pt x="1058450" y="139573"/>
                  <a:pt x="1064448" y="139112"/>
                </a:cubicBezTo>
                <a:cubicBezTo>
                  <a:pt x="1070908" y="136805"/>
                  <a:pt x="1077829" y="134037"/>
                  <a:pt x="1084289" y="131730"/>
                </a:cubicBezTo>
                <a:cubicBezTo>
                  <a:pt x="1091210" y="119272"/>
                  <a:pt x="1099515" y="108198"/>
                  <a:pt x="1114741" y="104968"/>
                </a:cubicBezTo>
                <a:cubicBezTo>
                  <a:pt x="1119816" y="102661"/>
                  <a:pt x="1124430" y="100354"/>
                  <a:pt x="1129506" y="97586"/>
                </a:cubicBezTo>
                <a:cubicBezTo>
                  <a:pt x="1131813" y="88819"/>
                  <a:pt x="1141502" y="92049"/>
                  <a:pt x="1145655" y="86974"/>
                </a:cubicBezTo>
                <a:lnTo>
                  <a:pt x="1146116" y="86512"/>
                </a:lnTo>
                <a:cubicBezTo>
                  <a:pt x="1149346" y="77746"/>
                  <a:pt x="1158574" y="79591"/>
                  <a:pt x="1165033" y="76362"/>
                </a:cubicBezTo>
                <a:cubicBezTo>
                  <a:pt x="1166879" y="77284"/>
                  <a:pt x="1168263" y="76823"/>
                  <a:pt x="1168725" y="74516"/>
                </a:cubicBezTo>
                <a:cubicBezTo>
                  <a:pt x="1171032" y="68518"/>
                  <a:pt x="1176107" y="65749"/>
                  <a:pt x="1182105" y="65288"/>
                </a:cubicBezTo>
                <a:cubicBezTo>
                  <a:pt x="1233782" y="36220"/>
                  <a:pt x="1290995" y="25608"/>
                  <a:pt x="1348209" y="14534"/>
                </a:cubicBezTo>
                <a:cubicBezTo>
                  <a:pt x="1358360" y="12689"/>
                  <a:pt x="1368049" y="10382"/>
                  <a:pt x="1377738" y="8075"/>
                </a:cubicBezTo>
                <a:cubicBezTo>
                  <a:pt x="1387428" y="2538"/>
                  <a:pt x="1398501" y="8075"/>
                  <a:pt x="1408191" y="3461"/>
                </a:cubicBezTo>
                <a:lnTo>
                  <a:pt x="1410498" y="3922"/>
                </a:lnTo>
                <a:lnTo>
                  <a:pt x="1411882" y="2076"/>
                </a:lnTo>
                <a:cubicBezTo>
                  <a:pt x="1415573" y="-692"/>
                  <a:pt x="1419726" y="-692"/>
                  <a:pt x="1423417" y="2076"/>
                </a:cubicBezTo>
                <a:cubicBezTo>
                  <a:pt x="1429877" y="4383"/>
                  <a:pt x="1436336" y="5306"/>
                  <a:pt x="1443257" y="2999"/>
                </a:cubicBezTo>
                <a:cubicBezTo>
                  <a:pt x="1471864" y="8075"/>
                  <a:pt x="1500471" y="3922"/>
                  <a:pt x="1529078" y="5768"/>
                </a:cubicBezTo>
                <a:cubicBezTo>
                  <a:pt x="1539228" y="6229"/>
                  <a:pt x="1549379" y="3461"/>
                  <a:pt x="1559069" y="8075"/>
                </a:cubicBezTo>
                <a:cubicBezTo>
                  <a:pt x="1569681" y="12227"/>
                  <a:pt x="1579831" y="16380"/>
                  <a:pt x="1591828" y="14534"/>
                </a:cubicBezTo>
                <a:cubicBezTo>
                  <a:pt x="1595058" y="17303"/>
                  <a:pt x="1600594" y="15457"/>
                  <a:pt x="1602440" y="20532"/>
                </a:cubicBezTo>
                <a:cubicBezTo>
                  <a:pt x="1612129" y="37143"/>
                  <a:pt x="1633354" y="35758"/>
                  <a:pt x="1646273" y="38527"/>
                </a:cubicBezTo>
                <a:cubicBezTo>
                  <a:pt x="1680417" y="45909"/>
                  <a:pt x="1708562" y="65288"/>
                  <a:pt x="1740398" y="76362"/>
                </a:cubicBezTo>
                <a:cubicBezTo>
                  <a:pt x="1744090" y="83283"/>
                  <a:pt x="1758854" y="73593"/>
                  <a:pt x="1757932" y="87435"/>
                </a:cubicBezTo>
                <a:cubicBezTo>
                  <a:pt x="1756547" y="96202"/>
                  <a:pt x="1762084" y="94356"/>
                  <a:pt x="1767160" y="93433"/>
                </a:cubicBezTo>
                <a:cubicBezTo>
                  <a:pt x="1773158" y="97125"/>
                  <a:pt x="1782386" y="94818"/>
                  <a:pt x="1785615" y="103584"/>
                </a:cubicBezTo>
                <a:cubicBezTo>
                  <a:pt x="1807301" y="118349"/>
                  <a:pt x="1831294" y="125731"/>
                  <a:pt x="1857132" y="127577"/>
                </a:cubicBezTo>
                <a:cubicBezTo>
                  <a:pt x="1870513" y="133575"/>
                  <a:pt x="1885278" y="126193"/>
                  <a:pt x="1898658" y="132191"/>
                </a:cubicBezTo>
                <a:cubicBezTo>
                  <a:pt x="1908809" y="134498"/>
                  <a:pt x="1918960" y="136344"/>
                  <a:pt x="1929111" y="132652"/>
                </a:cubicBezTo>
                <a:cubicBezTo>
                  <a:pt x="1957718" y="136805"/>
                  <a:pt x="1985863" y="136805"/>
                  <a:pt x="2014470" y="132652"/>
                </a:cubicBezTo>
                <a:cubicBezTo>
                  <a:pt x="2022775" y="135882"/>
                  <a:pt x="2031080" y="134037"/>
                  <a:pt x="2039385" y="132191"/>
                </a:cubicBezTo>
                <a:cubicBezTo>
                  <a:pt x="2052304" y="125731"/>
                  <a:pt x="2067069" y="133575"/>
                  <a:pt x="2080450" y="127116"/>
                </a:cubicBezTo>
                <a:cubicBezTo>
                  <a:pt x="2155196" y="113274"/>
                  <a:pt x="2229482" y="99893"/>
                  <a:pt x="2304229" y="86051"/>
                </a:cubicBezTo>
                <a:cubicBezTo>
                  <a:pt x="2321300" y="82821"/>
                  <a:pt x="2338833" y="79130"/>
                  <a:pt x="2355905" y="75439"/>
                </a:cubicBezTo>
                <a:cubicBezTo>
                  <a:pt x="2371593" y="69441"/>
                  <a:pt x="2388665" y="76823"/>
                  <a:pt x="2404352" y="70825"/>
                </a:cubicBezTo>
                <a:cubicBezTo>
                  <a:pt x="2412657" y="70363"/>
                  <a:pt x="2420963" y="70363"/>
                  <a:pt x="2429729" y="69902"/>
                </a:cubicBezTo>
                <a:cubicBezTo>
                  <a:pt x="2460181" y="63442"/>
                  <a:pt x="2492018" y="71748"/>
                  <a:pt x="2522470" y="65288"/>
                </a:cubicBezTo>
                <a:cubicBezTo>
                  <a:pt x="2534005" y="67595"/>
                  <a:pt x="2546002" y="67595"/>
                  <a:pt x="2557537" y="65288"/>
                </a:cubicBezTo>
                <a:cubicBezTo>
                  <a:pt x="2566765" y="70363"/>
                  <a:pt x="2578300" y="64827"/>
                  <a:pt x="2587528" y="69902"/>
                </a:cubicBezTo>
                <a:cubicBezTo>
                  <a:pt x="2599524" y="76362"/>
                  <a:pt x="2612443" y="77284"/>
                  <a:pt x="2625362" y="76823"/>
                </a:cubicBezTo>
                <a:cubicBezTo>
                  <a:pt x="2636436" y="82821"/>
                  <a:pt x="2649355" y="75900"/>
                  <a:pt x="2660890" y="81437"/>
                </a:cubicBezTo>
                <a:cubicBezTo>
                  <a:pt x="2665965" y="81898"/>
                  <a:pt x="2671041" y="81898"/>
                  <a:pt x="2675655" y="82360"/>
                </a:cubicBezTo>
                <a:cubicBezTo>
                  <a:pt x="2687190" y="87897"/>
                  <a:pt x="2700109" y="81437"/>
                  <a:pt x="2711644" y="86974"/>
                </a:cubicBezTo>
                <a:cubicBezTo>
                  <a:pt x="2719488" y="94818"/>
                  <a:pt x="2729639" y="92972"/>
                  <a:pt x="2739328" y="92972"/>
                </a:cubicBezTo>
                <a:cubicBezTo>
                  <a:pt x="2746710" y="97586"/>
                  <a:pt x="2757784" y="94356"/>
                  <a:pt x="2761937" y="104968"/>
                </a:cubicBezTo>
                <a:cubicBezTo>
                  <a:pt x="2783161" y="115581"/>
                  <a:pt x="2804847" y="123424"/>
                  <a:pt x="2828378" y="127116"/>
                </a:cubicBezTo>
                <a:cubicBezTo>
                  <a:pt x="2836683" y="130807"/>
                  <a:pt x="2847296" y="128038"/>
                  <a:pt x="2852832" y="137266"/>
                </a:cubicBezTo>
                <a:cubicBezTo>
                  <a:pt x="2879132" y="148801"/>
                  <a:pt x="2904971" y="160336"/>
                  <a:pt x="2931270" y="171871"/>
                </a:cubicBezTo>
                <a:cubicBezTo>
                  <a:pt x="2938191" y="177408"/>
                  <a:pt x="2950649" y="170026"/>
                  <a:pt x="2954340" y="182022"/>
                </a:cubicBezTo>
                <a:cubicBezTo>
                  <a:pt x="2976949" y="195864"/>
                  <a:pt x="3000942" y="208322"/>
                  <a:pt x="3025857" y="217550"/>
                </a:cubicBezTo>
                <a:cubicBezTo>
                  <a:pt x="3031855" y="218473"/>
                  <a:pt x="3036469" y="220780"/>
                  <a:pt x="3039238" y="226778"/>
                </a:cubicBezTo>
                <a:cubicBezTo>
                  <a:pt x="3046620" y="234160"/>
                  <a:pt x="3055387" y="238313"/>
                  <a:pt x="3065537" y="240158"/>
                </a:cubicBezTo>
                <a:cubicBezTo>
                  <a:pt x="3072458" y="241081"/>
                  <a:pt x="3076150" y="245234"/>
                  <a:pt x="3078457" y="251232"/>
                </a:cubicBezTo>
                <a:cubicBezTo>
                  <a:pt x="3081225" y="258614"/>
                  <a:pt x="3088607" y="259076"/>
                  <a:pt x="3094144" y="262767"/>
                </a:cubicBezTo>
                <a:cubicBezTo>
                  <a:pt x="3115369" y="272456"/>
                  <a:pt x="3130595" y="289528"/>
                  <a:pt x="3143975" y="308445"/>
                </a:cubicBezTo>
                <a:cubicBezTo>
                  <a:pt x="3145821" y="310291"/>
                  <a:pt x="3148128" y="312137"/>
                  <a:pt x="3149973" y="313982"/>
                </a:cubicBezTo>
                <a:cubicBezTo>
                  <a:pt x="3182733" y="332900"/>
                  <a:pt x="3208571" y="358277"/>
                  <a:pt x="3223797" y="393804"/>
                </a:cubicBezTo>
                <a:cubicBezTo>
                  <a:pt x="3238101" y="401648"/>
                  <a:pt x="3252404" y="410415"/>
                  <a:pt x="3257941" y="427487"/>
                </a:cubicBezTo>
                <a:lnTo>
                  <a:pt x="3258864" y="426564"/>
                </a:lnTo>
                <a:lnTo>
                  <a:pt x="3257941" y="427487"/>
                </a:lnTo>
                <a:cubicBezTo>
                  <a:pt x="3277320" y="442713"/>
                  <a:pt x="3291623" y="462091"/>
                  <a:pt x="3303619" y="483777"/>
                </a:cubicBezTo>
                <a:lnTo>
                  <a:pt x="3303619" y="483777"/>
                </a:lnTo>
                <a:cubicBezTo>
                  <a:pt x="3343761" y="514230"/>
                  <a:pt x="3367754" y="555756"/>
                  <a:pt x="3383441" y="602357"/>
                </a:cubicBezTo>
                <a:cubicBezTo>
                  <a:pt x="3383903" y="612969"/>
                  <a:pt x="3388978" y="621736"/>
                  <a:pt x="3393592" y="630502"/>
                </a:cubicBezTo>
                <a:cubicBezTo>
                  <a:pt x="3400513" y="633732"/>
                  <a:pt x="3400975" y="641114"/>
                  <a:pt x="3404666" y="646651"/>
                </a:cubicBezTo>
                <a:cubicBezTo>
                  <a:pt x="3406050" y="650342"/>
                  <a:pt x="3406973" y="654495"/>
                  <a:pt x="3406973" y="658648"/>
                </a:cubicBezTo>
                <a:cubicBezTo>
                  <a:pt x="3407896" y="671105"/>
                  <a:pt x="3406973" y="683102"/>
                  <a:pt x="3401436" y="694175"/>
                </a:cubicBezTo>
                <a:cubicBezTo>
                  <a:pt x="3400513" y="696482"/>
                  <a:pt x="3399129" y="698789"/>
                  <a:pt x="3397745" y="701096"/>
                </a:cubicBezTo>
                <a:cubicBezTo>
                  <a:pt x="3387133" y="714016"/>
                  <a:pt x="3394054" y="726473"/>
                  <a:pt x="3399590" y="738470"/>
                </a:cubicBezTo>
                <a:cubicBezTo>
                  <a:pt x="3402359" y="745852"/>
                  <a:pt x="3404666" y="753235"/>
                  <a:pt x="3406511" y="761078"/>
                </a:cubicBezTo>
                <a:cubicBezTo>
                  <a:pt x="3408357" y="775382"/>
                  <a:pt x="3412048" y="789224"/>
                  <a:pt x="3416201" y="803527"/>
                </a:cubicBezTo>
                <a:cubicBezTo>
                  <a:pt x="3418969" y="813678"/>
                  <a:pt x="3422199" y="822906"/>
                  <a:pt x="3427274" y="832134"/>
                </a:cubicBezTo>
                <a:cubicBezTo>
                  <a:pt x="3431888" y="841362"/>
                  <a:pt x="3435580" y="851051"/>
                  <a:pt x="3434657" y="861663"/>
                </a:cubicBezTo>
                <a:cubicBezTo>
                  <a:pt x="3435118" y="872276"/>
                  <a:pt x="3438809" y="881965"/>
                  <a:pt x="3445730" y="889809"/>
                </a:cubicBezTo>
                <a:cubicBezTo>
                  <a:pt x="3450344" y="909187"/>
                  <a:pt x="3450806" y="929028"/>
                  <a:pt x="3456804" y="947945"/>
                </a:cubicBezTo>
                <a:cubicBezTo>
                  <a:pt x="3458188" y="953020"/>
                  <a:pt x="3460034" y="958096"/>
                  <a:pt x="3461418" y="962710"/>
                </a:cubicBezTo>
                <a:cubicBezTo>
                  <a:pt x="3463725" y="969169"/>
                  <a:pt x="3465571" y="975168"/>
                  <a:pt x="3467416" y="981627"/>
                </a:cubicBezTo>
                <a:cubicBezTo>
                  <a:pt x="3469723" y="990855"/>
                  <a:pt x="3470185" y="1000545"/>
                  <a:pt x="3473414" y="1009773"/>
                </a:cubicBezTo>
                <a:cubicBezTo>
                  <a:pt x="3474799" y="1015309"/>
                  <a:pt x="3475721" y="1020846"/>
                  <a:pt x="3475721" y="1026844"/>
                </a:cubicBezTo>
                <a:cubicBezTo>
                  <a:pt x="3476183" y="1042993"/>
                  <a:pt x="3474337" y="1059142"/>
                  <a:pt x="3478490" y="1075291"/>
                </a:cubicBezTo>
                <a:cubicBezTo>
                  <a:pt x="3478951" y="1081290"/>
                  <a:pt x="3480335" y="1086826"/>
                  <a:pt x="3481258" y="1092825"/>
                </a:cubicBezTo>
                <a:cubicBezTo>
                  <a:pt x="3482181" y="1107589"/>
                  <a:pt x="3479874" y="1122354"/>
                  <a:pt x="3484488" y="1136657"/>
                </a:cubicBezTo>
                <a:cubicBezTo>
                  <a:pt x="3485872" y="1140810"/>
                  <a:pt x="3486334" y="1145424"/>
                  <a:pt x="3486795" y="1149577"/>
                </a:cubicBezTo>
                <a:cubicBezTo>
                  <a:pt x="3487718" y="1162496"/>
                  <a:pt x="3485872" y="1175415"/>
                  <a:pt x="3490025" y="1187873"/>
                </a:cubicBezTo>
                <a:cubicBezTo>
                  <a:pt x="3490948" y="1192025"/>
                  <a:pt x="3491870" y="1196178"/>
                  <a:pt x="3492332" y="1200331"/>
                </a:cubicBezTo>
                <a:cubicBezTo>
                  <a:pt x="3492793" y="1210020"/>
                  <a:pt x="3492793" y="1220171"/>
                  <a:pt x="3496023" y="1229399"/>
                </a:cubicBezTo>
                <a:cubicBezTo>
                  <a:pt x="3501560" y="1261235"/>
                  <a:pt x="3512172" y="1292149"/>
                  <a:pt x="3518632" y="1323524"/>
                </a:cubicBezTo>
                <a:cubicBezTo>
                  <a:pt x="3521400" y="1335982"/>
                  <a:pt x="3526475" y="1347517"/>
                  <a:pt x="3532474" y="1358590"/>
                </a:cubicBezTo>
                <a:cubicBezTo>
                  <a:pt x="3533858" y="1360436"/>
                  <a:pt x="3534781" y="1362743"/>
                  <a:pt x="3535703" y="1365050"/>
                </a:cubicBezTo>
                <a:cubicBezTo>
                  <a:pt x="3538010" y="1369203"/>
                  <a:pt x="3540317" y="1372894"/>
                  <a:pt x="3543547" y="1376585"/>
                </a:cubicBezTo>
                <a:cubicBezTo>
                  <a:pt x="3545393" y="1378431"/>
                  <a:pt x="3546777" y="1380276"/>
                  <a:pt x="3548161" y="1382122"/>
                </a:cubicBezTo>
                <a:cubicBezTo>
                  <a:pt x="3554621" y="1392273"/>
                  <a:pt x="3559696" y="1403346"/>
                  <a:pt x="3567540" y="1412574"/>
                </a:cubicBezTo>
                <a:cubicBezTo>
                  <a:pt x="3568924" y="1414420"/>
                  <a:pt x="3570308" y="1416727"/>
                  <a:pt x="3571693" y="1419034"/>
                </a:cubicBezTo>
                <a:cubicBezTo>
                  <a:pt x="3591071" y="1440720"/>
                  <a:pt x="3597070" y="1469326"/>
                  <a:pt x="3611373" y="1494242"/>
                </a:cubicBezTo>
                <a:cubicBezTo>
                  <a:pt x="3612757" y="1496549"/>
                  <a:pt x="3613680" y="1499317"/>
                  <a:pt x="3614141" y="1501624"/>
                </a:cubicBezTo>
                <a:cubicBezTo>
                  <a:pt x="3614603" y="1508545"/>
                  <a:pt x="3618755" y="1514544"/>
                  <a:pt x="3620601" y="1521003"/>
                </a:cubicBezTo>
                <a:cubicBezTo>
                  <a:pt x="3623369" y="1533922"/>
                  <a:pt x="3626599" y="1546380"/>
                  <a:pt x="3627983" y="1559761"/>
                </a:cubicBezTo>
                <a:cubicBezTo>
                  <a:pt x="3628445" y="1582831"/>
                  <a:pt x="3628906" y="1606362"/>
                  <a:pt x="3627522" y="1629432"/>
                </a:cubicBezTo>
                <a:cubicBezTo>
                  <a:pt x="3625215" y="1646965"/>
                  <a:pt x="3614141" y="1657577"/>
                  <a:pt x="3599377" y="1665421"/>
                </a:cubicBezTo>
                <a:cubicBezTo>
                  <a:pt x="3591071" y="1670497"/>
                  <a:pt x="3582305" y="1675572"/>
                  <a:pt x="3574461" y="1681570"/>
                </a:cubicBezTo>
                <a:cubicBezTo>
                  <a:pt x="3572615" y="1682954"/>
                  <a:pt x="3570770" y="1683877"/>
                  <a:pt x="3568463" y="1685261"/>
                </a:cubicBezTo>
                <a:cubicBezTo>
                  <a:pt x="3563387" y="1687568"/>
                  <a:pt x="3559235" y="1691260"/>
                  <a:pt x="3554621" y="1694489"/>
                </a:cubicBezTo>
                <a:cubicBezTo>
                  <a:pt x="3552775" y="1695874"/>
                  <a:pt x="3550930" y="1696796"/>
                  <a:pt x="3549084" y="1698181"/>
                </a:cubicBezTo>
                <a:cubicBezTo>
                  <a:pt x="3545393" y="1700488"/>
                  <a:pt x="3541702" y="1703256"/>
                  <a:pt x="3538010" y="1706024"/>
                </a:cubicBezTo>
                <a:cubicBezTo>
                  <a:pt x="3536165" y="1707409"/>
                  <a:pt x="3534319" y="1708331"/>
                  <a:pt x="3532474" y="1709716"/>
                </a:cubicBezTo>
                <a:cubicBezTo>
                  <a:pt x="3528782" y="1712023"/>
                  <a:pt x="3525091" y="1714791"/>
                  <a:pt x="3521400" y="1717098"/>
                </a:cubicBezTo>
                <a:cubicBezTo>
                  <a:pt x="3517709" y="1719405"/>
                  <a:pt x="3514018" y="1721251"/>
                  <a:pt x="3510326" y="1724019"/>
                </a:cubicBezTo>
                <a:cubicBezTo>
                  <a:pt x="3506174" y="1727249"/>
                  <a:pt x="3502483" y="1731401"/>
                  <a:pt x="3497869" y="1734631"/>
                </a:cubicBezTo>
                <a:cubicBezTo>
                  <a:pt x="3496023" y="1736015"/>
                  <a:pt x="3494177" y="1736938"/>
                  <a:pt x="3492332" y="1737861"/>
                </a:cubicBezTo>
                <a:cubicBezTo>
                  <a:pt x="3487256" y="1740168"/>
                  <a:pt x="3482181" y="1742936"/>
                  <a:pt x="3477567" y="1746166"/>
                </a:cubicBezTo>
                <a:cubicBezTo>
                  <a:pt x="3475721" y="1747550"/>
                  <a:pt x="3473414" y="1748935"/>
                  <a:pt x="3471569" y="1750319"/>
                </a:cubicBezTo>
                <a:cubicBezTo>
                  <a:pt x="3463264" y="1754471"/>
                  <a:pt x="3454958" y="1757701"/>
                  <a:pt x="3445730" y="1759547"/>
                </a:cubicBezTo>
                <a:cubicBezTo>
                  <a:pt x="3441116" y="1760008"/>
                  <a:pt x="3436964" y="1759547"/>
                  <a:pt x="3432350" y="1758624"/>
                </a:cubicBezTo>
                <a:cubicBezTo>
                  <a:pt x="3385287" y="1755856"/>
                  <a:pt x="3338224" y="1758163"/>
                  <a:pt x="3291162" y="1757240"/>
                </a:cubicBezTo>
                <a:cubicBezTo>
                  <a:pt x="3280088" y="1757701"/>
                  <a:pt x="3269476" y="1755394"/>
                  <a:pt x="3259325" y="1750780"/>
                </a:cubicBezTo>
                <a:cubicBezTo>
                  <a:pt x="3249174" y="1744321"/>
                  <a:pt x="3237639" y="1745243"/>
                  <a:pt x="3226104" y="1744782"/>
                </a:cubicBezTo>
                <a:cubicBezTo>
                  <a:pt x="3219183" y="1744321"/>
                  <a:pt x="3212262" y="1742936"/>
                  <a:pt x="3206264" y="1739245"/>
                </a:cubicBezTo>
                <a:cubicBezTo>
                  <a:pt x="3201189" y="1736015"/>
                  <a:pt x="3196575" y="1734170"/>
                  <a:pt x="3190577" y="1735093"/>
                </a:cubicBezTo>
                <a:cubicBezTo>
                  <a:pt x="3182271" y="1736015"/>
                  <a:pt x="3174889" y="1736938"/>
                  <a:pt x="3171198" y="1724942"/>
                </a:cubicBezTo>
                <a:cubicBezTo>
                  <a:pt x="3161970" y="1694028"/>
                  <a:pt x="3161047" y="1694489"/>
                  <a:pt x="3170736" y="1684339"/>
                </a:cubicBezTo>
                <a:cubicBezTo>
                  <a:pt x="3182733" y="1671419"/>
                  <a:pt x="3196575" y="1659884"/>
                  <a:pt x="3209033" y="1646965"/>
                </a:cubicBezTo>
                <a:cubicBezTo>
                  <a:pt x="3210878" y="1645120"/>
                  <a:pt x="3213185" y="1643735"/>
                  <a:pt x="3215031" y="1642813"/>
                </a:cubicBezTo>
                <a:cubicBezTo>
                  <a:pt x="3223797" y="1638199"/>
                  <a:pt x="3231641" y="1632200"/>
                  <a:pt x="3240408" y="1627586"/>
                </a:cubicBezTo>
                <a:cubicBezTo>
                  <a:pt x="3242715" y="1626202"/>
                  <a:pt x="3245022" y="1625279"/>
                  <a:pt x="3247329" y="1624357"/>
                </a:cubicBezTo>
                <a:cubicBezTo>
                  <a:pt x="3255634" y="1621127"/>
                  <a:pt x="3263939" y="1618358"/>
                  <a:pt x="3272244" y="1615129"/>
                </a:cubicBezTo>
                <a:cubicBezTo>
                  <a:pt x="3275935" y="1613744"/>
                  <a:pt x="3279627" y="1613283"/>
                  <a:pt x="3283779" y="1612360"/>
                </a:cubicBezTo>
                <a:cubicBezTo>
                  <a:pt x="3299005" y="1609130"/>
                  <a:pt x="3314693" y="1607285"/>
                  <a:pt x="3330381" y="1604055"/>
                </a:cubicBezTo>
                <a:cubicBezTo>
                  <a:pt x="3340993" y="1601287"/>
                  <a:pt x="3351605" y="1597595"/>
                  <a:pt x="3361294" y="1592059"/>
                </a:cubicBezTo>
                <a:cubicBezTo>
                  <a:pt x="3367754" y="1588829"/>
                  <a:pt x="3371445" y="1583753"/>
                  <a:pt x="3370984" y="1576371"/>
                </a:cubicBezTo>
                <a:cubicBezTo>
                  <a:pt x="3370522" y="1574064"/>
                  <a:pt x="3370061" y="1571757"/>
                  <a:pt x="3369599" y="1569450"/>
                </a:cubicBezTo>
                <a:cubicBezTo>
                  <a:pt x="3362678" y="1557915"/>
                  <a:pt x="3354373" y="1548687"/>
                  <a:pt x="3340070" y="1547303"/>
                </a:cubicBezTo>
                <a:cubicBezTo>
                  <a:pt x="3329458" y="1545919"/>
                  <a:pt x="3319307" y="1542228"/>
                  <a:pt x="3308695" y="1539459"/>
                </a:cubicBezTo>
                <a:cubicBezTo>
                  <a:pt x="3297621" y="1535307"/>
                  <a:pt x="3286548" y="1536691"/>
                  <a:pt x="3275474" y="1536691"/>
                </a:cubicBezTo>
                <a:cubicBezTo>
                  <a:pt x="3236255" y="1536691"/>
                  <a:pt x="3199343" y="1525617"/>
                  <a:pt x="3164738" y="1507623"/>
                </a:cubicBezTo>
                <a:cubicBezTo>
                  <a:pt x="3149512" y="1502086"/>
                  <a:pt x="3136132" y="1492858"/>
                  <a:pt x="3119983" y="1490551"/>
                </a:cubicBezTo>
                <a:cubicBezTo>
                  <a:pt x="3113523" y="1489628"/>
                  <a:pt x="3107525" y="1487321"/>
                  <a:pt x="3101988" y="1483630"/>
                </a:cubicBezTo>
                <a:cubicBezTo>
                  <a:pt x="3093683" y="1478093"/>
                  <a:pt x="3085839" y="1472556"/>
                  <a:pt x="3077534" y="1467019"/>
                </a:cubicBezTo>
                <a:cubicBezTo>
                  <a:pt x="3073381" y="1464712"/>
                  <a:pt x="3069690" y="1461944"/>
                  <a:pt x="3065999" y="1458714"/>
                </a:cubicBezTo>
                <a:cubicBezTo>
                  <a:pt x="3061846" y="1455023"/>
                  <a:pt x="3057694" y="1451793"/>
                  <a:pt x="3052157" y="1449486"/>
                </a:cubicBezTo>
                <a:cubicBezTo>
                  <a:pt x="3048004" y="1447641"/>
                  <a:pt x="3044313" y="1445334"/>
                  <a:pt x="3041083" y="1442104"/>
                </a:cubicBezTo>
                <a:cubicBezTo>
                  <a:pt x="3036931" y="1437028"/>
                  <a:pt x="3030933" y="1433337"/>
                  <a:pt x="3024934" y="1430569"/>
                </a:cubicBezTo>
                <a:cubicBezTo>
                  <a:pt x="3020782" y="1427800"/>
                  <a:pt x="3018475" y="1424109"/>
                  <a:pt x="3016629" y="1419495"/>
                </a:cubicBezTo>
                <a:cubicBezTo>
                  <a:pt x="3014322" y="1413958"/>
                  <a:pt x="3012015" y="1408883"/>
                  <a:pt x="3008785" y="1403808"/>
                </a:cubicBezTo>
                <a:cubicBezTo>
                  <a:pt x="3007401" y="1401962"/>
                  <a:pt x="3006017" y="1400116"/>
                  <a:pt x="3005094" y="1397809"/>
                </a:cubicBezTo>
                <a:cubicBezTo>
                  <a:pt x="3000019" y="1388581"/>
                  <a:pt x="2996328" y="1378431"/>
                  <a:pt x="2988945" y="1370587"/>
                </a:cubicBezTo>
                <a:cubicBezTo>
                  <a:pt x="2987561" y="1368741"/>
                  <a:pt x="2986177" y="1366896"/>
                  <a:pt x="2984793" y="1364589"/>
                </a:cubicBezTo>
                <a:cubicBezTo>
                  <a:pt x="2981101" y="1357206"/>
                  <a:pt x="2977410" y="1349824"/>
                  <a:pt x="2974180" y="1342441"/>
                </a:cubicBezTo>
                <a:cubicBezTo>
                  <a:pt x="2973258" y="1340134"/>
                  <a:pt x="2972335" y="1338289"/>
                  <a:pt x="2971412" y="1335982"/>
                </a:cubicBezTo>
                <a:cubicBezTo>
                  <a:pt x="2953417" y="1326293"/>
                  <a:pt x="2946958" y="1345210"/>
                  <a:pt x="2934500" y="1350285"/>
                </a:cubicBezTo>
                <a:cubicBezTo>
                  <a:pt x="2929425" y="1353515"/>
                  <a:pt x="2923427" y="1354899"/>
                  <a:pt x="2918813" y="1359052"/>
                </a:cubicBezTo>
                <a:cubicBezTo>
                  <a:pt x="2906816" y="1373355"/>
                  <a:pt x="2891129" y="1383967"/>
                  <a:pt x="2877287" y="1396425"/>
                </a:cubicBezTo>
                <a:cubicBezTo>
                  <a:pt x="2867136" y="1401962"/>
                  <a:pt x="2857446" y="1407499"/>
                  <a:pt x="2845911" y="1410267"/>
                </a:cubicBezTo>
                <a:cubicBezTo>
                  <a:pt x="2826533" y="1422264"/>
                  <a:pt x="2813152" y="1440720"/>
                  <a:pt x="2796080" y="1455484"/>
                </a:cubicBezTo>
                <a:cubicBezTo>
                  <a:pt x="2794235" y="1457330"/>
                  <a:pt x="2792389" y="1458714"/>
                  <a:pt x="2790543" y="1460098"/>
                </a:cubicBezTo>
                <a:cubicBezTo>
                  <a:pt x="2783622" y="1465174"/>
                  <a:pt x="2780854" y="1473018"/>
                  <a:pt x="2776240" y="1479939"/>
                </a:cubicBezTo>
                <a:cubicBezTo>
                  <a:pt x="2773933" y="1482707"/>
                  <a:pt x="2771165" y="1485014"/>
                  <a:pt x="2767935" y="1486860"/>
                </a:cubicBezTo>
                <a:cubicBezTo>
                  <a:pt x="2761475" y="1489167"/>
                  <a:pt x="2754093" y="1488244"/>
                  <a:pt x="2749479" y="1494703"/>
                </a:cubicBezTo>
                <a:cubicBezTo>
                  <a:pt x="2748095" y="1496549"/>
                  <a:pt x="2746249" y="1497933"/>
                  <a:pt x="2744403" y="1499317"/>
                </a:cubicBezTo>
                <a:cubicBezTo>
                  <a:pt x="2739789" y="1502547"/>
                  <a:pt x="2735637" y="1507161"/>
                  <a:pt x="2732868" y="1511775"/>
                </a:cubicBezTo>
                <a:cubicBezTo>
                  <a:pt x="2726870" y="1520080"/>
                  <a:pt x="2719949" y="1527001"/>
                  <a:pt x="2709337" y="1528847"/>
                </a:cubicBezTo>
                <a:cubicBezTo>
                  <a:pt x="2690881" y="1542228"/>
                  <a:pt x="2674732" y="1557454"/>
                  <a:pt x="2665043" y="1579139"/>
                </a:cubicBezTo>
                <a:cubicBezTo>
                  <a:pt x="2661813" y="1584676"/>
                  <a:pt x="2657660" y="1589290"/>
                  <a:pt x="2653046" y="1594366"/>
                </a:cubicBezTo>
                <a:cubicBezTo>
                  <a:pt x="2643818" y="1604978"/>
                  <a:pt x="2636436" y="1616974"/>
                  <a:pt x="2626285" y="1626664"/>
                </a:cubicBezTo>
                <a:cubicBezTo>
                  <a:pt x="2623517" y="1629432"/>
                  <a:pt x="2621210" y="1632200"/>
                  <a:pt x="2618441" y="1634507"/>
                </a:cubicBezTo>
                <a:cubicBezTo>
                  <a:pt x="2607829" y="1645120"/>
                  <a:pt x="2596294" y="1654809"/>
                  <a:pt x="2588450" y="1667267"/>
                </a:cubicBezTo>
                <a:cubicBezTo>
                  <a:pt x="2587066" y="1669574"/>
                  <a:pt x="2585682" y="1671419"/>
                  <a:pt x="2584298" y="1673726"/>
                </a:cubicBezTo>
                <a:cubicBezTo>
                  <a:pt x="2564458" y="1692644"/>
                  <a:pt x="2557075" y="1718944"/>
                  <a:pt x="2544617" y="1742475"/>
                </a:cubicBezTo>
                <a:cubicBezTo>
                  <a:pt x="2522932" y="1748012"/>
                  <a:pt x="2501707" y="1754471"/>
                  <a:pt x="2479560" y="1756778"/>
                </a:cubicBezTo>
                <a:cubicBezTo>
                  <a:pt x="2461104" y="1757701"/>
                  <a:pt x="2442648" y="1754933"/>
                  <a:pt x="2424192" y="1759547"/>
                </a:cubicBezTo>
                <a:cubicBezTo>
                  <a:pt x="2413119" y="1760008"/>
                  <a:pt x="2402507" y="1761392"/>
                  <a:pt x="2391433" y="1762315"/>
                </a:cubicBezTo>
                <a:cubicBezTo>
                  <a:pt x="2376207" y="1762776"/>
                  <a:pt x="2360981" y="1760469"/>
                  <a:pt x="2346216" y="1765083"/>
                </a:cubicBezTo>
                <a:cubicBezTo>
                  <a:pt x="2341602" y="1766468"/>
                  <a:pt x="2336988" y="1766929"/>
                  <a:pt x="2332835" y="1767390"/>
                </a:cubicBezTo>
                <a:cubicBezTo>
                  <a:pt x="2318993" y="1767852"/>
                  <a:pt x="2305151" y="1767390"/>
                  <a:pt x="2291771" y="1771082"/>
                </a:cubicBezTo>
                <a:cubicBezTo>
                  <a:pt x="2274238" y="1770620"/>
                  <a:pt x="2256704" y="1773850"/>
                  <a:pt x="2239633" y="1774311"/>
                </a:cubicBezTo>
                <a:cubicBezTo>
                  <a:pt x="2230405" y="1773850"/>
                  <a:pt x="2220715" y="1773850"/>
                  <a:pt x="2211487" y="1773850"/>
                </a:cubicBezTo>
                <a:cubicBezTo>
                  <a:pt x="2181035" y="1773389"/>
                  <a:pt x="2154735" y="1755856"/>
                  <a:pt x="2124744" y="1754010"/>
                </a:cubicBezTo>
                <a:cubicBezTo>
                  <a:pt x="2119669" y="1740629"/>
                  <a:pt x="2107211" y="1746166"/>
                  <a:pt x="2097983" y="1744321"/>
                </a:cubicBezTo>
                <a:cubicBezTo>
                  <a:pt x="2093830" y="1743859"/>
                  <a:pt x="2090139" y="1742475"/>
                  <a:pt x="2086909" y="1740629"/>
                </a:cubicBezTo>
                <a:cubicBezTo>
                  <a:pt x="2079988" y="1730479"/>
                  <a:pt x="2067531" y="1726787"/>
                  <a:pt x="2057841" y="1728633"/>
                </a:cubicBezTo>
                <a:cubicBezTo>
                  <a:pt x="2036155" y="1733247"/>
                  <a:pt x="2031080" y="1720789"/>
                  <a:pt x="2026927" y="1705102"/>
                </a:cubicBezTo>
                <a:cubicBezTo>
                  <a:pt x="2026466" y="1702333"/>
                  <a:pt x="2026466" y="1699565"/>
                  <a:pt x="2027389" y="1697258"/>
                </a:cubicBezTo>
                <a:cubicBezTo>
                  <a:pt x="2035694" y="1684339"/>
                  <a:pt x="2048152" y="1675111"/>
                  <a:pt x="2057841" y="1664037"/>
                </a:cubicBezTo>
                <a:cubicBezTo>
                  <a:pt x="2116900" y="1623895"/>
                  <a:pt x="2181035" y="1600825"/>
                  <a:pt x="2253475" y="1606362"/>
                </a:cubicBezTo>
                <a:cubicBezTo>
                  <a:pt x="2263625" y="1607285"/>
                  <a:pt x="2274238" y="1605901"/>
                  <a:pt x="2284388" y="1604055"/>
                </a:cubicBezTo>
                <a:cubicBezTo>
                  <a:pt x="2304690" y="1599902"/>
                  <a:pt x="2315764" y="1587906"/>
                  <a:pt x="2314841" y="1566682"/>
                </a:cubicBezTo>
                <a:cubicBezTo>
                  <a:pt x="2313457" y="1527463"/>
                  <a:pt x="2311150" y="1487782"/>
                  <a:pt x="2305613" y="1449025"/>
                </a:cubicBezTo>
                <a:cubicBezTo>
                  <a:pt x="2295001" y="1374739"/>
                  <a:pt x="2290848" y="1300454"/>
                  <a:pt x="2300537" y="1225708"/>
                </a:cubicBezTo>
                <a:cubicBezTo>
                  <a:pt x="2301922" y="1213711"/>
                  <a:pt x="2304229" y="1201253"/>
                  <a:pt x="2285311" y="1205406"/>
                </a:cubicBezTo>
                <a:cubicBezTo>
                  <a:pt x="2242862" y="1214173"/>
                  <a:pt x="2201798" y="1205406"/>
                  <a:pt x="2160733" y="1197562"/>
                </a:cubicBezTo>
                <a:cubicBezTo>
                  <a:pt x="2110441" y="1188334"/>
                  <a:pt x="2059687" y="1198024"/>
                  <a:pt x="2009394" y="1192025"/>
                </a:cubicBezTo>
                <a:cubicBezTo>
                  <a:pt x="1991400" y="1189718"/>
                  <a:pt x="1994629" y="1202176"/>
                  <a:pt x="1998321" y="1212327"/>
                </a:cubicBezTo>
                <a:cubicBezTo>
                  <a:pt x="2014931" y="1257083"/>
                  <a:pt x="2033387" y="1301377"/>
                  <a:pt x="2053689" y="1344748"/>
                </a:cubicBezTo>
                <a:cubicBezTo>
                  <a:pt x="2067531" y="1373817"/>
                  <a:pt x="2076759" y="1404269"/>
                  <a:pt x="2088755" y="1433799"/>
                </a:cubicBezTo>
                <a:cubicBezTo>
                  <a:pt x="2098444" y="1456407"/>
                  <a:pt x="2089216" y="1479939"/>
                  <a:pt x="2080450" y="1502086"/>
                </a:cubicBezTo>
                <a:cubicBezTo>
                  <a:pt x="2064301" y="1543612"/>
                  <a:pt x="2038924" y="1579601"/>
                  <a:pt x="2018161" y="1618358"/>
                </a:cubicBezTo>
                <a:cubicBezTo>
                  <a:pt x="2010778" y="1634969"/>
                  <a:pt x="2005703" y="1652502"/>
                  <a:pt x="1994168" y="1666805"/>
                </a:cubicBezTo>
                <a:cubicBezTo>
                  <a:pt x="1987708" y="1674188"/>
                  <a:pt x="1979865" y="1680186"/>
                  <a:pt x="1970175" y="1682493"/>
                </a:cubicBezTo>
                <a:cubicBezTo>
                  <a:pt x="1962793" y="1686184"/>
                  <a:pt x="1954949" y="1689875"/>
                  <a:pt x="1947105" y="1692644"/>
                </a:cubicBezTo>
                <a:cubicBezTo>
                  <a:pt x="1934186" y="1696335"/>
                  <a:pt x="1921267" y="1700026"/>
                  <a:pt x="1907886" y="1700488"/>
                </a:cubicBezTo>
                <a:cubicBezTo>
                  <a:pt x="1889430" y="1700949"/>
                  <a:pt x="1870513" y="1700488"/>
                  <a:pt x="1852057" y="1700488"/>
                </a:cubicBezTo>
                <a:cubicBezTo>
                  <a:pt x="1846059" y="1700488"/>
                  <a:pt x="1840061" y="1699565"/>
                  <a:pt x="1834062" y="1698181"/>
                </a:cubicBezTo>
                <a:cubicBezTo>
                  <a:pt x="1822989" y="1694028"/>
                  <a:pt x="1811915" y="1694028"/>
                  <a:pt x="1800842" y="1698181"/>
                </a:cubicBezTo>
                <a:cubicBezTo>
                  <a:pt x="1787000" y="1697719"/>
                  <a:pt x="1774542" y="1703717"/>
                  <a:pt x="1761161" y="1705563"/>
                </a:cubicBezTo>
                <a:cubicBezTo>
                  <a:pt x="1730248" y="1706947"/>
                  <a:pt x="1699334" y="1704179"/>
                  <a:pt x="1668420" y="1707409"/>
                </a:cubicBezTo>
                <a:cubicBezTo>
                  <a:pt x="1664268" y="1708793"/>
                  <a:pt x="1660115" y="1710177"/>
                  <a:pt x="1655962" y="1711100"/>
                </a:cubicBezTo>
                <a:cubicBezTo>
                  <a:pt x="1635661" y="1713868"/>
                  <a:pt x="1612591" y="1721712"/>
                  <a:pt x="1608900" y="1688953"/>
                </a:cubicBezTo>
                <a:cubicBezTo>
                  <a:pt x="1608438" y="1686646"/>
                  <a:pt x="1608438" y="1684339"/>
                  <a:pt x="1608900" y="1681570"/>
                </a:cubicBezTo>
                <a:cubicBezTo>
                  <a:pt x="1614898" y="1673265"/>
                  <a:pt x="1603824" y="1671419"/>
                  <a:pt x="1602901" y="1665421"/>
                </a:cubicBezTo>
                <a:cubicBezTo>
                  <a:pt x="1602440" y="1652963"/>
                  <a:pt x="1613514" y="1646042"/>
                  <a:pt x="1618128" y="1636353"/>
                </a:cubicBezTo>
                <a:cubicBezTo>
                  <a:pt x="1619512" y="1634046"/>
                  <a:pt x="1620896" y="1632200"/>
                  <a:pt x="1622742" y="1629893"/>
                </a:cubicBezTo>
                <a:cubicBezTo>
                  <a:pt x="1635661" y="1616974"/>
                  <a:pt x="1649964" y="1604516"/>
                  <a:pt x="1660115" y="1589290"/>
                </a:cubicBezTo>
                <a:cubicBezTo>
                  <a:pt x="1692413" y="1563913"/>
                  <a:pt x="1730248" y="1553301"/>
                  <a:pt x="1770389" y="1549610"/>
                </a:cubicBezTo>
                <a:cubicBezTo>
                  <a:pt x="1778695" y="1549610"/>
                  <a:pt x="1787461" y="1550994"/>
                  <a:pt x="1795766" y="1547764"/>
                </a:cubicBezTo>
                <a:cubicBezTo>
                  <a:pt x="1797612" y="1546380"/>
                  <a:pt x="1798996" y="1544535"/>
                  <a:pt x="1800380" y="1542689"/>
                </a:cubicBezTo>
                <a:cubicBezTo>
                  <a:pt x="1804071" y="1528386"/>
                  <a:pt x="1797150" y="1517773"/>
                  <a:pt x="1787000" y="1509007"/>
                </a:cubicBezTo>
                <a:cubicBezTo>
                  <a:pt x="1780079" y="1503009"/>
                  <a:pt x="1772235" y="1497933"/>
                  <a:pt x="1769005" y="1489167"/>
                </a:cubicBezTo>
                <a:lnTo>
                  <a:pt x="1768544" y="1489167"/>
                </a:lnTo>
                <a:cubicBezTo>
                  <a:pt x="1760239" y="1483168"/>
                  <a:pt x="1751011" y="1478554"/>
                  <a:pt x="1743628" y="1471633"/>
                </a:cubicBezTo>
                <a:cubicBezTo>
                  <a:pt x="1740398" y="1469326"/>
                  <a:pt x="1738091" y="1466558"/>
                  <a:pt x="1735323" y="1463328"/>
                </a:cubicBezTo>
                <a:cubicBezTo>
                  <a:pt x="1726556" y="1452716"/>
                  <a:pt x="1718713" y="1441642"/>
                  <a:pt x="1706716" y="1434260"/>
                </a:cubicBezTo>
                <a:cubicBezTo>
                  <a:pt x="1704409" y="1432876"/>
                  <a:pt x="1702564" y="1431492"/>
                  <a:pt x="1700718" y="1430107"/>
                </a:cubicBezTo>
                <a:cubicBezTo>
                  <a:pt x="1696104" y="1426416"/>
                  <a:pt x="1691490" y="1422725"/>
                  <a:pt x="1686415" y="1419957"/>
                </a:cubicBezTo>
                <a:cubicBezTo>
                  <a:pt x="1684108" y="1419034"/>
                  <a:pt x="1682262" y="1417650"/>
                  <a:pt x="1680417" y="1415804"/>
                </a:cubicBezTo>
                <a:cubicBezTo>
                  <a:pt x="1672111" y="1408422"/>
                  <a:pt x="1664729" y="1401039"/>
                  <a:pt x="1655040" y="1395502"/>
                </a:cubicBezTo>
                <a:cubicBezTo>
                  <a:pt x="1650887" y="1392273"/>
                  <a:pt x="1648119" y="1388581"/>
                  <a:pt x="1645812" y="1384429"/>
                </a:cubicBezTo>
                <a:cubicBezTo>
                  <a:pt x="1641659" y="1377046"/>
                  <a:pt x="1638429" y="1369664"/>
                  <a:pt x="1630585" y="1365050"/>
                </a:cubicBezTo>
                <a:cubicBezTo>
                  <a:pt x="1628740" y="1363666"/>
                  <a:pt x="1626433" y="1362282"/>
                  <a:pt x="1624587" y="1360897"/>
                </a:cubicBezTo>
                <a:cubicBezTo>
                  <a:pt x="1615359" y="1353054"/>
                  <a:pt x="1608438" y="1342903"/>
                  <a:pt x="1597826" y="1336905"/>
                </a:cubicBezTo>
                <a:cubicBezTo>
                  <a:pt x="1593673" y="1334136"/>
                  <a:pt x="1589982" y="1331368"/>
                  <a:pt x="1586291" y="1328600"/>
                </a:cubicBezTo>
                <a:cubicBezTo>
                  <a:pt x="1581677" y="1324908"/>
                  <a:pt x="1577063" y="1321679"/>
                  <a:pt x="1571526" y="1318910"/>
                </a:cubicBezTo>
                <a:cubicBezTo>
                  <a:pt x="1566912" y="1316603"/>
                  <a:pt x="1563221" y="1313373"/>
                  <a:pt x="1561376" y="1308759"/>
                </a:cubicBezTo>
                <a:cubicBezTo>
                  <a:pt x="1557223" y="1295379"/>
                  <a:pt x="1550763" y="1283382"/>
                  <a:pt x="1540151" y="1273693"/>
                </a:cubicBezTo>
                <a:cubicBezTo>
                  <a:pt x="1537383" y="1271386"/>
                  <a:pt x="1535076" y="1268156"/>
                  <a:pt x="1533230" y="1264926"/>
                </a:cubicBezTo>
                <a:cubicBezTo>
                  <a:pt x="1529539" y="1257083"/>
                  <a:pt x="1524925" y="1251084"/>
                  <a:pt x="1514774" y="1255237"/>
                </a:cubicBezTo>
                <a:cubicBezTo>
                  <a:pt x="1512929" y="1256621"/>
                  <a:pt x="1510622" y="1257544"/>
                  <a:pt x="1508776" y="1259390"/>
                </a:cubicBezTo>
                <a:cubicBezTo>
                  <a:pt x="1495857" y="1269079"/>
                  <a:pt x="1490320" y="1283382"/>
                  <a:pt x="1482015" y="1295840"/>
                </a:cubicBezTo>
                <a:cubicBezTo>
                  <a:pt x="1480631" y="1298147"/>
                  <a:pt x="1479246" y="1299993"/>
                  <a:pt x="1477401" y="1301838"/>
                </a:cubicBezTo>
                <a:cubicBezTo>
                  <a:pt x="1466327" y="1315219"/>
                  <a:pt x="1457099" y="1329984"/>
                  <a:pt x="1447871" y="1344748"/>
                </a:cubicBezTo>
                <a:cubicBezTo>
                  <a:pt x="1444641" y="1350285"/>
                  <a:pt x="1441873" y="1355822"/>
                  <a:pt x="1438643" y="1360897"/>
                </a:cubicBezTo>
                <a:cubicBezTo>
                  <a:pt x="1429877" y="1371510"/>
                  <a:pt x="1419264" y="1380738"/>
                  <a:pt x="1410036" y="1390888"/>
                </a:cubicBezTo>
                <a:cubicBezTo>
                  <a:pt x="1401270" y="1399655"/>
                  <a:pt x="1400347" y="1413958"/>
                  <a:pt x="1388351" y="1420418"/>
                </a:cubicBezTo>
                <a:cubicBezTo>
                  <a:pt x="1369895" y="1427339"/>
                  <a:pt x="1359283" y="1444411"/>
                  <a:pt x="1343134" y="1454100"/>
                </a:cubicBezTo>
                <a:lnTo>
                  <a:pt x="1341288" y="1454100"/>
                </a:lnTo>
                <a:lnTo>
                  <a:pt x="1340365" y="1455946"/>
                </a:lnTo>
                <a:cubicBezTo>
                  <a:pt x="1336213" y="1464712"/>
                  <a:pt x="1327907" y="1470711"/>
                  <a:pt x="1322371" y="1478554"/>
                </a:cubicBezTo>
                <a:cubicBezTo>
                  <a:pt x="1320064" y="1481323"/>
                  <a:pt x="1317757" y="1483630"/>
                  <a:pt x="1314988" y="1486398"/>
                </a:cubicBezTo>
                <a:cubicBezTo>
                  <a:pt x="1310836" y="1490551"/>
                  <a:pt x="1306683" y="1494703"/>
                  <a:pt x="1301608" y="1497933"/>
                </a:cubicBezTo>
                <a:cubicBezTo>
                  <a:pt x="1297916" y="1500702"/>
                  <a:pt x="1293764" y="1503009"/>
                  <a:pt x="1290073" y="1505777"/>
                </a:cubicBezTo>
                <a:cubicBezTo>
                  <a:pt x="1284536" y="1510391"/>
                  <a:pt x="1278999" y="1514544"/>
                  <a:pt x="1273462" y="1518696"/>
                </a:cubicBezTo>
                <a:cubicBezTo>
                  <a:pt x="1271617" y="1520080"/>
                  <a:pt x="1269771" y="1521465"/>
                  <a:pt x="1267926" y="1522849"/>
                </a:cubicBezTo>
                <a:cubicBezTo>
                  <a:pt x="1264234" y="1525617"/>
                  <a:pt x="1261005" y="1528847"/>
                  <a:pt x="1256852" y="1531154"/>
                </a:cubicBezTo>
                <a:cubicBezTo>
                  <a:pt x="1253161" y="1533461"/>
                  <a:pt x="1249008" y="1535768"/>
                  <a:pt x="1245317" y="1538536"/>
                </a:cubicBezTo>
                <a:cubicBezTo>
                  <a:pt x="1240703" y="1541766"/>
                  <a:pt x="1235628" y="1544996"/>
                  <a:pt x="1231475" y="1548687"/>
                </a:cubicBezTo>
                <a:cubicBezTo>
                  <a:pt x="1229629" y="1550533"/>
                  <a:pt x="1227784" y="1551917"/>
                  <a:pt x="1225938" y="1553301"/>
                </a:cubicBezTo>
                <a:cubicBezTo>
                  <a:pt x="1208866" y="1569450"/>
                  <a:pt x="1186258" y="1579139"/>
                  <a:pt x="1171032" y="1598057"/>
                </a:cubicBezTo>
                <a:cubicBezTo>
                  <a:pt x="1168725" y="1600825"/>
                  <a:pt x="1165956" y="1603594"/>
                  <a:pt x="1163188" y="1605901"/>
                </a:cubicBezTo>
                <a:cubicBezTo>
                  <a:pt x="1156267" y="1610515"/>
                  <a:pt x="1150730" y="1616513"/>
                  <a:pt x="1146116" y="1623434"/>
                </a:cubicBezTo>
                <a:cubicBezTo>
                  <a:pt x="1142425" y="1628509"/>
                  <a:pt x="1138272" y="1632662"/>
                  <a:pt x="1133197" y="1636353"/>
                </a:cubicBezTo>
                <a:cubicBezTo>
                  <a:pt x="1116587" y="1652041"/>
                  <a:pt x="1098131" y="1665421"/>
                  <a:pt x="1078752" y="1677879"/>
                </a:cubicBezTo>
                <a:cubicBezTo>
                  <a:pt x="1073215" y="1682493"/>
                  <a:pt x="1066294" y="1686184"/>
                  <a:pt x="1061219" y="1691260"/>
                </a:cubicBezTo>
                <a:cubicBezTo>
                  <a:pt x="1056143" y="1696796"/>
                  <a:pt x="1052452" y="1703256"/>
                  <a:pt x="1045992" y="1706947"/>
                </a:cubicBezTo>
                <a:cubicBezTo>
                  <a:pt x="1034457" y="1710638"/>
                  <a:pt x="1022461" y="1712023"/>
                  <a:pt x="1014617" y="1722173"/>
                </a:cubicBezTo>
                <a:cubicBezTo>
                  <a:pt x="1004005" y="1728172"/>
                  <a:pt x="992470" y="1733247"/>
                  <a:pt x="982781" y="1740629"/>
                </a:cubicBezTo>
                <a:cubicBezTo>
                  <a:pt x="978628" y="1743398"/>
                  <a:pt x="974475" y="1746166"/>
                  <a:pt x="969861" y="1748473"/>
                </a:cubicBezTo>
                <a:cubicBezTo>
                  <a:pt x="951405" y="1759085"/>
                  <a:pt x="929720" y="1762776"/>
                  <a:pt x="914032" y="1778925"/>
                </a:cubicBezTo>
                <a:cubicBezTo>
                  <a:pt x="911725" y="1780771"/>
                  <a:pt x="909880" y="1782155"/>
                  <a:pt x="907573" y="1783539"/>
                </a:cubicBezTo>
                <a:cubicBezTo>
                  <a:pt x="899267" y="1788615"/>
                  <a:pt x="891424" y="1794613"/>
                  <a:pt x="882196" y="1798304"/>
                </a:cubicBezTo>
                <a:cubicBezTo>
                  <a:pt x="879427" y="1799227"/>
                  <a:pt x="876659" y="1800150"/>
                  <a:pt x="873429" y="1800611"/>
                </a:cubicBezTo>
                <a:cubicBezTo>
                  <a:pt x="835594" y="1803841"/>
                  <a:pt x="797759" y="1798304"/>
                  <a:pt x="760386" y="1804302"/>
                </a:cubicBezTo>
                <a:cubicBezTo>
                  <a:pt x="738700" y="1807994"/>
                  <a:pt x="717476" y="1811685"/>
                  <a:pt x="696252" y="1817222"/>
                </a:cubicBezTo>
                <a:cubicBezTo>
                  <a:pt x="683794" y="1819067"/>
                  <a:pt x="671336" y="1818606"/>
                  <a:pt x="658417" y="1818606"/>
                </a:cubicBezTo>
                <a:cubicBezTo>
                  <a:pt x="648727" y="1818144"/>
                  <a:pt x="639961" y="1815837"/>
                  <a:pt x="631656" y="1811223"/>
                </a:cubicBezTo>
                <a:cubicBezTo>
                  <a:pt x="608124" y="1794613"/>
                  <a:pt x="579518" y="1808916"/>
                  <a:pt x="555063" y="1799227"/>
                </a:cubicBezTo>
                <a:cubicBezTo>
                  <a:pt x="555063" y="1797381"/>
                  <a:pt x="555063" y="1795997"/>
                  <a:pt x="555063" y="1794152"/>
                </a:cubicBezTo>
                <a:cubicBezTo>
                  <a:pt x="556909" y="1771543"/>
                  <a:pt x="543067" y="1780310"/>
                  <a:pt x="531993" y="1782617"/>
                </a:cubicBezTo>
                <a:cubicBezTo>
                  <a:pt x="516767" y="1778003"/>
                  <a:pt x="507078" y="1794152"/>
                  <a:pt x="493236" y="1793690"/>
                </a:cubicBezTo>
                <a:cubicBezTo>
                  <a:pt x="485854" y="1784924"/>
                  <a:pt x="493697" y="1778925"/>
                  <a:pt x="498311" y="1768775"/>
                </a:cubicBezTo>
                <a:cubicBezTo>
                  <a:pt x="482624" y="1772466"/>
                  <a:pt x="471550" y="1772927"/>
                  <a:pt x="460938" y="1776618"/>
                </a:cubicBezTo>
                <a:close/>
              </a:path>
            </a:pathLst>
          </a:custGeom>
          <a:solidFill>
            <a:schemeClr val="accent2"/>
          </a:solidFill>
          <a:ln w="46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8E8BCF55-B9C8-4665-A56A-52310DCB6F8C}"/>
              </a:ext>
            </a:extLst>
          </p:cNvPr>
          <p:cNvSpPr/>
          <p:nvPr/>
        </p:nvSpPr>
        <p:spPr>
          <a:xfrm>
            <a:off x="7623068" y="1475574"/>
            <a:ext cx="1305430" cy="2741988"/>
          </a:xfrm>
          <a:custGeom>
            <a:avLst/>
            <a:gdLst>
              <a:gd name="connsiteX0" fmla="*/ 245570 w 1772922"/>
              <a:gd name="connsiteY0" fmla="*/ 2428636 h 3723929"/>
              <a:gd name="connsiteX1" fmla="*/ 153731 w 1772922"/>
              <a:gd name="connsiteY1" fmla="*/ 2199038 h 3723929"/>
              <a:gd name="connsiteX2" fmla="*/ 142417 w 1772922"/>
              <a:gd name="connsiteY2" fmla="*/ 2203696 h 3723929"/>
              <a:gd name="connsiteX3" fmla="*/ 131769 w 1772922"/>
              <a:gd name="connsiteY3" fmla="*/ 2209686 h 3723929"/>
              <a:gd name="connsiteX4" fmla="*/ 0 w 1772922"/>
              <a:gd name="connsiteY4" fmla="*/ 1902223 h 3723929"/>
              <a:gd name="connsiteX5" fmla="*/ 0 w 1772922"/>
              <a:gd name="connsiteY5" fmla="*/ 1815708 h 3723929"/>
              <a:gd name="connsiteX6" fmla="*/ 45254 w 1772922"/>
              <a:gd name="connsiteY6" fmla="*/ 1640016 h 3723929"/>
              <a:gd name="connsiteX7" fmla="*/ 7986 w 1772922"/>
              <a:gd name="connsiteY7" fmla="*/ 1655322 h 3723929"/>
              <a:gd name="connsiteX8" fmla="*/ 72540 w 1772922"/>
              <a:gd name="connsiteY8" fmla="*/ 1504919 h 3723929"/>
              <a:gd name="connsiteX9" fmla="*/ 53906 w 1772922"/>
              <a:gd name="connsiteY9" fmla="*/ 1506250 h 3723929"/>
              <a:gd name="connsiteX10" fmla="*/ 189003 w 1772922"/>
              <a:gd name="connsiteY10" fmla="*/ 1170171 h 3723929"/>
              <a:gd name="connsiteX11" fmla="*/ 150404 w 1772922"/>
              <a:gd name="connsiteY11" fmla="*/ 1148875 h 3723929"/>
              <a:gd name="connsiteX12" fmla="*/ 214957 w 1772922"/>
              <a:gd name="connsiteY12" fmla="*/ 1113603 h 3723929"/>
              <a:gd name="connsiteX13" fmla="*/ 186341 w 1772922"/>
              <a:gd name="connsiteY13" fmla="*/ 1090311 h 3723929"/>
              <a:gd name="connsiteX14" fmla="*/ 240246 w 1772922"/>
              <a:gd name="connsiteY14" fmla="*/ 1048384 h 3723929"/>
              <a:gd name="connsiteX15" fmla="*/ 218950 w 1772922"/>
              <a:gd name="connsiteY15" fmla="*/ 1033743 h 3723929"/>
              <a:gd name="connsiteX16" fmla="*/ 284169 w 1772922"/>
              <a:gd name="connsiteY16" fmla="*/ 784845 h 3723929"/>
              <a:gd name="connsiteX17" fmla="*/ 272190 w 1772922"/>
              <a:gd name="connsiteY17" fmla="*/ 226489 h 3723929"/>
              <a:gd name="connsiteX18" fmla="*/ 268197 w 1772922"/>
              <a:gd name="connsiteY18" fmla="*/ 192548 h 3723929"/>
              <a:gd name="connsiteX19" fmla="*/ 242243 w 1772922"/>
              <a:gd name="connsiteY19" fmla="*/ 90061 h 3723929"/>
              <a:gd name="connsiteX20" fmla="*/ 350720 w 1772922"/>
              <a:gd name="connsiteY20" fmla="*/ 6873 h 3723929"/>
              <a:gd name="connsiteX21" fmla="*/ 443224 w 1772922"/>
              <a:gd name="connsiteY21" fmla="*/ 58117 h 3723929"/>
              <a:gd name="connsiteX22" fmla="*/ 485151 w 1772922"/>
              <a:gd name="connsiteY22" fmla="*/ 67434 h 3723929"/>
              <a:gd name="connsiteX23" fmla="*/ 650196 w 1772922"/>
              <a:gd name="connsiteY23" fmla="*/ 67434 h 3723929"/>
              <a:gd name="connsiteX24" fmla="*/ 688129 w 1772922"/>
              <a:gd name="connsiteY24" fmla="*/ 60779 h 3723929"/>
              <a:gd name="connsiteX25" fmla="*/ 807920 w 1772922"/>
              <a:gd name="connsiteY25" fmla="*/ 24176 h 3723929"/>
              <a:gd name="connsiteX26" fmla="*/ 906414 w 1772922"/>
              <a:gd name="connsiteY26" fmla="*/ 86068 h 3723929"/>
              <a:gd name="connsiteX27" fmla="*/ 931703 w 1772922"/>
              <a:gd name="connsiteY27" fmla="*/ 202531 h 3723929"/>
              <a:gd name="connsiteX28" fmla="*/ 951668 w 1772922"/>
              <a:gd name="connsiteY28" fmla="*/ 249782 h 3723929"/>
              <a:gd name="connsiteX29" fmla="*/ 1151319 w 1772922"/>
              <a:gd name="connsiteY29" fmla="*/ 788838 h 3723929"/>
              <a:gd name="connsiteX30" fmla="*/ 1159305 w 1772922"/>
              <a:gd name="connsiteY30" fmla="*/ 826772 h 3723929"/>
              <a:gd name="connsiteX31" fmla="*/ 1324349 w 1772922"/>
              <a:gd name="connsiteY31" fmla="*/ 1137562 h 3723929"/>
              <a:gd name="connsiteX32" fmla="*/ 1402213 w 1772922"/>
              <a:gd name="connsiteY32" fmla="*/ 1248700 h 3723929"/>
              <a:gd name="connsiteX33" fmla="*/ 1379586 w 1772922"/>
              <a:gd name="connsiteY33" fmla="*/ 1259348 h 3723929"/>
              <a:gd name="connsiteX34" fmla="*/ 1464770 w 1772922"/>
              <a:gd name="connsiteY34" fmla="*/ 1602748 h 3723929"/>
              <a:gd name="connsiteX35" fmla="*/ 1471425 w 1772922"/>
              <a:gd name="connsiteY35" fmla="*/ 1850980 h 3723929"/>
              <a:gd name="connsiteX36" fmla="*/ 1421513 w 1772922"/>
              <a:gd name="connsiteY36" fmla="*/ 2022014 h 3723929"/>
              <a:gd name="connsiteX37" fmla="*/ 1403544 w 1772922"/>
              <a:gd name="connsiteY37" fmla="*/ 1999387 h 3723929"/>
              <a:gd name="connsiteX38" fmla="*/ 1398220 w 1772922"/>
              <a:gd name="connsiteY38" fmla="*/ 2004711 h 3723929"/>
              <a:gd name="connsiteX39" fmla="*/ 1340321 w 1772922"/>
              <a:gd name="connsiteY39" fmla="*/ 2129825 h 3723929"/>
              <a:gd name="connsiteX40" fmla="*/ 1307712 w 1772922"/>
              <a:gd name="connsiteY40" fmla="*/ 2207689 h 3723929"/>
              <a:gd name="connsiteX41" fmla="*/ 1231845 w 1772922"/>
              <a:gd name="connsiteY41" fmla="*/ 2398023 h 3723929"/>
              <a:gd name="connsiteX42" fmla="*/ 1160636 w 1772922"/>
              <a:gd name="connsiteY42" fmla="*/ 2475221 h 3723929"/>
              <a:gd name="connsiteX43" fmla="*/ 1118709 w 1772922"/>
              <a:gd name="connsiteY43" fmla="*/ 2485203 h 3723929"/>
              <a:gd name="connsiteX44" fmla="*/ 1037518 w 1772922"/>
              <a:gd name="connsiteY44" fmla="*/ 2501841 h 3723929"/>
              <a:gd name="connsiteX45" fmla="*/ 1023542 w 1772922"/>
              <a:gd name="connsiteY45" fmla="*/ 2453925 h 3723929"/>
              <a:gd name="connsiteX46" fmla="*/ 977623 w 1772922"/>
              <a:gd name="connsiteY46" fmla="*/ 2459914 h 3723929"/>
              <a:gd name="connsiteX47" fmla="*/ 983612 w 1772922"/>
              <a:gd name="connsiteY47" fmla="*/ 2432629 h 3723929"/>
              <a:gd name="connsiteX48" fmla="*/ 922386 w 1772922"/>
              <a:gd name="connsiteY48" fmla="*/ 2470562 h 3723929"/>
              <a:gd name="connsiteX49" fmla="*/ 946344 w 1772922"/>
              <a:gd name="connsiteY49" fmla="*/ 2409336 h 3723929"/>
              <a:gd name="connsiteX50" fmla="*/ 905083 w 1772922"/>
              <a:gd name="connsiteY50" fmla="*/ 2439949 h 3723929"/>
              <a:gd name="connsiteX51" fmla="*/ 918393 w 1772922"/>
              <a:gd name="connsiteY51" fmla="*/ 2279563 h 3723929"/>
              <a:gd name="connsiteX52" fmla="*/ 978954 w 1772922"/>
              <a:gd name="connsiteY52" fmla="*/ 2168424 h 3723929"/>
              <a:gd name="connsiteX53" fmla="*/ 1078779 w 1772922"/>
              <a:gd name="connsiteY53" fmla="*/ 2004711 h 3723929"/>
              <a:gd name="connsiteX54" fmla="*/ 1043507 w 1772922"/>
              <a:gd name="connsiteY54" fmla="*/ 2012697 h 3723929"/>
              <a:gd name="connsiteX55" fmla="*/ 1123368 w 1772922"/>
              <a:gd name="connsiteY55" fmla="*/ 1902889 h 3723929"/>
              <a:gd name="connsiteX56" fmla="*/ 1165294 w 1772922"/>
              <a:gd name="connsiteY56" fmla="*/ 1801067 h 3723929"/>
              <a:gd name="connsiteX57" fmla="*/ 1144664 w 1772922"/>
              <a:gd name="connsiteY57" fmla="*/ 1808388 h 3723929"/>
              <a:gd name="connsiteX58" fmla="*/ 1116713 w 1772922"/>
              <a:gd name="connsiteY58" fmla="*/ 1681277 h 3723929"/>
              <a:gd name="connsiteX59" fmla="*/ 1100741 w 1772922"/>
              <a:gd name="connsiteY59" fmla="*/ 1699245 h 3723929"/>
              <a:gd name="connsiteX60" fmla="*/ 1048166 w 1772922"/>
              <a:gd name="connsiteY60" fmla="*/ 1521556 h 3723929"/>
              <a:gd name="connsiteX61" fmla="*/ 1046169 w 1772922"/>
              <a:gd name="connsiteY61" fmla="*/ 1588107 h 3723929"/>
              <a:gd name="connsiteX62" fmla="*/ 1096748 w 1772922"/>
              <a:gd name="connsiteY62" fmla="*/ 1707897 h 3723929"/>
              <a:gd name="connsiteX63" fmla="*/ 1130688 w 1772922"/>
              <a:gd name="connsiteY63" fmla="*/ 1724535 h 3723929"/>
              <a:gd name="connsiteX64" fmla="*/ 1135347 w 1772922"/>
              <a:gd name="connsiteY64" fmla="*/ 1861628 h 3723929"/>
              <a:gd name="connsiteX65" fmla="*/ 1105399 w 1772922"/>
              <a:gd name="connsiteY65" fmla="*/ 1900893 h 3723929"/>
              <a:gd name="connsiteX66" fmla="*/ 1039514 w 1772922"/>
              <a:gd name="connsiteY66" fmla="*/ 2011366 h 3723929"/>
              <a:gd name="connsiteX67" fmla="*/ 1046835 w 1772922"/>
              <a:gd name="connsiteY67" fmla="*/ 2047968 h 3723929"/>
              <a:gd name="connsiteX68" fmla="*/ 1056818 w 1772922"/>
              <a:gd name="connsiteY68" fmla="*/ 2047303 h 3723929"/>
              <a:gd name="connsiteX69" fmla="*/ 977623 w 1772922"/>
              <a:gd name="connsiteY69" fmla="*/ 2165762 h 3723929"/>
              <a:gd name="connsiteX70" fmla="*/ 901090 w 1772922"/>
              <a:gd name="connsiteY70" fmla="*/ 2305518 h 3723929"/>
              <a:gd name="connsiteX71" fmla="*/ 889111 w 1772922"/>
              <a:gd name="connsiteY71" fmla="*/ 2463907 h 3723929"/>
              <a:gd name="connsiteX72" fmla="*/ 908411 w 1772922"/>
              <a:gd name="connsiteY72" fmla="*/ 2463907 h 3723929"/>
              <a:gd name="connsiteX73" fmla="*/ 913069 w 1772922"/>
              <a:gd name="connsiteY73" fmla="*/ 2490527 h 3723929"/>
              <a:gd name="connsiteX74" fmla="*/ 959654 w 1772922"/>
              <a:gd name="connsiteY74" fmla="*/ 2466570 h 3723929"/>
              <a:gd name="connsiteX75" fmla="*/ 973630 w 1772922"/>
              <a:gd name="connsiteY75" fmla="*/ 2485869 h 3723929"/>
              <a:gd name="connsiteX76" fmla="*/ 1016222 w 1772922"/>
              <a:gd name="connsiteY76" fmla="*/ 2463907 h 3723929"/>
              <a:gd name="connsiteX77" fmla="*/ 1028201 w 1772922"/>
              <a:gd name="connsiteY77" fmla="*/ 2516482 h 3723929"/>
              <a:gd name="connsiteX78" fmla="*/ 1070128 w 1772922"/>
              <a:gd name="connsiteY78" fmla="*/ 2493855 h 3723929"/>
              <a:gd name="connsiteX79" fmla="*/ 1097413 w 1772922"/>
              <a:gd name="connsiteY79" fmla="*/ 2493855 h 3723929"/>
              <a:gd name="connsiteX80" fmla="*/ 1178604 w 1772922"/>
              <a:gd name="connsiteY80" fmla="*/ 2483872 h 3723929"/>
              <a:gd name="connsiteX81" fmla="*/ 1285085 w 1772922"/>
              <a:gd name="connsiteY81" fmla="*/ 2337462 h 3723929"/>
              <a:gd name="connsiteX82" fmla="*/ 1299060 w 1772922"/>
              <a:gd name="connsiteY82" fmla="*/ 2296866 h 3723929"/>
              <a:gd name="connsiteX83" fmla="*/ 1398220 w 1772922"/>
              <a:gd name="connsiteY83" fmla="*/ 2047968 h 3723929"/>
              <a:gd name="connsiteX84" fmla="*/ 1433492 w 1772922"/>
              <a:gd name="connsiteY84" fmla="*/ 2011366 h 3723929"/>
              <a:gd name="connsiteX85" fmla="*/ 1497380 w 1772922"/>
              <a:gd name="connsiteY85" fmla="*/ 1681277 h 3723929"/>
              <a:gd name="connsiteX86" fmla="*/ 1468763 w 1772922"/>
              <a:gd name="connsiteY86" fmla="*/ 1562152 h 3723929"/>
              <a:gd name="connsiteX87" fmla="*/ 1416189 w 1772922"/>
              <a:gd name="connsiteY87" fmla="*/ 1359839 h 3723929"/>
              <a:gd name="connsiteX88" fmla="*/ 1410199 w 1772922"/>
              <a:gd name="connsiteY88" fmla="*/ 1323237 h 3723929"/>
              <a:gd name="connsiteX89" fmla="*/ 1516014 w 1772922"/>
              <a:gd name="connsiteY89" fmla="*/ 1489612 h 3723929"/>
              <a:gd name="connsiteX90" fmla="*/ 1487397 w 1772922"/>
              <a:gd name="connsiteY90" fmla="*/ 1491609 h 3723929"/>
              <a:gd name="connsiteX91" fmla="*/ 1544631 w 1772922"/>
              <a:gd name="connsiteY91" fmla="*/ 1540856 h 3723929"/>
              <a:gd name="connsiteX92" fmla="*/ 1514018 w 1772922"/>
              <a:gd name="connsiteY92" fmla="*/ 1544183 h 3723929"/>
              <a:gd name="connsiteX93" fmla="*/ 1524000 w 1772922"/>
              <a:gd name="connsiteY93" fmla="*/ 1699245 h 3723929"/>
              <a:gd name="connsiteX94" fmla="*/ 1460777 w 1772922"/>
              <a:gd name="connsiteY94" fmla="*/ 2008704 h 3723929"/>
              <a:gd name="connsiteX95" fmla="*/ 1460777 w 1772922"/>
              <a:gd name="connsiteY95" fmla="*/ 2052627 h 3723929"/>
              <a:gd name="connsiteX96" fmla="*/ 1511356 w 1772922"/>
              <a:gd name="connsiteY96" fmla="*/ 2336797 h 3723929"/>
              <a:gd name="connsiteX97" fmla="*/ 1500042 w 1772922"/>
              <a:gd name="connsiteY97" fmla="*/ 2447935 h 3723929"/>
              <a:gd name="connsiteX98" fmla="*/ 1502038 w 1772922"/>
              <a:gd name="connsiteY98" fmla="*/ 2485869 h 3723929"/>
              <a:gd name="connsiteX99" fmla="*/ 1617170 w 1772922"/>
              <a:gd name="connsiteY99" fmla="*/ 2877850 h 3723929"/>
              <a:gd name="connsiteX100" fmla="*/ 1621163 w 1772922"/>
              <a:gd name="connsiteY100" fmla="*/ 3046887 h 3723929"/>
              <a:gd name="connsiteX101" fmla="*/ 1630480 w 1772922"/>
              <a:gd name="connsiteY101" fmla="*/ 3094804 h 3723929"/>
              <a:gd name="connsiteX102" fmla="*/ 1651111 w 1772922"/>
              <a:gd name="connsiteY102" fmla="*/ 3219918 h 3723929"/>
              <a:gd name="connsiteX103" fmla="*/ 1616505 w 1772922"/>
              <a:gd name="connsiteY103" fmla="*/ 3221914 h 3723929"/>
              <a:gd name="connsiteX104" fmla="*/ 1703686 w 1772922"/>
              <a:gd name="connsiteY104" fmla="*/ 3414910 h 3723929"/>
              <a:gd name="connsiteX105" fmla="*/ 1672407 w 1772922"/>
              <a:gd name="connsiteY105" fmla="*/ 3405593 h 3723929"/>
              <a:gd name="connsiteX106" fmla="*/ 1704351 w 1772922"/>
              <a:gd name="connsiteY106" fmla="*/ 3507415 h 3723929"/>
              <a:gd name="connsiteX107" fmla="*/ 1690376 w 1772922"/>
              <a:gd name="connsiteY107" fmla="*/ 3563317 h 3723929"/>
              <a:gd name="connsiteX108" fmla="*/ 1702355 w 1772922"/>
              <a:gd name="connsiteY108" fmla="*/ 3609237 h 3723929"/>
              <a:gd name="connsiteX109" fmla="*/ 1757591 w 1772922"/>
              <a:gd name="connsiteY109" fmla="*/ 3656487 h 3723929"/>
              <a:gd name="connsiteX110" fmla="*/ 1772232 w 1772922"/>
              <a:gd name="connsiteY110" fmla="*/ 3693090 h 3723929"/>
              <a:gd name="connsiteX111" fmla="*/ 1736961 w 1772922"/>
              <a:gd name="connsiteY111" fmla="*/ 3709727 h 3723929"/>
              <a:gd name="connsiteX112" fmla="*/ 1571916 w 1772922"/>
              <a:gd name="connsiteY112" fmla="*/ 3717714 h 3723929"/>
              <a:gd name="connsiteX113" fmla="*/ 1494052 w 1772922"/>
              <a:gd name="connsiteY113" fmla="*/ 3692425 h 3723929"/>
              <a:gd name="connsiteX114" fmla="*/ 1428833 w 1772922"/>
              <a:gd name="connsiteY114" fmla="*/ 3720375 h 3723929"/>
              <a:gd name="connsiteX115" fmla="*/ 1370269 w 1772922"/>
              <a:gd name="connsiteY115" fmla="*/ 3676452 h 3723929"/>
              <a:gd name="connsiteX116" fmla="*/ 1340321 w 1772922"/>
              <a:gd name="connsiteY116" fmla="*/ 3548676 h 3723929"/>
              <a:gd name="connsiteX117" fmla="*/ 1314367 w 1772922"/>
              <a:gd name="connsiteY117" fmla="*/ 3515401 h 3723929"/>
              <a:gd name="connsiteX118" fmla="*/ 1311039 w 1772922"/>
              <a:gd name="connsiteY118" fmla="*/ 3551338 h 3723929"/>
              <a:gd name="connsiteX119" fmla="*/ 1286416 w 1772922"/>
              <a:gd name="connsiteY119" fmla="*/ 3518728 h 3723929"/>
              <a:gd name="connsiteX120" fmla="*/ 1219866 w 1772922"/>
              <a:gd name="connsiteY120" fmla="*/ 3516732 h 3723929"/>
              <a:gd name="connsiteX121" fmla="*/ 1179270 w 1772922"/>
              <a:gd name="connsiteY121" fmla="*/ 3462161 h 3723929"/>
              <a:gd name="connsiteX122" fmla="*/ 1110058 w 1772922"/>
              <a:gd name="connsiteY122" fmla="*/ 3453509 h 3723929"/>
              <a:gd name="connsiteX123" fmla="*/ 1024873 w 1772922"/>
              <a:gd name="connsiteY123" fmla="*/ 3412248 h 3723929"/>
              <a:gd name="connsiteX124" fmla="*/ 944348 w 1772922"/>
              <a:gd name="connsiteY124" fmla="*/ 3379639 h 3723929"/>
              <a:gd name="connsiteX125" fmla="*/ 941686 w 1772922"/>
              <a:gd name="connsiteY125" fmla="*/ 3414244 h 3723929"/>
              <a:gd name="connsiteX126" fmla="*/ 934365 w 1772922"/>
              <a:gd name="connsiteY126" fmla="*/ 3416241 h 3723929"/>
              <a:gd name="connsiteX127" fmla="*/ 892438 w 1772922"/>
              <a:gd name="connsiteY127" fmla="*/ 3294454 h 3723929"/>
              <a:gd name="connsiteX128" fmla="*/ 815906 w 1772922"/>
              <a:gd name="connsiteY128" fmla="*/ 3426889 h 3723929"/>
              <a:gd name="connsiteX129" fmla="*/ 810582 w 1772922"/>
              <a:gd name="connsiteY129" fmla="*/ 3393614 h 3723929"/>
              <a:gd name="connsiteX130" fmla="*/ 708094 w 1772922"/>
              <a:gd name="connsiteY130" fmla="*/ 3440199 h 3723929"/>
              <a:gd name="connsiteX131" fmla="*/ 694119 w 1772922"/>
              <a:gd name="connsiteY131" fmla="*/ 3448851 h 3723929"/>
              <a:gd name="connsiteX132" fmla="*/ 624241 w 1772922"/>
              <a:gd name="connsiteY132" fmla="*/ 3445523 h 3723929"/>
              <a:gd name="connsiteX133" fmla="*/ 545712 w 1772922"/>
              <a:gd name="connsiteY133" fmla="*/ 3515401 h 3723929"/>
              <a:gd name="connsiteX134" fmla="*/ 514433 w 1772922"/>
              <a:gd name="connsiteY134" fmla="*/ 3504087 h 3723929"/>
              <a:gd name="connsiteX135" fmla="*/ 527743 w 1772922"/>
              <a:gd name="connsiteY135" fmla="*/ 3599920 h 3723929"/>
              <a:gd name="connsiteX136" fmla="*/ 517761 w 1772922"/>
              <a:gd name="connsiteY136" fmla="*/ 3683107 h 3723929"/>
              <a:gd name="connsiteX137" fmla="*/ 462524 w 1772922"/>
              <a:gd name="connsiteY137" fmla="*/ 3695752 h 3723929"/>
              <a:gd name="connsiteX138" fmla="*/ 427252 w 1772922"/>
              <a:gd name="connsiteY138" fmla="*/ 3695752 h 3723929"/>
              <a:gd name="connsiteX139" fmla="*/ 330755 w 1772922"/>
              <a:gd name="connsiteY139" fmla="*/ 3686435 h 3723929"/>
              <a:gd name="connsiteX140" fmla="*/ 230929 w 1772922"/>
              <a:gd name="connsiteY140" fmla="*/ 3682442 h 3723929"/>
              <a:gd name="connsiteX141" fmla="*/ 212295 w 1772922"/>
              <a:gd name="connsiteY141" fmla="*/ 3683107 h 3723929"/>
              <a:gd name="connsiteX142" fmla="*/ 136428 w 1772922"/>
              <a:gd name="connsiteY142" fmla="*/ 3621881 h 3723929"/>
              <a:gd name="connsiteX143" fmla="*/ 136428 w 1772922"/>
              <a:gd name="connsiteY143" fmla="*/ 3425558 h 3723929"/>
              <a:gd name="connsiteX144" fmla="*/ 119125 w 1772922"/>
              <a:gd name="connsiteY144" fmla="*/ 3438868 h 3723929"/>
              <a:gd name="connsiteX145" fmla="*/ 109808 w 1772922"/>
              <a:gd name="connsiteY145" fmla="*/ 3435540 h 3723929"/>
              <a:gd name="connsiteX146" fmla="*/ 157724 w 1772922"/>
              <a:gd name="connsiteY146" fmla="*/ 3276486 h 3723929"/>
              <a:gd name="connsiteX147" fmla="*/ 164379 w 1772922"/>
              <a:gd name="connsiteY147" fmla="*/ 3249866 h 3723929"/>
              <a:gd name="connsiteX148" fmla="*/ 167041 w 1772922"/>
              <a:gd name="connsiteY148" fmla="*/ 3149375 h 3723929"/>
              <a:gd name="connsiteX149" fmla="*/ 135762 w 1772922"/>
              <a:gd name="connsiteY149" fmla="*/ 3084155 h 3723929"/>
              <a:gd name="connsiteX150" fmla="*/ 115132 w 1772922"/>
              <a:gd name="connsiteY150" fmla="*/ 3049549 h 3723929"/>
              <a:gd name="connsiteX151" fmla="*/ 145745 w 1772922"/>
              <a:gd name="connsiteY151" fmla="*/ 2859881 h 3723929"/>
              <a:gd name="connsiteX152" fmla="*/ 209633 w 1772922"/>
              <a:gd name="connsiteY152" fmla="*/ 2612314 h 3723929"/>
              <a:gd name="connsiteX153" fmla="*/ 248232 w 1772922"/>
              <a:gd name="connsiteY153" fmla="*/ 2427305 h 3723929"/>
              <a:gd name="connsiteX154" fmla="*/ 315448 w 1772922"/>
              <a:gd name="connsiteY154" fmla="*/ 2483207 h 3723929"/>
              <a:gd name="connsiteX155" fmla="*/ 334082 w 1772922"/>
              <a:gd name="connsiteY155" fmla="*/ 2484538 h 3723929"/>
              <a:gd name="connsiteX156" fmla="*/ 395308 w 1772922"/>
              <a:gd name="connsiteY156" fmla="*/ 2493855 h 3723929"/>
              <a:gd name="connsiteX157" fmla="*/ 435238 w 1772922"/>
              <a:gd name="connsiteY157" fmla="*/ 2475886 h 3723929"/>
              <a:gd name="connsiteX158" fmla="*/ 482489 w 1772922"/>
              <a:gd name="connsiteY158" fmla="*/ 2487865 h 3723929"/>
              <a:gd name="connsiteX159" fmla="*/ 491141 w 1772922"/>
              <a:gd name="connsiteY159" fmla="*/ 2457252 h 3723929"/>
              <a:gd name="connsiteX160" fmla="*/ 512437 w 1772922"/>
              <a:gd name="connsiteY160" fmla="*/ 2461245 h 3723929"/>
              <a:gd name="connsiteX161" fmla="*/ 517095 w 1772922"/>
              <a:gd name="connsiteY161" fmla="*/ 2426639 h 3723929"/>
              <a:gd name="connsiteX162" fmla="*/ 555694 w 1772922"/>
              <a:gd name="connsiteY162" fmla="*/ 2446604 h 3723929"/>
              <a:gd name="connsiteX163" fmla="*/ 555694 w 1772922"/>
              <a:gd name="connsiteY163" fmla="*/ 2397357 h 3723929"/>
              <a:gd name="connsiteX164" fmla="*/ 579652 w 1772922"/>
              <a:gd name="connsiteY164" fmla="*/ 2347444 h 3723929"/>
              <a:gd name="connsiteX165" fmla="*/ 472507 w 1772922"/>
              <a:gd name="connsiteY165" fmla="*/ 2107198 h 3723929"/>
              <a:gd name="connsiteX166" fmla="*/ 399967 w 1772922"/>
              <a:gd name="connsiteY166" fmla="*/ 2016690 h 3723929"/>
              <a:gd name="connsiteX167" fmla="*/ 421928 w 1772922"/>
              <a:gd name="connsiteY167" fmla="*/ 1972101 h 3723929"/>
              <a:gd name="connsiteX168" fmla="*/ 416604 w 1772922"/>
              <a:gd name="connsiteY168" fmla="*/ 1912872 h 3723929"/>
              <a:gd name="connsiteX169" fmla="*/ 427252 w 1772922"/>
              <a:gd name="connsiteY169" fmla="*/ 1854307 h 3723929"/>
              <a:gd name="connsiteX170" fmla="*/ 447217 w 1772922"/>
              <a:gd name="connsiteY170" fmla="*/ 1757810 h 3723929"/>
              <a:gd name="connsiteX171" fmla="*/ 410615 w 1772922"/>
              <a:gd name="connsiteY171" fmla="*/ 1864290 h 3723929"/>
              <a:gd name="connsiteX172" fmla="*/ 380667 w 1772922"/>
              <a:gd name="connsiteY172" fmla="*/ 1847652 h 3723929"/>
              <a:gd name="connsiteX173" fmla="*/ 410615 w 1772922"/>
              <a:gd name="connsiteY173" fmla="*/ 1985411 h 3723929"/>
              <a:gd name="connsiteX174" fmla="*/ 365361 w 1772922"/>
              <a:gd name="connsiteY174" fmla="*/ 1973432 h 3723929"/>
              <a:gd name="connsiteX175" fmla="*/ 451211 w 1772922"/>
              <a:gd name="connsiteY175" fmla="*/ 2108529 h 3723929"/>
              <a:gd name="connsiteX176" fmla="*/ 577656 w 1772922"/>
              <a:gd name="connsiteY176" fmla="*/ 2325483 h 3723929"/>
              <a:gd name="connsiteX177" fmla="*/ 546377 w 1772922"/>
              <a:gd name="connsiteY177" fmla="*/ 2304852 h 3723929"/>
              <a:gd name="connsiteX178" fmla="*/ 566342 w 1772922"/>
              <a:gd name="connsiteY178" fmla="*/ 2378058 h 3723929"/>
              <a:gd name="connsiteX179" fmla="*/ 539057 w 1772922"/>
              <a:gd name="connsiteY179" fmla="*/ 2384047 h 3723929"/>
              <a:gd name="connsiteX180" fmla="*/ 544381 w 1772922"/>
              <a:gd name="connsiteY180" fmla="*/ 2428636 h 3723929"/>
              <a:gd name="connsiteX181" fmla="*/ 501789 w 1772922"/>
              <a:gd name="connsiteY181" fmla="*/ 2408671 h 3723929"/>
              <a:gd name="connsiteX182" fmla="*/ 499792 w 1772922"/>
              <a:gd name="connsiteY182" fmla="*/ 2444608 h 3723929"/>
              <a:gd name="connsiteX183" fmla="*/ 470510 w 1772922"/>
              <a:gd name="connsiteY183" fmla="*/ 2435956 h 3723929"/>
              <a:gd name="connsiteX184" fmla="*/ 473172 w 1772922"/>
              <a:gd name="connsiteY184" fmla="*/ 2471893 h 3723929"/>
              <a:gd name="connsiteX185" fmla="*/ 397305 w 1772922"/>
              <a:gd name="connsiteY185" fmla="*/ 2472559 h 3723929"/>
              <a:gd name="connsiteX186" fmla="*/ 347392 w 1772922"/>
              <a:gd name="connsiteY186" fmla="*/ 2462576 h 3723929"/>
              <a:gd name="connsiteX187" fmla="*/ 282173 w 1772922"/>
              <a:gd name="connsiteY187" fmla="*/ 2449932 h 3723929"/>
              <a:gd name="connsiteX188" fmla="*/ 245570 w 1772922"/>
              <a:gd name="connsiteY188" fmla="*/ 2428636 h 3723929"/>
              <a:gd name="connsiteX189" fmla="*/ 676150 w 1772922"/>
              <a:gd name="connsiteY189" fmla="*/ 682358 h 3723929"/>
              <a:gd name="connsiteX190" fmla="*/ 661509 w 1772922"/>
              <a:gd name="connsiteY190" fmla="*/ 707647 h 3723929"/>
              <a:gd name="connsiteX191" fmla="*/ 541053 w 1772922"/>
              <a:gd name="connsiteY191" fmla="*/ 708978 h 3723929"/>
              <a:gd name="connsiteX192" fmla="*/ 364030 w 1772922"/>
              <a:gd name="connsiteY192" fmla="*/ 643093 h 3723929"/>
              <a:gd name="connsiteX193" fmla="*/ 362033 w 1772922"/>
              <a:gd name="connsiteY193" fmla="*/ 647752 h 3723929"/>
              <a:gd name="connsiteX194" fmla="*/ 550370 w 1772922"/>
              <a:gd name="connsiteY194" fmla="*/ 730940 h 3723929"/>
              <a:gd name="connsiteX195" fmla="*/ 555694 w 1772922"/>
              <a:gd name="connsiteY195" fmla="*/ 689013 h 3723929"/>
              <a:gd name="connsiteX196" fmla="*/ 675485 w 1772922"/>
              <a:gd name="connsiteY196" fmla="*/ 730940 h 3723929"/>
              <a:gd name="connsiteX197" fmla="*/ 676150 w 1772922"/>
              <a:gd name="connsiteY197" fmla="*/ 682358 h 3723929"/>
              <a:gd name="connsiteX198" fmla="*/ 754680 w 1772922"/>
              <a:gd name="connsiteY198" fmla="*/ 684355 h 3723929"/>
              <a:gd name="connsiteX199" fmla="*/ 790617 w 1772922"/>
              <a:gd name="connsiteY199" fmla="*/ 681693 h 3723929"/>
              <a:gd name="connsiteX200" fmla="*/ 792613 w 1772922"/>
              <a:gd name="connsiteY200" fmla="*/ 636438 h 3723929"/>
              <a:gd name="connsiteX201" fmla="*/ 786624 w 1772922"/>
              <a:gd name="connsiteY201" fmla="*/ 637104 h 3723929"/>
              <a:gd name="connsiteX202" fmla="*/ 783962 w 1772922"/>
              <a:gd name="connsiteY202" fmla="*/ 667052 h 3723929"/>
              <a:gd name="connsiteX203" fmla="*/ 676150 w 1772922"/>
              <a:gd name="connsiteY203" fmla="*/ 682358 h 3723929"/>
              <a:gd name="connsiteX204" fmla="*/ 480493 w 1772922"/>
              <a:gd name="connsiteY204" fmla="*/ 349607 h 3723929"/>
              <a:gd name="connsiteX205" fmla="*/ 485151 w 1772922"/>
              <a:gd name="connsiteY205" fmla="*/ 352269 h 3723929"/>
              <a:gd name="connsiteX206" fmla="*/ 530405 w 1772922"/>
              <a:gd name="connsiteY206" fmla="*/ 280395 h 3723929"/>
              <a:gd name="connsiteX207" fmla="*/ 610266 w 1772922"/>
              <a:gd name="connsiteY207" fmla="*/ 242461 h 3723929"/>
              <a:gd name="connsiteX208" fmla="*/ 640879 w 1772922"/>
              <a:gd name="connsiteY208" fmla="*/ 252444 h 3723929"/>
              <a:gd name="connsiteX209" fmla="*/ 525747 w 1772922"/>
              <a:gd name="connsiteY209" fmla="*/ 251778 h 3723929"/>
              <a:gd name="connsiteX210" fmla="*/ 480493 w 1772922"/>
              <a:gd name="connsiteY210" fmla="*/ 349607 h 3723929"/>
              <a:gd name="connsiteX211" fmla="*/ 292155 w 1772922"/>
              <a:gd name="connsiteY211" fmla="*/ 574547 h 3723929"/>
              <a:gd name="connsiteX212" fmla="*/ 294152 w 1772922"/>
              <a:gd name="connsiteY212" fmla="*/ 577874 h 3723929"/>
              <a:gd name="connsiteX213" fmla="*/ 389984 w 1772922"/>
              <a:gd name="connsiteY213" fmla="*/ 589188 h 3723929"/>
              <a:gd name="connsiteX214" fmla="*/ 498461 w 1772922"/>
              <a:gd name="connsiteY214" fmla="*/ 529958 h 3723929"/>
              <a:gd name="connsiteX215" fmla="*/ 485817 w 1772922"/>
              <a:gd name="connsiteY215" fmla="*/ 538610 h 3723929"/>
              <a:gd name="connsiteX216" fmla="*/ 368023 w 1772922"/>
              <a:gd name="connsiteY216" fmla="*/ 573881 h 3723929"/>
              <a:gd name="connsiteX217" fmla="*/ 292155 w 1772922"/>
              <a:gd name="connsiteY217" fmla="*/ 574547 h 3723929"/>
              <a:gd name="connsiteX218" fmla="*/ 334082 w 1772922"/>
              <a:gd name="connsiteY218" fmla="*/ 474056 h 3723929"/>
              <a:gd name="connsiteX219" fmla="*/ 338741 w 1772922"/>
              <a:gd name="connsiteY219" fmla="*/ 482042 h 3723929"/>
              <a:gd name="connsiteX220" fmla="*/ 381998 w 1772922"/>
              <a:gd name="connsiteY220" fmla="*/ 446770 h 3723929"/>
              <a:gd name="connsiteX221" fmla="*/ 338075 w 1772922"/>
              <a:gd name="connsiteY221" fmla="*/ 392865 h 3723929"/>
              <a:gd name="connsiteX222" fmla="*/ 275518 w 1772922"/>
              <a:gd name="connsiteY222" fmla="*/ 381551 h 3723929"/>
              <a:gd name="connsiteX223" fmla="*/ 311455 w 1772922"/>
              <a:gd name="connsiteY223" fmla="*/ 396192 h 3723929"/>
              <a:gd name="connsiteX224" fmla="*/ 334082 w 1772922"/>
              <a:gd name="connsiteY224" fmla="*/ 474056 h 3723929"/>
              <a:gd name="connsiteX225" fmla="*/ 292821 w 1772922"/>
              <a:gd name="connsiteY225" fmla="*/ 365579 h 3723929"/>
              <a:gd name="connsiteX226" fmla="*/ 296814 w 1772922"/>
              <a:gd name="connsiteY226" fmla="*/ 372234 h 3723929"/>
              <a:gd name="connsiteX227" fmla="*/ 344730 w 1772922"/>
              <a:gd name="connsiteY227" fmla="*/ 346279 h 3723929"/>
              <a:gd name="connsiteX228" fmla="*/ 364030 w 1772922"/>
              <a:gd name="connsiteY228" fmla="*/ 294370 h 3723929"/>
              <a:gd name="connsiteX229" fmla="*/ 297479 w 1772922"/>
              <a:gd name="connsiteY229" fmla="*/ 268416 h 3723929"/>
              <a:gd name="connsiteX230" fmla="*/ 308128 w 1772922"/>
              <a:gd name="connsiteY230" fmla="*/ 267085 h 3723929"/>
              <a:gd name="connsiteX231" fmla="*/ 356044 w 1772922"/>
              <a:gd name="connsiteY231" fmla="*/ 307680 h 3723929"/>
              <a:gd name="connsiteX232" fmla="*/ 332751 w 1772922"/>
              <a:gd name="connsiteY232" fmla="*/ 338959 h 3723929"/>
              <a:gd name="connsiteX233" fmla="*/ 292821 w 1772922"/>
              <a:gd name="connsiteY233" fmla="*/ 365579 h 3723929"/>
              <a:gd name="connsiteX234" fmla="*/ 268863 w 1772922"/>
              <a:gd name="connsiteY234" fmla="*/ 521307 h 3723929"/>
              <a:gd name="connsiteX235" fmla="*/ 249563 w 1772922"/>
              <a:gd name="connsiteY235" fmla="*/ 415492 h 3723929"/>
              <a:gd name="connsiteX236" fmla="*/ 268863 w 1772922"/>
              <a:gd name="connsiteY236" fmla="*/ 521307 h 3723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772922" h="3723929">
                <a:moveTo>
                  <a:pt x="245570" y="2428636"/>
                </a:moveTo>
                <a:cubicBezTo>
                  <a:pt x="174362" y="2369406"/>
                  <a:pt x="164379" y="2285553"/>
                  <a:pt x="153731" y="2199038"/>
                </a:cubicBezTo>
                <a:cubicBezTo>
                  <a:pt x="148407" y="2201034"/>
                  <a:pt x="145079" y="2201700"/>
                  <a:pt x="142417" y="2203696"/>
                </a:cubicBezTo>
                <a:cubicBezTo>
                  <a:pt x="139755" y="2205027"/>
                  <a:pt x="137093" y="2207024"/>
                  <a:pt x="131769" y="2209686"/>
                </a:cubicBezTo>
                <a:cubicBezTo>
                  <a:pt x="77198" y="2111191"/>
                  <a:pt x="29948" y="2010700"/>
                  <a:pt x="0" y="1902223"/>
                </a:cubicBezTo>
                <a:cubicBezTo>
                  <a:pt x="0" y="1873607"/>
                  <a:pt x="0" y="1844325"/>
                  <a:pt x="0" y="1815708"/>
                </a:cubicBezTo>
                <a:cubicBezTo>
                  <a:pt x="14641" y="1758475"/>
                  <a:pt x="29948" y="1700576"/>
                  <a:pt x="45254" y="1640016"/>
                </a:cubicBezTo>
                <a:cubicBezTo>
                  <a:pt x="35272" y="1644009"/>
                  <a:pt x="25955" y="1648002"/>
                  <a:pt x="7986" y="1655322"/>
                </a:cubicBezTo>
                <a:cubicBezTo>
                  <a:pt x="31279" y="1601417"/>
                  <a:pt x="51244" y="1553500"/>
                  <a:pt x="72540" y="1504919"/>
                </a:cubicBezTo>
                <a:cubicBezTo>
                  <a:pt x="67881" y="1504919"/>
                  <a:pt x="61892" y="1505584"/>
                  <a:pt x="53906" y="1506250"/>
                </a:cubicBezTo>
                <a:cubicBezTo>
                  <a:pt x="81857" y="1386459"/>
                  <a:pt x="104484" y="1266669"/>
                  <a:pt x="189003" y="1170171"/>
                </a:cubicBezTo>
                <a:cubicBezTo>
                  <a:pt x="177689" y="1163516"/>
                  <a:pt x="166376" y="1157527"/>
                  <a:pt x="150404" y="1148875"/>
                </a:cubicBezTo>
                <a:cubicBezTo>
                  <a:pt x="174362" y="1136231"/>
                  <a:pt x="192996" y="1125582"/>
                  <a:pt x="214957" y="1113603"/>
                </a:cubicBezTo>
                <a:cubicBezTo>
                  <a:pt x="205640" y="1105617"/>
                  <a:pt x="196989" y="1099628"/>
                  <a:pt x="186341" y="1090311"/>
                </a:cubicBezTo>
                <a:cubicBezTo>
                  <a:pt x="203644" y="1076335"/>
                  <a:pt x="220947" y="1063025"/>
                  <a:pt x="240246" y="1048384"/>
                </a:cubicBezTo>
                <a:cubicBezTo>
                  <a:pt x="232260" y="1043060"/>
                  <a:pt x="225605" y="1038402"/>
                  <a:pt x="218950" y="1033743"/>
                </a:cubicBezTo>
                <a:cubicBezTo>
                  <a:pt x="300141" y="969855"/>
                  <a:pt x="324100" y="886002"/>
                  <a:pt x="284169" y="784845"/>
                </a:cubicBezTo>
                <a:cubicBezTo>
                  <a:pt x="210964" y="599836"/>
                  <a:pt x="204309" y="414161"/>
                  <a:pt x="272190" y="226489"/>
                </a:cubicBezTo>
                <a:cubicBezTo>
                  <a:pt x="275518" y="217172"/>
                  <a:pt x="270859" y="203862"/>
                  <a:pt x="268197" y="192548"/>
                </a:cubicBezTo>
                <a:cubicBezTo>
                  <a:pt x="259546" y="158608"/>
                  <a:pt x="244905" y="124667"/>
                  <a:pt x="242243" y="90061"/>
                </a:cubicBezTo>
                <a:cubicBezTo>
                  <a:pt x="235588" y="21514"/>
                  <a:pt x="286166" y="-16419"/>
                  <a:pt x="350720" y="6873"/>
                </a:cubicBezTo>
                <a:cubicBezTo>
                  <a:pt x="383329" y="18852"/>
                  <a:pt x="411946" y="42145"/>
                  <a:pt x="443224" y="58117"/>
                </a:cubicBezTo>
                <a:cubicBezTo>
                  <a:pt x="455869" y="64772"/>
                  <a:pt x="471176" y="67434"/>
                  <a:pt x="485151" y="67434"/>
                </a:cubicBezTo>
                <a:cubicBezTo>
                  <a:pt x="540388" y="68765"/>
                  <a:pt x="594959" y="68100"/>
                  <a:pt x="650196" y="67434"/>
                </a:cubicBezTo>
                <a:cubicBezTo>
                  <a:pt x="662840" y="67434"/>
                  <a:pt x="675485" y="64772"/>
                  <a:pt x="688129" y="60779"/>
                </a:cubicBezTo>
                <a:cubicBezTo>
                  <a:pt x="728059" y="48800"/>
                  <a:pt x="767324" y="30831"/>
                  <a:pt x="807920" y="24176"/>
                </a:cubicBezTo>
                <a:cubicBezTo>
                  <a:pt x="861160" y="14859"/>
                  <a:pt x="890442" y="34159"/>
                  <a:pt x="906414" y="86068"/>
                </a:cubicBezTo>
                <a:cubicBezTo>
                  <a:pt x="918393" y="124002"/>
                  <a:pt x="922386" y="163932"/>
                  <a:pt x="931703" y="202531"/>
                </a:cubicBezTo>
                <a:cubicBezTo>
                  <a:pt x="935696" y="219169"/>
                  <a:pt x="941020" y="236472"/>
                  <a:pt x="951668" y="249782"/>
                </a:cubicBezTo>
                <a:cubicBezTo>
                  <a:pt x="1076783" y="407506"/>
                  <a:pt x="1145329" y="586526"/>
                  <a:pt x="1151319" y="788838"/>
                </a:cubicBezTo>
                <a:cubicBezTo>
                  <a:pt x="1151984" y="801483"/>
                  <a:pt x="1153981" y="815459"/>
                  <a:pt x="1159305" y="826772"/>
                </a:cubicBezTo>
                <a:cubicBezTo>
                  <a:pt x="1213876" y="930590"/>
                  <a:pt x="1267782" y="1035074"/>
                  <a:pt x="1324349" y="1137562"/>
                </a:cubicBezTo>
                <a:cubicBezTo>
                  <a:pt x="1345645" y="1176161"/>
                  <a:pt x="1375593" y="1210767"/>
                  <a:pt x="1402213" y="1248700"/>
                </a:cubicBezTo>
                <a:cubicBezTo>
                  <a:pt x="1400882" y="1249366"/>
                  <a:pt x="1392896" y="1253359"/>
                  <a:pt x="1379586" y="1259348"/>
                </a:cubicBezTo>
                <a:cubicBezTo>
                  <a:pt x="1407537" y="1373149"/>
                  <a:pt x="1430830" y="1489612"/>
                  <a:pt x="1464770" y="1602748"/>
                </a:cubicBezTo>
                <a:cubicBezTo>
                  <a:pt x="1490059" y="1686601"/>
                  <a:pt x="1493387" y="1767792"/>
                  <a:pt x="1471425" y="1850980"/>
                </a:cubicBezTo>
                <a:cubicBezTo>
                  <a:pt x="1456784" y="1906217"/>
                  <a:pt x="1439481" y="1960788"/>
                  <a:pt x="1421513" y="2022014"/>
                </a:cubicBezTo>
                <a:cubicBezTo>
                  <a:pt x="1412196" y="2010035"/>
                  <a:pt x="1408203" y="2004711"/>
                  <a:pt x="1403544" y="1999387"/>
                </a:cubicBezTo>
                <a:cubicBezTo>
                  <a:pt x="1400882" y="2002049"/>
                  <a:pt x="1398886" y="2003380"/>
                  <a:pt x="1398220" y="2004711"/>
                </a:cubicBezTo>
                <a:cubicBezTo>
                  <a:pt x="1379586" y="2047303"/>
                  <a:pt x="1368938" y="2095885"/>
                  <a:pt x="1340321" y="2129825"/>
                </a:cubicBezTo>
                <a:cubicBezTo>
                  <a:pt x="1318360" y="2155780"/>
                  <a:pt x="1317694" y="2181734"/>
                  <a:pt x="1307712" y="2207689"/>
                </a:cubicBezTo>
                <a:cubicBezTo>
                  <a:pt x="1283754" y="2271577"/>
                  <a:pt x="1261792" y="2336797"/>
                  <a:pt x="1231845" y="2398023"/>
                </a:cubicBezTo>
                <a:cubicBezTo>
                  <a:pt x="1217204" y="2427970"/>
                  <a:pt x="1186590" y="2451928"/>
                  <a:pt x="1160636" y="2475221"/>
                </a:cubicBezTo>
                <a:cubicBezTo>
                  <a:pt x="1150653" y="2483872"/>
                  <a:pt x="1126695" y="2491193"/>
                  <a:pt x="1118709" y="2485203"/>
                </a:cubicBezTo>
                <a:cubicBezTo>
                  <a:pt x="1086100" y="2461911"/>
                  <a:pt x="1063473" y="2477217"/>
                  <a:pt x="1037518" y="2501841"/>
                </a:cubicBezTo>
                <a:cubicBezTo>
                  <a:pt x="1032859" y="2482542"/>
                  <a:pt x="1033525" y="2460580"/>
                  <a:pt x="1023542" y="2453925"/>
                </a:cubicBezTo>
                <a:cubicBezTo>
                  <a:pt x="1014225" y="2447270"/>
                  <a:pt x="994260" y="2457252"/>
                  <a:pt x="977623" y="2459914"/>
                </a:cubicBezTo>
                <a:cubicBezTo>
                  <a:pt x="978954" y="2454590"/>
                  <a:pt x="980950" y="2445939"/>
                  <a:pt x="983612" y="2432629"/>
                </a:cubicBezTo>
                <a:cubicBezTo>
                  <a:pt x="963647" y="2445273"/>
                  <a:pt x="946344" y="2455921"/>
                  <a:pt x="922386" y="2470562"/>
                </a:cubicBezTo>
                <a:cubicBezTo>
                  <a:pt x="931703" y="2447935"/>
                  <a:pt x="937027" y="2433294"/>
                  <a:pt x="946344" y="2409336"/>
                </a:cubicBezTo>
                <a:cubicBezTo>
                  <a:pt x="927045" y="2423977"/>
                  <a:pt x="914400" y="2433294"/>
                  <a:pt x="905083" y="2439949"/>
                </a:cubicBezTo>
                <a:cubicBezTo>
                  <a:pt x="909076" y="2387375"/>
                  <a:pt x="912404" y="2333469"/>
                  <a:pt x="918393" y="2279563"/>
                </a:cubicBezTo>
                <a:cubicBezTo>
                  <a:pt x="923052" y="2234975"/>
                  <a:pt x="947010" y="2199038"/>
                  <a:pt x="978954" y="2168424"/>
                </a:cubicBezTo>
                <a:cubicBezTo>
                  <a:pt x="1051494" y="2138477"/>
                  <a:pt x="1062807" y="2072592"/>
                  <a:pt x="1078779" y="2004711"/>
                </a:cubicBezTo>
                <a:cubicBezTo>
                  <a:pt x="1068131" y="2007373"/>
                  <a:pt x="1060811" y="2008704"/>
                  <a:pt x="1043507" y="2012697"/>
                </a:cubicBezTo>
                <a:cubicBezTo>
                  <a:pt x="1073455" y="1970105"/>
                  <a:pt x="1093420" y="1930840"/>
                  <a:pt x="1123368" y="1902889"/>
                </a:cubicBezTo>
                <a:cubicBezTo>
                  <a:pt x="1154646" y="1873607"/>
                  <a:pt x="1161301" y="1840997"/>
                  <a:pt x="1165294" y="1801067"/>
                </a:cubicBezTo>
                <a:cubicBezTo>
                  <a:pt x="1157308" y="1803729"/>
                  <a:pt x="1151984" y="1805726"/>
                  <a:pt x="1144664" y="1808388"/>
                </a:cubicBezTo>
                <a:cubicBezTo>
                  <a:pt x="1161967" y="1758475"/>
                  <a:pt x="1143333" y="1719876"/>
                  <a:pt x="1116713" y="1681277"/>
                </a:cubicBezTo>
                <a:cubicBezTo>
                  <a:pt x="1110723" y="1688597"/>
                  <a:pt x="1106065" y="1693256"/>
                  <a:pt x="1100741" y="1699245"/>
                </a:cubicBezTo>
                <a:cubicBezTo>
                  <a:pt x="1060145" y="1645340"/>
                  <a:pt x="1056152" y="1583448"/>
                  <a:pt x="1048166" y="1521556"/>
                </a:cubicBezTo>
                <a:cubicBezTo>
                  <a:pt x="1045504" y="1544183"/>
                  <a:pt x="1044173" y="1566145"/>
                  <a:pt x="1046169" y="1588107"/>
                </a:cubicBezTo>
                <a:cubicBezTo>
                  <a:pt x="1050163" y="1633361"/>
                  <a:pt x="1064138" y="1675287"/>
                  <a:pt x="1096748" y="1707897"/>
                </a:cubicBezTo>
                <a:cubicBezTo>
                  <a:pt x="1105399" y="1716548"/>
                  <a:pt x="1122702" y="1715883"/>
                  <a:pt x="1130688" y="1724535"/>
                </a:cubicBezTo>
                <a:cubicBezTo>
                  <a:pt x="1143998" y="1738510"/>
                  <a:pt x="1145995" y="1844990"/>
                  <a:pt x="1135347" y="1861628"/>
                </a:cubicBezTo>
                <a:cubicBezTo>
                  <a:pt x="1126030" y="1875603"/>
                  <a:pt x="1114051" y="1886917"/>
                  <a:pt x="1105399" y="1900893"/>
                </a:cubicBezTo>
                <a:cubicBezTo>
                  <a:pt x="1082772" y="1936830"/>
                  <a:pt x="1059480" y="1973432"/>
                  <a:pt x="1039514" y="2011366"/>
                </a:cubicBezTo>
                <a:cubicBezTo>
                  <a:pt x="1034856" y="2020017"/>
                  <a:pt x="1044173" y="2035324"/>
                  <a:pt x="1046835" y="2047968"/>
                </a:cubicBezTo>
                <a:cubicBezTo>
                  <a:pt x="1050163" y="2047968"/>
                  <a:pt x="1053490" y="2047303"/>
                  <a:pt x="1056818" y="2047303"/>
                </a:cubicBezTo>
                <a:cubicBezTo>
                  <a:pt x="1043507" y="2099212"/>
                  <a:pt x="1038183" y="2107198"/>
                  <a:pt x="977623" y="2165762"/>
                </a:cubicBezTo>
                <a:cubicBezTo>
                  <a:pt x="927045" y="2198372"/>
                  <a:pt x="905083" y="2247619"/>
                  <a:pt x="901090" y="2305518"/>
                </a:cubicBezTo>
                <a:cubicBezTo>
                  <a:pt x="897097" y="2357427"/>
                  <a:pt x="893104" y="2410002"/>
                  <a:pt x="889111" y="2463907"/>
                </a:cubicBezTo>
                <a:cubicBezTo>
                  <a:pt x="889776" y="2463907"/>
                  <a:pt x="898428" y="2463907"/>
                  <a:pt x="908411" y="2463907"/>
                </a:cubicBezTo>
                <a:cubicBezTo>
                  <a:pt x="909741" y="2472559"/>
                  <a:pt x="911072" y="2479880"/>
                  <a:pt x="913069" y="2490527"/>
                </a:cubicBezTo>
                <a:cubicBezTo>
                  <a:pt x="929041" y="2482542"/>
                  <a:pt x="943682" y="2475221"/>
                  <a:pt x="959654" y="2466570"/>
                </a:cubicBezTo>
                <a:cubicBezTo>
                  <a:pt x="964313" y="2473225"/>
                  <a:pt x="968971" y="2479880"/>
                  <a:pt x="973630" y="2485869"/>
                </a:cubicBezTo>
                <a:cubicBezTo>
                  <a:pt x="988271" y="2478548"/>
                  <a:pt x="1001581" y="2471228"/>
                  <a:pt x="1016222" y="2463907"/>
                </a:cubicBezTo>
                <a:cubicBezTo>
                  <a:pt x="1020880" y="2483207"/>
                  <a:pt x="1024208" y="2498514"/>
                  <a:pt x="1028201" y="2516482"/>
                </a:cubicBezTo>
                <a:cubicBezTo>
                  <a:pt x="1044173" y="2507831"/>
                  <a:pt x="1056152" y="2499179"/>
                  <a:pt x="1070128" y="2493855"/>
                </a:cubicBezTo>
                <a:cubicBezTo>
                  <a:pt x="1078114" y="2490527"/>
                  <a:pt x="1091424" y="2489197"/>
                  <a:pt x="1097413" y="2493855"/>
                </a:cubicBezTo>
                <a:cubicBezTo>
                  <a:pt x="1128692" y="2517148"/>
                  <a:pt x="1154646" y="2503837"/>
                  <a:pt x="1178604" y="2483872"/>
                </a:cubicBezTo>
                <a:cubicBezTo>
                  <a:pt x="1225855" y="2443942"/>
                  <a:pt x="1261127" y="2394695"/>
                  <a:pt x="1285085" y="2337462"/>
                </a:cubicBezTo>
                <a:cubicBezTo>
                  <a:pt x="1290409" y="2324152"/>
                  <a:pt x="1293736" y="2310177"/>
                  <a:pt x="1299060" y="2296866"/>
                </a:cubicBezTo>
                <a:cubicBezTo>
                  <a:pt x="1331670" y="2213679"/>
                  <a:pt x="1363614" y="2130491"/>
                  <a:pt x="1398220" y="2047968"/>
                </a:cubicBezTo>
                <a:cubicBezTo>
                  <a:pt x="1404210" y="2033328"/>
                  <a:pt x="1426837" y="2026007"/>
                  <a:pt x="1433492" y="2011366"/>
                </a:cubicBezTo>
                <a:cubicBezTo>
                  <a:pt x="1480742" y="1906882"/>
                  <a:pt x="1500707" y="1795743"/>
                  <a:pt x="1497380" y="1681277"/>
                </a:cubicBezTo>
                <a:cubicBezTo>
                  <a:pt x="1496049" y="1641347"/>
                  <a:pt x="1478746" y="1602082"/>
                  <a:pt x="1468763" y="1562152"/>
                </a:cubicBezTo>
                <a:cubicBezTo>
                  <a:pt x="1451460" y="1494936"/>
                  <a:pt x="1433492" y="1427055"/>
                  <a:pt x="1416189" y="1359839"/>
                </a:cubicBezTo>
                <a:cubicBezTo>
                  <a:pt x="1413527" y="1349857"/>
                  <a:pt x="1412861" y="1339209"/>
                  <a:pt x="1410199" y="1323237"/>
                </a:cubicBezTo>
                <a:cubicBezTo>
                  <a:pt x="1447467" y="1382466"/>
                  <a:pt x="1482073" y="1435706"/>
                  <a:pt x="1516014" y="1489612"/>
                </a:cubicBezTo>
                <a:cubicBezTo>
                  <a:pt x="1510690" y="1490278"/>
                  <a:pt x="1502038" y="1490943"/>
                  <a:pt x="1487397" y="1491609"/>
                </a:cubicBezTo>
                <a:cubicBezTo>
                  <a:pt x="1508028" y="1509577"/>
                  <a:pt x="1525331" y="1524218"/>
                  <a:pt x="1544631" y="1540856"/>
                </a:cubicBezTo>
                <a:cubicBezTo>
                  <a:pt x="1533317" y="1542187"/>
                  <a:pt x="1524000" y="1543518"/>
                  <a:pt x="1514018" y="1544183"/>
                </a:cubicBezTo>
                <a:cubicBezTo>
                  <a:pt x="1517345" y="1596093"/>
                  <a:pt x="1522669" y="1648002"/>
                  <a:pt x="1524000" y="1699245"/>
                </a:cubicBezTo>
                <a:cubicBezTo>
                  <a:pt x="1527328" y="1807057"/>
                  <a:pt x="1510024" y="1910875"/>
                  <a:pt x="1460777" y="2008704"/>
                </a:cubicBezTo>
                <a:cubicBezTo>
                  <a:pt x="1454788" y="2020683"/>
                  <a:pt x="1458115" y="2038651"/>
                  <a:pt x="1460777" y="2052627"/>
                </a:cubicBezTo>
                <a:cubicBezTo>
                  <a:pt x="1477415" y="2147128"/>
                  <a:pt x="1498711" y="2241630"/>
                  <a:pt x="1511356" y="2336797"/>
                </a:cubicBezTo>
                <a:cubicBezTo>
                  <a:pt x="1516014" y="2372734"/>
                  <a:pt x="1503369" y="2410667"/>
                  <a:pt x="1500042" y="2447935"/>
                </a:cubicBezTo>
                <a:cubicBezTo>
                  <a:pt x="1498711" y="2460580"/>
                  <a:pt x="1498711" y="2473890"/>
                  <a:pt x="1502038" y="2485869"/>
                </a:cubicBezTo>
                <a:cubicBezTo>
                  <a:pt x="1539972" y="2616307"/>
                  <a:pt x="1581233" y="2746746"/>
                  <a:pt x="1617170" y="2877850"/>
                </a:cubicBezTo>
                <a:cubicBezTo>
                  <a:pt x="1631811" y="2932421"/>
                  <a:pt x="1647118" y="2988989"/>
                  <a:pt x="1621163" y="3046887"/>
                </a:cubicBezTo>
                <a:cubicBezTo>
                  <a:pt x="1615839" y="3058866"/>
                  <a:pt x="1627153" y="3078166"/>
                  <a:pt x="1630480" y="3094804"/>
                </a:cubicBezTo>
                <a:cubicBezTo>
                  <a:pt x="1637801" y="3135399"/>
                  <a:pt x="1643790" y="3176660"/>
                  <a:pt x="1651111" y="3219918"/>
                </a:cubicBezTo>
                <a:cubicBezTo>
                  <a:pt x="1644456" y="3220583"/>
                  <a:pt x="1633808" y="3220583"/>
                  <a:pt x="1616505" y="3221914"/>
                </a:cubicBezTo>
                <a:cubicBezTo>
                  <a:pt x="1646452" y="3287799"/>
                  <a:pt x="1674404" y="3351022"/>
                  <a:pt x="1703686" y="3414910"/>
                </a:cubicBezTo>
                <a:cubicBezTo>
                  <a:pt x="1695700" y="3412248"/>
                  <a:pt x="1684386" y="3408920"/>
                  <a:pt x="1672407" y="3405593"/>
                </a:cubicBezTo>
                <a:cubicBezTo>
                  <a:pt x="1683721" y="3440864"/>
                  <a:pt x="1697696" y="3473474"/>
                  <a:pt x="1704351" y="3507415"/>
                </a:cubicBezTo>
                <a:cubicBezTo>
                  <a:pt x="1707679" y="3524718"/>
                  <a:pt x="1732302" y="3554000"/>
                  <a:pt x="1690376" y="3563317"/>
                </a:cubicBezTo>
                <a:cubicBezTo>
                  <a:pt x="1694369" y="3579289"/>
                  <a:pt x="1693038" y="3598589"/>
                  <a:pt x="1702355" y="3609237"/>
                </a:cubicBezTo>
                <a:cubicBezTo>
                  <a:pt x="1717661" y="3627871"/>
                  <a:pt x="1740954" y="3639184"/>
                  <a:pt x="1757591" y="3656487"/>
                </a:cubicBezTo>
                <a:cubicBezTo>
                  <a:pt x="1766243" y="3665804"/>
                  <a:pt x="1775560" y="3683773"/>
                  <a:pt x="1772232" y="3693090"/>
                </a:cubicBezTo>
                <a:cubicBezTo>
                  <a:pt x="1769570" y="3701741"/>
                  <a:pt x="1748940" y="3711059"/>
                  <a:pt x="1736961" y="3709727"/>
                </a:cubicBezTo>
                <a:cubicBezTo>
                  <a:pt x="1681059" y="3703072"/>
                  <a:pt x="1627818" y="3696417"/>
                  <a:pt x="1571916" y="3717714"/>
                </a:cubicBezTo>
                <a:cubicBezTo>
                  <a:pt x="1553948" y="3724369"/>
                  <a:pt x="1525331" y="3703738"/>
                  <a:pt x="1494052" y="3692425"/>
                </a:cubicBezTo>
                <a:cubicBezTo>
                  <a:pt x="1478746" y="3699080"/>
                  <a:pt x="1454788" y="3712390"/>
                  <a:pt x="1428833" y="3720375"/>
                </a:cubicBezTo>
                <a:cubicBezTo>
                  <a:pt x="1390234" y="3731689"/>
                  <a:pt x="1376259" y="3715717"/>
                  <a:pt x="1370269" y="3676452"/>
                </a:cubicBezTo>
                <a:cubicBezTo>
                  <a:pt x="1364280" y="3633195"/>
                  <a:pt x="1351635" y="3590602"/>
                  <a:pt x="1340321" y="3548676"/>
                </a:cubicBezTo>
                <a:cubicBezTo>
                  <a:pt x="1337659" y="3538028"/>
                  <a:pt x="1326346" y="3530042"/>
                  <a:pt x="1314367" y="3515401"/>
                </a:cubicBezTo>
                <a:cubicBezTo>
                  <a:pt x="1313036" y="3530707"/>
                  <a:pt x="1311705" y="3538693"/>
                  <a:pt x="1311039" y="3551338"/>
                </a:cubicBezTo>
                <a:cubicBezTo>
                  <a:pt x="1301722" y="3538693"/>
                  <a:pt x="1293071" y="3529377"/>
                  <a:pt x="1286416" y="3518728"/>
                </a:cubicBezTo>
                <a:cubicBezTo>
                  <a:pt x="1264454" y="3482791"/>
                  <a:pt x="1249813" y="3481460"/>
                  <a:pt x="1219866" y="3516732"/>
                </a:cubicBezTo>
                <a:cubicBezTo>
                  <a:pt x="1206556" y="3497432"/>
                  <a:pt x="1196573" y="3472809"/>
                  <a:pt x="1179270" y="3462161"/>
                </a:cubicBezTo>
                <a:cubicBezTo>
                  <a:pt x="1163298" y="3452178"/>
                  <a:pt x="1138674" y="3456171"/>
                  <a:pt x="1110058" y="3453509"/>
                </a:cubicBezTo>
                <a:cubicBezTo>
                  <a:pt x="1102737" y="3413579"/>
                  <a:pt x="1058149" y="3423562"/>
                  <a:pt x="1024873" y="3412248"/>
                </a:cubicBezTo>
                <a:cubicBezTo>
                  <a:pt x="998253" y="3402931"/>
                  <a:pt x="972964" y="3390952"/>
                  <a:pt x="944348" y="3379639"/>
                </a:cubicBezTo>
                <a:cubicBezTo>
                  <a:pt x="943682" y="3389621"/>
                  <a:pt x="942351" y="3401600"/>
                  <a:pt x="941686" y="3414244"/>
                </a:cubicBezTo>
                <a:cubicBezTo>
                  <a:pt x="939024" y="3414910"/>
                  <a:pt x="937027" y="3415575"/>
                  <a:pt x="934365" y="3416241"/>
                </a:cubicBezTo>
                <a:cubicBezTo>
                  <a:pt x="921055" y="3376976"/>
                  <a:pt x="907745" y="3337712"/>
                  <a:pt x="892438" y="3294454"/>
                </a:cubicBezTo>
                <a:cubicBezTo>
                  <a:pt x="876466" y="3344367"/>
                  <a:pt x="861825" y="3394279"/>
                  <a:pt x="815906" y="3426889"/>
                </a:cubicBezTo>
                <a:cubicBezTo>
                  <a:pt x="813909" y="3413579"/>
                  <a:pt x="811913" y="3402931"/>
                  <a:pt x="810582" y="3393614"/>
                </a:cubicBezTo>
                <a:cubicBezTo>
                  <a:pt x="775310" y="3409586"/>
                  <a:pt x="741369" y="3424893"/>
                  <a:pt x="708094" y="3440199"/>
                </a:cubicBezTo>
                <a:cubicBezTo>
                  <a:pt x="703436" y="3442196"/>
                  <a:pt x="698112" y="3444858"/>
                  <a:pt x="694119" y="3448851"/>
                </a:cubicBezTo>
                <a:cubicBezTo>
                  <a:pt x="661509" y="3479464"/>
                  <a:pt x="661509" y="3479464"/>
                  <a:pt x="624241" y="3445523"/>
                </a:cubicBezTo>
                <a:cubicBezTo>
                  <a:pt x="600283" y="3466819"/>
                  <a:pt x="574994" y="3488781"/>
                  <a:pt x="545712" y="3515401"/>
                </a:cubicBezTo>
                <a:cubicBezTo>
                  <a:pt x="544381" y="3514735"/>
                  <a:pt x="534398" y="3511408"/>
                  <a:pt x="514433" y="3504087"/>
                </a:cubicBezTo>
                <a:cubicBezTo>
                  <a:pt x="519757" y="3539359"/>
                  <a:pt x="527078" y="3569307"/>
                  <a:pt x="527743" y="3599920"/>
                </a:cubicBezTo>
                <a:cubicBezTo>
                  <a:pt x="528409" y="3627871"/>
                  <a:pt x="527078" y="3657153"/>
                  <a:pt x="517761" y="3683107"/>
                </a:cubicBezTo>
                <a:cubicBezTo>
                  <a:pt x="509109" y="3708396"/>
                  <a:pt x="483820" y="3700410"/>
                  <a:pt x="462524" y="3695752"/>
                </a:cubicBezTo>
                <a:cubicBezTo>
                  <a:pt x="451211" y="3693090"/>
                  <a:pt x="437900" y="3691759"/>
                  <a:pt x="427252" y="3695752"/>
                </a:cubicBezTo>
                <a:cubicBezTo>
                  <a:pt x="393312" y="3708396"/>
                  <a:pt x="360702" y="3713055"/>
                  <a:pt x="330755" y="3686435"/>
                </a:cubicBezTo>
                <a:cubicBezTo>
                  <a:pt x="296148" y="3702407"/>
                  <a:pt x="262208" y="3719710"/>
                  <a:pt x="230929" y="3682442"/>
                </a:cubicBezTo>
                <a:cubicBezTo>
                  <a:pt x="228267" y="3679780"/>
                  <a:pt x="218285" y="3682442"/>
                  <a:pt x="212295" y="3683107"/>
                </a:cubicBezTo>
                <a:cubicBezTo>
                  <a:pt x="164379" y="3687766"/>
                  <a:pt x="139090" y="3671794"/>
                  <a:pt x="136428" y="3621881"/>
                </a:cubicBezTo>
                <a:cubicBezTo>
                  <a:pt x="132435" y="3555331"/>
                  <a:pt x="136428" y="3488115"/>
                  <a:pt x="136428" y="3425558"/>
                </a:cubicBezTo>
                <a:cubicBezTo>
                  <a:pt x="135762" y="3426224"/>
                  <a:pt x="127111" y="3432213"/>
                  <a:pt x="119125" y="3438868"/>
                </a:cubicBezTo>
                <a:cubicBezTo>
                  <a:pt x="115797" y="3437537"/>
                  <a:pt x="113135" y="3436872"/>
                  <a:pt x="109808" y="3435540"/>
                </a:cubicBezTo>
                <a:cubicBezTo>
                  <a:pt x="125780" y="3382300"/>
                  <a:pt x="141752" y="3329726"/>
                  <a:pt x="157724" y="3276486"/>
                </a:cubicBezTo>
                <a:cubicBezTo>
                  <a:pt x="160386" y="3267834"/>
                  <a:pt x="163714" y="3258517"/>
                  <a:pt x="164379" y="3249866"/>
                </a:cubicBezTo>
                <a:cubicBezTo>
                  <a:pt x="165710" y="3215925"/>
                  <a:pt x="161052" y="3181984"/>
                  <a:pt x="167041" y="3149375"/>
                </a:cubicBezTo>
                <a:cubicBezTo>
                  <a:pt x="173031" y="3116765"/>
                  <a:pt x="161052" y="3094138"/>
                  <a:pt x="135762" y="3084155"/>
                </a:cubicBezTo>
                <a:cubicBezTo>
                  <a:pt x="115797" y="3076169"/>
                  <a:pt x="113135" y="3064856"/>
                  <a:pt x="115132" y="3049549"/>
                </a:cubicBezTo>
                <a:cubicBezTo>
                  <a:pt x="124449" y="2986327"/>
                  <a:pt x="131769" y="2922438"/>
                  <a:pt x="145745" y="2859881"/>
                </a:cubicBezTo>
                <a:cubicBezTo>
                  <a:pt x="164379" y="2776693"/>
                  <a:pt x="189668" y="2694837"/>
                  <a:pt x="209633" y="2612314"/>
                </a:cubicBezTo>
                <a:cubicBezTo>
                  <a:pt x="224274" y="2551088"/>
                  <a:pt x="235588" y="2489197"/>
                  <a:pt x="248232" y="2427305"/>
                </a:cubicBezTo>
                <a:cubicBezTo>
                  <a:pt x="270194" y="2445939"/>
                  <a:pt x="292155" y="2465238"/>
                  <a:pt x="315448" y="2483207"/>
                </a:cubicBezTo>
                <a:cubicBezTo>
                  <a:pt x="319441" y="2486535"/>
                  <a:pt x="330755" y="2487865"/>
                  <a:pt x="334082" y="2484538"/>
                </a:cubicBezTo>
                <a:cubicBezTo>
                  <a:pt x="362699" y="2454590"/>
                  <a:pt x="380002" y="2481876"/>
                  <a:pt x="395308" y="2493855"/>
                </a:cubicBezTo>
                <a:cubicBezTo>
                  <a:pt x="410615" y="2486535"/>
                  <a:pt x="422594" y="2476552"/>
                  <a:pt x="435238" y="2475886"/>
                </a:cubicBezTo>
                <a:cubicBezTo>
                  <a:pt x="450545" y="2475221"/>
                  <a:pt x="465852" y="2483207"/>
                  <a:pt x="482489" y="2487865"/>
                </a:cubicBezTo>
                <a:cubicBezTo>
                  <a:pt x="485817" y="2475886"/>
                  <a:pt x="488479" y="2465904"/>
                  <a:pt x="491141" y="2457252"/>
                </a:cubicBezTo>
                <a:cubicBezTo>
                  <a:pt x="499127" y="2458583"/>
                  <a:pt x="505782" y="2459914"/>
                  <a:pt x="512437" y="2461245"/>
                </a:cubicBezTo>
                <a:cubicBezTo>
                  <a:pt x="514433" y="2447935"/>
                  <a:pt x="515764" y="2437953"/>
                  <a:pt x="517095" y="2426639"/>
                </a:cubicBezTo>
                <a:cubicBezTo>
                  <a:pt x="531071" y="2433960"/>
                  <a:pt x="542384" y="2439949"/>
                  <a:pt x="555694" y="2446604"/>
                </a:cubicBezTo>
                <a:cubicBezTo>
                  <a:pt x="555694" y="2427305"/>
                  <a:pt x="555694" y="2412664"/>
                  <a:pt x="555694" y="2397357"/>
                </a:cubicBezTo>
                <a:cubicBezTo>
                  <a:pt x="574994" y="2392033"/>
                  <a:pt x="574994" y="2392033"/>
                  <a:pt x="579652" y="2347444"/>
                </a:cubicBezTo>
                <a:cubicBezTo>
                  <a:pt x="590966" y="2246288"/>
                  <a:pt x="544381" y="2169090"/>
                  <a:pt x="472507" y="2107198"/>
                </a:cubicBezTo>
                <a:cubicBezTo>
                  <a:pt x="438566" y="2077916"/>
                  <a:pt x="412611" y="2046638"/>
                  <a:pt x="399967" y="2016690"/>
                </a:cubicBezTo>
                <a:cubicBezTo>
                  <a:pt x="410615" y="1996059"/>
                  <a:pt x="420597" y="1984746"/>
                  <a:pt x="421928" y="1972101"/>
                </a:cubicBezTo>
                <a:cubicBezTo>
                  <a:pt x="423925" y="1952802"/>
                  <a:pt x="421263" y="1932171"/>
                  <a:pt x="416604" y="1912872"/>
                </a:cubicBezTo>
                <a:cubicBezTo>
                  <a:pt x="411280" y="1890910"/>
                  <a:pt x="411946" y="1874273"/>
                  <a:pt x="427252" y="1854307"/>
                </a:cubicBezTo>
                <a:cubicBezTo>
                  <a:pt x="453207" y="1820367"/>
                  <a:pt x="458531" y="1778440"/>
                  <a:pt x="447217" y="1757810"/>
                </a:cubicBezTo>
                <a:cubicBezTo>
                  <a:pt x="435904" y="1789754"/>
                  <a:pt x="423925" y="1826356"/>
                  <a:pt x="410615" y="1864290"/>
                </a:cubicBezTo>
                <a:cubicBezTo>
                  <a:pt x="397305" y="1856969"/>
                  <a:pt x="389319" y="1852311"/>
                  <a:pt x="380667" y="1847652"/>
                </a:cubicBezTo>
                <a:cubicBezTo>
                  <a:pt x="390650" y="1893572"/>
                  <a:pt x="399967" y="1937495"/>
                  <a:pt x="410615" y="1985411"/>
                </a:cubicBezTo>
                <a:cubicBezTo>
                  <a:pt x="391981" y="1980753"/>
                  <a:pt x="381998" y="1978091"/>
                  <a:pt x="365361" y="1973432"/>
                </a:cubicBezTo>
                <a:cubicBezTo>
                  <a:pt x="390650" y="2026672"/>
                  <a:pt x="406622" y="2075920"/>
                  <a:pt x="451211" y="2108529"/>
                </a:cubicBezTo>
                <a:cubicBezTo>
                  <a:pt x="522419" y="2160439"/>
                  <a:pt x="550370" y="2237637"/>
                  <a:pt x="577656" y="2325483"/>
                </a:cubicBezTo>
                <a:cubicBezTo>
                  <a:pt x="563015" y="2316166"/>
                  <a:pt x="557025" y="2311507"/>
                  <a:pt x="546377" y="2304852"/>
                </a:cubicBezTo>
                <a:cubicBezTo>
                  <a:pt x="553698" y="2332138"/>
                  <a:pt x="560353" y="2354765"/>
                  <a:pt x="566342" y="2378058"/>
                </a:cubicBezTo>
                <a:cubicBezTo>
                  <a:pt x="555694" y="2380720"/>
                  <a:pt x="547708" y="2382051"/>
                  <a:pt x="539057" y="2384047"/>
                </a:cubicBezTo>
                <a:cubicBezTo>
                  <a:pt x="541053" y="2400019"/>
                  <a:pt x="542384" y="2413329"/>
                  <a:pt x="544381" y="2428636"/>
                </a:cubicBezTo>
                <a:cubicBezTo>
                  <a:pt x="529074" y="2421315"/>
                  <a:pt x="516430" y="2415326"/>
                  <a:pt x="501789" y="2408671"/>
                </a:cubicBezTo>
                <a:cubicBezTo>
                  <a:pt x="501123" y="2422646"/>
                  <a:pt x="500458" y="2432629"/>
                  <a:pt x="499792" y="2444608"/>
                </a:cubicBezTo>
                <a:cubicBezTo>
                  <a:pt x="489144" y="2441280"/>
                  <a:pt x="480493" y="2438618"/>
                  <a:pt x="470510" y="2435956"/>
                </a:cubicBezTo>
                <a:cubicBezTo>
                  <a:pt x="471176" y="2448601"/>
                  <a:pt x="471841" y="2459914"/>
                  <a:pt x="473172" y="2471893"/>
                </a:cubicBezTo>
                <a:cubicBezTo>
                  <a:pt x="445221" y="2471893"/>
                  <a:pt x="417935" y="2439949"/>
                  <a:pt x="397305" y="2472559"/>
                </a:cubicBezTo>
                <a:cubicBezTo>
                  <a:pt x="379336" y="2468566"/>
                  <a:pt x="358040" y="2456587"/>
                  <a:pt x="347392" y="2462576"/>
                </a:cubicBezTo>
                <a:cubicBezTo>
                  <a:pt x="318776" y="2479214"/>
                  <a:pt x="302138" y="2463242"/>
                  <a:pt x="282173" y="2449932"/>
                </a:cubicBezTo>
                <a:cubicBezTo>
                  <a:pt x="269528" y="2443277"/>
                  <a:pt x="257549" y="2435956"/>
                  <a:pt x="245570" y="2428636"/>
                </a:cubicBezTo>
                <a:close/>
                <a:moveTo>
                  <a:pt x="676150" y="682358"/>
                </a:moveTo>
                <a:cubicBezTo>
                  <a:pt x="671492" y="691010"/>
                  <a:pt x="666168" y="699661"/>
                  <a:pt x="661509" y="707647"/>
                </a:cubicBezTo>
                <a:cubicBezTo>
                  <a:pt x="594294" y="681027"/>
                  <a:pt x="551701" y="683689"/>
                  <a:pt x="541053" y="708978"/>
                </a:cubicBezTo>
                <a:cubicBezTo>
                  <a:pt x="481824" y="687017"/>
                  <a:pt x="423259" y="665055"/>
                  <a:pt x="364030" y="643093"/>
                </a:cubicBezTo>
                <a:cubicBezTo>
                  <a:pt x="363364" y="644424"/>
                  <a:pt x="362699" y="646421"/>
                  <a:pt x="362033" y="647752"/>
                </a:cubicBezTo>
                <a:cubicBezTo>
                  <a:pt x="424590" y="675038"/>
                  <a:pt x="487148" y="702989"/>
                  <a:pt x="550370" y="730940"/>
                </a:cubicBezTo>
                <a:cubicBezTo>
                  <a:pt x="551701" y="720957"/>
                  <a:pt x="553032" y="708978"/>
                  <a:pt x="555694" y="689013"/>
                </a:cubicBezTo>
                <a:cubicBezTo>
                  <a:pt x="596955" y="702989"/>
                  <a:pt x="634224" y="716299"/>
                  <a:pt x="675485" y="730940"/>
                </a:cubicBezTo>
                <a:cubicBezTo>
                  <a:pt x="675485" y="718295"/>
                  <a:pt x="675485" y="700327"/>
                  <a:pt x="676150" y="682358"/>
                </a:cubicBezTo>
                <a:cubicBezTo>
                  <a:pt x="702105" y="683024"/>
                  <a:pt x="728059" y="684355"/>
                  <a:pt x="754680" y="684355"/>
                </a:cubicBezTo>
                <a:cubicBezTo>
                  <a:pt x="767324" y="684355"/>
                  <a:pt x="789286" y="686351"/>
                  <a:pt x="790617" y="681693"/>
                </a:cubicBezTo>
                <a:cubicBezTo>
                  <a:pt x="795275" y="668383"/>
                  <a:pt x="792613" y="651745"/>
                  <a:pt x="792613" y="636438"/>
                </a:cubicBezTo>
                <a:cubicBezTo>
                  <a:pt x="790617" y="636438"/>
                  <a:pt x="788620" y="636438"/>
                  <a:pt x="786624" y="637104"/>
                </a:cubicBezTo>
                <a:cubicBezTo>
                  <a:pt x="785293" y="649748"/>
                  <a:pt x="783962" y="662393"/>
                  <a:pt x="783962" y="667052"/>
                </a:cubicBezTo>
                <a:cubicBezTo>
                  <a:pt x="744697" y="673041"/>
                  <a:pt x="710756" y="677699"/>
                  <a:pt x="676150" y="682358"/>
                </a:cubicBezTo>
                <a:close/>
                <a:moveTo>
                  <a:pt x="480493" y="349607"/>
                </a:moveTo>
                <a:cubicBezTo>
                  <a:pt x="481824" y="350272"/>
                  <a:pt x="483820" y="351603"/>
                  <a:pt x="485151" y="352269"/>
                </a:cubicBezTo>
                <a:cubicBezTo>
                  <a:pt x="500458" y="328311"/>
                  <a:pt x="518426" y="305684"/>
                  <a:pt x="530405" y="280395"/>
                </a:cubicBezTo>
                <a:cubicBezTo>
                  <a:pt x="549039" y="241130"/>
                  <a:pt x="568339" y="229817"/>
                  <a:pt x="610266" y="242461"/>
                </a:cubicBezTo>
                <a:cubicBezTo>
                  <a:pt x="618252" y="245123"/>
                  <a:pt x="626238" y="247785"/>
                  <a:pt x="640879" y="252444"/>
                </a:cubicBezTo>
                <a:cubicBezTo>
                  <a:pt x="605607" y="212514"/>
                  <a:pt x="539722" y="221831"/>
                  <a:pt x="525747" y="251778"/>
                </a:cubicBezTo>
                <a:cubicBezTo>
                  <a:pt x="510440" y="284388"/>
                  <a:pt x="495799" y="316997"/>
                  <a:pt x="480493" y="349607"/>
                </a:cubicBezTo>
                <a:close/>
                <a:moveTo>
                  <a:pt x="292155" y="574547"/>
                </a:moveTo>
                <a:cubicBezTo>
                  <a:pt x="292821" y="575878"/>
                  <a:pt x="293486" y="576543"/>
                  <a:pt x="294152" y="577874"/>
                </a:cubicBezTo>
                <a:cubicBezTo>
                  <a:pt x="326096" y="581202"/>
                  <a:pt x="358706" y="583864"/>
                  <a:pt x="389984" y="589188"/>
                </a:cubicBezTo>
                <a:cubicBezTo>
                  <a:pt x="435904" y="597174"/>
                  <a:pt x="475169" y="577209"/>
                  <a:pt x="498461" y="529958"/>
                </a:cubicBezTo>
                <a:cubicBezTo>
                  <a:pt x="492472" y="533951"/>
                  <a:pt x="488479" y="535948"/>
                  <a:pt x="485817" y="538610"/>
                </a:cubicBezTo>
                <a:cubicBezTo>
                  <a:pt x="452542" y="571219"/>
                  <a:pt x="415273" y="584529"/>
                  <a:pt x="368023" y="573881"/>
                </a:cubicBezTo>
                <a:cubicBezTo>
                  <a:pt x="344065" y="567226"/>
                  <a:pt x="317445" y="573216"/>
                  <a:pt x="292155" y="574547"/>
                </a:cubicBezTo>
                <a:close/>
                <a:moveTo>
                  <a:pt x="334082" y="474056"/>
                </a:moveTo>
                <a:cubicBezTo>
                  <a:pt x="335413" y="476718"/>
                  <a:pt x="337410" y="479380"/>
                  <a:pt x="338741" y="482042"/>
                </a:cubicBezTo>
                <a:cubicBezTo>
                  <a:pt x="354047" y="470063"/>
                  <a:pt x="379336" y="460746"/>
                  <a:pt x="381998" y="446770"/>
                </a:cubicBezTo>
                <a:cubicBezTo>
                  <a:pt x="387322" y="418819"/>
                  <a:pt x="364030" y="400851"/>
                  <a:pt x="338075" y="392865"/>
                </a:cubicBezTo>
                <a:cubicBezTo>
                  <a:pt x="318110" y="386875"/>
                  <a:pt x="296148" y="384879"/>
                  <a:pt x="275518" y="381551"/>
                </a:cubicBezTo>
                <a:cubicBezTo>
                  <a:pt x="286831" y="390203"/>
                  <a:pt x="299476" y="392865"/>
                  <a:pt x="311455" y="396192"/>
                </a:cubicBezTo>
                <a:cubicBezTo>
                  <a:pt x="371350" y="414161"/>
                  <a:pt x="376674" y="432795"/>
                  <a:pt x="334082" y="474056"/>
                </a:cubicBezTo>
                <a:close/>
                <a:moveTo>
                  <a:pt x="292821" y="365579"/>
                </a:moveTo>
                <a:cubicBezTo>
                  <a:pt x="294152" y="367576"/>
                  <a:pt x="295483" y="370237"/>
                  <a:pt x="296814" y="372234"/>
                </a:cubicBezTo>
                <a:cubicBezTo>
                  <a:pt x="312786" y="363582"/>
                  <a:pt x="328093" y="354265"/>
                  <a:pt x="344730" y="346279"/>
                </a:cubicBezTo>
                <a:cubicBezTo>
                  <a:pt x="368688" y="334966"/>
                  <a:pt x="379336" y="320325"/>
                  <a:pt x="364030" y="294370"/>
                </a:cubicBezTo>
                <a:cubicBezTo>
                  <a:pt x="344065" y="259764"/>
                  <a:pt x="324765" y="251778"/>
                  <a:pt x="297479" y="268416"/>
                </a:cubicBezTo>
                <a:cubicBezTo>
                  <a:pt x="301472" y="269081"/>
                  <a:pt x="304800" y="267085"/>
                  <a:pt x="308128" y="267085"/>
                </a:cubicBezTo>
                <a:cubicBezTo>
                  <a:pt x="338741" y="263092"/>
                  <a:pt x="348058" y="287715"/>
                  <a:pt x="356044" y="307680"/>
                </a:cubicBezTo>
                <a:cubicBezTo>
                  <a:pt x="358706" y="314335"/>
                  <a:pt x="342734" y="330307"/>
                  <a:pt x="332751" y="338959"/>
                </a:cubicBezTo>
                <a:cubicBezTo>
                  <a:pt x="320772" y="348941"/>
                  <a:pt x="306131" y="356927"/>
                  <a:pt x="292821" y="365579"/>
                </a:cubicBezTo>
                <a:close/>
                <a:moveTo>
                  <a:pt x="268863" y="521307"/>
                </a:moveTo>
                <a:cubicBezTo>
                  <a:pt x="262873" y="486700"/>
                  <a:pt x="256218" y="450763"/>
                  <a:pt x="249563" y="415492"/>
                </a:cubicBezTo>
                <a:cubicBezTo>
                  <a:pt x="230929" y="443443"/>
                  <a:pt x="240246" y="491359"/>
                  <a:pt x="268863" y="521307"/>
                </a:cubicBezTo>
                <a:close/>
              </a:path>
            </a:pathLst>
          </a:custGeom>
          <a:solidFill>
            <a:schemeClr val="accent3"/>
          </a:solidFill>
          <a:ln w="66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over and End Slide Master">
  <a:themeElements>
    <a:clrScheme name="ALLPP - COLOR 1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AAE4C"/>
      </a:accent1>
      <a:accent2>
        <a:srgbClr val="50C85B"/>
      </a:accent2>
      <a:accent3>
        <a:srgbClr val="4CC576"/>
      </a:accent3>
      <a:accent4>
        <a:srgbClr val="40B786"/>
      </a:accent4>
      <a:accent5>
        <a:srgbClr val="389985"/>
      </a:accent5>
      <a:accent6>
        <a:srgbClr val="32757F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 - COLOR 1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AAE4C"/>
      </a:accent1>
      <a:accent2>
        <a:srgbClr val="50C85B"/>
      </a:accent2>
      <a:accent3>
        <a:srgbClr val="4CC576"/>
      </a:accent3>
      <a:accent4>
        <a:srgbClr val="40B786"/>
      </a:accent4>
      <a:accent5>
        <a:srgbClr val="389985"/>
      </a:accent5>
      <a:accent6>
        <a:srgbClr val="32757F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 - COLOR 1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AAE4C"/>
      </a:accent1>
      <a:accent2>
        <a:srgbClr val="50C85B"/>
      </a:accent2>
      <a:accent3>
        <a:srgbClr val="4CC576"/>
      </a:accent3>
      <a:accent4>
        <a:srgbClr val="40B786"/>
      </a:accent4>
      <a:accent5>
        <a:srgbClr val="389985"/>
      </a:accent5>
      <a:accent6>
        <a:srgbClr val="32757F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1356</Words>
  <Application>Microsoft Office PowerPoint</Application>
  <PresentationFormat>Widescreen</PresentationFormat>
  <Paragraphs>83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2023-12-26T08:40:56Z</dcterms:created>
  <dcterms:modified xsi:type="dcterms:W3CDTF">2024-01-25T19:55:13Z</dcterms:modified>
</cp:coreProperties>
</file>