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2" r:id="rId4"/>
    <p:sldId id="266" r:id="rId5"/>
    <p:sldId id="268" r:id="rId6"/>
    <p:sldId id="279" r:id="rId7"/>
    <p:sldId id="281" r:id="rId8"/>
    <p:sldId id="283" r:id="rId9"/>
    <p:sldId id="286" r:id="rId10"/>
    <p:sldId id="289" r:id="rId11"/>
  </p:sldIdLst>
  <p:sldSz cx="18288000" cy="10287000"/>
  <p:notesSz cx="6858000" cy="9144000"/>
  <p:embeddedFontLst>
    <p:embeddedFont>
      <p:font typeface="Arimo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Bold" panose="00000800000000000000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061" autoAdjust="0"/>
  </p:normalViewPr>
  <p:slideViewPr>
    <p:cSldViewPr>
      <p:cViewPr varScale="1">
        <p:scale>
          <a:sx n="44" d="100"/>
          <a:sy n="44" d="100"/>
        </p:scale>
        <p:origin x="6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44800" y="8615364"/>
            <a:ext cx="2624139" cy="1669255"/>
            <a:chOff x="0" y="0"/>
            <a:chExt cx="3498852" cy="2225674"/>
          </a:xfrm>
        </p:grpSpPr>
        <p:sp>
          <p:nvSpPr>
            <p:cNvPr id="3" name="Freeform 3"/>
            <p:cNvSpPr/>
            <p:nvPr/>
          </p:nvSpPr>
          <p:spPr>
            <a:xfrm>
              <a:off x="-127" y="0"/>
              <a:ext cx="3498977" cy="2226056"/>
            </a:xfrm>
            <a:custGeom>
              <a:avLst/>
              <a:gdLst/>
              <a:ahLst/>
              <a:cxnLst/>
              <a:rect l="l" t="t" r="r" b="b"/>
              <a:pathLst>
                <a:path w="3498977" h="2226056">
                  <a:moveTo>
                    <a:pt x="1147064" y="737997"/>
                  </a:moveTo>
                  <a:cubicBezTo>
                    <a:pt x="1081151" y="691388"/>
                    <a:pt x="1015365" y="644779"/>
                    <a:pt x="945642" y="602107"/>
                  </a:cubicBezTo>
                  <a:cubicBezTo>
                    <a:pt x="899160" y="574929"/>
                    <a:pt x="871982" y="543814"/>
                    <a:pt x="887476" y="489458"/>
                  </a:cubicBezTo>
                  <a:cubicBezTo>
                    <a:pt x="902970" y="435102"/>
                    <a:pt x="949452" y="431165"/>
                    <a:pt x="995934" y="438912"/>
                  </a:cubicBezTo>
                  <a:cubicBezTo>
                    <a:pt x="1085088" y="458343"/>
                    <a:pt x="1174115" y="477774"/>
                    <a:pt x="1263269" y="501015"/>
                  </a:cubicBezTo>
                  <a:cubicBezTo>
                    <a:pt x="1317498" y="512699"/>
                    <a:pt x="1356233" y="508762"/>
                    <a:pt x="1398905" y="466090"/>
                  </a:cubicBezTo>
                  <a:cubicBezTo>
                    <a:pt x="1488059" y="384556"/>
                    <a:pt x="1584833" y="310769"/>
                    <a:pt x="1681734" y="240792"/>
                  </a:cubicBezTo>
                  <a:cubicBezTo>
                    <a:pt x="1708912" y="221361"/>
                    <a:pt x="1747647" y="217424"/>
                    <a:pt x="1786382" y="205867"/>
                  </a:cubicBezTo>
                  <a:cubicBezTo>
                    <a:pt x="1774698" y="190373"/>
                    <a:pt x="1747647" y="167005"/>
                    <a:pt x="1735963" y="139827"/>
                  </a:cubicBezTo>
                  <a:cubicBezTo>
                    <a:pt x="1724279" y="104902"/>
                    <a:pt x="1708785" y="46609"/>
                    <a:pt x="1720469" y="34925"/>
                  </a:cubicBezTo>
                  <a:cubicBezTo>
                    <a:pt x="1751457" y="11684"/>
                    <a:pt x="1805686" y="0"/>
                    <a:pt x="1836674" y="15494"/>
                  </a:cubicBezTo>
                  <a:cubicBezTo>
                    <a:pt x="1925828" y="58166"/>
                    <a:pt x="2007108" y="112649"/>
                    <a:pt x="2088515" y="163068"/>
                  </a:cubicBezTo>
                  <a:cubicBezTo>
                    <a:pt x="2115693" y="182499"/>
                    <a:pt x="2142744" y="205740"/>
                    <a:pt x="2165985" y="221361"/>
                  </a:cubicBezTo>
                  <a:cubicBezTo>
                    <a:pt x="2247392" y="155321"/>
                    <a:pt x="2320925" y="89281"/>
                    <a:pt x="2406269" y="30988"/>
                  </a:cubicBezTo>
                  <a:cubicBezTo>
                    <a:pt x="2429510" y="15494"/>
                    <a:pt x="2479929" y="11557"/>
                    <a:pt x="2506980" y="27051"/>
                  </a:cubicBezTo>
                  <a:cubicBezTo>
                    <a:pt x="2549652" y="50419"/>
                    <a:pt x="2549652" y="97028"/>
                    <a:pt x="2526411" y="143637"/>
                  </a:cubicBezTo>
                  <a:cubicBezTo>
                    <a:pt x="2475992" y="232918"/>
                    <a:pt x="2433447" y="322326"/>
                    <a:pt x="2390775" y="415544"/>
                  </a:cubicBezTo>
                  <a:cubicBezTo>
                    <a:pt x="2383028" y="434975"/>
                    <a:pt x="2386838" y="473837"/>
                    <a:pt x="2398522" y="493268"/>
                  </a:cubicBezTo>
                  <a:cubicBezTo>
                    <a:pt x="2541905" y="675767"/>
                    <a:pt x="2685288" y="858393"/>
                    <a:pt x="2828671" y="1040892"/>
                  </a:cubicBezTo>
                  <a:cubicBezTo>
                    <a:pt x="2964307" y="901065"/>
                    <a:pt x="3142488" y="792353"/>
                    <a:pt x="3340100" y="718439"/>
                  </a:cubicBezTo>
                  <a:cubicBezTo>
                    <a:pt x="3386582" y="702945"/>
                    <a:pt x="3433064" y="683514"/>
                    <a:pt x="3464052" y="733933"/>
                  </a:cubicBezTo>
                  <a:cubicBezTo>
                    <a:pt x="3498977" y="784479"/>
                    <a:pt x="3475736" y="823214"/>
                    <a:pt x="3440811" y="866013"/>
                  </a:cubicBezTo>
                  <a:cubicBezTo>
                    <a:pt x="3243199" y="1091311"/>
                    <a:pt x="3115310" y="1355471"/>
                    <a:pt x="3061081" y="1650619"/>
                  </a:cubicBezTo>
                  <a:cubicBezTo>
                    <a:pt x="3041650" y="1747774"/>
                    <a:pt x="3076575" y="1852549"/>
                    <a:pt x="3088259" y="1953641"/>
                  </a:cubicBezTo>
                  <a:cubicBezTo>
                    <a:pt x="3092196" y="1988566"/>
                    <a:pt x="3096006" y="2019681"/>
                    <a:pt x="3103753" y="2062353"/>
                  </a:cubicBezTo>
                  <a:cubicBezTo>
                    <a:pt x="3192907" y="2062353"/>
                    <a:pt x="3285871" y="2062353"/>
                    <a:pt x="3375025" y="2062353"/>
                  </a:cubicBezTo>
                  <a:cubicBezTo>
                    <a:pt x="3433191" y="2062353"/>
                    <a:pt x="3483483" y="2074037"/>
                    <a:pt x="3479673" y="2147824"/>
                  </a:cubicBezTo>
                  <a:cubicBezTo>
                    <a:pt x="3475736" y="2217801"/>
                    <a:pt x="3429254" y="2225548"/>
                    <a:pt x="3371215" y="2225548"/>
                  </a:cubicBezTo>
                  <a:cubicBezTo>
                    <a:pt x="2925572" y="2225548"/>
                    <a:pt x="2483866" y="2225548"/>
                    <a:pt x="2038350" y="2225548"/>
                  </a:cubicBezTo>
                  <a:cubicBezTo>
                    <a:pt x="1980184" y="2225548"/>
                    <a:pt x="1933702" y="2213864"/>
                    <a:pt x="1933702" y="2144014"/>
                  </a:cubicBezTo>
                  <a:cubicBezTo>
                    <a:pt x="1933702" y="2074164"/>
                    <a:pt x="1980184" y="2062480"/>
                    <a:pt x="2038350" y="2062480"/>
                  </a:cubicBezTo>
                  <a:cubicBezTo>
                    <a:pt x="2088769" y="2062480"/>
                    <a:pt x="2142998" y="2062480"/>
                    <a:pt x="2204974" y="2062480"/>
                  </a:cubicBezTo>
                  <a:cubicBezTo>
                    <a:pt x="2112010" y="1604137"/>
                    <a:pt x="1953133" y="1184656"/>
                    <a:pt x="1577213" y="870077"/>
                  </a:cubicBezTo>
                  <a:cubicBezTo>
                    <a:pt x="1581150" y="893445"/>
                    <a:pt x="1581150" y="924433"/>
                    <a:pt x="1592707" y="940054"/>
                  </a:cubicBezTo>
                  <a:cubicBezTo>
                    <a:pt x="1832991" y="1250823"/>
                    <a:pt x="1910461" y="1596517"/>
                    <a:pt x="1844548" y="1981073"/>
                  </a:cubicBezTo>
                  <a:cubicBezTo>
                    <a:pt x="1840611" y="2000504"/>
                    <a:pt x="1832864" y="2015998"/>
                    <a:pt x="1832864" y="2035429"/>
                  </a:cubicBezTo>
                  <a:cubicBezTo>
                    <a:pt x="1821180" y="2089785"/>
                    <a:pt x="1790192" y="2116963"/>
                    <a:pt x="1735963" y="2105406"/>
                  </a:cubicBezTo>
                  <a:cubicBezTo>
                    <a:pt x="1673987" y="2093722"/>
                    <a:pt x="1670050" y="2051050"/>
                    <a:pt x="1673987" y="1996694"/>
                  </a:cubicBezTo>
                  <a:cubicBezTo>
                    <a:pt x="1685671" y="1887982"/>
                    <a:pt x="1701165" y="1775333"/>
                    <a:pt x="1701165" y="1658747"/>
                  </a:cubicBezTo>
                  <a:cubicBezTo>
                    <a:pt x="1705102" y="1491742"/>
                    <a:pt x="1627505" y="1274191"/>
                    <a:pt x="1519047" y="1122680"/>
                  </a:cubicBezTo>
                  <a:cubicBezTo>
                    <a:pt x="1507363" y="1200404"/>
                    <a:pt x="1491869" y="1266444"/>
                    <a:pt x="1488059" y="1332484"/>
                  </a:cubicBezTo>
                  <a:cubicBezTo>
                    <a:pt x="1476375" y="1569466"/>
                    <a:pt x="1488059" y="1802511"/>
                    <a:pt x="1565529" y="2027809"/>
                  </a:cubicBezTo>
                  <a:cubicBezTo>
                    <a:pt x="1584960" y="2078355"/>
                    <a:pt x="1592707" y="2124964"/>
                    <a:pt x="1534541" y="2144395"/>
                  </a:cubicBezTo>
                  <a:cubicBezTo>
                    <a:pt x="1476375" y="2163826"/>
                    <a:pt x="1433830" y="2144395"/>
                    <a:pt x="1414399" y="2082292"/>
                  </a:cubicBezTo>
                  <a:cubicBezTo>
                    <a:pt x="1340739" y="1853184"/>
                    <a:pt x="1309751" y="1620012"/>
                    <a:pt x="1325245" y="1379220"/>
                  </a:cubicBezTo>
                  <a:cubicBezTo>
                    <a:pt x="1340739" y="1111250"/>
                    <a:pt x="1402715" y="854837"/>
                    <a:pt x="1511173" y="582930"/>
                  </a:cubicBezTo>
                  <a:cubicBezTo>
                    <a:pt x="1267079" y="835406"/>
                    <a:pt x="1096518" y="1111250"/>
                    <a:pt x="961009" y="1406398"/>
                  </a:cubicBezTo>
                  <a:cubicBezTo>
                    <a:pt x="953262" y="1425829"/>
                    <a:pt x="961009" y="1453007"/>
                    <a:pt x="964946" y="1472438"/>
                  </a:cubicBezTo>
                  <a:cubicBezTo>
                    <a:pt x="1003681" y="1596771"/>
                    <a:pt x="1042416" y="1720977"/>
                    <a:pt x="1085088" y="1845310"/>
                  </a:cubicBezTo>
                  <a:cubicBezTo>
                    <a:pt x="1104519" y="1907413"/>
                    <a:pt x="1089025" y="1946275"/>
                    <a:pt x="1030859" y="1961896"/>
                  </a:cubicBezTo>
                  <a:cubicBezTo>
                    <a:pt x="972693" y="1977517"/>
                    <a:pt x="949452" y="1942465"/>
                    <a:pt x="926211" y="1888109"/>
                  </a:cubicBezTo>
                  <a:cubicBezTo>
                    <a:pt x="848741" y="1666748"/>
                    <a:pt x="759587" y="1445260"/>
                    <a:pt x="674370" y="1223899"/>
                  </a:cubicBezTo>
                  <a:cubicBezTo>
                    <a:pt x="670433" y="1208405"/>
                    <a:pt x="654939" y="1192784"/>
                    <a:pt x="639445" y="1177290"/>
                  </a:cubicBezTo>
                  <a:cubicBezTo>
                    <a:pt x="697611" y="1468628"/>
                    <a:pt x="682117" y="1759966"/>
                    <a:pt x="635508" y="2062861"/>
                  </a:cubicBezTo>
                  <a:cubicBezTo>
                    <a:pt x="732409" y="2062861"/>
                    <a:pt x="821436" y="2062861"/>
                    <a:pt x="914527" y="2062861"/>
                  </a:cubicBezTo>
                  <a:cubicBezTo>
                    <a:pt x="949452" y="2062861"/>
                    <a:pt x="988187" y="2055114"/>
                    <a:pt x="1015238" y="2066798"/>
                  </a:cubicBezTo>
                  <a:cubicBezTo>
                    <a:pt x="1046226" y="2082292"/>
                    <a:pt x="1084961" y="2117344"/>
                    <a:pt x="1084961" y="2148332"/>
                  </a:cubicBezTo>
                  <a:cubicBezTo>
                    <a:pt x="1084961" y="2171700"/>
                    <a:pt x="1038479" y="2222119"/>
                    <a:pt x="1011301" y="2222119"/>
                  </a:cubicBezTo>
                  <a:cubicBezTo>
                    <a:pt x="701294" y="2226056"/>
                    <a:pt x="391287" y="2226056"/>
                    <a:pt x="81407" y="2222119"/>
                  </a:cubicBezTo>
                  <a:cubicBezTo>
                    <a:pt x="58166" y="2222119"/>
                    <a:pt x="11684" y="2175510"/>
                    <a:pt x="7747" y="2144395"/>
                  </a:cubicBezTo>
                  <a:cubicBezTo>
                    <a:pt x="0" y="2093849"/>
                    <a:pt x="38735" y="2062861"/>
                    <a:pt x="96901" y="2062861"/>
                  </a:cubicBezTo>
                  <a:cubicBezTo>
                    <a:pt x="220853" y="2062861"/>
                    <a:pt x="344932" y="2062861"/>
                    <a:pt x="476631" y="2062861"/>
                  </a:cubicBezTo>
                  <a:cubicBezTo>
                    <a:pt x="527050" y="1658874"/>
                    <a:pt x="565785" y="1258824"/>
                    <a:pt x="356489" y="885952"/>
                  </a:cubicBezTo>
                  <a:cubicBezTo>
                    <a:pt x="321564" y="823849"/>
                    <a:pt x="275082" y="773303"/>
                    <a:pt x="228600" y="718947"/>
                  </a:cubicBezTo>
                  <a:cubicBezTo>
                    <a:pt x="201422" y="684022"/>
                    <a:pt x="189865" y="645160"/>
                    <a:pt x="224663" y="617982"/>
                  </a:cubicBezTo>
                  <a:cubicBezTo>
                    <a:pt x="251841" y="598551"/>
                    <a:pt x="306070" y="583057"/>
                    <a:pt x="325374" y="594614"/>
                  </a:cubicBezTo>
                  <a:cubicBezTo>
                    <a:pt x="430022" y="680085"/>
                    <a:pt x="538480" y="765556"/>
                    <a:pt x="623697" y="866521"/>
                  </a:cubicBezTo>
                  <a:cubicBezTo>
                    <a:pt x="716661" y="975233"/>
                    <a:pt x="786384" y="1099566"/>
                    <a:pt x="860044" y="1212215"/>
                  </a:cubicBezTo>
                  <a:cubicBezTo>
                    <a:pt x="953262" y="1060450"/>
                    <a:pt x="1046353" y="905002"/>
                    <a:pt x="1147064" y="737997"/>
                  </a:cubicBezTo>
                  <a:close/>
                  <a:moveTo>
                    <a:pt x="2297811" y="652526"/>
                  </a:moveTo>
                  <a:cubicBezTo>
                    <a:pt x="2541905" y="1087501"/>
                    <a:pt x="2693035" y="1553718"/>
                    <a:pt x="2716276" y="2058670"/>
                  </a:cubicBezTo>
                  <a:cubicBezTo>
                    <a:pt x="2789936" y="2058670"/>
                    <a:pt x="2863469" y="2058670"/>
                    <a:pt x="2933319" y="2058670"/>
                  </a:cubicBezTo>
                  <a:cubicBezTo>
                    <a:pt x="2917825" y="1460500"/>
                    <a:pt x="2584577" y="905002"/>
                    <a:pt x="2297811" y="652526"/>
                  </a:cubicBezTo>
                  <a:close/>
                  <a:moveTo>
                    <a:pt x="2228088" y="897255"/>
                  </a:moveTo>
                  <a:cubicBezTo>
                    <a:pt x="2212594" y="1021588"/>
                    <a:pt x="2204847" y="1130300"/>
                    <a:pt x="2181606" y="1235202"/>
                  </a:cubicBezTo>
                  <a:cubicBezTo>
                    <a:pt x="2158365" y="1347851"/>
                    <a:pt x="2181606" y="1445006"/>
                    <a:pt x="2228088" y="1545971"/>
                  </a:cubicBezTo>
                  <a:cubicBezTo>
                    <a:pt x="2263013" y="1627505"/>
                    <a:pt x="2286254" y="1716913"/>
                    <a:pt x="2309495" y="1802384"/>
                  </a:cubicBezTo>
                  <a:cubicBezTo>
                    <a:pt x="2332736" y="1891665"/>
                    <a:pt x="2352167" y="1977136"/>
                    <a:pt x="2375408" y="2062607"/>
                  </a:cubicBezTo>
                  <a:cubicBezTo>
                    <a:pt x="2437384" y="2062607"/>
                    <a:pt x="2495550" y="2062607"/>
                    <a:pt x="2549779" y="2062607"/>
                  </a:cubicBezTo>
                  <a:cubicBezTo>
                    <a:pt x="2576957" y="1814068"/>
                    <a:pt x="2390902" y="1134237"/>
                    <a:pt x="2228215" y="897382"/>
                  </a:cubicBezTo>
                  <a:close/>
                  <a:moveTo>
                    <a:pt x="1840611" y="279654"/>
                  </a:moveTo>
                  <a:cubicBezTo>
                    <a:pt x="1770888" y="419481"/>
                    <a:pt x="1704975" y="555498"/>
                    <a:pt x="1635252" y="695325"/>
                  </a:cubicBezTo>
                  <a:cubicBezTo>
                    <a:pt x="1693418" y="741934"/>
                    <a:pt x="1739900" y="784606"/>
                    <a:pt x="1790192" y="827405"/>
                  </a:cubicBezTo>
                  <a:cubicBezTo>
                    <a:pt x="1848358" y="707009"/>
                    <a:pt x="1906397" y="590423"/>
                    <a:pt x="1964563" y="477774"/>
                  </a:cubicBezTo>
                  <a:cubicBezTo>
                    <a:pt x="1921891" y="411734"/>
                    <a:pt x="1879346" y="345694"/>
                    <a:pt x="1840611" y="279654"/>
                  </a:cubicBezTo>
                  <a:close/>
                  <a:moveTo>
                    <a:pt x="2181606" y="466090"/>
                  </a:moveTo>
                  <a:cubicBezTo>
                    <a:pt x="2065401" y="617601"/>
                    <a:pt x="1980184" y="776859"/>
                    <a:pt x="1929765" y="951611"/>
                  </a:cubicBezTo>
                  <a:cubicBezTo>
                    <a:pt x="1925828" y="967105"/>
                    <a:pt x="1925828" y="986536"/>
                    <a:pt x="1933702" y="998220"/>
                  </a:cubicBezTo>
                  <a:cubicBezTo>
                    <a:pt x="1960880" y="1040892"/>
                    <a:pt x="1991868" y="1075944"/>
                    <a:pt x="2018919" y="1114806"/>
                  </a:cubicBezTo>
                  <a:cubicBezTo>
                    <a:pt x="2073148" y="901192"/>
                    <a:pt x="2123567" y="687578"/>
                    <a:pt x="2181606" y="466090"/>
                  </a:cubicBezTo>
                  <a:close/>
                  <a:moveTo>
                    <a:pt x="3134741" y="998220"/>
                  </a:moveTo>
                  <a:cubicBezTo>
                    <a:pt x="3096006" y="1025398"/>
                    <a:pt x="3065018" y="1048766"/>
                    <a:pt x="3037840" y="1068197"/>
                  </a:cubicBezTo>
                  <a:cubicBezTo>
                    <a:pt x="3014599" y="1087628"/>
                    <a:pt x="2995168" y="1107059"/>
                    <a:pt x="2971927" y="1126490"/>
                  </a:cubicBezTo>
                  <a:cubicBezTo>
                    <a:pt x="2882773" y="1211961"/>
                    <a:pt x="2882773" y="1266317"/>
                    <a:pt x="2964180" y="1359535"/>
                  </a:cubicBezTo>
                  <a:cubicBezTo>
                    <a:pt x="3018409" y="1242949"/>
                    <a:pt x="3072638" y="1126490"/>
                    <a:pt x="3134614" y="998347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17701439" y="8388346"/>
            <a:ext cx="1035224" cy="137898"/>
            <a:chOff x="0" y="0"/>
            <a:chExt cx="1380298" cy="1838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17699059" y="6970591"/>
            <a:ext cx="1035224" cy="137898"/>
            <a:chOff x="0" y="0"/>
            <a:chExt cx="1380298" cy="183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17701439" y="5552836"/>
            <a:ext cx="1035224" cy="137898"/>
            <a:chOff x="0" y="0"/>
            <a:chExt cx="1380298" cy="183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17699059" y="4135081"/>
            <a:ext cx="1035224" cy="137898"/>
            <a:chOff x="0" y="0"/>
            <a:chExt cx="1380298" cy="1838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0800000">
            <a:off x="1712224" y="0"/>
            <a:ext cx="1035224" cy="137898"/>
            <a:chOff x="0" y="0"/>
            <a:chExt cx="1380298" cy="1838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3129980" y="-2380"/>
            <a:ext cx="1035224" cy="137898"/>
            <a:chOff x="0" y="0"/>
            <a:chExt cx="1380298" cy="1838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4547735" y="0"/>
            <a:ext cx="1035224" cy="137898"/>
            <a:chOff x="0" y="0"/>
            <a:chExt cx="1380298" cy="1838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5965490" y="-2380"/>
            <a:ext cx="1035224" cy="137898"/>
            <a:chOff x="0" y="0"/>
            <a:chExt cx="1380298" cy="1838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-448663" y="1760756"/>
            <a:ext cx="1035223" cy="137898"/>
            <a:chOff x="0" y="0"/>
            <a:chExt cx="1380298" cy="18386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5400000">
            <a:off x="-446282" y="3178511"/>
            <a:ext cx="1035224" cy="137898"/>
            <a:chOff x="0" y="0"/>
            <a:chExt cx="1380298" cy="1838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4" name="Group 24"/>
          <p:cNvGrpSpPr/>
          <p:nvPr/>
        </p:nvGrpSpPr>
        <p:grpSpPr>
          <a:xfrm rot="-5400000">
            <a:off x="-448663" y="4596266"/>
            <a:ext cx="1035224" cy="137898"/>
            <a:chOff x="0" y="0"/>
            <a:chExt cx="1380298" cy="18386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6" name="Group 26"/>
          <p:cNvGrpSpPr/>
          <p:nvPr/>
        </p:nvGrpSpPr>
        <p:grpSpPr>
          <a:xfrm rot="-5400000">
            <a:off x="-446282" y="6014021"/>
            <a:ext cx="1035224" cy="137898"/>
            <a:chOff x="0" y="0"/>
            <a:chExt cx="1380298" cy="18386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8" name="Group 28"/>
          <p:cNvGrpSpPr/>
          <p:nvPr/>
        </p:nvGrpSpPr>
        <p:grpSpPr>
          <a:xfrm rot="-8100000">
            <a:off x="16322120" y="82567"/>
            <a:ext cx="2066923" cy="1451526"/>
            <a:chOff x="0" y="0"/>
            <a:chExt cx="2755898" cy="193536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755900" cy="1935226"/>
            </a:xfrm>
            <a:custGeom>
              <a:avLst/>
              <a:gdLst/>
              <a:ahLst/>
              <a:cxnLst/>
              <a:rect l="l" t="t" r="r" b="b"/>
              <a:pathLst>
                <a:path w="2755900" h="1935226">
                  <a:moveTo>
                    <a:pt x="1019175" y="477774"/>
                  </a:moveTo>
                  <a:cubicBezTo>
                    <a:pt x="1116457" y="378079"/>
                    <a:pt x="1217041" y="295529"/>
                    <a:pt x="1344422" y="254381"/>
                  </a:cubicBezTo>
                  <a:cubicBezTo>
                    <a:pt x="1367917" y="247523"/>
                    <a:pt x="1411478" y="254381"/>
                    <a:pt x="1424940" y="271526"/>
                  </a:cubicBezTo>
                  <a:cubicBezTo>
                    <a:pt x="1441704" y="292100"/>
                    <a:pt x="1438402" y="329946"/>
                    <a:pt x="1434973" y="360934"/>
                  </a:cubicBezTo>
                  <a:cubicBezTo>
                    <a:pt x="1428242" y="412496"/>
                    <a:pt x="1414907" y="464058"/>
                    <a:pt x="1411478" y="515620"/>
                  </a:cubicBezTo>
                  <a:cubicBezTo>
                    <a:pt x="1595882" y="254381"/>
                    <a:pt x="1854073" y="109982"/>
                    <a:pt x="2152396" y="48133"/>
                  </a:cubicBezTo>
                  <a:cubicBezTo>
                    <a:pt x="2313305" y="13716"/>
                    <a:pt x="2484374" y="10287"/>
                    <a:pt x="2648585" y="0"/>
                  </a:cubicBezTo>
                  <a:cubicBezTo>
                    <a:pt x="2682113" y="0"/>
                    <a:pt x="2735707" y="20574"/>
                    <a:pt x="2745867" y="44704"/>
                  </a:cubicBezTo>
                  <a:cubicBezTo>
                    <a:pt x="2755900" y="72263"/>
                    <a:pt x="2739136" y="123825"/>
                    <a:pt x="2719070" y="151257"/>
                  </a:cubicBezTo>
                  <a:cubicBezTo>
                    <a:pt x="2584958" y="340360"/>
                    <a:pt x="2521204" y="553466"/>
                    <a:pt x="2514600" y="783717"/>
                  </a:cubicBezTo>
                  <a:cubicBezTo>
                    <a:pt x="2507869" y="996823"/>
                    <a:pt x="2471039" y="1203071"/>
                    <a:pt x="2360422" y="1385316"/>
                  </a:cubicBezTo>
                  <a:cubicBezTo>
                    <a:pt x="2202815" y="1649984"/>
                    <a:pt x="1958086" y="1790954"/>
                    <a:pt x="1676527" y="1863090"/>
                  </a:cubicBezTo>
                  <a:cubicBezTo>
                    <a:pt x="1512189" y="1900936"/>
                    <a:pt x="1344549" y="1918081"/>
                    <a:pt x="1173607" y="1931797"/>
                  </a:cubicBezTo>
                  <a:cubicBezTo>
                    <a:pt x="1120013" y="1935226"/>
                    <a:pt x="1059561" y="1900809"/>
                    <a:pt x="1002665" y="1880235"/>
                  </a:cubicBezTo>
                  <a:cubicBezTo>
                    <a:pt x="788035" y="1808099"/>
                    <a:pt x="586994" y="1718691"/>
                    <a:pt x="419354" y="1560576"/>
                  </a:cubicBezTo>
                  <a:cubicBezTo>
                    <a:pt x="211455" y="1364615"/>
                    <a:pt x="147828" y="1120521"/>
                    <a:pt x="167894" y="838708"/>
                  </a:cubicBezTo>
                  <a:cubicBezTo>
                    <a:pt x="177927" y="711454"/>
                    <a:pt x="181356" y="584327"/>
                    <a:pt x="177927" y="457073"/>
                  </a:cubicBezTo>
                  <a:cubicBezTo>
                    <a:pt x="171196" y="381508"/>
                    <a:pt x="120904" y="322961"/>
                    <a:pt x="53848" y="278257"/>
                  </a:cubicBezTo>
                  <a:cubicBezTo>
                    <a:pt x="26797" y="257810"/>
                    <a:pt x="0" y="213106"/>
                    <a:pt x="3302" y="182245"/>
                  </a:cubicBezTo>
                  <a:cubicBezTo>
                    <a:pt x="3302" y="127254"/>
                    <a:pt x="53594" y="130683"/>
                    <a:pt x="97155" y="134112"/>
                  </a:cubicBezTo>
                  <a:cubicBezTo>
                    <a:pt x="432435" y="161671"/>
                    <a:pt x="744220" y="257810"/>
                    <a:pt x="1019175" y="477901"/>
                  </a:cubicBezTo>
                  <a:close/>
                  <a:moveTo>
                    <a:pt x="1625981" y="1168908"/>
                  </a:moveTo>
                  <a:cubicBezTo>
                    <a:pt x="1646047" y="1148334"/>
                    <a:pt x="1656207" y="1141349"/>
                    <a:pt x="1662811" y="1127633"/>
                  </a:cubicBezTo>
                  <a:cubicBezTo>
                    <a:pt x="1800225" y="907669"/>
                    <a:pt x="1937766" y="687578"/>
                    <a:pt x="2071878" y="464185"/>
                  </a:cubicBezTo>
                  <a:cubicBezTo>
                    <a:pt x="2098675" y="422910"/>
                    <a:pt x="2125472" y="392049"/>
                    <a:pt x="2172462" y="412623"/>
                  </a:cubicBezTo>
                  <a:cubicBezTo>
                    <a:pt x="2222754" y="436626"/>
                    <a:pt x="2226056" y="481330"/>
                    <a:pt x="2199259" y="529463"/>
                  </a:cubicBezTo>
                  <a:cubicBezTo>
                    <a:pt x="2078609" y="770128"/>
                    <a:pt x="1944497" y="1000379"/>
                    <a:pt x="1776857" y="1210056"/>
                  </a:cubicBezTo>
                  <a:cubicBezTo>
                    <a:pt x="1716532" y="1285621"/>
                    <a:pt x="1646047" y="1351026"/>
                    <a:pt x="1599184" y="1433449"/>
                  </a:cubicBezTo>
                  <a:cubicBezTo>
                    <a:pt x="1535430" y="1540002"/>
                    <a:pt x="1491869" y="1656842"/>
                    <a:pt x="1438275" y="1766951"/>
                  </a:cubicBezTo>
                  <a:cubicBezTo>
                    <a:pt x="1575689" y="1749806"/>
                    <a:pt x="1719961" y="1711960"/>
                    <a:pt x="1857375" y="1646682"/>
                  </a:cubicBezTo>
                  <a:cubicBezTo>
                    <a:pt x="2179193" y="1491996"/>
                    <a:pt x="2353564" y="1227328"/>
                    <a:pt x="2373630" y="866394"/>
                  </a:cubicBezTo>
                  <a:cubicBezTo>
                    <a:pt x="2387092" y="618871"/>
                    <a:pt x="2413889" y="378206"/>
                    <a:pt x="2544572" y="165100"/>
                  </a:cubicBezTo>
                  <a:cubicBezTo>
                    <a:pt x="2547874" y="158242"/>
                    <a:pt x="2544572" y="151384"/>
                    <a:pt x="2544572" y="144526"/>
                  </a:cubicBezTo>
                  <a:cubicBezTo>
                    <a:pt x="2340102" y="144526"/>
                    <a:pt x="2145665" y="175514"/>
                    <a:pt x="1957832" y="257937"/>
                  </a:cubicBezTo>
                  <a:cubicBezTo>
                    <a:pt x="1763395" y="340487"/>
                    <a:pt x="1605788" y="464185"/>
                    <a:pt x="1505204" y="653288"/>
                  </a:cubicBezTo>
                  <a:cubicBezTo>
                    <a:pt x="1488440" y="687705"/>
                    <a:pt x="1481709" y="715137"/>
                    <a:pt x="1505204" y="749554"/>
                  </a:cubicBezTo>
                  <a:cubicBezTo>
                    <a:pt x="1589024" y="869823"/>
                    <a:pt x="1622552" y="1007364"/>
                    <a:pt x="1625854" y="1168908"/>
                  </a:cubicBezTo>
                  <a:close/>
                  <a:moveTo>
                    <a:pt x="791210" y="842264"/>
                  </a:moveTo>
                  <a:cubicBezTo>
                    <a:pt x="834771" y="756285"/>
                    <a:pt x="878332" y="670433"/>
                    <a:pt x="925322" y="584454"/>
                  </a:cubicBezTo>
                  <a:cubicBezTo>
                    <a:pt x="734187" y="429768"/>
                    <a:pt x="519684" y="347218"/>
                    <a:pt x="281559" y="302514"/>
                  </a:cubicBezTo>
                  <a:cubicBezTo>
                    <a:pt x="291592" y="350647"/>
                    <a:pt x="308356" y="388493"/>
                    <a:pt x="311785" y="429768"/>
                  </a:cubicBezTo>
                  <a:cubicBezTo>
                    <a:pt x="311785" y="581025"/>
                    <a:pt x="318516" y="735711"/>
                    <a:pt x="305054" y="886968"/>
                  </a:cubicBezTo>
                  <a:cubicBezTo>
                    <a:pt x="271526" y="1289177"/>
                    <a:pt x="569976" y="1577975"/>
                    <a:pt x="881761" y="1681099"/>
                  </a:cubicBezTo>
                  <a:cubicBezTo>
                    <a:pt x="844931" y="1571117"/>
                    <a:pt x="794639" y="1457706"/>
                    <a:pt x="761111" y="1340739"/>
                  </a:cubicBezTo>
                  <a:cubicBezTo>
                    <a:pt x="741045" y="1261618"/>
                    <a:pt x="751078" y="1175766"/>
                    <a:pt x="730885" y="1096645"/>
                  </a:cubicBezTo>
                  <a:cubicBezTo>
                    <a:pt x="697357" y="948817"/>
                    <a:pt x="623570" y="821690"/>
                    <a:pt x="526415" y="708152"/>
                  </a:cubicBezTo>
                  <a:cubicBezTo>
                    <a:pt x="492887" y="666877"/>
                    <a:pt x="486156" y="632587"/>
                    <a:pt x="526415" y="594741"/>
                  </a:cubicBezTo>
                  <a:cubicBezTo>
                    <a:pt x="569976" y="553466"/>
                    <a:pt x="603504" y="577596"/>
                    <a:pt x="633730" y="615315"/>
                  </a:cubicBezTo>
                  <a:cubicBezTo>
                    <a:pt x="687324" y="687451"/>
                    <a:pt x="741045" y="766572"/>
                    <a:pt x="791337" y="842137"/>
                  </a:cubicBezTo>
                  <a:close/>
                  <a:moveTo>
                    <a:pt x="1274064" y="446786"/>
                  </a:moveTo>
                  <a:cubicBezTo>
                    <a:pt x="821436" y="790702"/>
                    <a:pt x="750951" y="1316609"/>
                    <a:pt x="1099693" y="1711960"/>
                  </a:cubicBezTo>
                  <a:cubicBezTo>
                    <a:pt x="1099693" y="1687957"/>
                    <a:pt x="1102995" y="1667256"/>
                    <a:pt x="1099693" y="1650111"/>
                  </a:cubicBezTo>
                  <a:cubicBezTo>
                    <a:pt x="1079500" y="1371600"/>
                    <a:pt x="1082929" y="1096645"/>
                    <a:pt x="1113028" y="821563"/>
                  </a:cubicBezTo>
                  <a:cubicBezTo>
                    <a:pt x="1119759" y="766572"/>
                    <a:pt x="1149858" y="742442"/>
                    <a:pt x="1196848" y="745998"/>
                  </a:cubicBezTo>
                  <a:cubicBezTo>
                    <a:pt x="1247140" y="749427"/>
                    <a:pt x="1253871" y="787273"/>
                    <a:pt x="1250442" y="831977"/>
                  </a:cubicBezTo>
                  <a:cubicBezTo>
                    <a:pt x="1240409" y="928243"/>
                    <a:pt x="1226947" y="1024509"/>
                    <a:pt x="1226947" y="1124204"/>
                  </a:cubicBezTo>
                  <a:cubicBezTo>
                    <a:pt x="1223645" y="1323594"/>
                    <a:pt x="1226947" y="1522984"/>
                    <a:pt x="1230249" y="1739519"/>
                  </a:cubicBezTo>
                  <a:cubicBezTo>
                    <a:pt x="1257046" y="1722374"/>
                    <a:pt x="1267079" y="1715516"/>
                    <a:pt x="1273810" y="1708531"/>
                  </a:cubicBezTo>
                  <a:cubicBezTo>
                    <a:pt x="1491742" y="1519428"/>
                    <a:pt x="1558798" y="1141349"/>
                    <a:pt x="1417955" y="886968"/>
                  </a:cubicBezTo>
                  <a:cubicBezTo>
                    <a:pt x="1340866" y="752856"/>
                    <a:pt x="1253617" y="625729"/>
                    <a:pt x="1273810" y="446913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30" name="Group 30"/>
          <p:cNvGrpSpPr/>
          <p:nvPr/>
        </p:nvGrpSpPr>
        <p:grpSpPr>
          <a:xfrm rot="-10800000">
            <a:off x="10387143" y="-2382"/>
            <a:ext cx="1035224" cy="137898"/>
            <a:chOff x="0" y="0"/>
            <a:chExt cx="1380298" cy="18386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32" name="Group 32"/>
          <p:cNvGrpSpPr/>
          <p:nvPr/>
        </p:nvGrpSpPr>
        <p:grpSpPr>
          <a:xfrm rot="-10800000">
            <a:off x="11804898" y="-4762"/>
            <a:ext cx="1035224" cy="137898"/>
            <a:chOff x="0" y="0"/>
            <a:chExt cx="1380298" cy="18386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34" name="Group 34"/>
          <p:cNvGrpSpPr/>
          <p:nvPr/>
        </p:nvGrpSpPr>
        <p:grpSpPr>
          <a:xfrm rot="-10800000">
            <a:off x="13222653" y="-2382"/>
            <a:ext cx="1035224" cy="137898"/>
            <a:chOff x="0" y="0"/>
            <a:chExt cx="1380298" cy="18386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36" name="Group 36"/>
          <p:cNvGrpSpPr/>
          <p:nvPr/>
        </p:nvGrpSpPr>
        <p:grpSpPr>
          <a:xfrm rot="-10800000">
            <a:off x="14640408" y="-4762"/>
            <a:ext cx="1035224" cy="137898"/>
            <a:chOff x="0" y="0"/>
            <a:chExt cx="1380298" cy="18386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sp>
        <p:nvSpPr>
          <p:cNvPr id="38" name="Freeform 38"/>
          <p:cNvSpPr/>
          <p:nvPr/>
        </p:nvSpPr>
        <p:spPr>
          <a:xfrm>
            <a:off x="304799" y="400050"/>
            <a:ext cx="17702593" cy="9445516"/>
          </a:xfrm>
          <a:custGeom>
            <a:avLst/>
            <a:gdLst/>
            <a:ahLst/>
            <a:cxnLst/>
            <a:rect l="l" t="t" r="r" b="b"/>
            <a:pathLst>
              <a:path w="7041356" h="7041357">
                <a:moveTo>
                  <a:pt x="0" y="0"/>
                </a:moveTo>
                <a:lnTo>
                  <a:pt x="7041356" y="0"/>
                </a:lnTo>
                <a:lnTo>
                  <a:pt x="7041356" y="7041357"/>
                </a:lnTo>
                <a:lnTo>
                  <a:pt x="0" y="7041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1" b="-101"/>
            </a:stretch>
          </a:blipFill>
        </p:spPr>
        <p:txBody>
          <a:bodyPr/>
          <a:lstStyle/>
          <a:p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1422367" y="6813996"/>
            <a:ext cx="6240764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fa-IR" sz="4800" spc="71" dirty="0">
                <a:solidFill>
                  <a:srgbClr val="1B5337"/>
                </a:solidFill>
                <a:latin typeface="Montserrat Bold"/>
                <a:cs typeface="B Nazanin" panose="00000700000000000000" pitchFamily="2" charset="-78"/>
              </a:rPr>
              <a:t>قالب پاورپوینت حیوانات</a:t>
            </a:r>
            <a:endParaRPr lang="en-US" sz="4800" spc="71" dirty="0">
              <a:solidFill>
                <a:srgbClr val="1B5337"/>
              </a:solidFill>
              <a:latin typeface="Montserrat Bold"/>
              <a:cs typeface="B Nazanin" panose="00000700000000000000" pitchFamily="2" charset="-78"/>
            </a:endParaRPr>
          </a:p>
        </p:txBody>
      </p:sp>
      <p:grpSp>
        <p:nvGrpSpPr>
          <p:cNvPr id="40" name="Group 40"/>
          <p:cNvGrpSpPr/>
          <p:nvPr/>
        </p:nvGrpSpPr>
        <p:grpSpPr>
          <a:xfrm>
            <a:off x="10387093" y="4211215"/>
            <a:ext cx="7504897" cy="1199522"/>
            <a:chOff x="6585381" y="-113977"/>
            <a:chExt cx="10006530" cy="1599362"/>
          </a:xfrm>
        </p:grpSpPr>
        <p:sp>
          <p:nvSpPr>
            <p:cNvPr id="41" name="Freeform 41"/>
            <p:cNvSpPr/>
            <p:nvPr/>
          </p:nvSpPr>
          <p:spPr>
            <a:xfrm>
              <a:off x="6585381" y="-113977"/>
              <a:ext cx="9852660" cy="1538859"/>
            </a:xfrm>
            <a:custGeom>
              <a:avLst/>
              <a:gdLst/>
              <a:ahLst/>
              <a:cxnLst/>
              <a:rect l="l" t="t" r="r" b="b"/>
              <a:pathLst>
                <a:path w="9852660" h="1538859">
                  <a:moveTo>
                    <a:pt x="0" y="0"/>
                  </a:moveTo>
                  <a:lnTo>
                    <a:pt x="9852660" y="0"/>
                  </a:lnTo>
                  <a:lnTo>
                    <a:pt x="9852660" y="1538859"/>
                  </a:lnTo>
                  <a:lnTo>
                    <a:pt x="0" y="1538859"/>
                  </a:lnTo>
                  <a:close/>
                </a:path>
              </a:pathLst>
            </a:custGeom>
            <a:solidFill>
              <a:srgbClr val="92D050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6739250" y="-63022"/>
              <a:ext cx="9852661" cy="1548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920"/>
                </a:lnSpc>
              </a:pPr>
              <a:r>
                <a:rPr lang="fa-IR" sz="6600" spc="97" dirty="0">
                  <a:solidFill>
                    <a:srgbClr val="FFFFFF"/>
                  </a:solidFill>
                  <a:latin typeface="Montserrat Bold"/>
                  <a:cs typeface="B Nazanin" panose="00000700000000000000" pitchFamily="2" charset="-78"/>
                </a:rPr>
                <a:t>تم : حیوانات وحشی</a:t>
              </a:r>
              <a:endParaRPr lang="en-US" sz="6600" spc="97" dirty="0">
                <a:solidFill>
                  <a:srgbClr val="FFFFFF"/>
                </a:solidFill>
                <a:latin typeface="Montserrat Bold"/>
                <a:cs typeface="B Nazanin" panose="00000700000000000000" pitchFamily="2" charset="-78"/>
              </a:endParaRP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0654158" y="8401788"/>
            <a:ext cx="685536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</a:pPr>
            <a:r>
              <a:rPr lang="fa-IR" sz="1575" spc="23" dirty="0">
                <a:solidFill>
                  <a:srgbClr val="404040"/>
                </a:solidFill>
                <a:latin typeface="Montserrat"/>
                <a:cs typeface="B Nazanin" panose="00000700000000000000" pitchFamily="2" charset="-78"/>
              </a:rPr>
              <a:t>ارائه پاورپوینت مدرنی را دریافت کنید که به زیبایی طراحی شده است. من امیدوارم و، پول و شهرت.</a:t>
            </a:r>
            <a:endParaRPr lang="en-US" sz="1575" spc="23" dirty="0">
              <a:solidFill>
                <a:srgbClr val="404040"/>
              </a:solidFill>
              <a:latin typeface="Montserrat"/>
              <a:cs typeface="B Nazanin" panose="00000700000000000000" pitchFamily="2" charset="-78"/>
            </a:endParaRPr>
          </a:p>
        </p:txBody>
      </p:sp>
      <p:grpSp>
        <p:nvGrpSpPr>
          <p:cNvPr id="45" name="Group 45"/>
          <p:cNvGrpSpPr/>
          <p:nvPr/>
        </p:nvGrpSpPr>
        <p:grpSpPr>
          <a:xfrm>
            <a:off x="4250126" y="9843184"/>
            <a:ext cx="10073391" cy="422048"/>
            <a:chOff x="0" y="0"/>
            <a:chExt cx="13431188" cy="56273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3431138" cy="562737"/>
            </a:xfrm>
            <a:custGeom>
              <a:avLst/>
              <a:gdLst/>
              <a:ahLst/>
              <a:cxnLst/>
              <a:rect l="l" t="t" r="r" b="b"/>
              <a:pathLst>
                <a:path w="13431138" h="562737">
                  <a:moveTo>
                    <a:pt x="0" y="0"/>
                  </a:moveTo>
                  <a:lnTo>
                    <a:pt x="13431138" y="0"/>
                  </a:lnTo>
                  <a:lnTo>
                    <a:pt x="13431138" y="562737"/>
                  </a:lnTo>
                  <a:lnTo>
                    <a:pt x="0" y="562737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7190" y="495910"/>
            <a:ext cx="3792460" cy="76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832"/>
              </a:lnSpc>
            </a:pPr>
            <a:r>
              <a:rPr lang="fa-IR" sz="5400" spc="79" dirty="0">
                <a:solidFill>
                  <a:srgbClr val="297D53"/>
                </a:solidFill>
                <a:latin typeface="Montserrat"/>
                <a:cs typeface="B Nazanin" panose="00000400000000000000" pitchFamily="2" charset="-78"/>
              </a:rPr>
              <a:t>منابع</a:t>
            </a:r>
            <a:endParaRPr lang="en-US" sz="5400" spc="79" dirty="0">
              <a:solidFill>
                <a:srgbClr val="297D53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78694" y="4455320"/>
            <a:ext cx="1250157" cy="1393032"/>
            <a:chOff x="0" y="0"/>
            <a:chExt cx="1666876" cy="18573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66875" cy="1857375"/>
            </a:xfrm>
            <a:custGeom>
              <a:avLst/>
              <a:gdLst/>
              <a:ahLst/>
              <a:cxnLst/>
              <a:rect l="l" t="t" r="r" b="b"/>
              <a:pathLst>
                <a:path w="1666875" h="1857375">
                  <a:moveTo>
                    <a:pt x="55626" y="900049"/>
                  </a:moveTo>
                  <a:cubicBezTo>
                    <a:pt x="78867" y="1021715"/>
                    <a:pt x="118364" y="1132713"/>
                    <a:pt x="204343" y="1222121"/>
                  </a:cubicBezTo>
                  <a:cubicBezTo>
                    <a:pt x="294005" y="1313434"/>
                    <a:pt x="412242" y="1325880"/>
                    <a:pt x="503682" y="1250696"/>
                  </a:cubicBezTo>
                  <a:cubicBezTo>
                    <a:pt x="586105" y="1182751"/>
                    <a:pt x="584327" y="1087882"/>
                    <a:pt x="498348" y="1025271"/>
                  </a:cubicBezTo>
                  <a:cubicBezTo>
                    <a:pt x="476885" y="1009142"/>
                    <a:pt x="451739" y="996696"/>
                    <a:pt x="426593" y="984123"/>
                  </a:cubicBezTo>
                  <a:cubicBezTo>
                    <a:pt x="265303" y="912495"/>
                    <a:pt x="197231" y="760476"/>
                    <a:pt x="204343" y="597662"/>
                  </a:cubicBezTo>
                  <a:cubicBezTo>
                    <a:pt x="204343" y="590550"/>
                    <a:pt x="206121" y="581533"/>
                    <a:pt x="211455" y="574421"/>
                  </a:cubicBezTo>
                  <a:cubicBezTo>
                    <a:pt x="241935" y="526161"/>
                    <a:pt x="274193" y="477774"/>
                    <a:pt x="304673" y="429514"/>
                  </a:cubicBezTo>
                  <a:cubicBezTo>
                    <a:pt x="333375" y="483235"/>
                    <a:pt x="354838" y="535051"/>
                    <a:pt x="385318" y="579882"/>
                  </a:cubicBezTo>
                  <a:cubicBezTo>
                    <a:pt x="430149" y="642493"/>
                    <a:pt x="494665" y="681863"/>
                    <a:pt x="571754" y="696214"/>
                  </a:cubicBezTo>
                  <a:cubicBezTo>
                    <a:pt x="647065" y="710565"/>
                    <a:pt x="697230" y="674751"/>
                    <a:pt x="699008" y="604901"/>
                  </a:cubicBezTo>
                  <a:cubicBezTo>
                    <a:pt x="699008" y="561975"/>
                    <a:pt x="672084" y="529717"/>
                    <a:pt x="620141" y="510032"/>
                  </a:cubicBezTo>
                  <a:cubicBezTo>
                    <a:pt x="582549" y="495681"/>
                    <a:pt x="544830" y="477774"/>
                    <a:pt x="507238" y="458089"/>
                  </a:cubicBezTo>
                  <a:cubicBezTo>
                    <a:pt x="491109" y="449199"/>
                    <a:pt x="478536" y="434848"/>
                    <a:pt x="465963" y="420497"/>
                  </a:cubicBezTo>
                  <a:cubicBezTo>
                    <a:pt x="401447" y="345313"/>
                    <a:pt x="399669" y="314960"/>
                    <a:pt x="478536" y="255905"/>
                  </a:cubicBezTo>
                  <a:cubicBezTo>
                    <a:pt x="587883" y="171831"/>
                    <a:pt x="704342" y="93091"/>
                    <a:pt x="817245" y="10795"/>
                  </a:cubicBezTo>
                  <a:cubicBezTo>
                    <a:pt x="831596" y="0"/>
                    <a:pt x="842391" y="0"/>
                    <a:pt x="858520" y="10795"/>
                  </a:cubicBezTo>
                  <a:cubicBezTo>
                    <a:pt x="928370" y="60960"/>
                    <a:pt x="1000125" y="109220"/>
                    <a:pt x="1073658" y="159258"/>
                  </a:cubicBezTo>
                  <a:cubicBezTo>
                    <a:pt x="1091565" y="170053"/>
                    <a:pt x="1096899" y="182499"/>
                    <a:pt x="1093343" y="205740"/>
                  </a:cubicBezTo>
                  <a:cubicBezTo>
                    <a:pt x="1084326" y="284480"/>
                    <a:pt x="1057529" y="352425"/>
                    <a:pt x="998347" y="407924"/>
                  </a:cubicBezTo>
                  <a:cubicBezTo>
                    <a:pt x="980440" y="424053"/>
                    <a:pt x="966089" y="441960"/>
                    <a:pt x="951738" y="461645"/>
                  </a:cubicBezTo>
                  <a:cubicBezTo>
                    <a:pt x="921258" y="508127"/>
                    <a:pt x="924814" y="561848"/>
                    <a:pt x="960755" y="597662"/>
                  </a:cubicBezTo>
                  <a:cubicBezTo>
                    <a:pt x="994791" y="631698"/>
                    <a:pt x="1053973" y="635254"/>
                    <a:pt x="1098804" y="606552"/>
                  </a:cubicBezTo>
                  <a:cubicBezTo>
                    <a:pt x="1159764" y="565404"/>
                    <a:pt x="1177671" y="501015"/>
                    <a:pt x="1183005" y="434721"/>
                  </a:cubicBezTo>
                  <a:cubicBezTo>
                    <a:pt x="1188339" y="382778"/>
                    <a:pt x="1184783" y="330962"/>
                    <a:pt x="1184783" y="279019"/>
                  </a:cubicBezTo>
                  <a:cubicBezTo>
                    <a:pt x="1188339" y="277241"/>
                    <a:pt x="1190117" y="275463"/>
                    <a:pt x="1193800" y="273685"/>
                  </a:cubicBezTo>
                  <a:cubicBezTo>
                    <a:pt x="1233170" y="311277"/>
                    <a:pt x="1272667" y="350647"/>
                    <a:pt x="1310259" y="390017"/>
                  </a:cubicBezTo>
                  <a:cubicBezTo>
                    <a:pt x="1313815" y="391795"/>
                    <a:pt x="1313815" y="398907"/>
                    <a:pt x="1313815" y="402590"/>
                  </a:cubicBezTo>
                  <a:cubicBezTo>
                    <a:pt x="1319149" y="499237"/>
                    <a:pt x="1324610" y="594106"/>
                    <a:pt x="1301242" y="687070"/>
                  </a:cubicBezTo>
                  <a:cubicBezTo>
                    <a:pt x="1279779" y="769366"/>
                    <a:pt x="1234948" y="828421"/>
                    <a:pt x="1152525" y="857123"/>
                  </a:cubicBezTo>
                  <a:cubicBezTo>
                    <a:pt x="1109472" y="873252"/>
                    <a:pt x="1070102" y="894715"/>
                    <a:pt x="1050417" y="941197"/>
                  </a:cubicBezTo>
                  <a:cubicBezTo>
                    <a:pt x="1030732" y="989457"/>
                    <a:pt x="1032510" y="1036066"/>
                    <a:pt x="1064768" y="1078992"/>
                  </a:cubicBezTo>
                  <a:cubicBezTo>
                    <a:pt x="1097026" y="1121918"/>
                    <a:pt x="1141857" y="1139825"/>
                    <a:pt x="1195578" y="1130935"/>
                  </a:cubicBezTo>
                  <a:cubicBezTo>
                    <a:pt x="1310259" y="1109472"/>
                    <a:pt x="1383792" y="1036066"/>
                    <a:pt x="1432179" y="934085"/>
                  </a:cubicBezTo>
                  <a:cubicBezTo>
                    <a:pt x="1482344" y="824992"/>
                    <a:pt x="1478788" y="710438"/>
                    <a:pt x="1467993" y="595884"/>
                  </a:cubicBezTo>
                  <a:cubicBezTo>
                    <a:pt x="1467993" y="592328"/>
                    <a:pt x="1466215" y="588772"/>
                    <a:pt x="1466215" y="574421"/>
                  </a:cubicBezTo>
                  <a:cubicBezTo>
                    <a:pt x="1525397" y="660273"/>
                    <a:pt x="1568323" y="746252"/>
                    <a:pt x="1600581" y="833882"/>
                  </a:cubicBezTo>
                  <a:cubicBezTo>
                    <a:pt x="1650746" y="968121"/>
                    <a:pt x="1666875" y="1107694"/>
                    <a:pt x="1650746" y="1249045"/>
                  </a:cubicBezTo>
                  <a:cubicBezTo>
                    <a:pt x="1648968" y="1265174"/>
                    <a:pt x="1636395" y="1284859"/>
                    <a:pt x="1622044" y="1295527"/>
                  </a:cubicBezTo>
                  <a:cubicBezTo>
                    <a:pt x="1530604" y="1365250"/>
                    <a:pt x="1424940" y="1392174"/>
                    <a:pt x="1310132" y="1386840"/>
                  </a:cubicBezTo>
                  <a:cubicBezTo>
                    <a:pt x="1277874" y="1385062"/>
                    <a:pt x="1242060" y="1386840"/>
                    <a:pt x="1211580" y="1393952"/>
                  </a:cubicBezTo>
                  <a:cubicBezTo>
                    <a:pt x="1152398" y="1406525"/>
                    <a:pt x="1114806" y="1454785"/>
                    <a:pt x="1114806" y="1508506"/>
                  </a:cubicBezTo>
                  <a:cubicBezTo>
                    <a:pt x="1114806" y="1562227"/>
                    <a:pt x="1154176" y="1614043"/>
                    <a:pt x="1209802" y="1630172"/>
                  </a:cubicBezTo>
                  <a:cubicBezTo>
                    <a:pt x="1317371" y="1660652"/>
                    <a:pt x="1415923" y="1640967"/>
                    <a:pt x="1509141" y="1580007"/>
                  </a:cubicBezTo>
                  <a:cubicBezTo>
                    <a:pt x="1521714" y="1571117"/>
                    <a:pt x="1534287" y="1562100"/>
                    <a:pt x="1548511" y="1556766"/>
                  </a:cubicBezTo>
                  <a:cubicBezTo>
                    <a:pt x="1494790" y="1644396"/>
                    <a:pt x="1423035" y="1710690"/>
                    <a:pt x="1331595" y="1757172"/>
                  </a:cubicBezTo>
                  <a:cubicBezTo>
                    <a:pt x="1191895" y="1828800"/>
                    <a:pt x="1043178" y="1839468"/>
                    <a:pt x="889000" y="1807210"/>
                  </a:cubicBezTo>
                  <a:cubicBezTo>
                    <a:pt x="878205" y="1803654"/>
                    <a:pt x="863854" y="1789303"/>
                    <a:pt x="862076" y="1776730"/>
                  </a:cubicBezTo>
                  <a:cubicBezTo>
                    <a:pt x="836930" y="1656842"/>
                    <a:pt x="804672" y="1536954"/>
                    <a:pt x="792226" y="1417066"/>
                  </a:cubicBezTo>
                  <a:cubicBezTo>
                    <a:pt x="742061" y="987552"/>
                    <a:pt x="783209" y="561721"/>
                    <a:pt x="862076" y="139446"/>
                  </a:cubicBezTo>
                  <a:cubicBezTo>
                    <a:pt x="863854" y="128651"/>
                    <a:pt x="856742" y="114427"/>
                    <a:pt x="854964" y="103632"/>
                  </a:cubicBezTo>
                  <a:cubicBezTo>
                    <a:pt x="847852" y="112522"/>
                    <a:pt x="835279" y="121539"/>
                    <a:pt x="833501" y="134112"/>
                  </a:cubicBezTo>
                  <a:cubicBezTo>
                    <a:pt x="806577" y="327406"/>
                    <a:pt x="770763" y="522351"/>
                    <a:pt x="756412" y="717423"/>
                  </a:cubicBezTo>
                  <a:cubicBezTo>
                    <a:pt x="742061" y="901700"/>
                    <a:pt x="743839" y="1085977"/>
                    <a:pt x="747395" y="1270381"/>
                  </a:cubicBezTo>
                  <a:cubicBezTo>
                    <a:pt x="750951" y="1443990"/>
                    <a:pt x="781431" y="1613916"/>
                    <a:pt x="828040" y="1782191"/>
                  </a:cubicBezTo>
                  <a:cubicBezTo>
                    <a:pt x="829818" y="1789303"/>
                    <a:pt x="831596" y="1798320"/>
                    <a:pt x="835152" y="1805432"/>
                  </a:cubicBezTo>
                  <a:cubicBezTo>
                    <a:pt x="659511" y="1857375"/>
                    <a:pt x="324358" y="1810766"/>
                    <a:pt x="163068" y="1617599"/>
                  </a:cubicBezTo>
                  <a:cubicBezTo>
                    <a:pt x="206121" y="1630172"/>
                    <a:pt x="243713" y="1644396"/>
                    <a:pt x="283210" y="1651635"/>
                  </a:cubicBezTo>
                  <a:cubicBezTo>
                    <a:pt x="331597" y="1662430"/>
                    <a:pt x="381762" y="1669542"/>
                    <a:pt x="431927" y="1669542"/>
                  </a:cubicBezTo>
                  <a:cubicBezTo>
                    <a:pt x="494665" y="1671320"/>
                    <a:pt x="548386" y="1644523"/>
                    <a:pt x="580644" y="1589024"/>
                  </a:cubicBezTo>
                  <a:cubicBezTo>
                    <a:pt x="620014" y="1524635"/>
                    <a:pt x="585978" y="1458341"/>
                    <a:pt x="510794" y="1456563"/>
                  </a:cubicBezTo>
                  <a:cubicBezTo>
                    <a:pt x="483870" y="1454785"/>
                    <a:pt x="453390" y="1458341"/>
                    <a:pt x="426593" y="1465453"/>
                  </a:cubicBezTo>
                  <a:cubicBezTo>
                    <a:pt x="306451" y="1494028"/>
                    <a:pt x="189992" y="1479804"/>
                    <a:pt x="77089" y="1427861"/>
                  </a:cubicBezTo>
                  <a:cubicBezTo>
                    <a:pt x="66294" y="1422527"/>
                    <a:pt x="53848" y="1411732"/>
                    <a:pt x="50165" y="1399286"/>
                  </a:cubicBezTo>
                  <a:cubicBezTo>
                    <a:pt x="0" y="1234694"/>
                    <a:pt x="3556" y="1070102"/>
                    <a:pt x="46609" y="905383"/>
                  </a:cubicBezTo>
                  <a:cubicBezTo>
                    <a:pt x="46609" y="903605"/>
                    <a:pt x="50165" y="903605"/>
                    <a:pt x="55626" y="900049"/>
                  </a:cubicBezTo>
                  <a:close/>
                  <a:moveTo>
                    <a:pt x="1002030" y="1379601"/>
                  </a:moveTo>
                  <a:cubicBezTo>
                    <a:pt x="1064768" y="1377823"/>
                    <a:pt x="1116711" y="1354582"/>
                    <a:pt x="1154430" y="1306195"/>
                  </a:cubicBezTo>
                  <a:cubicBezTo>
                    <a:pt x="1193800" y="1256030"/>
                    <a:pt x="1174115" y="1200658"/>
                    <a:pt x="1109599" y="1189863"/>
                  </a:cubicBezTo>
                  <a:cubicBezTo>
                    <a:pt x="1048639" y="1179068"/>
                    <a:pt x="994918" y="1202436"/>
                    <a:pt x="948309" y="1240028"/>
                  </a:cubicBezTo>
                  <a:cubicBezTo>
                    <a:pt x="914273" y="1268603"/>
                    <a:pt x="899922" y="1309751"/>
                    <a:pt x="914273" y="1338453"/>
                  </a:cubicBezTo>
                  <a:cubicBezTo>
                    <a:pt x="932180" y="1372489"/>
                    <a:pt x="966216" y="1379601"/>
                    <a:pt x="1002157" y="1379601"/>
                  </a:cubicBezTo>
                  <a:close/>
                  <a:moveTo>
                    <a:pt x="553847" y="758698"/>
                  </a:moveTo>
                  <a:cubicBezTo>
                    <a:pt x="543052" y="765810"/>
                    <a:pt x="516255" y="773049"/>
                    <a:pt x="509016" y="790956"/>
                  </a:cubicBezTo>
                  <a:cubicBezTo>
                    <a:pt x="501904" y="810641"/>
                    <a:pt x="505460" y="841121"/>
                    <a:pt x="518033" y="858901"/>
                  </a:cubicBezTo>
                  <a:cubicBezTo>
                    <a:pt x="541274" y="900049"/>
                    <a:pt x="584327" y="916178"/>
                    <a:pt x="629158" y="916178"/>
                  </a:cubicBezTo>
                  <a:cubicBezTo>
                    <a:pt x="686562" y="916178"/>
                    <a:pt x="711581" y="866013"/>
                    <a:pt x="679323" y="819531"/>
                  </a:cubicBezTo>
                  <a:cubicBezTo>
                    <a:pt x="652399" y="780161"/>
                    <a:pt x="613029" y="762254"/>
                    <a:pt x="553847" y="758698"/>
                  </a:cubicBezTo>
                  <a:close/>
                  <a:moveTo>
                    <a:pt x="944626" y="896493"/>
                  </a:moveTo>
                  <a:cubicBezTo>
                    <a:pt x="1007364" y="889381"/>
                    <a:pt x="1048639" y="867918"/>
                    <a:pt x="1073658" y="824865"/>
                  </a:cubicBezTo>
                  <a:cubicBezTo>
                    <a:pt x="1100582" y="780161"/>
                    <a:pt x="1075436" y="737235"/>
                    <a:pt x="1025271" y="737235"/>
                  </a:cubicBezTo>
                  <a:cubicBezTo>
                    <a:pt x="973328" y="739013"/>
                    <a:pt x="930275" y="760476"/>
                    <a:pt x="905129" y="805180"/>
                  </a:cubicBezTo>
                  <a:cubicBezTo>
                    <a:pt x="896112" y="821309"/>
                    <a:pt x="892556" y="849884"/>
                    <a:pt x="899795" y="866013"/>
                  </a:cubicBezTo>
                  <a:cubicBezTo>
                    <a:pt x="908812" y="883920"/>
                    <a:pt x="933831" y="891032"/>
                    <a:pt x="944626" y="896493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603207" y="4874420"/>
            <a:ext cx="945357" cy="1033462"/>
            <a:chOff x="0" y="0"/>
            <a:chExt cx="1260476" cy="1377950"/>
          </a:xfrm>
        </p:grpSpPr>
        <p:sp>
          <p:nvSpPr>
            <p:cNvPr id="6" name="Freeform 6"/>
            <p:cNvSpPr/>
            <p:nvPr/>
          </p:nvSpPr>
          <p:spPr>
            <a:xfrm>
              <a:off x="0" y="-381"/>
              <a:ext cx="1260348" cy="1378331"/>
            </a:xfrm>
            <a:custGeom>
              <a:avLst/>
              <a:gdLst/>
              <a:ahLst/>
              <a:cxnLst/>
              <a:rect l="l" t="t" r="r" b="b"/>
              <a:pathLst>
                <a:path w="1260348" h="1378331">
                  <a:moveTo>
                    <a:pt x="1197737" y="333248"/>
                  </a:moveTo>
                  <a:cubicBezTo>
                    <a:pt x="1224661" y="374396"/>
                    <a:pt x="1213866" y="411988"/>
                    <a:pt x="1179830" y="451358"/>
                  </a:cubicBezTo>
                  <a:cubicBezTo>
                    <a:pt x="1118870" y="519303"/>
                    <a:pt x="1047115" y="571246"/>
                    <a:pt x="959231" y="598043"/>
                  </a:cubicBezTo>
                  <a:cubicBezTo>
                    <a:pt x="914400" y="612394"/>
                    <a:pt x="887476" y="649986"/>
                    <a:pt x="889254" y="692912"/>
                  </a:cubicBezTo>
                  <a:cubicBezTo>
                    <a:pt x="891032" y="735838"/>
                    <a:pt x="923290" y="775208"/>
                    <a:pt x="966343" y="780542"/>
                  </a:cubicBezTo>
                  <a:cubicBezTo>
                    <a:pt x="986028" y="784098"/>
                    <a:pt x="1009396" y="780542"/>
                    <a:pt x="1029081" y="773430"/>
                  </a:cubicBezTo>
                  <a:cubicBezTo>
                    <a:pt x="1116965" y="742950"/>
                    <a:pt x="1188720" y="687578"/>
                    <a:pt x="1255014" y="607060"/>
                  </a:cubicBezTo>
                  <a:cubicBezTo>
                    <a:pt x="1258570" y="653542"/>
                    <a:pt x="1260348" y="691134"/>
                    <a:pt x="1260348" y="728726"/>
                  </a:cubicBezTo>
                  <a:cubicBezTo>
                    <a:pt x="1260348" y="737616"/>
                    <a:pt x="1253236" y="748411"/>
                    <a:pt x="1245997" y="755523"/>
                  </a:cubicBezTo>
                  <a:cubicBezTo>
                    <a:pt x="1143762" y="861060"/>
                    <a:pt x="1018286" y="923798"/>
                    <a:pt x="869442" y="941578"/>
                  </a:cubicBezTo>
                  <a:cubicBezTo>
                    <a:pt x="855091" y="943356"/>
                    <a:pt x="840740" y="943356"/>
                    <a:pt x="826389" y="945134"/>
                  </a:cubicBezTo>
                  <a:cubicBezTo>
                    <a:pt x="776224" y="955929"/>
                    <a:pt x="745744" y="997077"/>
                    <a:pt x="752856" y="1047115"/>
                  </a:cubicBezTo>
                  <a:cubicBezTo>
                    <a:pt x="758190" y="1091819"/>
                    <a:pt x="795909" y="1124077"/>
                    <a:pt x="844296" y="1122299"/>
                  </a:cubicBezTo>
                  <a:cubicBezTo>
                    <a:pt x="964438" y="1118743"/>
                    <a:pt x="1075563" y="1088263"/>
                    <a:pt x="1179576" y="1027430"/>
                  </a:cubicBezTo>
                  <a:cubicBezTo>
                    <a:pt x="1192149" y="1020318"/>
                    <a:pt x="1206500" y="1011301"/>
                    <a:pt x="1227963" y="998855"/>
                  </a:cubicBezTo>
                  <a:cubicBezTo>
                    <a:pt x="1192149" y="1111631"/>
                    <a:pt x="1138301" y="1206500"/>
                    <a:pt x="1048639" y="1270889"/>
                  </a:cubicBezTo>
                  <a:cubicBezTo>
                    <a:pt x="1025271" y="1288796"/>
                    <a:pt x="978662" y="1281684"/>
                    <a:pt x="944626" y="1272667"/>
                  </a:cubicBezTo>
                  <a:cubicBezTo>
                    <a:pt x="894461" y="1258316"/>
                    <a:pt x="846074" y="1235075"/>
                    <a:pt x="799338" y="1210056"/>
                  </a:cubicBezTo>
                  <a:cubicBezTo>
                    <a:pt x="761746" y="1190371"/>
                    <a:pt x="731266" y="1190371"/>
                    <a:pt x="706120" y="1218946"/>
                  </a:cubicBezTo>
                  <a:cubicBezTo>
                    <a:pt x="680974" y="1245743"/>
                    <a:pt x="680974" y="1281557"/>
                    <a:pt x="707898" y="1312037"/>
                  </a:cubicBezTo>
                  <a:cubicBezTo>
                    <a:pt x="720471" y="1324610"/>
                    <a:pt x="734822" y="1335278"/>
                    <a:pt x="749173" y="1346073"/>
                  </a:cubicBezTo>
                  <a:cubicBezTo>
                    <a:pt x="761746" y="1356868"/>
                    <a:pt x="776097" y="1363980"/>
                    <a:pt x="797560" y="1378331"/>
                  </a:cubicBezTo>
                  <a:cubicBezTo>
                    <a:pt x="736600" y="1378331"/>
                    <a:pt x="688213" y="1363980"/>
                    <a:pt x="643382" y="1340739"/>
                  </a:cubicBezTo>
                  <a:cubicBezTo>
                    <a:pt x="577088" y="1306703"/>
                    <a:pt x="521462" y="1258443"/>
                    <a:pt x="471297" y="1202944"/>
                  </a:cubicBezTo>
                  <a:cubicBezTo>
                    <a:pt x="456946" y="1185037"/>
                    <a:pt x="453390" y="1168908"/>
                    <a:pt x="458724" y="1147445"/>
                  </a:cubicBezTo>
                  <a:cubicBezTo>
                    <a:pt x="508889" y="977392"/>
                    <a:pt x="577088" y="814578"/>
                    <a:pt x="657733" y="658876"/>
                  </a:cubicBezTo>
                  <a:cubicBezTo>
                    <a:pt x="749173" y="478155"/>
                    <a:pt x="856742" y="304546"/>
                    <a:pt x="975106" y="141732"/>
                  </a:cubicBezTo>
                  <a:cubicBezTo>
                    <a:pt x="982218" y="132842"/>
                    <a:pt x="980440" y="116713"/>
                    <a:pt x="982218" y="104140"/>
                  </a:cubicBezTo>
                  <a:cubicBezTo>
                    <a:pt x="971423" y="111252"/>
                    <a:pt x="957072" y="113030"/>
                    <a:pt x="951738" y="122047"/>
                  </a:cubicBezTo>
                  <a:cubicBezTo>
                    <a:pt x="726186" y="435229"/>
                    <a:pt x="539750" y="766318"/>
                    <a:pt x="430276" y="1138555"/>
                  </a:cubicBezTo>
                  <a:cubicBezTo>
                    <a:pt x="426720" y="1147445"/>
                    <a:pt x="412369" y="1161796"/>
                    <a:pt x="403352" y="1161796"/>
                  </a:cubicBezTo>
                  <a:cubicBezTo>
                    <a:pt x="204343" y="1151001"/>
                    <a:pt x="44831" y="1049020"/>
                    <a:pt x="0" y="823595"/>
                  </a:cubicBezTo>
                  <a:cubicBezTo>
                    <a:pt x="0" y="818261"/>
                    <a:pt x="1778" y="812800"/>
                    <a:pt x="1778" y="809244"/>
                  </a:cubicBezTo>
                  <a:cubicBezTo>
                    <a:pt x="53721" y="828929"/>
                    <a:pt x="105791" y="848614"/>
                    <a:pt x="159512" y="864743"/>
                  </a:cubicBezTo>
                  <a:cubicBezTo>
                    <a:pt x="177419" y="871855"/>
                    <a:pt x="197104" y="871855"/>
                    <a:pt x="216916" y="871855"/>
                  </a:cubicBezTo>
                  <a:cubicBezTo>
                    <a:pt x="256413" y="871855"/>
                    <a:pt x="284988" y="852170"/>
                    <a:pt x="292227" y="819912"/>
                  </a:cubicBezTo>
                  <a:cubicBezTo>
                    <a:pt x="303022" y="782320"/>
                    <a:pt x="288671" y="751967"/>
                    <a:pt x="250952" y="730377"/>
                  </a:cubicBezTo>
                  <a:cubicBezTo>
                    <a:pt x="177419" y="691007"/>
                    <a:pt x="112903" y="639064"/>
                    <a:pt x="59055" y="578231"/>
                  </a:cubicBezTo>
                  <a:cubicBezTo>
                    <a:pt x="51943" y="569341"/>
                    <a:pt x="46482" y="553212"/>
                    <a:pt x="50038" y="544195"/>
                  </a:cubicBezTo>
                  <a:cubicBezTo>
                    <a:pt x="75184" y="476250"/>
                    <a:pt x="193421" y="340233"/>
                    <a:pt x="263398" y="297180"/>
                  </a:cubicBezTo>
                  <a:cubicBezTo>
                    <a:pt x="272415" y="404495"/>
                    <a:pt x="310007" y="501142"/>
                    <a:pt x="365633" y="590677"/>
                  </a:cubicBezTo>
                  <a:cubicBezTo>
                    <a:pt x="392557" y="631825"/>
                    <a:pt x="437388" y="647954"/>
                    <a:pt x="480441" y="637159"/>
                  </a:cubicBezTo>
                  <a:cubicBezTo>
                    <a:pt x="527050" y="622808"/>
                    <a:pt x="561086" y="585216"/>
                    <a:pt x="561086" y="538734"/>
                  </a:cubicBezTo>
                  <a:cubicBezTo>
                    <a:pt x="561086" y="519049"/>
                    <a:pt x="553974" y="499364"/>
                    <a:pt x="546735" y="479679"/>
                  </a:cubicBezTo>
                  <a:cubicBezTo>
                    <a:pt x="509143" y="386588"/>
                    <a:pt x="478663" y="291719"/>
                    <a:pt x="476758" y="189738"/>
                  </a:cubicBezTo>
                  <a:cubicBezTo>
                    <a:pt x="476758" y="164719"/>
                    <a:pt x="482092" y="148590"/>
                    <a:pt x="509016" y="139573"/>
                  </a:cubicBezTo>
                  <a:cubicBezTo>
                    <a:pt x="534162" y="130683"/>
                    <a:pt x="559181" y="118110"/>
                    <a:pt x="587883" y="103759"/>
                  </a:cubicBezTo>
                  <a:cubicBezTo>
                    <a:pt x="589661" y="128778"/>
                    <a:pt x="591439" y="150241"/>
                    <a:pt x="594995" y="169926"/>
                  </a:cubicBezTo>
                  <a:cubicBezTo>
                    <a:pt x="598551" y="200406"/>
                    <a:pt x="604012" y="228981"/>
                    <a:pt x="612902" y="257556"/>
                  </a:cubicBezTo>
                  <a:cubicBezTo>
                    <a:pt x="627253" y="304038"/>
                    <a:pt x="666750" y="323723"/>
                    <a:pt x="706120" y="309499"/>
                  </a:cubicBezTo>
                  <a:cubicBezTo>
                    <a:pt x="743712" y="296926"/>
                    <a:pt x="758063" y="255778"/>
                    <a:pt x="747395" y="212852"/>
                  </a:cubicBezTo>
                  <a:cubicBezTo>
                    <a:pt x="736600" y="171704"/>
                    <a:pt x="731266" y="128778"/>
                    <a:pt x="722249" y="85852"/>
                  </a:cubicBezTo>
                  <a:cubicBezTo>
                    <a:pt x="718693" y="64389"/>
                    <a:pt x="727583" y="53594"/>
                    <a:pt x="749173" y="50038"/>
                  </a:cubicBezTo>
                  <a:cubicBezTo>
                    <a:pt x="851408" y="33909"/>
                    <a:pt x="951738" y="16002"/>
                    <a:pt x="1053973" y="1778"/>
                  </a:cubicBezTo>
                  <a:cubicBezTo>
                    <a:pt x="1061085" y="0"/>
                    <a:pt x="1077341" y="10668"/>
                    <a:pt x="1082675" y="19685"/>
                  </a:cubicBezTo>
                  <a:cubicBezTo>
                    <a:pt x="1102360" y="60833"/>
                    <a:pt x="1120267" y="103759"/>
                    <a:pt x="1136523" y="146685"/>
                  </a:cubicBezTo>
                  <a:cubicBezTo>
                    <a:pt x="1140079" y="159258"/>
                    <a:pt x="1138301" y="177165"/>
                    <a:pt x="1131189" y="186055"/>
                  </a:cubicBezTo>
                  <a:cubicBezTo>
                    <a:pt x="1098931" y="239776"/>
                    <a:pt x="1063117" y="291592"/>
                    <a:pt x="1003935" y="323850"/>
                  </a:cubicBezTo>
                  <a:cubicBezTo>
                    <a:pt x="968121" y="343535"/>
                    <a:pt x="959104" y="381127"/>
                    <a:pt x="980567" y="415163"/>
                  </a:cubicBezTo>
                  <a:cubicBezTo>
                    <a:pt x="1000252" y="447421"/>
                    <a:pt x="1037971" y="458089"/>
                    <a:pt x="1070229" y="434848"/>
                  </a:cubicBezTo>
                  <a:cubicBezTo>
                    <a:pt x="1115060" y="404368"/>
                    <a:pt x="1154557" y="366903"/>
                    <a:pt x="1197483" y="332867"/>
                  </a:cubicBezTo>
                  <a:close/>
                  <a:moveTo>
                    <a:pt x="342519" y="734060"/>
                  </a:moveTo>
                  <a:cubicBezTo>
                    <a:pt x="349631" y="780542"/>
                    <a:pt x="376555" y="828929"/>
                    <a:pt x="428625" y="859282"/>
                  </a:cubicBezTo>
                  <a:cubicBezTo>
                    <a:pt x="469900" y="882523"/>
                    <a:pt x="511048" y="855726"/>
                    <a:pt x="507492" y="809117"/>
                  </a:cubicBezTo>
                  <a:cubicBezTo>
                    <a:pt x="502158" y="751840"/>
                    <a:pt x="475234" y="703580"/>
                    <a:pt x="423164" y="674878"/>
                  </a:cubicBezTo>
                  <a:cubicBezTo>
                    <a:pt x="378333" y="648081"/>
                    <a:pt x="342519" y="671322"/>
                    <a:pt x="342519" y="733933"/>
                  </a:cubicBezTo>
                  <a:close/>
                  <a:moveTo>
                    <a:pt x="889381" y="558673"/>
                  </a:moveTo>
                  <a:cubicBezTo>
                    <a:pt x="903732" y="553339"/>
                    <a:pt x="926973" y="547878"/>
                    <a:pt x="946785" y="535432"/>
                  </a:cubicBezTo>
                  <a:cubicBezTo>
                    <a:pt x="982599" y="512191"/>
                    <a:pt x="977265" y="469265"/>
                    <a:pt x="939673" y="451358"/>
                  </a:cubicBezTo>
                  <a:cubicBezTo>
                    <a:pt x="902081" y="435229"/>
                    <a:pt x="866140" y="440563"/>
                    <a:pt x="835660" y="463931"/>
                  </a:cubicBezTo>
                  <a:cubicBezTo>
                    <a:pt x="821309" y="472821"/>
                    <a:pt x="806958" y="497967"/>
                    <a:pt x="810514" y="512191"/>
                  </a:cubicBezTo>
                  <a:cubicBezTo>
                    <a:pt x="812292" y="526542"/>
                    <a:pt x="833882" y="540766"/>
                    <a:pt x="850011" y="551561"/>
                  </a:cubicBezTo>
                  <a:cubicBezTo>
                    <a:pt x="857123" y="556895"/>
                    <a:pt x="869696" y="555117"/>
                    <a:pt x="889508" y="558673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379120" y="2605088"/>
            <a:ext cx="623888" cy="721520"/>
            <a:chOff x="0" y="0"/>
            <a:chExt cx="831850" cy="9620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33628" cy="962025"/>
            </a:xfrm>
            <a:custGeom>
              <a:avLst/>
              <a:gdLst/>
              <a:ahLst/>
              <a:cxnLst/>
              <a:rect l="l" t="t" r="r" b="b"/>
              <a:pathLst>
                <a:path w="833628" h="962025">
                  <a:moveTo>
                    <a:pt x="516763" y="55499"/>
                  </a:moveTo>
                  <a:cubicBezTo>
                    <a:pt x="540131" y="64516"/>
                    <a:pt x="565404" y="69850"/>
                    <a:pt x="588772" y="82423"/>
                  </a:cubicBezTo>
                  <a:cubicBezTo>
                    <a:pt x="597789" y="87757"/>
                    <a:pt x="605028" y="109347"/>
                    <a:pt x="603123" y="121793"/>
                  </a:cubicBezTo>
                  <a:cubicBezTo>
                    <a:pt x="592328" y="195199"/>
                    <a:pt x="579755" y="268732"/>
                    <a:pt x="563499" y="340360"/>
                  </a:cubicBezTo>
                  <a:cubicBezTo>
                    <a:pt x="556260" y="370840"/>
                    <a:pt x="550926" y="401320"/>
                    <a:pt x="568960" y="429895"/>
                  </a:cubicBezTo>
                  <a:cubicBezTo>
                    <a:pt x="605028" y="487172"/>
                    <a:pt x="686054" y="487172"/>
                    <a:pt x="720217" y="426339"/>
                  </a:cubicBezTo>
                  <a:cubicBezTo>
                    <a:pt x="756285" y="361823"/>
                    <a:pt x="779653" y="291973"/>
                    <a:pt x="783209" y="216789"/>
                  </a:cubicBezTo>
                  <a:cubicBezTo>
                    <a:pt x="784987" y="207772"/>
                    <a:pt x="784987" y="200660"/>
                    <a:pt x="786765" y="189865"/>
                  </a:cubicBezTo>
                  <a:cubicBezTo>
                    <a:pt x="817372" y="204216"/>
                    <a:pt x="833628" y="220345"/>
                    <a:pt x="833628" y="256159"/>
                  </a:cubicBezTo>
                  <a:cubicBezTo>
                    <a:pt x="831850" y="474726"/>
                    <a:pt x="831850" y="691515"/>
                    <a:pt x="831850" y="910082"/>
                  </a:cubicBezTo>
                  <a:cubicBezTo>
                    <a:pt x="831850" y="926211"/>
                    <a:pt x="831850" y="940562"/>
                    <a:pt x="831850" y="960247"/>
                  </a:cubicBezTo>
                  <a:cubicBezTo>
                    <a:pt x="817499" y="960247"/>
                    <a:pt x="804799" y="962025"/>
                    <a:pt x="794004" y="962025"/>
                  </a:cubicBezTo>
                  <a:cubicBezTo>
                    <a:pt x="592328" y="962025"/>
                    <a:pt x="390652" y="962025"/>
                    <a:pt x="188976" y="960247"/>
                  </a:cubicBezTo>
                  <a:cubicBezTo>
                    <a:pt x="172720" y="960247"/>
                    <a:pt x="152908" y="953135"/>
                    <a:pt x="144018" y="940562"/>
                  </a:cubicBezTo>
                  <a:cubicBezTo>
                    <a:pt x="113411" y="902970"/>
                    <a:pt x="88138" y="861695"/>
                    <a:pt x="66548" y="815213"/>
                  </a:cubicBezTo>
                  <a:cubicBezTo>
                    <a:pt x="104394" y="829564"/>
                    <a:pt x="140335" y="847471"/>
                    <a:pt x="178181" y="856361"/>
                  </a:cubicBezTo>
                  <a:cubicBezTo>
                    <a:pt x="237617" y="868934"/>
                    <a:pt x="298831" y="876046"/>
                    <a:pt x="360045" y="881380"/>
                  </a:cubicBezTo>
                  <a:cubicBezTo>
                    <a:pt x="408686" y="883158"/>
                    <a:pt x="441071" y="850900"/>
                    <a:pt x="441071" y="804291"/>
                  </a:cubicBezTo>
                  <a:cubicBezTo>
                    <a:pt x="441071" y="761238"/>
                    <a:pt x="408686" y="730885"/>
                    <a:pt x="358267" y="730885"/>
                  </a:cubicBezTo>
                  <a:cubicBezTo>
                    <a:pt x="253873" y="730885"/>
                    <a:pt x="162052" y="698627"/>
                    <a:pt x="73787" y="644906"/>
                  </a:cubicBezTo>
                  <a:cubicBezTo>
                    <a:pt x="19812" y="610870"/>
                    <a:pt x="0" y="569722"/>
                    <a:pt x="16256" y="506984"/>
                  </a:cubicBezTo>
                  <a:cubicBezTo>
                    <a:pt x="23495" y="514096"/>
                    <a:pt x="30607" y="521335"/>
                    <a:pt x="39624" y="524891"/>
                  </a:cubicBezTo>
                  <a:cubicBezTo>
                    <a:pt x="90043" y="553593"/>
                    <a:pt x="138684" y="587629"/>
                    <a:pt x="192659" y="609092"/>
                  </a:cubicBezTo>
                  <a:cubicBezTo>
                    <a:pt x="246634" y="632333"/>
                    <a:pt x="293497" y="609092"/>
                    <a:pt x="307848" y="558927"/>
                  </a:cubicBezTo>
                  <a:cubicBezTo>
                    <a:pt x="320421" y="514096"/>
                    <a:pt x="291592" y="472948"/>
                    <a:pt x="234061" y="458597"/>
                  </a:cubicBezTo>
                  <a:cubicBezTo>
                    <a:pt x="167386" y="444246"/>
                    <a:pt x="111633" y="408432"/>
                    <a:pt x="62992" y="360045"/>
                  </a:cubicBezTo>
                  <a:cubicBezTo>
                    <a:pt x="28829" y="326009"/>
                    <a:pt x="28829" y="326009"/>
                    <a:pt x="39624" y="272288"/>
                  </a:cubicBezTo>
                  <a:cubicBezTo>
                    <a:pt x="61214" y="288417"/>
                    <a:pt x="79248" y="304546"/>
                    <a:pt x="99060" y="320675"/>
                  </a:cubicBezTo>
                  <a:cubicBezTo>
                    <a:pt x="113411" y="329692"/>
                    <a:pt x="127889" y="338582"/>
                    <a:pt x="142240" y="345694"/>
                  </a:cubicBezTo>
                  <a:cubicBezTo>
                    <a:pt x="174625" y="361823"/>
                    <a:pt x="205232" y="351028"/>
                    <a:pt x="219710" y="322453"/>
                  </a:cubicBezTo>
                  <a:cubicBezTo>
                    <a:pt x="234061" y="295529"/>
                    <a:pt x="221488" y="266954"/>
                    <a:pt x="194564" y="247269"/>
                  </a:cubicBezTo>
                  <a:cubicBezTo>
                    <a:pt x="156718" y="218567"/>
                    <a:pt x="122555" y="184531"/>
                    <a:pt x="88392" y="152273"/>
                  </a:cubicBezTo>
                  <a:cubicBezTo>
                    <a:pt x="81153" y="145161"/>
                    <a:pt x="77597" y="127254"/>
                    <a:pt x="79375" y="116459"/>
                  </a:cubicBezTo>
                  <a:cubicBezTo>
                    <a:pt x="88392" y="82423"/>
                    <a:pt x="100965" y="48387"/>
                    <a:pt x="113538" y="16129"/>
                  </a:cubicBezTo>
                  <a:cubicBezTo>
                    <a:pt x="115189" y="9017"/>
                    <a:pt x="127889" y="0"/>
                    <a:pt x="136779" y="0"/>
                  </a:cubicBezTo>
                  <a:cubicBezTo>
                    <a:pt x="216027" y="5334"/>
                    <a:pt x="295275" y="14351"/>
                    <a:pt x="376301" y="19685"/>
                  </a:cubicBezTo>
                  <a:cubicBezTo>
                    <a:pt x="397891" y="21463"/>
                    <a:pt x="401447" y="34036"/>
                    <a:pt x="399669" y="51943"/>
                  </a:cubicBezTo>
                  <a:cubicBezTo>
                    <a:pt x="396113" y="84201"/>
                    <a:pt x="392430" y="118237"/>
                    <a:pt x="387096" y="150495"/>
                  </a:cubicBezTo>
                  <a:cubicBezTo>
                    <a:pt x="379857" y="189865"/>
                    <a:pt x="399669" y="218567"/>
                    <a:pt x="433959" y="225679"/>
                  </a:cubicBezTo>
                  <a:cubicBezTo>
                    <a:pt x="464566" y="231013"/>
                    <a:pt x="496951" y="211328"/>
                    <a:pt x="502412" y="177292"/>
                  </a:cubicBezTo>
                  <a:cubicBezTo>
                    <a:pt x="511429" y="137922"/>
                    <a:pt x="513207" y="98425"/>
                    <a:pt x="516763" y="55499"/>
                  </a:cubicBezTo>
                  <a:close/>
                  <a:moveTo>
                    <a:pt x="819277" y="634238"/>
                  </a:moveTo>
                  <a:cubicBezTo>
                    <a:pt x="806704" y="603758"/>
                    <a:pt x="799465" y="573278"/>
                    <a:pt x="781431" y="546481"/>
                  </a:cubicBezTo>
                  <a:cubicBezTo>
                    <a:pt x="754380" y="503428"/>
                    <a:pt x="707644" y="505333"/>
                    <a:pt x="680593" y="548259"/>
                  </a:cubicBezTo>
                  <a:cubicBezTo>
                    <a:pt x="664337" y="571500"/>
                    <a:pt x="655447" y="600202"/>
                    <a:pt x="649986" y="627126"/>
                  </a:cubicBezTo>
                  <a:cubicBezTo>
                    <a:pt x="640969" y="682625"/>
                    <a:pt x="680593" y="740029"/>
                    <a:pt x="727456" y="741807"/>
                  </a:cubicBezTo>
                  <a:cubicBezTo>
                    <a:pt x="772414" y="743585"/>
                    <a:pt x="813943" y="693420"/>
                    <a:pt x="819277" y="634365"/>
                  </a:cubicBezTo>
                  <a:close/>
                  <a:moveTo>
                    <a:pt x="471805" y="401320"/>
                  </a:moveTo>
                  <a:cubicBezTo>
                    <a:pt x="505968" y="401320"/>
                    <a:pt x="538480" y="363728"/>
                    <a:pt x="538480" y="326136"/>
                  </a:cubicBezTo>
                  <a:cubicBezTo>
                    <a:pt x="538480" y="293878"/>
                    <a:pt x="515112" y="266954"/>
                    <a:pt x="486283" y="266954"/>
                  </a:cubicBezTo>
                  <a:cubicBezTo>
                    <a:pt x="453898" y="266954"/>
                    <a:pt x="421513" y="304546"/>
                    <a:pt x="421513" y="344043"/>
                  </a:cubicBezTo>
                  <a:cubicBezTo>
                    <a:pt x="421513" y="376301"/>
                    <a:pt x="443103" y="401320"/>
                    <a:pt x="471932" y="40132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165057" y="4419600"/>
            <a:ext cx="647700" cy="733425"/>
            <a:chOff x="0" y="0"/>
            <a:chExt cx="863600" cy="9779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65378" cy="977900"/>
            </a:xfrm>
            <a:custGeom>
              <a:avLst/>
              <a:gdLst/>
              <a:ahLst/>
              <a:cxnLst/>
              <a:rect l="l" t="t" r="r" b="b"/>
              <a:pathLst>
                <a:path w="865378" h="977900">
                  <a:moveTo>
                    <a:pt x="26924" y="722249"/>
                  </a:moveTo>
                  <a:cubicBezTo>
                    <a:pt x="102235" y="768731"/>
                    <a:pt x="177419" y="799084"/>
                    <a:pt x="261620" y="806323"/>
                  </a:cubicBezTo>
                  <a:cubicBezTo>
                    <a:pt x="311785" y="811657"/>
                    <a:pt x="344043" y="791972"/>
                    <a:pt x="349377" y="750951"/>
                  </a:cubicBezTo>
                  <a:cubicBezTo>
                    <a:pt x="356489" y="708025"/>
                    <a:pt x="331470" y="679450"/>
                    <a:pt x="277749" y="674116"/>
                  </a:cubicBezTo>
                  <a:cubicBezTo>
                    <a:pt x="184531" y="661543"/>
                    <a:pt x="105791" y="622300"/>
                    <a:pt x="35814" y="561467"/>
                  </a:cubicBezTo>
                  <a:cubicBezTo>
                    <a:pt x="0" y="529209"/>
                    <a:pt x="0" y="495173"/>
                    <a:pt x="9017" y="461264"/>
                  </a:cubicBezTo>
                  <a:cubicBezTo>
                    <a:pt x="55626" y="493395"/>
                    <a:pt x="102235" y="529209"/>
                    <a:pt x="152400" y="557784"/>
                  </a:cubicBezTo>
                  <a:cubicBezTo>
                    <a:pt x="195453" y="582803"/>
                    <a:pt x="240157" y="564896"/>
                    <a:pt x="256286" y="525653"/>
                  </a:cubicBezTo>
                  <a:cubicBezTo>
                    <a:pt x="274193" y="484505"/>
                    <a:pt x="256286" y="445262"/>
                    <a:pt x="206121" y="427355"/>
                  </a:cubicBezTo>
                  <a:cubicBezTo>
                    <a:pt x="145161" y="405892"/>
                    <a:pt x="100457" y="366522"/>
                    <a:pt x="60960" y="316484"/>
                  </a:cubicBezTo>
                  <a:cubicBezTo>
                    <a:pt x="44831" y="296799"/>
                    <a:pt x="39497" y="278892"/>
                    <a:pt x="55626" y="255651"/>
                  </a:cubicBezTo>
                  <a:cubicBezTo>
                    <a:pt x="78867" y="277114"/>
                    <a:pt x="102235" y="300355"/>
                    <a:pt x="129032" y="318262"/>
                  </a:cubicBezTo>
                  <a:cubicBezTo>
                    <a:pt x="157734" y="341503"/>
                    <a:pt x="189992" y="336169"/>
                    <a:pt x="206121" y="309372"/>
                  </a:cubicBezTo>
                  <a:cubicBezTo>
                    <a:pt x="222250" y="282575"/>
                    <a:pt x="211455" y="259334"/>
                    <a:pt x="184658" y="236093"/>
                  </a:cubicBezTo>
                  <a:cubicBezTo>
                    <a:pt x="155956" y="209296"/>
                    <a:pt x="130937" y="178943"/>
                    <a:pt x="109347" y="146685"/>
                  </a:cubicBezTo>
                  <a:cubicBezTo>
                    <a:pt x="102235" y="136017"/>
                    <a:pt x="107569" y="112776"/>
                    <a:pt x="112903" y="98425"/>
                  </a:cubicBezTo>
                  <a:cubicBezTo>
                    <a:pt x="159512" y="0"/>
                    <a:pt x="132588" y="19685"/>
                    <a:pt x="234696" y="32131"/>
                  </a:cubicBezTo>
                  <a:cubicBezTo>
                    <a:pt x="274066" y="37465"/>
                    <a:pt x="313563" y="51816"/>
                    <a:pt x="352933" y="58928"/>
                  </a:cubicBezTo>
                  <a:cubicBezTo>
                    <a:pt x="383413" y="64262"/>
                    <a:pt x="388747" y="80391"/>
                    <a:pt x="381635" y="107188"/>
                  </a:cubicBezTo>
                  <a:cubicBezTo>
                    <a:pt x="374523" y="126873"/>
                    <a:pt x="370840" y="148336"/>
                    <a:pt x="363728" y="168021"/>
                  </a:cubicBezTo>
                  <a:cubicBezTo>
                    <a:pt x="352933" y="207391"/>
                    <a:pt x="365506" y="235966"/>
                    <a:pt x="397764" y="246634"/>
                  </a:cubicBezTo>
                  <a:cubicBezTo>
                    <a:pt x="428244" y="257302"/>
                    <a:pt x="455041" y="241300"/>
                    <a:pt x="467614" y="201930"/>
                  </a:cubicBezTo>
                  <a:cubicBezTo>
                    <a:pt x="476631" y="173355"/>
                    <a:pt x="481965" y="142875"/>
                    <a:pt x="489077" y="112522"/>
                  </a:cubicBezTo>
                  <a:cubicBezTo>
                    <a:pt x="551815" y="130429"/>
                    <a:pt x="560705" y="139319"/>
                    <a:pt x="548259" y="201930"/>
                  </a:cubicBezTo>
                  <a:cubicBezTo>
                    <a:pt x="535686" y="257302"/>
                    <a:pt x="514223" y="311023"/>
                    <a:pt x="494538" y="364617"/>
                  </a:cubicBezTo>
                  <a:cubicBezTo>
                    <a:pt x="478409" y="409321"/>
                    <a:pt x="487426" y="445008"/>
                    <a:pt x="523240" y="468249"/>
                  </a:cubicBezTo>
                  <a:cubicBezTo>
                    <a:pt x="560832" y="493268"/>
                    <a:pt x="609219" y="484378"/>
                    <a:pt x="632587" y="439674"/>
                  </a:cubicBezTo>
                  <a:cubicBezTo>
                    <a:pt x="664845" y="380619"/>
                    <a:pt x="688086" y="319913"/>
                    <a:pt x="716788" y="257302"/>
                  </a:cubicBezTo>
                  <a:cubicBezTo>
                    <a:pt x="765175" y="298450"/>
                    <a:pt x="808228" y="352044"/>
                    <a:pt x="838581" y="416433"/>
                  </a:cubicBezTo>
                  <a:cubicBezTo>
                    <a:pt x="842137" y="423545"/>
                    <a:pt x="836803" y="439674"/>
                    <a:pt x="829564" y="445008"/>
                  </a:cubicBezTo>
                  <a:cubicBezTo>
                    <a:pt x="788416" y="477139"/>
                    <a:pt x="747141" y="509397"/>
                    <a:pt x="702310" y="537972"/>
                  </a:cubicBezTo>
                  <a:cubicBezTo>
                    <a:pt x="675386" y="555879"/>
                    <a:pt x="657479" y="573786"/>
                    <a:pt x="666496" y="607695"/>
                  </a:cubicBezTo>
                  <a:cubicBezTo>
                    <a:pt x="677291" y="639826"/>
                    <a:pt x="704088" y="652399"/>
                    <a:pt x="734568" y="647065"/>
                  </a:cubicBezTo>
                  <a:cubicBezTo>
                    <a:pt x="777621" y="639953"/>
                    <a:pt x="818769" y="627380"/>
                    <a:pt x="865378" y="616712"/>
                  </a:cubicBezTo>
                  <a:cubicBezTo>
                    <a:pt x="858266" y="672084"/>
                    <a:pt x="831342" y="720344"/>
                    <a:pt x="790067" y="759714"/>
                  </a:cubicBezTo>
                  <a:cubicBezTo>
                    <a:pt x="745236" y="804418"/>
                    <a:pt x="687959" y="825881"/>
                    <a:pt x="626999" y="832993"/>
                  </a:cubicBezTo>
                  <a:cubicBezTo>
                    <a:pt x="596519" y="836549"/>
                    <a:pt x="582168" y="829437"/>
                    <a:pt x="571500" y="800862"/>
                  </a:cubicBezTo>
                  <a:cubicBezTo>
                    <a:pt x="481965" y="570230"/>
                    <a:pt x="372618" y="352171"/>
                    <a:pt x="241935" y="144780"/>
                  </a:cubicBezTo>
                  <a:cubicBezTo>
                    <a:pt x="231140" y="130429"/>
                    <a:pt x="229362" y="101854"/>
                    <a:pt x="200787" y="110871"/>
                  </a:cubicBezTo>
                  <a:cubicBezTo>
                    <a:pt x="204343" y="127000"/>
                    <a:pt x="206121" y="144780"/>
                    <a:pt x="215138" y="159131"/>
                  </a:cubicBezTo>
                  <a:cubicBezTo>
                    <a:pt x="344170" y="364744"/>
                    <a:pt x="451612" y="582803"/>
                    <a:pt x="543052" y="808101"/>
                  </a:cubicBezTo>
                  <a:cubicBezTo>
                    <a:pt x="552069" y="829564"/>
                    <a:pt x="553847" y="849249"/>
                    <a:pt x="532257" y="863473"/>
                  </a:cubicBezTo>
                  <a:cubicBezTo>
                    <a:pt x="483870" y="899287"/>
                    <a:pt x="435483" y="933196"/>
                    <a:pt x="387096" y="963549"/>
                  </a:cubicBezTo>
                  <a:cubicBezTo>
                    <a:pt x="374523" y="972439"/>
                    <a:pt x="356616" y="972439"/>
                    <a:pt x="333375" y="977900"/>
                  </a:cubicBezTo>
                  <a:cubicBezTo>
                    <a:pt x="351282" y="959993"/>
                    <a:pt x="363855" y="949325"/>
                    <a:pt x="376428" y="938530"/>
                  </a:cubicBezTo>
                  <a:cubicBezTo>
                    <a:pt x="394335" y="917067"/>
                    <a:pt x="396113" y="892048"/>
                    <a:pt x="378206" y="870585"/>
                  </a:cubicBezTo>
                  <a:cubicBezTo>
                    <a:pt x="358521" y="849122"/>
                    <a:pt x="333375" y="843788"/>
                    <a:pt x="310134" y="859917"/>
                  </a:cubicBezTo>
                  <a:cubicBezTo>
                    <a:pt x="265303" y="888492"/>
                    <a:pt x="218694" y="906399"/>
                    <a:pt x="164973" y="902843"/>
                  </a:cubicBezTo>
                  <a:cubicBezTo>
                    <a:pt x="150622" y="902843"/>
                    <a:pt x="132715" y="895731"/>
                    <a:pt x="121920" y="884936"/>
                  </a:cubicBezTo>
                  <a:cubicBezTo>
                    <a:pt x="77089" y="842010"/>
                    <a:pt x="46609" y="788416"/>
                    <a:pt x="26924" y="722249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129338" y="2643188"/>
            <a:ext cx="590550" cy="640557"/>
            <a:chOff x="0" y="0"/>
            <a:chExt cx="787400" cy="85407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87400" cy="854075"/>
            </a:xfrm>
            <a:custGeom>
              <a:avLst/>
              <a:gdLst/>
              <a:ahLst/>
              <a:cxnLst/>
              <a:rect l="l" t="t" r="r" b="b"/>
              <a:pathLst>
                <a:path w="787400" h="854075">
                  <a:moveTo>
                    <a:pt x="640715" y="187579"/>
                  </a:moveTo>
                  <a:cubicBezTo>
                    <a:pt x="687197" y="244729"/>
                    <a:pt x="728345" y="292989"/>
                    <a:pt x="773176" y="350139"/>
                  </a:cubicBezTo>
                  <a:cubicBezTo>
                    <a:pt x="726694" y="385826"/>
                    <a:pt x="687324" y="419862"/>
                    <a:pt x="644271" y="448437"/>
                  </a:cubicBezTo>
                  <a:cubicBezTo>
                    <a:pt x="619252" y="466344"/>
                    <a:pt x="599567" y="484124"/>
                    <a:pt x="608457" y="516382"/>
                  </a:cubicBezTo>
                  <a:cubicBezTo>
                    <a:pt x="617347" y="546735"/>
                    <a:pt x="642493" y="559308"/>
                    <a:pt x="681863" y="550291"/>
                  </a:cubicBezTo>
                  <a:cubicBezTo>
                    <a:pt x="717677" y="543179"/>
                    <a:pt x="749808" y="532384"/>
                    <a:pt x="783844" y="521716"/>
                  </a:cubicBezTo>
                  <a:cubicBezTo>
                    <a:pt x="787400" y="557403"/>
                    <a:pt x="758825" y="620014"/>
                    <a:pt x="717677" y="657479"/>
                  </a:cubicBezTo>
                  <a:cubicBezTo>
                    <a:pt x="672973" y="696849"/>
                    <a:pt x="619252" y="718185"/>
                    <a:pt x="558419" y="719963"/>
                  </a:cubicBezTo>
                  <a:cubicBezTo>
                    <a:pt x="549529" y="721741"/>
                    <a:pt x="533400" y="709295"/>
                    <a:pt x="529844" y="700278"/>
                  </a:cubicBezTo>
                  <a:cubicBezTo>
                    <a:pt x="459867" y="482473"/>
                    <a:pt x="345440" y="289433"/>
                    <a:pt x="209423" y="107188"/>
                  </a:cubicBezTo>
                  <a:cubicBezTo>
                    <a:pt x="205867" y="100076"/>
                    <a:pt x="202311" y="92837"/>
                    <a:pt x="196850" y="89281"/>
                  </a:cubicBezTo>
                  <a:cubicBezTo>
                    <a:pt x="189738" y="85725"/>
                    <a:pt x="180721" y="85725"/>
                    <a:pt x="171831" y="83947"/>
                  </a:cubicBezTo>
                  <a:cubicBezTo>
                    <a:pt x="171831" y="92837"/>
                    <a:pt x="170053" y="101854"/>
                    <a:pt x="173609" y="108966"/>
                  </a:cubicBezTo>
                  <a:cubicBezTo>
                    <a:pt x="180721" y="121412"/>
                    <a:pt x="189738" y="132207"/>
                    <a:pt x="198628" y="142875"/>
                  </a:cubicBezTo>
                  <a:cubicBezTo>
                    <a:pt x="323850" y="318008"/>
                    <a:pt x="434848" y="500253"/>
                    <a:pt x="499237" y="707517"/>
                  </a:cubicBezTo>
                  <a:cubicBezTo>
                    <a:pt x="506349" y="730758"/>
                    <a:pt x="502793" y="744982"/>
                    <a:pt x="486664" y="761111"/>
                  </a:cubicBezTo>
                  <a:cubicBezTo>
                    <a:pt x="443738" y="804037"/>
                    <a:pt x="397129" y="841502"/>
                    <a:pt x="336296" y="854075"/>
                  </a:cubicBezTo>
                  <a:cubicBezTo>
                    <a:pt x="334518" y="852297"/>
                    <a:pt x="330962" y="850519"/>
                    <a:pt x="329184" y="846963"/>
                  </a:cubicBezTo>
                  <a:cubicBezTo>
                    <a:pt x="338074" y="839851"/>
                    <a:pt x="348869" y="834517"/>
                    <a:pt x="355981" y="827278"/>
                  </a:cubicBezTo>
                  <a:cubicBezTo>
                    <a:pt x="375666" y="805815"/>
                    <a:pt x="377444" y="780796"/>
                    <a:pt x="357759" y="759333"/>
                  </a:cubicBezTo>
                  <a:cubicBezTo>
                    <a:pt x="338074" y="739648"/>
                    <a:pt x="318389" y="743204"/>
                    <a:pt x="293370" y="753999"/>
                  </a:cubicBezTo>
                  <a:cubicBezTo>
                    <a:pt x="254000" y="771906"/>
                    <a:pt x="211074" y="784352"/>
                    <a:pt x="169926" y="796925"/>
                  </a:cubicBezTo>
                  <a:cubicBezTo>
                    <a:pt x="161036" y="798703"/>
                    <a:pt x="146685" y="796925"/>
                    <a:pt x="139446" y="791591"/>
                  </a:cubicBezTo>
                  <a:cubicBezTo>
                    <a:pt x="94742" y="754126"/>
                    <a:pt x="60706" y="707644"/>
                    <a:pt x="44577" y="652272"/>
                  </a:cubicBezTo>
                  <a:cubicBezTo>
                    <a:pt x="98298" y="670179"/>
                    <a:pt x="151892" y="687959"/>
                    <a:pt x="205613" y="704088"/>
                  </a:cubicBezTo>
                  <a:cubicBezTo>
                    <a:pt x="225298" y="709422"/>
                    <a:pt x="244983" y="709422"/>
                    <a:pt x="266446" y="709422"/>
                  </a:cubicBezTo>
                  <a:cubicBezTo>
                    <a:pt x="304038" y="709422"/>
                    <a:pt x="329057" y="687959"/>
                    <a:pt x="330835" y="654050"/>
                  </a:cubicBezTo>
                  <a:cubicBezTo>
                    <a:pt x="334391" y="618363"/>
                    <a:pt x="311150" y="589788"/>
                    <a:pt x="271780" y="586105"/>
                  </a:cubicBezTo>
                  <a:cubicBezTo>
                    <a:pt x="189484" y="580771"/>
                    <a:pt x="117856" y="552196"/>
                    <a:pt x="51689" y="500380"/>
                  </a:cubicBezTo>
                  <a:cubicBezTo>
                    <a:pt x="19685" y="475234"/>
                    <a:pt x="0" y="446659"/>
                    <a:pt x="16129" y="407416"/>
                  </a:cubicBezTo>
                  <a:cubicBezTo>
                    <a:pt x="53721" y="432435"/>
                    <a:pt x="89535" y="459232"/>
                    <a:pt x="128905" y="480695"/>
                  </a:cubicBezTo>
                  <a:cubicBezTo>
                    <a:pt x="145034" y="491363"/>
                    <a:pt x="166497" y="496824"/>
                    <a:pt x="186182" y="496824"/>
                  </a:cubicBezTo>
                  <a:cubicBezTo>
                    <a:pt x="216662" y="496824"/>
                    <a:pt x="241681" y="468249"/>
                    <a:pt x="245237" y="437896"/>
                  </a:cubicBezTo>
                  <a:cubicBezTo>
                    <a:pt x="247015" y="403987"/>
                    <a:pt x="230886" y="380746"/>
                    <a:pt x="198755" y="369951"/>
                  </a:cubicBezTo>
                  <a:cubicBezTo>
                    <a:pt x="145034" y="352044"/>
                    <a:pt x="96774" y="323469"/>
                    <a:pt x="62738" y="276987"/>
                  </a:cubicBezTo>
                  <a:cubicBezTo>
                    <a:pt x="50165" y="260858"/>
                    <a:pt x="41275" y="234061"/>
                    <a:pt x="46609" y="216281"/>
                  </a:cubicBezTo>
                  <a:cubicBezTo>
                    <a:pt x="64389" y="153670"/>
                    <a:pt x="89535" y="91186"/>
                    <a:pt x="112776" y="28575"/>
                  </a:cubicBezTo>
                  <a:cubicBezTo>
                    <a:pt x="119888" y="7112"/>
                    <a:pt x="137795" y="0"/>
                    <a:pt x="159258" y="0"/>
                  </a:cubicBezTo>
                  <a:cubicBezTo>
                    <a:pt x="272034" y="1778"/>
                    <a:pt x="375793" y="33909"/>
                    <a:pt x="474218" y="85725"/>
                  </a:cubicBezTo>
                  <a:cubicBezTo>
                    <a:pt x="485013" y="92837"/>
                    <a:pt x="493903" y="116078"/>
                    <a:pt x="492125" y="130429"/>
                  </a:cubicBezTo>
                  <a:cubicBezTo>
                    <a:pt x="479552" y="185801"/>
                    <a:pt x="463550" y="241173"/>
                    <a:pt x="450977" y="294767"/>
                  </a:cubicBezTo>
                  <a:cubicBezTo>
                    <a:pt x="445643" y="312674"/>
                    <a:pt x="440182" y="330454"/>
                    <a:pt x="442087" y="346583"/>
                  </a:cubicBezTo>
                  <a:cubicBezTo>
                    <a:pt x="445643" y="378714"/>
                    <a:pt x="465328" y="398399"/>
                    <a:pt x="497586" y="405511"/>
                  </a:cubicBezTo>
                  <a:cubicBezTo>
                    <a:pt x="529844" y="412623"/>
                    <a:pt x="558419" y="400177"/>
                    <a:pt x="572770" y="371602"/>
                  </a:cubicBezTo>
                  <a:cubicBezTo>
                    <a:pt x="596011" y="325120"/>
                    <a:pt x="612140" y="275082"/>
                    <a:pt x="631825" y="226822"/>
                  </a:cubicBezTo>
                  <a:cubicBezTo>
                    <a:pt x="635381" y="219710"/>
                    <a:pt x="635381" y="208915"/>
                    <a:pt x="640715" y="187452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35844" y="2231232"/>
            <a:ext cx="552450" cy="497682"/>
            <a:chOff x="0" y="0"/>
            <a:chExt cx="736600" cy="6635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36600" cy="663702"/>
            </a:xfrm>
            <a:custGeom>
              <a:avLst/>
              <a:gdLst/>
              <a:ahLst/>
              <a:cxnLst/>
              <a:rect l="l" t="t" r="r" b="b"/>
              <a:pathLst>
                <a:path w="736600" h="663702">
                  <a:moveTo>
                    <a:pt x="472440" y="14351"/>
                  </a:moveTo>
                  <a:cubicBezTo>
                    <a:pt x="475996" y="39370"/>
                    <a:pt x="475996" y="62611"/>
                    <a:pt x="483235" y="84074"/>
                  </a:cubicBezTo>
                  <a:cubicBezTo>
                    <a:pt x="488569" y="105537"/>
                    <a:pt x="499364" y="123444"/>
                    <a:pt x="508381" y="143129"/>
                  </a:cubicBezTo>
                  <a:cubicBezTo>
                    <a:pt x="467106" y="198628"/>
                    <a:pt x="461645" y="261239"/>
                    <a:pt x="503047" y="313055"/>
                  </a:cubicBezTo>
                  <a:cubicBezTo>
                    <a:pt x="540766" y="363093"/>
                    <a:pt x="592836" y="373888"/>
                    <a:pt x="662940" y="352425"/>
                  </a:cubicBezTo>
                  <a:cubicBezTo>
                    <a:pt x="686308" y="379222"/>
                    <a:pt x="707898" y="406146"/>
                    <a:pt x="727583" y="431165"/>
                  </a:cubicBezTo>
                  <a:cubicBezTo>
                    <a:pt x="731139" y="436499"/>
                    <a:pt x="736600" y="441960"/>
                    <a:pt x="736600" y="447294"/>
                  </a:cubicBezTo>
                  <a:cubicBezTo>
                    <a:pt x="736600" y="488442"/>
                    <a:pt x="736600" y="529590"/>
                    <a:pt x="736600" y="574294"/>
                  </a:cubicBezTo>
                  <a:cubicBezTo>
                    <a:pt x="716788" y="570738"/>
                    <a:pt x="702437" y="572516"/>
                    <a:pt x="695325" y="567182"/>
                  </a:cubicBezTo>
                  <a:cubicBezTo>
                    <a:pt x="664845" y="545719"/>
                    <a:pt x="643255" y="552831"/>
                    <a:pt x="618109" y="576072"/>
                  </a:cubicBezTo>
                  <a:cubicBezTo>
                    <a:pt x="589407" y="602869"/>
                    <a:pt x="549783" y="604647"/>
                    <a:pt x="513969" y="592201"/>
                  </a:cubicBezTo>
                  <a:cubicBezTo>
                    <a:pt x="494157" y="586867"/>
                    <a:pt x="485267" y="588645"/>
                    <a:pt x="472694" y="606552"/>
                  </a:cubicBezTo>
                  <a:cubicBezTo>
                    <a:pt x="461899" y="619125"/>
                    <a:pt x="438531" y="629793"/>
                    <a:pt x="424180" y="626237"/>
                  </a:cubicBezTo>
                  <a:cubicBezTo>
                    <a:pt x="408051" y="622681"/>
                    <a:pt x="395478" y="602996"/>
                    <a:pt x="382905" y="588645"/>
                  </a:cubicBezTo>
                  <a:cubicBezTo>
                    <a:pt x="375666" y="581533"/>
                    <a:pt x="372110" y="570738"/>
                    <a:pt x="366776" y="561848"/>
                  </a:cubicBezTo>
                  <a:cubicBezTo>
                    <a:pt x="359537" y="570738"/>
                    <a:pt x="350647" y="579755"/>
                    <a:pt x="346964" y="590423"/>
                  </a:cubicBezTo>
                  <a:cubicBezTo>
                    <a:pt x="327152" y="640461"/>
                    <a:pt x="280543" y="663702"/>
                    <a:pt x="232029" y="645922"/>
                  </a:cubicBezTo>
                  <a:cubicBezTo>
                    <a:pt x="185293" y="631571"/>
                    <a:pt x="163703" y="581533"/>
                    <a:pt x="179959" y="533273"/>
                  </a:cubicBezTo>
                  <a:cubicBezTo>
                    <a:pt x="181737" y="522478"/>
                    <a:pt x="179959" y="511810"/>
                    <a:pt x="181737" y="501015"/>
                  </a:cubicBezTo>
                  <a:cubicBezTo>
                    <a:pt x="172720" y="501015"/>
                    <a:pt x="161925" y="501015"/>
                    <a:pt x="154813" y="504571"/>
                  </a:cubicBezTo>
                  <a:cubicBezTo>
                    <a:pt x="106299" y="531368"/>
                    <a:pt x="70358" y="527812"/>
                    <a:pt x="43434" y="493776"/>
                  </a:cubicBezTo>
                  <a:cubicBezTo>
                    <a:pt x="16510" y="459740"/>
                    <a:pt x="19812" y="422148"/>
                    <a:pt x="55753" y="381000"/>
                  </a:cubicBezTo>
                  <a:cubicBezTo>
                    <a:pt x="57531" y="377444"/>
                    <a:pt x="59309" y="375666"/>
                    <a:pt x="61087" y="370205"/>
                  </a:cubicBezTo>
                  <a:cubicBezTo>
                    <a:pt x="57531" y="363093"/>
                    <a:pt x="52070" y="354076"/>
                    <a:pt x="46736" y="346964"/>
                  </a:cubicBezTo>
                  <a:cubicBezTo>
                    <a:pt x="0" y="275463"/>
                    <a:pt x="32385" y="186055"/>
                    <a:pt x="116840" y="168148"/>
                  </a:cubicBezTo>
                  <a:cubicBezTo>
                    <a:pt x="141986" y="162814"/>
                    <a:pt x="149225" y="153797"/>
                    <a:pt x="147320" y="130556"/>
                  </a:cubicBezTo>
                  <a:cubicBezTo>
                    <a:pt x="141986" y="80518"/>
                    <a:pt x="165227" y="42926"/>
                    <a:pt x="210185" y="21463"/>
                  </a:cubicBezTo>
                  <a:cubicBezTo>
                    <a:pt x="253365" y="0"/>
                    <a:pt x="296418" y="3556"/>
                    <a:pt x="334137" y="35814"/>
                  </a:cubicBezTo>
                  <a:cubicBezTo>
                    <a:pt x="352044" y="51943"/>
                    <a:pt x="362839" y="48387"/>
                    <a:pt x="380873" y="35814"/>
                  </a:cubicBezTo>
                  <a:cubicBezTo>
                    <a:pt x="406019" y="14351"/>
                    <a:pt x="436626" y="7112"/>
                    <a:pt x="472440" y="14351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4336257" y="4436270"/>
            <a:ext cx="450057" cy="466725"/>
            <a:chOff x="0" y="0"/>
            <a:chExt cx="600076" cy="622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00075" cy="622300"/>
            </a:xfrm>
            <a:custGeom>
              <a:avLst/>
              <a:gdLst/>
              <a:ahLst/>
              <a:cxnLst/>
              <a:rect l="l" t="t" r="r" b="b"/>
              <a:pathLst>
                <a:path w="600075" h="622300">
                  <a:moveTo>
                    <a:pt x="580390" y="77089"/>
                  </a:moveTo>
                  <a:cubicBezTo>
                    <a:pt x="575056" y="147066"/>
                    <a:pt x="564261" y="209804"/>
                    <a:pt x="567944" y="270764"/>
                  </a:cubicBezTo>
                  <a:cubicBezTo>
                    <a:pt x="571500" y="365760"/>
                    <a:pt x="584073" y="460883"/>
                    <a:pt x="596519" y="555879"/>
                  </a:cubicBezTo>
                  <a:cubicBezTo>
                    <a:pt x="600075" y="577342"/>
                    <a:pt x="594741" y="586359"/>
                    <a:pt x="576834" y="595376"/>
                  </a:cubicBezTo>
                  <a:cubicBezTo>
                    <a:pt x="514350" y="622300"/>
                    <a:pt x="446405" y="590042"/>
                    <a:pt x="423291" y="525399"/>
                  </a:cubicBezTo>
                  <a:cubicBezTo>
                    <a:pt x="419735" y="516382"/>
                    <a:pt x="410845" y="507492"/>
                    <a:pt x="405384" y="498475"/>
                  </a:cubicBezTo>
                  <a:cubicBezTo>
                    <a:pt x="398272" y="507492"/>
                    <a:pt x="389255" y="516382"/>
                    <a:pt x="383921" y="527177"/>
                  </a:cubicBezTo>
                  <a:cubicBezTo>
                    <a:pt x="364236" y="575564"/>
                    <a:pt x="324993" y="604266"/>
                    <a:pt x="274955" y="604266"/>
                  </a:cubicBezTo>
                  <a:cubicBezTo>
                    <a:pt x="226695" y="604266"/>
                    <a:pt x="187452" y="577342"/>
                    <a:pt x="167767" y="527177"/>
                  </a:cubicBezTo>
                  <a:cubicBezTo>
                    <a:pt x="158877" y="505714"/>
                    <a:pt x="153416" y="498475"/>
                    <a:pt x="132080" y="511048"/>
                  </a:cubicBezTo>
                  <a:cubicBezTo>
                    <a:pt x="92837" y="536194"/>
                    <a:pt x="51689" y="530733"/>
                    <a:pt x="26670" y="500253"/>
                  </a:cubicBezTo>
                  <a:cubicBezTo>
                    <a:pt x="0" y="468122"/>
                    <a:pt x="1778" y="426847"/>
                    <a:pt x="33909" y="389128"/>
                  </a:cubicBezTo>
                  <a:cubicBezTo>
                    <a:pt x="37465" y="385572"/>
                    <a:pt x="41021" y="380111"/>
                    <a:pt x="41021" y="380111"/>
                  </a:cubicBezTo>
                  <a:cubicBezTo>
                    <a:pt x="28575" y="349758"/>
                    <a:pt x="12446" y="322834"/>
                    <a:pt x="8890" y="294132"/>
                  </a:cubicBezTo>
                  <a:cubicBezTo>
                    <a:pt x="1778" y="234950"/>
                    <a:pt x="39243" y="184785"/>
                    <a:pt x="99949" y="172212"/>
                  </a:cubicBezTo>
                  <a:cubicBezTo>
                    <a:pt x="121412" y="168656"/>
                    <a:pt x="132080" y="161417"/>
                    <a:pt x="128524" y="138176"/>
                  </a:cubicBezTo>
                  <a:cubicBezTo>
                    <a:pt x="124968" y="86106"/>
                    <a:pt x="144653" y="46736"/>
                    <a:pt x="191008" y="23368"/>
                  </a:cubicBezTo>
                  <a:cubicBezTo>
                    <a:pt x="239268" y="0"/>
                    <a:pt x="283972" y="10795"/>
                    <a:pt x="323215" y="46609"/>
                  </a:cubicBezTo>
                  <a:cubicBezTo>
                    <a:pt x="326771" y="48387"/>
                    <a:pt x="330327" y="51943"/>
                    <a:pt x="335661" y="55626"/>
                  </a:cubicBezTo>
                  <a:cubicBezTo>
                    <a:pt x="371475" y="28702"/>
                    <a:pt x="408940" y="1778"/>
                    <a:pt x="455422" y="19685"/>
                  </a:cubicBezTo>
                  <a:cubicBezTo>
                    <a:pt x="482219" y="30480"/>
                    <a:pt x="509016" y="48387"/>
                    <a:pt x="525018" y="69850"/>
                  </a:cubicBezTo>
                  <a:cubicBezTo>
                    <a:pt x="541147" y="93218"/>
                    <a:pt x="553593" y="103886"/>
                    <a:pt x="580390" y="76962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97844" y="2014538"/>
            <a:ext cx="404812" cy="542925"/>
            <a:chOff x="0" y="0"/>
            <a:chExt cx="539750" cy="723900"/>
          </a:xfrm>
        </p:grpSpPr>
        <p:sp>
          <p:nvSpPr>
            <p:cNvPr id="18" name="Freeform 18"/>
            <p:cNvSpPr/>
            <p:nvPr/>
          </p:nvSpPr>
          <p:spPr>
            <a:xfrm>
              <a:off x="0" y="-127"/>
              <a:ext cx="539750" cy="727710"/>
            </a:xfrm>
            <a:custGeom>
              <a:avLst/>
              <a:gdLst/>
              <a:ahLst/>
              <a:cxnLst/>
              <a:rect l="l" t="t" r="r" b="b"/>
              <a:pathLst>
                <a:path w="539750" h="727710">
                  <a:moveTo>
                    <a:pt x="58928" y="127"/>
                  </a:moveTo>
                  <a:cubicBezTo>
                    <a:pt x="82169" y="25400"/>
                    <a:pt x="108966" y="48768"/>
                    <a:pt x="128651" y="75819"/>
                  </a:cubicBezTo>
                  <a:cubicBezTo>
                    <a:pt x="141224" y="93853"/>
                    <a:pt x="148336" y="101092"/>
                    <a:pt x="169799" y="86614"/>
                  </a:cubicBezTo>
                  <a:cubicBezTo>
                    <a:pt x="273431" y="23622"/>
                    <a:pt x="386080" y="81153"/>
                    <a:pt x="391414" y="203708"/>
                  </a:cubicBezTo>
                  <a:cubicBezTo>
                    <a:pt x="393192" y="223520"/>
                    <a:pt x="398526" y="230759"/>
                    <a:pt x="418211" y="232537"/>
                  </a:cubicBezTo>
                  <a:cubicBezTo>
                    <a:pt x="471805" y="236093"/>
                    <a:pt x="511175" y="263144"/>
                    <a:pt x="525399" y="317119"/>
                  </a:cubicBezTo>
                  <a:cubicBezTo>
                    <a:pt x="539750" y="369316"/>
                    <a:pt x="525399" y="414401"/>
                    <a:pt x="480695" y="446786"/>
                  </a:cubicBezTo>
                  <a:cubicBezTo>
                    <a:pt x="464566" y="457581"/>
                    <a:pt x="462788" y="466598"/>
                    <a:pt x="471805" y="484632"/>
                  </a:cubicBezTo>
                  <a:cubicBezTo>
                    <a:pt x="496824" y="547624"/>
                    <a:pt x="484378" y="608838"/>
                    <a:pt x="439674" y="648462"/>
                  </a:cubicBezTo>
                  <a:cubicBezTo>
                    <a:pt x="391414" y="691642"/>
                    <a:pt x="332486" y="700659"/>
                    <a:pt x="273431" y="666496"/>
                  </a:cubicBezTo>
                  <a:cubicBezTo>
                    <a:pt x="253746" y="655701"/>
                    <a:pt x="244856" y="661035"/>
                    <a:pt x="228727" y="673735"/>
                  </a:cubicBezTo>
                  <a:cubicBezTo>
                    <a:pt x="203708" y="691769"/>
                    <a:pt x="173355" y="709803"/>
                    <a:pt x="144780" y="715137"/>
                  </a:cubicBezTo>
                  <a:cubicBezTo>
                    <a:pt x="84074" y="727710"/>
                    <a:pt x="66167" y="711581"/>
                    <a:pt x="53594" y="652145"/>
                  </a:cubicBezTo>
                  <a:cubicBezTo>
                    <a:pt x="7112" y="452120"/>
                    <a:pt x="0" y="248666"/>
                    <a:pt x="35687" y="45085"/>
                  </a:cubicBezTo>
                  <a:cubicBezTo>
                    <a:pt x="37465" y="37846"/>
                    <a:pt x="39243" y="32512"/>
                    <a:pt x="41021" y="25273"/>
                  </a:cubicBezTo>
                  <a:cubicBezTo>
                    <a:pt x="42799" y="19812"/>
                    <a:pt x="44577" y="12700"/>
                    <a:pt x="46355" y="7239"/>
                  </a:cubicBezTo>
                  <a:cubicBezTo>
                    <a:pt x="49911" y="5461"/>
                    <a:pt x="53467" y="1778"/>
                    <a:pt x="58928" y="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850857" y="2031207"/>
            <a:ext cx="414338" cy="571500"/>
            <a:chOff x="0" y="0"/>
            <a:chExt cx="552450" cy="762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52450" cy="762127"/>
            </a:xfrm>
            <a:custGeom>
              <a:avLst/>
              <a:gdLst/>
              <a:ahLst/>
              <a:cxnLst/>
              <a:rect l="l" t="t" r="r" b="b"/>
              <a:pathLst>
                <a:path w="552450" h="762127">
                  <a:moveTo>
                    <a:pt x="511302" y="0"/>
                  </a:moveTo>
                  <a:cubicBezTo>
                    <a:pt x="543433" y="153416"/>
                    <a:pt x="552450" y="306959"/>
                    <a:pt x="532765" y="458597"/>
                  </a:cubicBezTo>
                  <a:cubicBezTo>
                    <a:pt x="523875" y="528193"/>
                    <a:pt x="507746" y="594233"/>
                    <a:pt x="496951" y="662051"/>
                  </a:cubicBezTo>
                  <a:cubicBezTo>
                    <a:pt x="493395" y="687070"/>
                    <a:pt x="479044" y="697738"/>
                    <a:pt x="457581" y="699516"/>
                  </a:cubicBezTo>
                  <a:cubicBezTo>
                    <a:pt x="409321" y="708406"/>
                    <a:pt x="364617" y="699516"/>
                    <a:pt x="330581" y="662051"/>
                  </a:cubicBezTo>
                  <a:cubicBezTo>
                    <a:pt x="310896" y="642366"/>
                    <a:pt x="298450" y="644144"/>
                    <a:pt x="275209" y="654939"/>
                  </a:cubicBezTo>
                  <a:cubicBezTo>
                    <a:pt x="255524" y="667385"/>
                    <a:pt x="234061" y="692404"/>
                    <a:pt x="203708" y="674624"/>
                  </a:cubicBezTo>
                  <a:cubicBezTo>
                    <a:pt x="201930" y="672846"/>
                    <a:pt x="189357" y="685292"/>
                    <a:pt x="182245" y="692531"/>
                  </a:cubicBezTo>
                  <a:cubicBezTo>
                    <a:pt x="155448" y="713994"/>
                    <a:pt x="128651" y="738886"/>
                    <a:pt x="99949" y="758571"/>
                  </a:cubicBezTo>
                  <a:cubicBezTo>
                    <a:pt x="92837" y="762127"/>
                    <a:pt x="78486" y="755015"/>
                    <a:pt x="66040" y="753237"/>
                  </a:cubicBezTo>
                  <a:cubicBezTo>
                    <a:pt x="73152" y="744347"/>
                    <a:pt x="76708" y="728218"/>
                    <a:pt x="85725" y="726440"/>
                  </a:cubicBezTo>
                  <a:cubicBezTo>
                    <a:pt x="128651" y="708533"/>
                    <a:pt x="164338" y="681863"/>
                    <a:pt x="189484" y="642620"/>
                  </a:cubicBezTo>
                  <a:cubicBezTo>
                    <a:pt x="196596" y="630174"/>
                    <a:pt x="202057" y="608711"/>
                    <a:pt x="198374" y="596265"/>
                  </a:cubicBezTo>
                  <a:cubicBezTo>
                    <a:pt x="182245" y="549910"/>
                    <a:pt x="162560" y="503428"/>
                    <a:pt x="144780" y="457073"/>
                  </a:cubicBezTo>
                  <a:cubicBezTo>
                    <a:pt x="134112" y="428498"/>
                    <a:pt x="114427" y="416052"/>
                    <a:pt x="83947" y="423164"/>
                  </a:cubicBezTo>
                  <a:cubicBezTo>
                    <a:pt x="64262" y="428498"/>
                    <a:pt x="53594" y="419608"/>
                    <a:pt x="44577" y="403479"/>
                  </a:cubicBezTo>
                  <a:cubicBezTo>
                    <a:pt x="0" y="315849"/>
                    <a:pt x="41148" y="233807"/>
                    <a:pt x="137668" y="223012"/>
                  </a:cubicBezTo>
                  <a:cubicBezTo>
                    <a:pt x="157353" y="219456"/>
                    <a:pt x="162687" y="214122"/>
                    <a:pt x="164465" y="194437"/>
                  </a:cubicBezTo>
                  <a:cubicBezTo>
                    <a:pt x="171577" y="73025"/>
                    <a:pt x="280670" y="14224"/>
                    <a:pt x="384429" y="76708"/>
                  </a:cubicBezTo>
                  <a:cubicBezTo>
                    <a:pt x="405892" y="89154"/>
                    <a:pt x="414782" y="87376"/>
                    <a:pt x="425577" y="67818"/>
                  </a:cubicBezTo>
                  <a:cubicBezTo>
                    <a:pt x="450596" y="23241"/>
                    <a:pt x="470154" y="8890"/>
                    <a:pt x="511302" y="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3502820" y="2814638"/>
            <a:ext cx="702470" cy="509588"/>
            <a:chOff x="0" y="0"/>
            <a:chExt cx="936626" cy="6794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36625" cy="679323"/>
            </a:xfrm>
            <a:custGeom>
              <a:avLst/>
              <a:gdLst/>
              <a:ahLst/>
              <a:cxnLst/>
              <a:rect l="l" t="t" r="r" b="b"/>
              <a:pathLst>
                <a:path w="936625" h="679323">
                  <a:moveTo>
                    <a:pt x="936625" y="16129"/>
                  </a:moveTo>
                  <a:cubicBezTo>
                    <a:pt x="890016" y="43180"/>
                    <a:pt x="852297" y="66548"/>
                    <a:pt x="802005" y="52070"/>
                  </a:cubicBezTo>
                  <a:cubicBezTo>
                    <a:pt x="792988" y="48514"/>
                    <a:pt x="784098" y="50292"/>
                    <a:pt x="773303" y="48514"/>
                  </a:cubicBezTo>
                  <a:cubicBezTo>
                    <a:pt x="748157" y="46736"/>
                    <a:pt x="739267" y="55753"/>
                    <a:pt x="753618" y="79121"/>
                  </a:cubicBezTo>
                  <a:cubicBezTo>
                    <a:pt x="758952" y="88138"/>
                    <a:pt x="764413" y="95250"/>
                    <a:pt x="769747" y="106045"/>
                  </a:cubicBezTo>
                  <a:cubicBezTo>
                    <a:pt x="719455" y="152781"/>
                    <a:pt x="667512" y="199517"/>
                    <a:pt x="615442" y="244475"/>
                  </a:cubicBezTo>
                  <a:cubicBezTo>
                    <a:pt x="610108" y="249809"/>
                    <a:pt x="593852" y="249809"/>
                    <a:pt x="583184" y="246253"/>
                  </a:cubicBezTo>
                  <a:cubicBezTo>
                    <a:pt x="552704" y="237236"/>
                    <a:pt x="524002" y="224663"/>
                    <a:pt x="495300" y="215646"/>
                  </a:cubicBezTo>
                  <a:cubicBezTo>
                    <a:pt x="486283" y="213868"/>
                    <a:pt x="475615" y="215646"/>
                    <a:pt x="464820" y="217424"/>
                  </a:cubicBezTo>
                  <a:cubicBezTo>
                    <a:pt x="466598" y="226441"/>
                    <a:pt x="464820" y="237236"/>
                    <a:pt x="470154" y="246126"/>
                  </a:cubicBezTo>
                  <a:cubicBezTo>
                    <a:pt x="484505" y="276733"/>
                    <a:pt x="516763" y="308991"/>
                    <a:pt x="514985" y="339598"/>
                  </a:cubicBezTo>
                  <a:cubicBezTo>
                    <a:pt x="513207" y="368300"/>
                    <a:pt x="473710" y="391668"/>
                    <a:pt x="454025" y="420497"/>
                  </a:cubicBezTo>
                  <a:cubicBezTo>
                    <a:pt x="428879" y="451104"/>
                    <a:pt x="403733" y="485267"/>
                    <a:pt x="382270" y="519303"/>
                  </a:cubicBezTo>
                  <a:cubicBezTo>
                    <a:pt x="371475" y="535432"/>
                    <a:pt x="360680" y="539115"/>
                    <a:pt x="340995" y="533654"/>
                  </a:cubicBezTo>
                  <a:cubicBezTo>
                    <a:pt x="299720" y="521081"/>
                    <a:pt x="258445" y="510286"/>
                    <a:pt x="217170" y="499491"/>
                  </a:cubicBezTo>
                  <a:cubicBezTo>
                    <a:pt x="206375" y="497713"/>
                    <a:pt x="193802" y="499491"/>
                    <a:pt x="183134" y="499491"/>
                  </a:cubicBezTo>
                  <a:cubicBezTo>
                    <a:pt x="181356" y="503047"/>
                    <a:pt x="179578" y="506730"/>
                    <a:pt x="179578" y="508508"/>
                  </a:cubicBezTo>
                  <a:cubicBezTo>
                    <a:pt x="235204" y="562483"/>
                    <a:pt x="292608" y="616331"/>
                    <a:pt x="348234" y="670306"/>
                  </a:cubicBezTo>
                  <a:cubicBezTo>
                    <a:pt x="346456" y="673862"/>
                    <a:pt x="344678" y="675640"/>
                    <a:pt x="340995" y="679323"/>
                  </a:cubicBezTo>
                  <a:cubicBezTo>
                    <a:pt x="236982" y="679323"/>
                    <a:pt x="131064" y="679323"/>
                    <a:pt x="27051" y="679323"/>
                  </a:cubicBezTo>
                  <a:cubicBezTo>
                    <a:pt x="0" y="528447"/>
                    <a:pt x="28702" y="393700"/>
                    <a:pt x="138176" y="276860"/>
                  </a:cubicBezTo>
                  <a:cubicBezTo>
                    <a:pt x="262001" y="147447"/>
                    <a:pt x="410845" y="73660"/>
                    <a:pt x="581406" y="35941"/>
                  </a:cubicBezTo>
                  <a:cubicBezTo>
                    <a:pt x="696214" y="10795"/>
                    <a:pt x="811022" y="0"/>
                    <a:pt x="936625" y="16129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3490912" y="2190750"/>
            <a:ext cx="633412" cy="683420"/>
            <a:chOff x="0" y="0"/>
            <a:chExt cx="844550" cy="9112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44677" cy="911352"/>
            </a:xfrm>
            <a:custGeom>
              <a:avLst/>
              <a:gdLst/>
              <a:ahLst/>
              <a:cxnLst/>
              <a:rect l="l" t="t" r="r" b="b"/>
              <a:pathLst>
                <a:path w="844677" h="911352">
                  <a:moveTo>
                    <a:pt x="799719" y="389509"/>
                  </a:moveTo>
                  <a:cubicBezTo>
                    <a:pt x="731520" y="396621"/>
                    <a:pt x="663448" y="400177"/>
                    <a:pt x="597154" y="410972"/>
                  </a:cubicBezTo>
                  <a:cubicBezTo>
                    <a:pt x="527177" y="421640"/>
                    <a:pt x="457327" y="437769"/>
                    <a:pt x="387350" y="452120"/>
                  </a:cubicBezTo>
                  <a:cubicBezTo>
                    <a:pt x="346075" y="459232"/>
                    <a:pt x="322834" y="484251"/>
                    <a:pt x="299466" y="523621"/>
                  </a:cubicBezTo>
                  <a:cubicBezTo>
                    <a:pt x="417830" y="480695"/>
                    <a:pt x="528955" y="495046"/>
                    <a:pt x="643763" y="525399"/>
                  </a:cubicBezTo>
                  <a:cubicBezTo>
                    <a:pt x="550545" y="548640"/>
                    <a:pt x="462661" y="571881"/>
                    <a:pt x="374777" y="595122"/>
                  </a:cubicBezTo>
                  <a:cubicBezTo>
                    <a:pt x="372999" y="595122"/>
                    <a:pt x="371221" y="595122"/>
                    <a:pt x="367665" y="596900"/>
                  </a:cubicBezTo>
                  <a:cubicBezTo>
                    <a:pt x="218821" y="641604"/>
                    <a:pt x="193675" y="666623"/>
                    <a:pt x="130937" y="811276"/>
                  </a:cubicBezTo>
                  <a:cubicBezTo>
                    <a:pt x="116586" y="845185"/>
                    <a:pt x="91440" y="875538"/>
                    <a:pt x="68199" y="911352"/>
                  </a:cubicBezTo>
                  <a:cubicBezTo>
                    <a:pt x="19685" y="848741"/>
                    <a:pt x="0" y="714629"/>
                    <a:pt x="16129" y="544957"/>
                  </a:cubicBezTo>
                  <a:cubicBezTo>
                    <a:pt x="30480" y="584200"/>
                    <a:pt x="43053" y="625348"/>
                    <a:pt x="57404" y="664718"/>
                  </a:cubicBezTo>
                  <a:cubicBezTo>
                    <a:pt x="71755" y="705866"/>
                    <a:pt x="86106" y="746887"/>
                    <a:pt x="104013" y="795147"/>
                  </a:cubicBezTo>
                  <a:cubicBezTo>
                    <a:pt x="129159" y="745109"/>
                    <a:pt x="150622" y="705866"/>
                    <a:pt x="134493" y="650367"/>
                  </a:cubicBezTo>
                  <a:cubicBezTo>
                    <a:pt x="104013" y="537845"/>
                    <a:pt x="130937" y="428752"/>
                    <a:pt x="168529" y="321564"/>
                  </a:cubicBezTo>
                  <a:cubicBezTo>
                    <a:pt x="175641" y="298323"/>
                    <a:pt x="182880" y="276860"/>
                    <a:pt x="193675" y="253619"/>
                  </a:cubicBezTo>
                  <a:cubicBezTo>
                    <a:pt x="204470" y="355473"/>
                    <a:pt x="175768" y="460883"/>
                    <a:pt x="229489" y="560959"/>
                  </a:cubicBezTo>
                  <a:cubicBezTo>
                    <a:pt x="258191" y="523494"/>
                    <a:pt x="285115" y="487680"/>
                    <a:pt x="311912" y="451993"/>
                  </a:cubicBezTo>
                  <a:cubicBezTo>
                    <a:pt x="315468" y="446659"/>
                    <a:pt x="317246" y="437642"/>
                    <a:pt x="317246" y="432308"/>
                  </a:cubicBezTo>
                  <a:cubicBezTo>
                    <a:pt x="288544" y="321564"/>
                    <a:pt x="313690" y="214376"/>
                    <a:pt x="347726" y="110744"/>
                  </a:cubicBezTo>
                  <a:cubicBezTo>
                    <a:pt x="353060" y="94615"/>
                    <a:pt x="356743" y="78613"/>
                    <a:pt x="363855" y="57150"/>
                  </a:cubicBezTo>
                  <a:cubicBezTo>
                    <a:pt x="374650" y="155448"/>
                    <a:pt x="385318" y="248285"/>
                    <a:pt x="396113" y="339471"/>
                  </a:cubicBezTo>
                  <a:cubicBezTo>
                    <a:pt x="401447" y="339471"/>
                    <a:pt x="405130" y="341249"/>
                    <a:pt x="408686" y="341249"/>
                  </a:cubicBezTo>
                  <a:cubicBezTo>
                    <a:pt x="442722" y="309118"/>
                    <a:pt x="476885" y="276987"/>
                    <a:pt x="509143" y="244729"/>
                  </a:cubicBezTo>
                  <a:cubicBezTo>
                    <a:pt x="516255" y="237617"/>
                    <a:pt x="516255" y="223266"/>
                    <a:pt x="519938" y="212598"/>
                  </a:cubicBezTo>
                  <a:cubicBezTo>
                    <a:pt x="541528" y="141097"/>
                    <a:pt x="562991" y="69723"/>
                    <a:pt x="584581" y="0"/>
                  </a:cubicBezTo>
                  <a:cubicBezTo>
                    <a:pt x="589915" y="0"/>
                    <a:pt x="593598" y="0"/>
                    <a:pt x="597154" y="1778"/>
                  </a:cubicBezTo>
                  <a:cubicBezTo>
                    <a:pt x="602488" y="53594"/>
                    <a:pt x="606171" y="105410"/>
                    <a:pt x="611505" y="160782"/>
                  </a:cubicBezTo>
                  <a:cubicBezTo>
                    <a:pt x="665353" y="125095"/>
                    <a:pt x="713740" y="92837"/>
                    <a:pt x="763905" y="62484"/>
                  </a:cubicBezTo>
                  <a:cubicBezTo>
                    <a:pt x="774700" y="57150"/>
                    <a:pt x="790829" y="60706"/>
                    <a:pt x="803402" y="58928"/>
                  </a:cubicBezTo>
                  <a:cubicBezTo>
                    <a:pt x="796290" y="69596"/>
                    <a:pt x="792607" y="83947"/>
                    <a:pt x="781939" y="91059"/>
                  </a:cubicBezTo>
                  <a:cubicBezTo>
                    <a:pt x="740664" y="119634"/>
                    <a:pt x="697611" y="146431"/>
                    <a:pt x="654685" y="173228"/>
                  </a:cubicBezTo>
                  <a:cubicBezTo>
                    <a:pt x="654685" y="176784"/>
                    <a:pt x="654685" y="180340"/>
                    <a:pt x="656463" y="183896"/>
                  </a:cubicBezTo>
                  <a:cubicBezTo>
                    <a:pt x="717423" y="187452"/>
                    <a:pt x="780161" y="191008"/>
                    <a:pt x="841121" y="196342"/>
                  </a:cubicBezTo>
                  <a:cubicBezTo>
                    <a:pt x="842899" y="198120"/>
                    <a:pt x="842899" y="201676"/>
                    <a:pt x="844677" y="203454"/>
                  </a:cubicBezTo>
                  <a:cubicBezTo>
                    <a:pt x="771144" y="224917"/>
                    <a:pt x="699389" y="246380"/>
                    <a:pt x="627761" y="265938"/>
                  </a:cubicBezTo>
                  <a:cubicBezTo>
                    <a:pt x="615188" y="269494"/>
                    <a:pt x="602615" y="273050"/>
                    <a:pt x="591947" y="271272"/>
                  </a:cubicBezTo>
                  <a:cubicBezTo>
                    <a:pt x="529209" y="262382"/>
                    <a:pt x="493268" y="301625"/>
                    <a:pt x="452120" y="349885"/>
                  </a:cubicBezTo>
                  <a:cubicBezTo>
                    <a:pt x="575818" y="324866"/>
                    <a:pt x="687070" y="356997"/>
                    <a:pt x="799973" y="389255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4405312" y="5441157"/>
            <a:ext cx="578645" cy="492920"/>
            <a:chOff x="0" y="0"/>
            <a:chExt cx="771526" cy="65722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71525" cy="657225"/>
            </a:xfrm>
            <a:custGeom>
              <a:avLst/>
              <a:gdLst/>
              <a:ahLst/>
              <a:cxnLst/>
              <a:rect l="l" t="t" r="r" b="b"/>
              <a:pathLst>
                <a:path w="771525" h="657225">
                  <a:moveTo>
                    <a:pt x="771525" y="86233"/>
                  </a:moveTo>
                  <a:cubicBezTo>
                    <a:pt x="737489" y="111379"/>
                    <a:pt x="707136" y="131064"/>
                    <a:pt x="665861" y="116713"/>
                  </a:cubicBezTo>
                  <a:cubicBezTo>
                    <a:pt x="655066" y="113157"/>
                    <a:pt x="640842" y="118491"/>
                    <a:pt x="628269" y="120269"/>
                  </a:cubicBezTo>
                  <a:cubicBezTo>
                    <a:pt x="631825" y="131064"/>
                    <a:pt x="633603" y="143637"/>
                    <a:pt x="637159" y="154432"/>
                  </a:cubicBezTo>
                  <a:cubicBezTo>
                    <a:pt x="638937" y="159766"/>
                    <a:pt x="640715" y="163449"/>
                    <a:pt x="644271" y="168783"/>
                  </a:cubicBezTo>
                  <a:cubicBezTo>
                    <a:pt x="604901" y="211836"/>
                    <a:pt x="565531" y="255016"/>
                    <a:pt x="524383" y="296291"/>
                  </a:cubicBezTo>
                  <a:cubicBezTo>
                    <a:pt x="519049" y="301625"/>
                    <a:pt x="504698" y="301625"/>
                    <a:pt x="495681" y="298069"/>
                  </a:cubicBezTo>
                  <a:cubicBezTo>
                    <a:pt x="474218" y="290830"/>
                    <a:pt x="452755" y="280162"/>
                    <a:pt x="429387" y="271145"/>
                  </a:cubicBezTo>
                  <a:cubicBezTo>
                    <a:pt x="413258" y="263906"/>
                    <a:pt x="395351" y="267589"/>
                    <a:pt x="400685" y="290957"/>
                  </a:cubicBezTo>
                  <a:cubicBezTo>
                    <a:pt x="422148" y="373507"/>
                    <a:pt x="389890" y="443611"/>
                    <a:pt x="354203" y="513588"/>
                  </a:cubicBezTo>
                  <a:cubicBezTo>
                    <a:pt x="345313" y="531495"/>
                    <a:pt x="338074" y="553085"/>
                    <a:pt x="329184" y="576453"/>
                  </a:cubicBezTo>
                  <a:cubicBezTo>
                    <a:pt x="291592" y="563880"/>
                    <a:pt x="255778" y="551307"/>
                    <a:pt x="219964" y="542290"/>
                  </a:cubicBezTo>
                  <a:cubicBezTo>
                    <a:pt x="209169" y="538734"/>
                    <a:pt x="194945" y="542290"/>
                    <a:pt x="184150" y="544068"/>
                  </a:cubicBezTo>
                  <a:cubicBezTo>
                    <a:pt x="187706" y="553085"/>
                    <a:pt x="191262" y="565658"/>
                    <a:pt x="196723" y="572770"/>
                  </a:cubicBezTo>
                  <a:cubicBezTo>
                    <a:pt x="219964" y="601472"/>
                    <a:pt x="243205" y="626618"/>
                    <a:pt x="270129" y="657225"/>
                  </a:cubicBezTo>
                  <a:cubicBezTo>
                    <a:pt x="180594" y="657225"/>
                    <a:pt x="96520" y="657225"/>
                    <a:pt x="12319" y="657225"/>
                  </a:cubicBezTo>
                  <a:cubicBezTo>
                    <a:pt x="0" y="350139"/>
                    <a:pt x="459994" y="0"/>
                    <a:pt x="771525" y="86233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6603207" y="2369344"/>
            <a:ext cx="397670" cy="450057"/>
            <a:chOff x="0" y="0"/>
            <a:chExt cx="530226" cy="600076"/>
          </a:xfrm>
        </p:grpSpPr>
        <p:sp>
          <p:nvSpPr>
            <p:cNvPr id="28" name="Freeform 28"/>
            <p:cNvSpPr/>
            <p:nvPr/>
          </p:nvSpPr>
          <p:spPr>
            <a:xfrm>
              <a:off x="0" y="-127"/>
              <a:ext cx="530352" cy="600075"/>
            </a:xfrm>
            <a:custGeom>
              <a:avLst/>
              <a:gdLst/>
              <a:ahLst/>
              <a:cxnLst/>
              <a:rect l="l" t="t" r="r" b="b"/>
              <a:pathLst>
                <a:path w="530352" h="600075">
                  <a:moveTo>
                    <a:pt x="530225" y="293878"/>
                  </a:moveTo>
                  <a:cubicBezTo>
                    <a:pt x="522986" y="306451"/>
                    <a:pt x="519430" y="320802"/>
                    <a:pt x="510413" y="329692"/>
                  </a:cubicBezTo>
                  <a:cubicBezTo>
                    <a:pt x="469011" y="369062"/>
                    <a:pt x="420497" y="392430"/>
                    <a:pt x="364871" y="401320"/>
                  </a:cubicBezTo>
                  <a:cubicBezTo>
                    <a:pt x="323469" y="406654"/>
                    <a:pt x="305562" y="426339"/>
                    <a:pt x="309118" y="456819"/>
                  </a:cubicBezTo>
                  <a:cubicBezTo>
                    <a:pt x="312674" y="487299"/>
                    <a:pt x="337820" y="505206"/>
                    <a:pt x="379222" y="496189"/>
                  </a:cubicBezTo>
                  <a:cubicBezTo>
                    <a:pt x="422402" y="487172"/>
                    <a:pt x="463677" y="472948"/>
                    <a:pt x="506857" y="460375"/>
                  </a:cubicBezTo>
                  <a:cubicBezTo>
                    <a:pt x="488823" y="523113"/>
                    <a:pt x="451104" y="571373"/>
                    <a:pt x="382778" y="585724"/>
                  </a:cubicBezTo>
                  <a:cubicBezTo>
                    <a:pt x="314452" y="600075"/>
                    <a:pt x="249809" y="589280"/>
                    <a:pt x="206629" y="528447"/>
                  </a:cubicBezTo>
                  <a:cubicBezTo>
                    <a:pt x="199390" y="517652"/>
                    <a:pt x="199390" y="496189"/>
                    <a:pt x="204851" y="483616"/>
                  </a:cubicBezTo>
                  <a:cubicBezTo>
                    <a:pt x="269621" y="353060"/>
                    <a:pt x="336169" y="222250"/>
                    <a:pt x="402590" y="91440"/>
                  </a:cubicBezTo>
                  <a:cubicBezTo>
                    <a:pt x="406146" y="84328"/>
                    <a:pt x="413385" y="77089"/>
                    <a:pt x="415163" y="69977"/>
                  </a:cubicBezTo>
                  <a:cubicBezTo>
                    <a:pt x="416941" y="62865"/>
                    <a:pt x="413385" y="55626"/>
                    <a:pt x="411607" y="48514"/>
                  </a:cubicBezTo>
                  <a:cubicBezTo>
                    <a:pt x="402590" y="52070"/>
                    <a:pt x="391795" y="52070"/>
                    <a:pt x="388239" y="57531"/>
                  </a:cubicBezTo>
                  <a:cubicBezTo>
                    <a:pt x="368427" y="89789"/>
                    <a:pt x="346837" y="120269"/>
                    <a:pt x="330708" y="152527"/>
                  </a:cubicBezTo>
                  <a:cubicBezTo>
                    <a:pt x="276733" y="259969"/>
                    <a:pt x="224663" y="369316"/>
                    <a:pt x="172593" y="478536"/>
                  </a:cubicBezTo>
                  <a:cubicBezTo>
                    <a:pt x="163576" y="499999"/>
                    <a:pt x="152781" y="505460"/>
                    <a:pt x="129413" y="501777"/>
                  </a:cubicBezTo>
                  <a:cubicBezTo>
                    <a:pt x="62865" y="489204"/>
                    <a:pt x="14351" y="446151"/>
                    <a:pt x="0" y="383413"/>
                  </a:cubicBezTo>
                  <a:cubicBezTo>
                    <a:pt x="25146" y="388747"/>
                    <a:pt x="48514" y="397764"/>
                    <a:pt x="71882" y="395986"/>
                  </a:cubicBezTo>
                  <a:cubicBezTo>
                    <a:pt x="89916" y="394208"/>
                    <a:pt x="115062" y="381635"/>
                    <a:pt x="118618" y="367284"/>
                  </a:cubicBezTo>
                  <a:cubicBezTo>
                    <a:pt x="122174" y="354711"/>
                    <a:pt x="107823" y="331470"/>
                    <a:pt x="95250" y="318897"/>
                  </a:cubicBezTo>
                  <a:cubicBezTo>
                    <a:pt x="75438" y="299212"/>
                    <a:pt x="48514" y="286639"/>
                    <a:pt x="26924" y="268732"/>
                  </a:cubicBezTo>
                  <a:cubicBezTo>
                    <a:pt x="19685" y="261620"/>
                    <a:pt x="16129" y="243713"/>
                    <a:pt x="19685" y="236474"/>
                  </a:cubicBezTo>
                  <a:cubicBezTo>
                    <a:pt x="37719" y="207772"/>
                    <a:pt x="57404" y="182753"/>
                    <a:pt x="78994" y="154051"/>
                  </a:cubicBezTo>
                  <a:cubicBezTo>
                    <a:pt x="97028" y="193421"/>
                    <a:pt x="111379" y="227457"/>
                    <a:pt x="129286" y="259715"/>
                  </a:cubicBezTo>
                  <a:cubicBezTo>
                    <a:pt x="147193" y="291973"/>
                    <a:pt x="176022" y="300863"/>
                    <a:pt x="202946" y="286639"/>
                  </a:cubicBezTo>
                  <a:cubicBezTo>
                    <a:pt x="231648" y="272288"/>
                    <a:pt x="240665" y="243586"/>
                    <a:pt x="226314" y="207772"/>
                  </a:cubicBezTo>
                  <a:cubicBezTo>
                    <a:pt x="215519" y="173736"/>
                    <a:pt x="204724" y="139700"/>
                    <a:pt x="193929" y="105664"/>
                  </a:cubicBezTo>
                  <a:cubicBezTo>
                    <a:pt x="188595" y="87757"/>
                    <a:pt x="192151" y="71628"/>
                    <a:pt x="213741" y="66294"/>
                  </a:cubicBezTo>
                  <a:cubicBezTo>
                    <a:pt x="278384" y="46609"/>
                    <a:pt x="344932" y="26924"/>
                    <a:pt x="411480" y="5334"/>
                  </a:cubicBezTo>
                  <a:cubicBezTo>
                    <a:pt x="433070" y="0"/>
                    <a:pt x="445643" y="8890"/>
                    <a:pt x="452882" y="28575"/>
                  </a:cubicBezTo>
                  <a:cubicBezTo>
                    <a:pt x="467233" y="67945"/>
                    <a:pt x="483489" y="107442"/>
                    <a:pt x="496062" y="148590"/>
                  </a:cubicBezTo>
                  <a:cubicBezTo>
                    <a:pt x="499618" y="157607"/>
                    <a:pt x="497840" y="175514"/>
                    <a:pt x="490728" y="180848"/>
                  </a:cubicBezTo>
                  <a:cubicBezTo>
                    <a:pt x="463804" y="204089"/>
                    <a:pt x="436753" y="227457"/>
                    <a:pt x="406273" y="245364"/>
                  </a:cubicBezTo>
                  <a:cubicBezTo>
                    <a:pt x="372110" y="265049"/>
                    <a:pt x="355981" y="288417"/>
                    <a:pt x="368554" y="316992"/>
                  </a:cubicBezTo>
                  <a:cubicBezTo>
                    <a:pt x="381127" y="347472"/>
                    <a:pt x="411734" y="356362"/>
                    <a:pt x="447675" y="336677"/>
                  </a:cubicBezTo>
                  <a:cubicBezTo>
                    <a:pt x="474599" y="324104"/>
                    <a:pt x="497967" y="306197"/>
                    <a:pt x="523113" y="290068"/>
                  </a:cubicBezTo>
                  <a:cubicBezTo>
                    <a:pt x="524891" y="290068"/>
                    <a:pt x="528447" y="291846"/>
                    <a:pt x="530352" y="293624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3633788" y="5462588"/>
            <a:ext cx="528638" cy="492920"/>
            <a:chOff x="0" y="0"/>
            <a:chExt cx="704850" cy="65722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04977" cy="657352"/>
            </a:xfrm>
            <a:custGeom>
              <a:avLst/>
              <a:gdLst/>
              <a:ahLst/>
              <a:cxnLst/>
              <a:rect l="l" t="t" r="r" b="b"/>
              <a:pathLst>
                <a:path w="704977" h="657352">
                  <a:moveTo>
                    <a:pt x="447294" y="388620"/>
                  </a:moveTo>
                  <a:cubicBezTo>
                    <a:pt x="458089" y="282956"/>
                    <a:pt x="466979" y="177292"/>
                    <a:pt x="477647" y="64516"/>
                  </a:cubicBezTo>
                  <a:cubicBezTo>
                    <a:pt x="484759" y="91440"/>
                    <a:pt x="490220" y="112903"/>
                    <a:pt x="495554" y="134366"/>
                  </a:cubicBezTo>
                  <a:cubicBezTo>
                    <a:pt x="529590" y="252603"/>
                    <a:pt x="549275" y="370713"/>
                    <a:pt x="529590" y="494284"/>
                  </a:cubicBezTo>
                  <a:cubicBezTo>
                    <a:pt x="526034" y="515747"/>
                    <a:pt x="549275" y="542671"/>
                    <a:pt x="563626" y="574929"/>
                  </a:cubicBezTo>
                  <a:cubicBezTo>
                    <a:pt x="629793" y="442468"/>
                    <a:pt x="601218" y="311658"/>
                    <a:pt x="608330" y="184531"/>
                  </a:cubicBezTo>
                  <a:cubicBezTo>
                    <a:pt x="654812" y="336804"/>
                    <a:pt x="704977" y="488950"/>
                    <a:pt x="669163" y="655574"/>
                  </a:cubicBezTo>
                  <a:cubicBezTo>
                    <a:pt x="644144" y="655574"/>
                    <a:pt x="619125" y="657352"/>
                    <a:pt x="595757" y="655574"/>
                  </a:cubicBezTo>
                  <a:cubicBezTo>
                    <a:pt x="586867" y="655574"/>
                    <a:pt x="577850" y="648462"/>
                    <a:pt x="572516" y="641223"/>
                  </a:cubicBezTo>
                  <a:cubicBezTo>
                    <a:pt x="561721" y="628650"/>
                    <a:pt x="551053" y="614299"/>
                    <a:pt x="543941" y="600075"/>
                  </a:cubicBezTo>
                  <a:cubicBezTo>
                    <a:pt x="513588" y="530225"/>
                    <a:pt x="452755" y="505206"/>
                    <a:pt x="386461" y="496189"/>
                  </a:cubicBezTo>
                  <a:cubicBezTo>
                    <a:pt x="271907" y="478282"/>
                    <a:pt x="159258" y="465709"/>
                    <a:pt x="46609" y="451358"/>
                  </a:cubicBezTo>
                  <a:cubicBezTo>
                    <a:pt x="159258" y="415544"/>
                    <a:pt x="273812" y="379730"/>
                    <a:pt x="397256" y="410210"/>
                  </a:cubicBezTo>
                  <a:cubicBezTo>
                    <a:pt x="361442" y="370840"/>
                    <a:pt x="339979" y="320675"/>
                    <a:pt x="272034" y="318897"/>
                  </a:cubicBezTo>
                  <a:cubicBezTo>
                    <a:pt x="178943" y="316992"/>
                    <a:pt x="92964" y="273939"/>
                    <a:pt x="0" y="232791"/>
                  </a:cubicBezTo>
                  <a:cubicBezTo>
                    <a:pt x="73406" y="227457"/>
                    <a:pt x="137795" y="221996"/>
                    <a:pt x="200406" y="218440"/>
                  </a:cubicBezTo>
                  <a:cubicBezTo>
                    <a:pt x="202184" y="214884"/>
                    <a:pt x="202184" y="211328"/>
                    <a:pt x="203962" y="207645"/>
                  </a:cubicBezTo>
                  <a:cubicBezTo>
                    <a:pt x="152019" y="170053"/>
                    <a:pt x="101981" y="132461"/>
                    <a:pt x="51943" y="94869"/>
                  </a:cubicBezTo>
                  <a:cubicBezTo>
                    <a:pt x="43053" y="87757"/>
                    <a:pt x="39370" y="73406"/>
                    <a:pt x="32258" y="62611"/>
                  </a:cubicBezTo>
                  <a:cubicBezTo>
                    <a:pt x="46609" y="64389"/>
                    <a:pt x="62611" y="60833"/>
                    <a:pt x="71628" y="67945"/>
                  </a:cubicBezTo>
                  <a:cubicBezTo>
                    <a:pt x="125349" y="105537"/>
                    <a:pt x="177165" y="144907"/>
                    <a:pt x="237998" y="189738"/>
                  </a:cubicBezTo>
                  <a:cubicBezTo>
                    <a:pt x="241554" y="125222"/>
                    <a:pt x="246888" y="64389"/>
                    <a:pt x="250571" y="3556"/>
                  </a:cubicBezTo>
                  <a:cubicBezTo>
                    <a:pt x="254127" y="1778"/>
                    <a:pt x="257683" y="1778"/>
                    <a:pt x="261366" y="0"/>
                  </a:cubicBezTo>
                  <a:cubicBezTo>
                    <a:pt x="282829" y="78740"/>
                    <a:pt x="309626" y="155829"/>
                    <a:pt x="325755" y="234569"/>
                  </a:cubicBezTo>
                  <a:cubicBezTo>
                    <a:pt x="334645" y="268605"/>
                    <a:pt x="343662" y="295402"/>
                    <a:pt x="368681" y="320548"/>
                  </a:cubicBezTo>
                  <a:cubicBezTo>
                    <a:pt x="391922" y="342011"/>
                    <a:pt x="413385" y="367157"/>
                    <a:pt x="434848" y="390398"/>
                  </a:cubicBezTo>
                  <a:cubicBezTo>
                    <a:pt x="438404" y="388620"/>
                    <a:pt x="443738" y="388620"/>
                    <a:pt x="447421" y="38862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6172200" y="5267325"/>
            <a:ext cx="359570" cy="404812"/>
            <a:chOff x="0" y="0"/>
            <a:chExt cx="479426" cy="53975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79425" cy="539750"/>
            </a:xfrm>
            <a:custGeom>
              <a:avLst/>
              <a:gdLst/>
              <a:ahLst/>
              <a:cxnLst/>
              <a:rect l="l" t="t" r="r" b="b"/>
              <a:pathLst>
                <a:path w="479425" h="539750">
                  <a:moveTo>
                    <a:pt x="19558" y="413766"/>
                  </a:moveTo>
                  <a:cubicBezTo>
                    <a:pt x="48133" y="413766"/>
                    <a:pt x="74803" y="413766"/>
                    <a:pt x="99822" y="411988"/>
                  </a:cubicBezTo>
                  <a:cubicBezTo>
                    <a:pt x="137287" y="410210"/>
                    <a:pt x="160401" y="386842"/>
                    <a:pt x="158623" y="354457"/>
                  </a:cubicBezTo>
                  <a:cubicBezTo>
                    <a:pt x="158623" y="323850"/>
                    <a:pt x="135509" y="300482"/>
                    <a:pt x="98044" y="296926"/>
                  </a:cubicBezTo>
                  <a:cubicBezTo>
                    <a:pt x="65913" y="295148"/>
                    <a:pt x="35687" y="291465"/>
                    <a:pt x="1778" y="289687"/>
                  </a:cubicBezTo>
                  <a:cubicBezTo>
                    <a:pt x="0" y="214122"/>
                    <a:pt x="21336" y="149352"/>
                    <a:pt x="48133" y="88138"/>
                  </a:cubicBezTo>
                  <a:cubicBezTo>
                    <a:pt x="83820" y="0"/>
                    <a:pt x="65913" y="16129"/>
                    <a:pt x="151511" y="34163"/>
                  </a:cubicBezTo>
                  <a:cubicBezTo>
                    <a:pt x="153289" y="34163"/>
                    <a:pt x="156845" y="34163"/>
                    <a:pt x="158623" y="35941"/>
                  </a:cubicBezTo>
                  <a:cubicBezTo>
                    <a:pt x="242443" y="57531"/>
                    <a:pt x="242443" y="57531"/>
                    <a:pt x="228092" y="143891"/>
                  </a:cubicBezTo>
                  <a:cubicBezTo>
                    <a:pt x="222758" y="174498"/>
                    <a:pt x="238760" y="199644"/>
                    <a:pt x="265557" y="206883"/>
                  </a:cubicBezTo>
                  <a:cubicBezTo>
                    <a:pt x="292354" y="214122"/>
                    <a:pt x="317246" y="197866"/>
                    <a:pt x="326136" y="165481"/>
                  </a:cubicBezTo>
                  <a:cubicBezTo>
                    <a:pt x="331470" y="151130"/>
                    <a:pt x="333248" y="133096"/>
                    <a:pt x="335026" y="116967"/>
                  </a:cubicBezTo>
                  <a:cubicBezTo>
                    <a:pt x="425958" y="158369"/>
                    <a:pt x="479425" y="277114"/>
                    <a:pt x="447294" y="367030"/>
                  </a:cubicBezTo>
                  <a:cubicBezTo>
                    <a:pt x="431292" y="413766"/>
                    <a:pt x="400939" y="444373"/>
                    <a:pt x="352806" y="455168"/>
                  </a:cubicBezTo>
                  <a:cubicBezTo>
                    <a:pt x="326009" y="462407"/>
                    <a:pt x="315341" y="455168"/>
                    <a:pt x="304673" y="431800"/>
                  </a:cubicBezTo>
                  <a:cubicBezTo>
                    <a:pt x="270764" y="358013"/>
                    <a:pt x="233426" y="287909"/>
                    <a:pt x="197739" y="215900"/>
                  </a:cubicBezTo>
                  <a:cubicBezTo>
                    <a:pt x="197739" y="214122"/>
                    <a:pt x="197739" y="214122"/>
                    <a:pt x="195961" y="212344"/>
                  </a:cubicBezTo>
                  <a:cubicBezTo>
                    <a:pt x="187071" y="205105"/>
                    <a:pt x="176403" y="197993"/>
                    <a:pt x="165608" y="188976"/>
                  </a:cubicBezTo>
                  <a:cubicBezTo>
                    <a:pt x="167386" y="201549"/>
                    <a:pt x="163830" y="215900"/>
                    <a:pt x="169164" y="226695"/>
                  </a:cubicBezTo>
                  <a:cubicBezTo>
                    <a:pt x="203073" y="298704"/>
                    <a:pt x="236855" y="368808"/>
                    <a:pt x="274320" y="439039"/>
                  </a:cubicBezTo>
                  <a:cubicBezTo>
                    <a:pt x="290322" y="467868"/>
                    <a:pt x="283210" y="487680"/>
                    <a:pt x="258318" y="505587"/>
                  </a:cubicBezTo>
                  <a:cubicBezTo>
                    <a:pt x="220853" y="532511"/>
                    <a:pt x="181737" y="539750"/>
                    <a:pt x="137160" y="525399"/>
                  </a:cubicBezTo>
                  <a:cubicBezTo>
                    <a:pt x="81915" y="507365"/>
                    <a:pt x="44450" y="467868"/>
                    <a:pt x="19558" y="413893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4031457" y="5481638"/>
            <a:ext cx="423862" cy="454820"/>
            <a:chOff x="0" y="0"/>
            <a:chExt cx="565150" cy="60642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65150" cy="606425"/>
            </a:xfrm>
            <a:custGeom>
              <a:avLst/>
              <a:gdLst/>
              <a:ahLst/>
              <a:cxnLst/>
              <a:rect l="l" t="t" r="r" b="b"/>
              <a:pathLst>
                <a:path w="565150" h="606425">
                  <a:moveTo>
                    <a:pt x="0" y="5334"/>
                  </a:moveTo>
                  <a:cubicBezTo>
                    <a:pt x="75057" y="5334"/>
                    <a:pt x="143129" y="0"/>
                    <a:pt x="211074" y="7112"/>
                  </a:cubicBezTo>
                  <a:cubicBezTo>
                    <a:pt x="402463" y="24892"/>
                    <a:pt x="509778" y="144399"/>
                    <a:pt x="559816" y="319278"/>
                  </a:cubicBezTo>
                  <a:cubicBezTo>
                    <a:pt x="565150" y="333502"/>
                    <a:pt x="559816" y="351409"/>
                    <a:pt x="554482" y="367411"/>
                  </a:cubicBezTo>
                  <a:cubicBezTo>
                    <a:pt x="531241" y="435229"/>
                    <a:pt x="502666" y="501142"/>
                    <a:pt x="481203" y="570738"/>
                  </a:cubicBezTo>
                  <a:cubicBezTo>
                    <a:pt x="474091" y="597535"/>
                    <a:pt x="463296" y="606425"/>
                    <a:pt x="436499" y="604647"/>
                  </a:cubicBezTo>
                  <a:cubicBezTo>
                    <a:pt x="422148" y="602869"/>
                    <a:pt x="406146" y="602869"/>
                    <a:pt x="395351" y="602869"/>
                  </a:cubicBezTo>
                  <a:cubicBezTo>
                    <a:pt x="375666" y="529717"/>
                    <a:pt x="355981" y="456565"/>
                    <a:pt x="334518" y="387096"/>
                  </a:cubicBezTo>
                  <a:cubicBezTo>
                    <a:pt x="323850" y="354965"/>
                    <a:pt x="309499" y="321056"/>
                    <a:pt x="289814" y="294386"/>
                  </a:cubicBezTo>
                  <a:cubicBezTo>
                    <a:pt x="266573" y="262255"/>
                    <a:pt x="266573" y="237363"/>
                    <a:pt x="286258" y="205232"/>
                  </a:cubicBezTo>
                  <a:cubicBezTo>
                    <a:pt x="293370" y="192786"/>
                    <a:pt x="293370" y="173101"/>
                    <a:pt x="296926" y="157099"/>
                  </a:cubicBezTo>
                  <a:cubicBezTo>
                    <a:pt x="280797" y="160655"/>
                    <a:pt x="262890" y="158877"/>
                    <a:pt x="250444" y="165989"/>
                  </a:cubicBezTo>
                  <a:cubicBezTo>
                    <a:pt x="218313" y="185547"/>
                    <a:pt x="198628" y="176657"/>
                    <a:pt x="173482" y="151765"/>
                  </a:cubicBezTo>
                  <a:cubicBezTo>
                    <a:pt x="121666" y="99822"/>
                    <a:pt x="62611" y="57023"/>
                    <a:pt x="0" y="5334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3517107" y="2640807"/>
            <a:ext cx="521495" cy="464345"/>
            <a:chOff x="0" y="0"/>
            <a:chExt cx="695326" cy="61912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95325" cy="619125"/>
            </a:xfrm>
            <a:custGeom>
              <a:avLst/>
              <a:gdLst/>
              <a:ahLst/>
              <a:cxnLst/>
              <a:rect l="l" t="t" r="r" b="b"/>
              <a:pathLst>
                <a:path w="695325" h="619125">
                  <a:moveTo>
                    <a:pt x="695325" y="0"/>
                  </a:moveTo>
                  <a:cubicBezTo>
                    <a:pt x="632460" y="71755"/>
                    <a:pt x="573151" y="134620"/>
                    <a:pt x="519303" y="201041"/>
                  </a:cubicBezTo>
                  <a:cubicBezTo>
                    <a:pt x="481584" y="244094"/>
                    <a:pt x="440309" y="271018"/>
                    <a:pt x="386334" y="290830"/>
                  </a:cubicBezTo>
                  <a:cubicBezTo>
                    <a:pt x="222758" y="353568"/>
                    <a:pt x="97028" y="461264"/>
                    <a:pt x="5334" y="619125"/>
                  </a:cubicBezTo>
                  <a:cubicBezTo>
                    <a:pt x="3556" y="604774"/>
                    <a:pt x="1778" y="597535"/>
                    <a:pt x="1778" y="590423"/>
                  </a:cubicBezTo>
                  <a:cubicBezTo>
                    <a:pt x="1778" y="518668"/>
                    <a:pt x="0" y="445008"/>
                    <a:pt x="1778" y="371475"/>
                  </a:cubicBezTo>
                  <a:cubicBezTo>
                    <a:pt x="1778" y="358902"/>
                    <a:pt x="7112" y="340995"/>
                    <a:pt x="16129" y="330200"/>
                  </a:cubicBezTo>
                  <a:cubicBezTo>
                    <a:pt x="181483" y="148971"/>
                    <a:pt x="386334" y="41275"/>
                    <a:pt x="630682" y="9017"/>
                  </a:cubicBezTo>
                  <a:cubicBezTo>
                    <a:pt x="650367" y="7239"/>
                    <a:pt x="668401" y="3556"/>
                    <a:pt x="695325" y="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2085975" y="2814638"/>
            <a:ext cx="321469" cy="504825"/>
            <a:chOff x="0" y="0"/>
            <a:chExt cx="428626" cy="6731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28625" cy="673100"/>
            </a:xfrm>
            <a:custGeom>
              <a:avLst/>
              <a:gdLst/>
              <a:ahLst/>
              <a:cxnLst/>
              <a:rect l="l" t="t" r="r" b="b"/>
              <a:pathLst>
                <a:path w="428625" h="673100">
                  <a:moveTo>
                    <a:pt x="378460" y="673100"/>
                  </a:moveTo>
                  <a:cubicBezTo>
                    <a:pt x="310261" y="673100"/>
                    <a:pt x="243967" y="673100"/>
                    <a:pt x="177546" y="673100"/>
                  </a:cubicBezTo>
                  <a:cubicBezTo>
                    <a:pt x="177546" y="671322"/>
                    <a:pt x="175768" y="669544"/>
                    <a:pt x="175768" y="667766"/>
                  </a:cubicBezTo>
                  <a:cubicBezTo>
                    <a:pt x="197231" y="664210"/>
                    <a:pt x="217043" y="660527"/>
                    <a:pt x="236728" y="655193"/>
                  </a:cubicBezTo>
                  <a:cubicBezTo>
                    <a:pt x="245745" y="651637"/>
                    <a:pt x="251079" y="644398"/>
                    <a:pt x="258191" y="639064"/>
                  </a:cubicBezTo>
                  <a:cubicBezTo>
                    <a:pt x="251079" y="633730"/>
                    <a:pt x="245618" y="624713"/>
                    <a:pt x="238506" y="621157"/>
                  </a:cubicBezTo>
                  <a:cubicBezTo>
                    <a:pt x="206248" y="610362"/>
                    <a:pt x="172212" y="603250"/>
                    <a:pt x="139827" y="590677"/>
                  </a:cubicBezTo>
                  <a:cubicBezTo>
                    <a:pt x="130810" y="587121"/>
                    <a:pt x="120142" y="572770"/>
                    <a:pt x="118364" y="561975"/>
                  </a:cubicBezTo>
                  <a:cubicBezTo>
                    <a:pt x="111252" y="511683"/>
                    <a:pt x="104013" y="459613"/>
                    <a:pt x="100457" y="409448"/>
                  </a:cubicBezTo>
                  <a:cubicBezTo>
                    <a:pt x="100457" y="398653"/>
                    <a:pt x="107569" y="382524"/>
                    <a:pt x="116586" y="377190"/>
                  </a:cubicBezTo>
                  <a:cubicBezTo>
                    <a:pt x="139954" y="361061"/>
                    <a:pt x="164973" y="346710"/>
                    <a:pt x="190119" y="332359"/>
                  </a:cubicBezTo>
                  <a:cubicBezTo>
                    <a:pt x="190119" y="328803"/>
                    <a:pt x="190119" y="323342"/>
                    <a:pt x="190119" y="319786"/>
                  </a:cubicBezTo>
                  <a:cubicBezTo>
                    <a:pt x="166751" y="312547"/>
                    <a:pt x="143510" y="303657"/>
                    <a:pt x="120142" y="301879"/>
                  </a:cubicBezTo>
                  <a:cubicBezTo>
                    <a:pt x="87884" y="296545"/>
                    <a:pt x="68072" y="283972"/>
                    <a:pt x="60960" y="248031"/>
                  </a:cubicBezTo>
                  <a:cubicBezTo>
                    <a:pt x="53848" y="208534"/>
                    <a:pt x="39497" y="170815"/>
                    <a:pt x="26924" y="131318"/>
                  </a:cubicBezTo>
                  <a:cubicBezTo>
                    <a:pt x="35941" y="129540"/>
                    <a:pt x="43053" y="129540"/>
                    <a:pt x="48387" y="127762"/>
                  </a:cubicBezTo>
                  <a:cubicBezTo>
                    <a:pt x="57404" y="124206"/>
                    <a:pt x="66294" y="118745"/>
                    <a:pt x="75311" y="115189"/>
                  </a:cubicBezTo>
                  <a:cubicBezTo>
                    <a:pt x="68199" y="106172"/>
                    <a:pt x="64516" y="91821"/>
                    <a:pt x="55626" y="88265"/>
                  </a:cubicBezTo>
                  <a:cubicBezTo>
                    <a:pt x="16129" y="71755"/>
                    <a:pt x="5334" y="39497"/>
                    <a:pt x="0" y="0"/>
                  </a:cubicBezTo>
                  <a:cubicBezTo>
                    <a:pt x="191897" y="122047"/>
                    <a:pt x="428625" y="391287"/>
                    <a:pt x="378460" y="67310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652588" y="2571750"/>
            <a:ext cx="216694" cy="745332"/>
            <a:chOff x="0" y="0"/>
            <a:chExt cx="288926" cy="99377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88798" cy="993775"/>
            </a:xfrm>
            <a:custGeom>
              <a:avLst/>
              <a:gdLst/>
              <a:ahLst/>
              <a:cxnLst/>
              <a:rect l="l" t="t" r="r" b="b"/>
              <a:pathLst>
                <a:path w="288798" h="993775">
                  <a:moveTo>
                    <a:pt x="162306" y="993775"/>
                  </a:moveTo>
                  <a:cubicBezTo>
                    <a:pt x="162306" y="941832"/>
                    <a:pt x="162306" y="893445"/>
                    <a:pt x="162306" y="845185"/>
                  </a:cubicBezTo>
                  <a:cubicBezTo>
                    <a:pt x="164084" y="701929"/>
                    <a:pt x="165862" y="558673"/>
                    <a:pt x="167640" y="415417"/>
                  </a:cubicBezTo>
                  <a:cubicBezTo>
                    <a:pt x="167640" y="393954"/>
                    <a:pt x="162306" y="383159"/>
                    <a:pt x="140843" y="374269"/>
                  </a:cubicBezTo>
                  <a:cubicBezTo>
                    <a:pt x="80264" y="352806"/>
                    <a:pt x="39243" y="309753"/>
                    <a:pt x="14224" y="252476"/>
                  </a:cubicBezTo>
                  <a:cubicBezTo>
                    <a:pt x="5334" y="231013"/>
                    <a:pt x="3556" y="205867"/>
                    <a:pt x="0" y="182626"/>
                  </a:cubicBezTo>
                  <a:cubicBezTo>
                    <a:pt x="1778" y="182626"/>
                    <a:pt x="5334" y="180848"/>
                    <a:pt x="8890" y="180848"/>
                  </a:cubicBezTo>
                  <a:cubicBezTo>
                    <a:pt x="21336" y="202311"/>
                    <a:pt x="33909" y="227457"/>
                    <a:pt x="49911" y="245364"/>
                  </a:cubicBezTo>
                  <a:cubicBezTo>
                    <a:pt x="65913" y="263271"/>
                    <a:pt x="87376" y="279400"/>
                    <a:pt x="108712" y="290068"/>
                  </a:cubicBezTo>
                  <a:cubicBezTo>
                    <a:pt x="153289" y="307975"/>
                    <a:pt x="167513" y="297180"/>
                    <a:pt x="167513" y="248920"/>
                  </a:cubicBezTo>
                  <a:cubicBezTo>
                    <a:pt x="167513" y="170180"/>
                    <a:pt x="167513" y="89535"/>
                    <a:pt x="167513" y="0"/>
                  </a:cubicBezTo>
                  <a:cubicBezTo>
                    <a:pt x="176403" y="30480"/>
                    <a:pt x="183515" y="51943"/>
                    <a:pt x="190754" y="75184"/>
                  </a:cubicBezTo>
                  <a:cubicBezTo>
                    <a:pt x="197866" y="93091"/>
                    <a:pt x="201422" y="112776"/>
                    <a:pt x="210312" y="128905"/>
                  </a:cubicBezTo>
                  <a:cubicBezTo>
                    <a:pt x="274574" y="247142"/>
                    <a:pt x="278130" y="374269"/>
                    <a:pt x="278130" y="504952"/>
                  </a:cubicBezTo>
                  <a:cubicBezTo>
                    <a:pt x="276352" y="662559"/>
                    <a:pt x="285242" y="818261"/>
                    <a:pt x="288798" y="974090"/>
                  </a:cubicBezTo>
                  <a:cubicBezTo>
                    <a:pt x="288798" y="979424"/>
                    <a:pt x="287020" y="984885"/>
                    <a:pt x="287020" y="993775"/>
                  </a:cubicBezTo>
                  <a:cubicBezTo>
                    <a:pt x="245999" y="993775"/>
                    <a:pt x="204978" y="993775"/>
                    <a:pt x="162179" y="993775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7196138" y="2583657"/>
            <a:ext cx="216695" cy="742950"/>
            <a:chOff x="0" y="0"/>
            <a:chExt cx="288926" cy="990600"/>
          </a:xfrm>
        </p:grpSpPr>
        <p:sp>
          <p:nvSpPr>
            <p:cNvPr id="42" name="Freeform 42"/>
            <p:cNvSpPr/>
            <p:nvPr/>
          </p:nvSpPr>
          <p:spPr>
            <a:xfrm>
              <a:off x="-127" y="0"/>
              <a:ext cx="288925" cy="990473"/>
            </a:xfrm>
            <a:custGeom>
              <a:avLst/>
              <a:gdLst/>
              <a:ahLst/>
              <a:cxnLst/>
              <a:rect l="l" t="t" r="r" b="b"/>
              <a:pathLst>
                <a:path w="288925" h="990473">
                  <a:moveTo>
                    <a:pt x="121412" y="0"/>
                  </a:moveTo>
                  <a:cubicBezTo>
                    <a:pt x="121412" y="89535"/>
                    <a:pt x="121412" y="170180"/>
                    <a:pt x="121412" y="250825"/>
                  </a:cubicBezTo>
                  <a:cubicBezTo>
                    <a:pt x="121412" y="295656"/>
                    <a:pt x="135636" y="304546"/>
                    <a:pt x="178435" y="288417"/>
                  </a:cubicBezTo>
                  <a:cubicBezTo>
                    <a:pt x="230124" y="266954"/>
                    <a:pt x="256921" y="223901"/>
                    <a:pt x="280035" y="177292"/>
                  </a:cubicBezTo>
                  <a:cubicBezTo>
                    <a:pt x="281813" y="177292"/>
                    <a:pt x="285369" y="179070"/>
                    <a:pt x="288925" y="179070"/>
                  </a:cubicBezTo>
                  <a:cubicBezTo>
                    <a:pt x="285369" y="200533"/>
                    <a:pt x="285369" y="223901"/>
                    <a:pt x="276479" y="243586"/>
                  </a:cubicBezTo>
                  <a:cubicBezTo>
                    <a:pt x="251460" y="302641"/>
                    <a:pt x="212217" y="347472"/>
                    <a:pt x="149860" y="370713"/>
                  </a:cubicBezTo>
                  <a:cubicBezTo>
                    <a:pt x="124841" y="379730"/>
                    <a:pt x="121285" y="397637"/>
                    <a:pt x="121285" y="420878"/>
                  </a:cubicBezTo>
                  <a:cubicBezTo>
                    <a:pt x="124841" y="598170"/>
                    <a:pt x="126619" y="773811"/>
                    <a:pt x="128397" y="951103"/>
                  </a:cubicBezTo>
                  <a:cubicBezTo>
                    <a:pt x="128397" y="960120"/>
                    <a:pt x="128397" y="969010"/>
                    <a:pt x="128397" y="983361"/>
                  </a:cubicBezTo>
                  <a:cubicBezTo>
                    <a:pt x="85598" y="986917"/>
                    <a:pt x="44577" y="988695"/>
                    <a:pt x="0" y="990473"/>
                  </a:cubicBezTo>
                  <a:cubicBezTo>
                    <a:pt x="3556" y="942086"/>
                    <a:pt x="5334" y="897382"/>
                    <a:pt x="7112" y="852551"/>
                  </a:cubicBezTo>
                  <a:cubicBezTo>
                    <a:pt x="8890" y="678815"/>
                    <a:pt x="10668" y="503301"/>
                    <a:pt x="14224" y="329438"/>
                  </a:cubicBezTo>
                  <a:cubicBezTo>
                    <a:pt x="14224" y="304419"/>
                    <a:pt x="21336" y="275717"/>
                    <a:pt x="30226" y="250571"/>
                  </a:cubicBezTo>
                  <a:cubicBezTo>
                    <a:pt x="57150" y="175514"/>
                    <a:pt x="83947" y="102108"/>
                    <a:pt x="112522" y="26924"/>
                  </a:cubicBezTo>
                  <a:cubicBezTo>
                    <a:pt x="114300" y="21590"/>
                    <a:pt x="116078" y="14351"/>
                    <a:pt x="121412" y="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4395788" y="5334000"/>
            <a:ext cx="378620" cy="371475"/>
            <a:chOff x="0" y="0"/>
            <a:chExt cx="504826" cy="4953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04825" cy="495427"/>
            </a:xfrm>
            <a:custGeom>
              <a:avLst/>
              <a:gdLst/>
              <a:ahLst/>
              <a:cxnLst/>
              <a:rect l="l" t="t" r="r" b="b"/>
              <a:pathLst>
                <a:path w="504825" h="495427">
                  <a:moveTo>
                    <a:pt x="504825" y="3556"/>
                  </a:moveTo>
                  <a:cubicBezTo>
                    <a:pt x="472567" y="44704"/>
                    <a:pt x="434975" y="84074"/>
                    <a:pt x="406400" y="128778"/>
                  </a:cubicBezTo>
                  <a:cubicBezTo>
                    <a:pt x="375920" y="178816"/>
                    <a:pt x="350901" y="234315"/>
                    <a:pt x="324104" y="286131"/>
                  </a:cubicBezTo>
                  <a:cubicBezTo>
                    <a:pt x="320548" y="291465"/>
                    <a:pt x="318770" y="298704"/>
                    <a:pt x="313309" y="302260"/>
                  </a:cubicBezTo>
                  <a:cubicBezTo>
                    <a:pt x="234569" y="357632"/>
                    <a:pt x="164719" y="422021"/>
                    <a:pt x="110998" y="495427"/>
                  </a:cubicBezTo>
                  <a:cubicBezTo>
                    <a:pt x="75184" y="432689"/>
                    <a:pt x="37592" y="371983"/>
                    <a:pt x="3556" y="309372"/>
                  </a:cubicBezTo>
                  <a:cubicBezTo>
                    <a:pt x="0" y="304038"/>
                    <a:pt x="1778" y="291465"/>
                    <a:pt x="7112" y="284353"/>
                  </a:cubicBezTo>
                  <a:cubicBezTo>
                    <a:pt x="132461" y="130556"/>
                    <a:pt x="288163" y="30353"/>
                    <a:pt x="486918" y="0"/>
                  </a:cubicBezTo>
                  <a:cubicBezTo>
                    <a:pt x="490474" y="0"/>
                    <a:pt x="494030" y="0"/>
                    <a:pt x="497713" y="0"/>
                  </a:cubicBezTo>
                  <a:cubicBezTo>
                    <a:pt x="499491" y="0"/>
                    <a:pt x="501269" y="1778"/>
                    <a:pt x="504825" y="3556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1333500" y="2697957"/>
            <a:ext cx="114300" cy="626270"/>
            <a:chOff x="0" y="0"/>
            <a:chExt cx="152400" cy="835026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52400" cy="835025"/>
            </a:xfrm>
            <a:custGeom>
              <a:avLst/>
              <a:gdLst/>
              <a:ahLst/>
              <a:cxnLst/>
              <a:rect l="l" t="t" r="r" b="b"/>
              <a:pathLst>
                <a:path w="152400" h="835025">
                  <a:moveTo>
                    <a:pt x="118364" y="0"/>
                  </a:moveTo>
                  <a:cubicBezTo>
                    <a:pt x="130937" y="281305"/>
                    <a:pt x="141732" y="555498"/>
                    <a:pt x="152400" y="835025"/>
                  </a:cubicBezTo>
                  <a:cubicBezTo>
                    <a:pt x="100457" y="835025"/>
                    <a:pt x="51943" y="835025"/>
                    <a:pt x="1778" y="835025"/>
                  </a:cubicBezTo>
                  <a:cubicBezTo>
                    <a:pt x="1778" y="802767"/>
                    <a:pt x="0" y="770509"/>
                    <a:pt x="1778" y="736473"/>
                  </a:cubicBezTo>
                  <a:cubicBezTo>
                    <a:pt x="10795" y="514223"/>
                    <a:pt x="21463" y="293878"/>
                    <a:pt x="30480" y="71628"/>
                  </a:cubicBezTo>
                  <a:cubicBezTo>
                    <a:pt x="32258" y="53721"/>
                    <a:pt x="35814" y="42926"/>
                    <a:pt x="55626" y="35814"/>
                  </a:cubicBezTo>
                  <a:cubicBezTo>
                    <a:pt x="75311" y="30480"/>
                    <a:pt x="91440" y="16129"/>
                    <a:pt x="118364" y="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1004888" y="2583657"/>
            <a:ext cx="90488" cy="735807"/>
            <a:chOff x="0" y="0"/>
            <a:chExt cx="120650" cy="981076"/>
          </a:xfrm>
        </p:grpSpPr>
        <p:sp>
          <p:nvSpPr>
            <p:cNvPr id="48" name="Freeform 48"/>
            <p:cNvSpPr/>
            <p:nvPr/>
          </p:nvSpPr>
          <p:spPr>
            <a:xfrm>
              <a:off x="127" y="127"/>
              <a:ext cx="120523" cy="980948"/>
            </a:xfrm>
            <a:custGeom>
              <a:avLst/>
              <a:gdLst/>
              <a:ahLst/>
              <a:cxnLst/>
              <a:rect l="l" t="t" r="r" b="b"/>
              <a:pathLst>
                <a:path w="120523" h="980948">
                  <a:moveTo>
                    <a:pt x="118745" y="980948"/>
                  </a:moveTo>
                  <a:cubicBezTo>
                    <a:pt x="76708" y="980948"/>
                    <a:pt x="40132" y="980948"/>
                    <a:pt x="1778" y="980948"/>
                  </a:cubicBezTo>
                  <a:cubicBezTo>
                    <a:pt x="1778" y="902208"/>
                    <a:pt x="0" y="827024"/>
                    <a:pt x="1778" y="750062"/>
                  </a:cubicBezTo>
                  <a:cubicBezTo>
                    <a:pt x="5461" y="513715"/>
                    <a:pt x="9144" y="275590"/>
                    <a:pt x="14605" y="37592"/>
                  </a:cubicBezTo>
                  <a:cubicBezTo>
                    <a:pt x="14605" y="26797"/>
                    <a:pt x="21971" y="14351"/>
                    <a:pt x="25527" y="0"/>
                  </a:cubicBezTo>
                  <a:cubicBezTo>
                    <a:pt x="49276" y="26670"/>
                    <a:pt x="69342" y="48260"/>
                    <a:pt x="87630" y="69723"/>
                  </a:cubicBezTo>
                  <a:cubicBezTo>
                    <a:pt x="93091" y="75057"/>
                    <a:pt x="96774" y="85852"/>
                    <a:pt x="96774" y="94742"/>
                  </a:cubicBezTo>
                  <a:cubicBezTo>
                    <a:pt x="104013" y="383032"/>
                    <a:pt x="111379" y="671195"/>
                    <a:pt x="120523" y="961263"/>
                  </a:cubicBezTo>
                  <a:cubicBezTo>
                    <a:pt x="120523" y="966597"/>
                    <a:pt x="118745" y="972058"/>
                    <a:pt x="118745" y="980948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1390650" y="2050257"/>
            <a:ext cx="197644" cy="476250"/>
            <a:chOff x="0" y="0"/>
            <a:chExt cx="263526" cy="6350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63525" cy="635000"/>
            </a:xfrm>
            <a:custGeom>
              <a:avLst/>
              <a:gdLst/>
              <a:ahLst/>
              <a:cxnLst/>
              <a:rect l="l" t="t" r="r" b="b"/>
              <a:pathLst>
                <a:path w="263525" h="635000">
                  <a:moveTo>
                    <a:pt x="213614" y="0"/>
                  </a:moveTo>
                  <a:cubicBezTo>
                    <a:pt x="247396" y="211074"/>
                    <a:pt x="263525" y="420370"/>
                    <a:pt x="261747" y="631444"/>
                  </a:cubicBezTo>
                  <a:cubicBezTo>
                    <a:pt x="258191" y="633222"/>
                    <a:pt x="254635" y="633222"/>
                    <a:pt x="251079" y="635000"/>
                  </a:cubicBezTo>
                  <a:cubicBezTo>
                    <a:pt x="242189" y="613537"/>
                    <a:pt x="233299" y="592074"/>
                    <a:pt x="226187" y="570611"/>
                  </a:cubicBezTo>
                  <a:cubicBezTo>
                    <a:pt x="219075" y="547370"/>
                    <a:pt x="211963" y="540258"/>
                    <a:pt x="188849" y="554482"/>
                  </a:cubicBezTo>
                  <a:cubicBezTo>
                    <a:pt x="137160" y="584835"/>
                    <a:pt x="90932" y="579501"/>
                    <a:pt x="57023" y="540131"/>
                  </a:cubicBezTo>
                  <a:cubicBezTo>
                    <a:pt x="23114" y="500761"/>
                    <a:pt x="26797" y="448945"/>
                    <a:pt x="64135" y="404241"/>
                  </a:cubicBezTo>
                  <a:cubicBezTo>
                    <a:pt x="69469" y="395351"/>
                    <a:pt x="71247" y="377444"/>
                    <a:pt x="65913" y="368427"/>
                  </a:cubicBezTo>
                  <a:cubicBezTo>
                    <a:pt x="0" y="270129"/>
                    <a:pt x="39116" y="164592"/>
                    <a:pt x="154940" y="139573"/>
                  </a:cubicBezTo>
                  <a:cubicBezTo>
                    <a:pt x="176276" y="134239"/>
                    <a:pt x="181610" y="127000"/>
                    <a:pt x="178054" y="105537"/>
                  </a:cubicBezTo>
                  <a:cubicBezTo>
                    <a:pt x="172720" y="64389"/>
                    <a:pt x="183388" y="34036"/>
                    <a:pt x="213614" y="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7474744" y="2062162"/>
            <a:ext cx="200025" cy="473870"/>
            <a:chOff x="0" y="0"/>
            <a:chExt cx="266700" cy="631826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66700" cy="631825"/>
            </a:xfrm>
            <a:custGeom>
              <a:avLst/>
              <a:gdLst/>
              <a:ahLst/>
              <a:cxnLst/>
              <a:rect l="l" t="t" r="r" b="b"/>
              <a:pathLst>
                <a:path w="266700" h="631825">
                  <a:moveTo>
                    <a:pt x="3556" y="628269"/>
                  </a:moveTo>
                  <a:cubicBezTo>
                    <a:pt x="0" y="418211"/>
                    <a:pt x="17907" y="210058"/>
                    <a:pt x="50165" y="0"/>
                  </a:cubicBezTo>
                  <a:cubicBezTo>
                    <a:pt x="78740" y="21590"/>
                    <a:pt x="93091" y="53848"/>
                    <a:pt x="87757" y="95123"/>
                  </a:cubicBezTo>
                  <a:cubicBezTo>
                    <a:pt x="84201" y="123825"/>
                    <a:pt x="91313" y="131064"/>
                    <a:pt x="120015" y="136398"/>
                  </a:cubicBezTo>
                  <a:cubicBezTo>
                    <a:pt x="220218" y="154305"/>
                    <a:pt x="266700" y="272796"/>
                    <a:pt x="205867" y="357251"/>
                  </a:cubicBezTo>
                  <a:cubicBezTo>
                    <a:pt x="189738" y="376936"/>
                    <a:pt x="189738" y="389509"/>
                    <a:pt x="207645" y="409321"/>
                  </a:cubicBezTo>
                  <a:cubicBezTo>
                    <a:pt x="241681" y="447040"/>
                    <a:pt x="241681" y="499110"/>
                    <a:pt x="209423" y="534924"/>
                  </a:cubicBezTo>
                  <a:cubicBezTo>
                    <a:pt x="177165" y="574421"/>
                    <a:pt x="127127" y="583438"/>
                    <a:pt x="84074" y="556514"/>
                  </a:cubicBezTo>
                  <a:cubicBezTo>
                    <a:pt x="57277" y="538607"/>
                    <a:pt x="44704" y="540385"/>
                    <a:pt x="37592" y="574421"/>
                  </a:cubicBezTo>
                  <a:cubicBezTo>
                    <a:pt x="34036" y="594106"/>
                    <a:pt x="23241" y="612140"/>
                    <a:pt x="14351" y="631825"/>
                  </a:cubicBezTo>
                  <a:cubicBezTo>
                    <a:pt x="10795" y="630047"/>
                    <a:pt x="7239" y="630047"/>
                    <a:pt x="3556" y="628269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859631" y="2231232"/>
            <a:ext cx="273844" cy="342900"/>
            <a:chOff x="0" y="0"/>
            <a:chExt cx="365126" cy="4572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65125" cy="457200"/>
            </a:xfrm>
            <a:custGeom>
              <a:avLst/>
              <a:gdLst/>
              <a:ahLst/>
              <a:cxnLst/>
              <a:rect l="l" t="t" r="r" b="b"/>
              <a:pathLst>
                <a:path w="365125" h="457200">
                  <a:moveTo>
                    <a:pt x="178943" y="455422"/>
                  </a:moveTo>
                  <a:cubicBezTo>
                    <a:pt x="139573" y="457200"/>
                    <a:pt x="112776" y="421386"/>
                    <a:pt x="123444" y="380111"/>
                  </a:cubicBezTo>
                  <a:cubicBezTo>
                    <a:pt x="125222" y="371094"/>
                    <a:pt x="123444" y="360426"/>
                    <a:pt x="125222" y="351409"/>
                  </a:cubicBezTo>
                  <a:cubicBezTo>
                    <a:pt x="114427" y="351409"/>
                    <a:pt x="103759" y="351409"/>
                    <a:pt x="94742" y="354965"/>
                  </a:cubicBezTo>
                  <a:cubicBezTo>
                    <a:pt x="69723" y="367538"/>
                    <a:pt x="46355" y="367538"/>
                    <a:pt x="28575" y="345948"/>
                  </a:cubicBezTo>
                  <a:cubicBezTo>
                    <a:pt x="8890" y="322580"/>
                    <a:pt x="14224" y="299339"/>
                    <a:pt x="28575" y="275971"/>
                  </a:cubicBezTo>
                  <a:cubicBezTo>
                    <a:pt x="33909" y="266954"/>
                    <a:pt x="33909" y="249047"/>
                    <a:pt x="28575" y="240157"/>
                  </a:cubicBezTo>
                  <a:cubicBezTo>
                    <a:pt x="0" y="188214"/>
                    <a:pt x="19685" y="136144"/>
                    <a:pt x="76962" y="120015"/>
                  </a:cubicBezTo>
                  <a:cubicBezTo>
                    <a:pt x="94869" y="114681"/>
                    <a:pt x="103759" y="109220"/>
                    <a:pt x="100203" y="87757"/>
                  </a:cubicBezTo>
                  <a:cubicBezTo>
                    <a:pt x="96647" y="55499"/>
                    <a:pt x="112776" y="30353"/>
                    <a:pt x="141351" y="14224"/>
                  </a:cubicBezTo>
                  <a:cubicBezTo>
                    <a:pt x="168275" y="0"/>
                    <a:pt x="196850" y="1778"/>
                    <a:pt x="221996" y="21463"/>
                  </a:cubicBezTo>
                  <a:cubicBezTo>
                    <a:pt x="238125" y="34036"/>
                    <a:pt x="248793" y="32258"/>
                    <a:pt x="268478" y="23241"/>
                  </a:cubicBezTo>
                  <a:cubicBezTo>
                    <a:pt x="288163" y="12573"/>
                    <a:pt x="314960" y="9017"/>
                    <a:pt x="336550" y="12573"/>
                  </a:cubicBezTo>
                  <a:cubicBezTo>
                    <a:pt x="365125" y="17907"/>
                    <a:pt x="365125" y="37719"/>
                    <a:pt x="361569" y="66421"/>
                  </a:cubicBezTo>
                  <a:cubicBezTo>
                    <a:pt x="356235" y="120269"/>
                    <a:pt x="323977" y="143510"/>
                    <a:pt x="282829" y="170434"/>
                  </a:cubicBezTo>
                  <a:cubicBezTo>
                    <a:pt x="227330" y="206248"/>
                    <a:pt x="214757" y="283337"/>
                    <a:pt x="245237" y="346202"/>
                  </a:cubicBezTo>
                  <a:cubicBezTo>
                    <a:pt x="264922" y="387477"/>
                    <a:pt x="223774" y="455549"/>
                    <a:pt x="179070" y="455549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912019" y="1838325"/>
            <a:ext cx="447675" cy="192882"/>
            <a:chOff x="0" y="0"/>
            <a:chExt cx="596900" cy="257176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596900" cy="257302"/>
            </a:xfrm>
            <a:custGeom>
              <a:avLst/>
              <a:gdLst/>
              <a:ahLst/>
              <a:cxnLst/>
              <a:rect l="l" t="t" r="r" b="b"/>
              <a:pathLst>
                <a:path w="596900" h="257302">
                  <a:moveTo>
                    <a:pt x="91440" y="105410"/>
                  </a:moveTo>
                  <a:cubicBezTo>
                    <a:pt x="102235" y="142875"/>
                    <a:pt x="111125" y="175006"/>
                    <a:pt x="121920" y="207264"/>
                  </a:cubicBezTo>
                  <a:cubicBezTo>
                    <a:pt x="125476" y="214376"/>
                    <a:pt x="139827" y="217932"/>
                    <a:pt x="148844" y="225171"/>
                  </a:cubicBezTo>
                  <a:cubicBezTo>
                    <a:pt x="148844" y="214503"/>
                    <a:pt x="152400" y="201930"/>
                    <a:pt x="148844" y="194818"/>
                  </a:cubicBezTo>
                  <a:cubicBezTo>
                    <a:pt x="116459" y="126746"/>
                    <a:pt x="134493" y="62484"/>
                    <a:pt x="193548" y="30353"/>
                  </a:cubicBezTo>
                  <a:cubicBezTo>
                    <a:pt x="254508" y="0"/>
                    <a:pt x="322580" y="21463"/>
                    <a:pt x="356616" y="85725"/>
                  </a:cubicBezTo>
                  <a:cubicBezTo>
                    <a:pt x="365633" y="101854"/>
                    <a:pt x="374523" y="108966"/>
                    <a:pt x="396113" y="105410"/>
                  </a:cubicBezTo>
                  <a:cubicBezTo>
                    <a:pt x="439166" y="100076"/>
                    <a:pt x="471424" y="116078"/>
                    <a:pt x="492887" y="155448"/>
                  </a:cubicBezTo>
                  <a:cubicBezTo>
                    <a:pt x="498221" y="164338"/>
                    <a:pt x="512572" y="167894"/>
                    <a:pt x="523367" y="173355"/>
                  </a:cubicBezTo>
                  <a:cubicBezTo>
                    <a:pt x="539496" y="182245"/>
                    <a:pt x="560959" y="185801"/>
                    <a:pt x="571754" y="198374"/>
                  </a:cubicBezTo>
                  <a:cubicBezTo>
                    <a:pt x="596900" y="225171"/>
                    <a:pt x="582549" y="257302"/>
                    <a:pt x="544830" y="257302"/>
                  </a:cubicBezTo>
                  <a:cubicBezTo>
                    <a:pt x="387096" y="257302"/>
                    <a:pt x="227584" y="257302"/>
                    <a:pt x="69850" y="255524"/>
                  </a:cubicBezTo>
                  <a:cubicBezTo>
                    <a:pt x="35814" y="253746"/>
                    <a:pt x="14224" y="232283"/>
                    <a:pt x="7112" y="200152"/>
                  </a:cubicBezTo>
                  <a:cubicBezTo>
                    <a:pt x="0" y="166116"/>
                    <a:pt x="28702" y="124968"/>
                    <a:pt x="64516" y="110744"/>
                  </a:cubicBezTo>
                  <a:cubicBezTo>
                    <a:pt x="73533" y="107188"/>
                    <a:pt x="85979" y="107188"/>
                    <a:pt x="91440" y="10541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7303294" y="2016919"/>
            <a:ext cx="135732" cy="545307"/>
            <a:chOff x="0" y="0"/>
            <a:chExt cx="180976" cy="72707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82753" cy="727075"/>
            </a:xfrm>
            <a:custGeom>
              <a:avLst/>
              <a:gdLst/>
              <a:ahLst/>
              <a:cxnLst/>
              <a:rect l="l" t="t" r="r" b="b"/>
              <a:pathLst>
                <a:path w="182753" h="727075">
                  <a:moveTo>
                    <a:pt x="16256" y="19685"/>
                  </a:moveTo>
                  <a:cubicBezTo>
                    <a:pt x="48895" y="64389"/>
                    <a:pt x="74168" y="48260"/>
                    <a:pt x="106807" y="25019"/>
                  </a:cubicBezTo>
                  <a:cubicBezTo>
                    <a:pt x="128524" y="8890"/>
                    <a:pt x="159258" y="7112"/>
                    <a:pt x="182753" y="0"/>
                  </a:cubicBezTo>
                  <a:cubicBezTo>
                    <a:pt x="162941" y="242951"/>
                    <a:pt x="144780" y="478790"/>
                    <a:pt x="124841" y="718185"/>
                  </a:cubicBezTo>
                  <a:cubicBezTo>
                    <a:pt x="61595" y="727075"/>
                    <a:pt x="0" y="668147"/>
                    <a:pt x="12700" y="596646"/>
                  </a:cubicBezTo>
                  <a:cubicBezTo>
                    <a:pt x="45212" y="409067"/>
                    <a:pt x="48895" y="223266"/>
                    <a:pt x="12700" y="37465"/>
                  </a:cubicBezTo>
                  <a:cubicBezTo>
                    <a:pt x="12700" y="33909"/>
                    <a:pt x="14478" y="32131"/>
                    <a:pt x="16383" y="19558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1626394" y="2007394"/>
            <a:ext cx="130969" cy="542925"/>
            <a:chOff x="0" y="0"/>
            <a:chExt cx="174626" cy="7239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74498" cy="724027"/>
            </a:xfrm>
            <a:custGeom>
              <a:avLst/>
              <a:gdLst/>
              <a:ahLst/>
              <a:cxnLst/>
              <a:rect l="l" t="t" r="r" b="b"/>
              <a:pathLst>
                <a:path w="174498" h="724027">
                  <a:moveTo>
                    <a:pt x="0" y="0"/>
                  </a:moveTo>
                  <a:cubicBezTo>
                    <a:pt x="26670" y="8890"/>
                    <a:pt x="60579" y="14351"/>
                    <a:pt x="83693" y="32131"/>
                  </a:cubicBezTo>
                  <a:cubicBezTo>
                    <a:pt x="110363" y="51816"/>
                    <a:pt x="130048" y="57150"/>
                    <a:pt x="153162" y="32131"/>
                  </a:cubicBezTo>
                  <a:cubicBezTo>
                    <a:pt x="154940" y="30353"/>
                    <a:pt x="160274" y="28575"/>
                    <a:pt x="163830" y="28575"/>
                  </a:cubicBezTo>
                  <a:cubicBezTo>
                    <a:pt x="156718" y="112522"/>
                    <a:pt x="142494" y="198374"/>
                    <a:pt x="142494" y="282448"/>
                  </a:cubicBezTo>
                  <a:cubicBezTo>
                    <a:pt x="144272" y="386080"/>
                    <a:pt x="156718" y="489839"/>
                    <a:pt x="167386" y="591693"/>
                  </a:cubicBezTo>
                  <a:cubicBezTo>
                    <a:pt x="174498" y="648843"/>
                    <a:pt x="162052" y="681101"/>
                    <a:pt x="110363" y="706120"/>
                  </a:cubicBezTo>
                  <a:cubicBezTo>
                    <a:pt x="92583" y="716788"/>
                    <a:pt x="71120" y="718693"/>
                    <a:pt x="56896" y="724027"/>
                  </a:cubicBezTo>
                  <a:cubicBezTo>
                    <a:pt x="37465" y="482600"/>
                    <a:pt x="19558" y="246634"/>
                    <a:pt x="0" y="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6879432" y="1831182"/>
            <a:ext cx="438150" cy="1497807"/>
            <a:chOff x="0" y="0"/>
            <a:chExt cx="584200" cy="1997076"/>
          </a:xfrm>
        </p:grpSpPr>
        <p:sp>
          <p:nvSpPr>
            <p:cNvPr id="62" name="Freeform 62"/>
            <p:cNvSpPr/>
            <p:nvPr/>
          </p:nvSpPr>
          <p:spPr>
            <a:xfrm>
              <a:off x="0" y="-127"/>
              <a:ext cx="584200" cy="1997202"/>
            </a:xfrm>
            <a:custGeom>
              <a:avLst/>
              <a:gdLst/>
              <a:ahLst/>
              <a:cxnLst/>
              <a:rect l="l" t="t" r="r" b="b"/>
              <a:pathLst>
                <a:path w="584200" h="1997202">
                  <a:moveTo>
                    <a:pt x="0" y="1986407"/>
                  </a:moveTo>
                  <a:cubicBezTo>
                    <a:pt x="41148" y="1904111"/>
                    <a:pt x="80391" y="1821815"/>
                    <a:pt x="121539" y="1743075"/>
                  </a:cubicBezTo>
                  <a:cubicBezTo>
                    <a:pt x="196596" y="1599946"/>
                    <a:pt x="275209" y="1460373"/>
                    <a:pt x="348488" y="1317117"/>
                  </a:cubicBezTo>
                  <a:cubicBezTo>
                    <a:pt x="482473" y="1052322"/>
                    <a:pt x="550418" y="773049"/>
                    <a:pt x="532511" y="475996"/>
                  </a:cubicBezTo>
                  <a:cubicBezTo>
                    <a:pt x="525399" y="325628"/>
                    <a:pt x="495046" y="180721"/>
                    <a:pt x="439674" y="41148"/>
                  </a:cubicBezTo>
                  <a:cubicBezTo>
                    <a:pt x="434340" y="30353"/>
                    <a:pt x="430784" y="19685"/>
                    <a:pt x="425323" y="8890"/>
                  </a:cubicBezTo>
                  <a:cubicBezTo>
                    <a:pt x="448564" y="0"/>
                    <a:pt x="462788" y="3556"/>
                    <a:pt x="471805" y="26797"/>
                  </a:cubicBezTo>
                  <a:cubicBezTo>
                    <a:pt x="555625" y="239903"/>
                    <a:pt x="584200" y="461772"/>
                    <a:pt x="566293" y="689102"/>
                  </a:cubicBezTo>
                  <a:cubicBezTo>
                    <a:pt x="541274" y="989711"/>
                    <a:pt x="430530" y="1258189"/>
                    <a:pt x="282194" y="1515872"/>
                  </a:cubicBezTo>
                  <a:cubicBezTo>
                    <a:pt x="198247" y="1664335"/>
                    <a:pt x="125095" y="1818259"/>
                    <a:pt x="48260" y="1968627"/>
                  </a:cubicBezTo>
                  <a:cubicBezTo>
                    <a:pt x="37592" y="1988312"/>
                    <a:pt x="28575" y="1997202"/>
                    <a:pt x="0" y="1986534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63" name="Group 63"/>
          <p:cNvGrpSpPr/>
          <p:nvPr/>
        </p:nvGrpSpPr>
        <p:grpSpPr>
          <a:xfrm>
            <a:off x="3536157" y="4431507"/>
            <a:ext cx="152400" cy="1507332"/>
            <a:chOff x="0" y="0"/>
            <a:chExt cx="203200" cy="2009776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203200" cy="2009775"/>
            </a:xfrm>
            <a:custGeom>
              <a:avLst/>
              <a:gdLst/>
              <a:ahLst/>
              <a:cxnLst/>
              <a:rect l="l" t="t" r="r" b="b"/>
              <a:pathLst>
                <a:path w="203200" h="2009775">
                  <a:moveTo>
                    <a:pt x="110490" y="2002663"/>
                  </a:moveTo>
                  <a:cubicBezTo>
                    <a:pt x="94488" y="2009775"/>
                    <a:pt x="83693" y="2000885"/>
                    <a:pt x="80137" y="1977644"/>
                  </a:cubicBezTo>
                  <a:cubicBezTo>
                    <a:pt x="24892" y="1665859"/>
                    <a:pt x="0" y="1352423"/>
                    <a:pt x="51689" y="1038860"/>
                  </a:cubicBezTo>
                  <a:cubicBezTo>
                    <a:pt x="67691" y="945769"/>
                    <a:pt x="98044" y="856107"/>
                    <a:pt x="114046" y="763016"/>
                  </a:cubicBezTo>
                  <a:cubicBezTo>
                    <a:pt x="160401" y="515874"/>
                    <a:pt x="130048" y="275844"/>
                    <a:pt x="42799" y="42926"/>
                  </a:cubicBezTo>
                  <a:cubicBezTo>
                    <a:pt x="39243" y="33909"/>
                    <a:pt x="35687" y="25019"/>
                    <a:pt x="32131" y="16002"/>
                  </a:cubicBezTo>
                  <a:cubicBezTo>
                    <a:pt x="64135" y="0"/>
                    <a:pt x="71247" y="21463"/>
                    <a:pt x="80264" y="43053"/>
                  </a:cubicBezTo>
                  <a:cubicBezTo>
                    <a:pt x="181864" y="320675"/>
                    <a:pt x="203200" y="600075"/>
                    <a:pt x="121285" y="886714"/>
                  </a:cubicBezTo>
                  <a:cubicBezTo>
                    <a:pt x="67818" y="1080135"/>
                    <a:pt x="51816" y="1279017"/>
                    <a:pt x="62484" y="1477772"/>
                  </a:cubicBezTo>
                  <a:cubicBezTo>
                    <a:pt x="73152" y="1651508"/>
                    <a:pt x="94615" y="1825244"/>
                    <a:pt x="110617" y="2002663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1531144" y="1819275"/>
            <a:ext cx="102394" cy="1504950"/>
            <a:chOff x="0" y="0"/>
            <a:chExt cx="136526" cy="20066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36525" cy="2006600"/>
            </a:xfrm>
            <a:custGeom>
              <a:avLst/>
              <a:gdLst/>
              <a:ahLst/>
              <a:cxnLst/>
              <a:rect l="l" t="t" r="r" b="b"/>
              <a:pathLst>
                <a:path w="136525" h="2006600">
                  <a:moveTo>
                    <a:pt x="74422" y="1997583"/>
                  </a:moveTo>
                  <a:cubicBezTo>
                    <a:pt x="46101" y="2006600"/>
                    <a:pt x="40767" y="1995805"/>
                    <a:pt x="38989" y="1972564"/>
                  </a:cubicBezTo>
                  <a:cubicBezTo>
                    <a:pt x="33655" y="1818513"/>
                    <a:pt x="38989" y="1664462"/>
                    <a:pt x="61976" y="1512062"/>
                  </a:cubicBezTo>
                  <a:cubicBezTo>
                    <a:pt x="99314" y="1264920"/>
                    <a:pt x="113538" y="1014095"/>
                    <a:pt x="102870" y="763270"/>
                  </a:cubicBezTo>
                  <a:cubicBezTo>
                    <a:pt x="92202" y="517779"/>
                    <a:pt x="63881" y="275971"/>
                    <a:pt x="3556" y="37592"/>
                  </a:cubicBezTo>
                  <a:cubicBezTo>
                    <a:pt x="1778" y="28702"/>
                    <a:pt x="1778" y="19685"/>
                    <a:pt x="0" y="10795"/>
                  </a:cubicBezTo>
                  <a:cubicBezTo>
                    <a:pt x="21336" y="0"/>
                    <a:pt x="33655" y="5334"/>
                    <a:pt x="38989" y="30480"/>
                  </a:cubicBezTo>
                  <a:cubicBezTo>
                    <a:pt x="86868" y="234696"/>
                    <a:pt x="122301" y="444373"/>
                    <a:pt x="129413" y="655701"/>
                  </a:cubicBezTo>
                  <a:cubicBezTo>
                    <a:pt x="136525" y="843788"/>
                    <a:pt x="134747" y="1031875"/>
                    <a:pt x="129413" y="1220089"/>
                  </a:cubicBezTo>
                  <a:cubicBezTo>
                    <a:pt x="125857" y="1325753"/>
                    <a:pt x="102870" y="1429766"/>
                    <a:pt x="95758" y="1535430"/>
                  </a:cubicBezTo>
                  <a:cubicBezTo>
                    <a:pt x="85090" y="1678813"/>
                    <a:pt x="81534" y="1822069"/>
                    <a:pt x="74422" y="1965452"/>
                  </a:cubicBezTo>
                  <a:cubicBezTo>
                    <a:pt x="74422" y="1974469"/>
                    <a:pt x="74422" y="1985137"/>
                    <a:pt x="74422" y="199771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67" name="Group 67"/>
          <p:cNvGrpSpPr/>
          <p:nvPr/>
        </p:nvGrpSpPr>
        <p:grpSpPr>
          <a:xfrm>
            <a:off x="7422357" y="1826419"/>
            <a:ext cx="111920" cy="1493044"/>
            <a:chOff x="0" y="0"/>
            <a:chExt cx="149226" cy="1990726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49225" cy="1990852"/>
            </a:xfrm>
            <a:custGeom>
              <a:avLst/>
              <a:gdLst/>
              <a:ahLst/>
              <a:cxnLst/>
              <a:rect l="l" t="t" r="r" b="b"/>
              <a:pathLst>
                <a:path w="149225" h="1990852">
                  <a:moveTo>
                    <a:pt x="111506" y="1990725"/>
                  </a:moveTo>
                  <a:cubicBezTo>
                    <a:pt x="93472" y="1990725"/>
                    <a:pt x="84582" y="1990725"/>
                    <a:pt x="68326" y="1988947"/>
                  </a:cubicBezTo>
                  <a:cubicBezTo>
                    <a:pt x="68326" y="1883410"/>
                    <a:pt x="73660" y="1777873"/>
                    <a:pt x="66548" y="1674114"/>
                  </a:cubicBezTo>
                  <a:cubicBezTo>
                    <a:pt x="57531" y="1541780"/>
                    <a:pt x="35941" y="1411224"/>
                    <a:pt x="23368" y="1278890"/>
                  </a:cubicBezTo>
                  <a:cubicBezTo>
                    <a:pt x="0" y="1051687"/>
                    <a:pt x="1778" y="822706"/>
                    <a:pt x="21590" y="593852"/>
                  </a:cubicBezTo>
                  <a:cubicBezTo>
                    <a:pt x="35941" y="406019"/>
                    <a:pt x="64770" y="219964"/>
                    <a:pt x="109728" y="37592"/>
                  </a:cubicBezTo>
                  <a:cubicBezTo>
                    <a:pt x="115062" y="16129"/>
                    <a:pt x="120523" y="0"/>
                    <a:pt x="149225" y="12573"/>
                  </a:cubicBezTo>
                  <a:cubicBezTo>
                    <a:pt x="134874" y="78740"/>
                    <a:pt x="120523" y="143129"/>
                    <a:pt x="107823" y="207518"/>
                  </a:cubicBezTo>
                  <a:cubicBezTo>
                    <a:pt x="39497" y="568833"/>
                    <a:pt x="23368" y="933704"/>
                    <a:pt x="59309" y="1300353"/>
                  </a:cubicBezTo>
                  <a:cubicBezTo>
                    <a:pt x="75438" y="1470279"/>
                    <a:pt x="95250" y="1638427"/>
                    <a:pt x="109601" y="1808353"/>
                  </a:cubicBezTo>
                  <a:cubicBezTo>
                    <a:pt x="114935" y="1867408"/>
                    <a:pt x="111379" y="1926463"/>
                    <a:pt x="111379" y="1990852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69" name="Group 69"/>
          <p:cNvGrpSpPr/>
          <p:nvPr/>
        </p:nvGrpSpPr>
        <p:grpSpPr>
          <a:xfrm>
            <a:off x="4510088" y="4867275"/>
            <a:ext cx="280988" cy="471488"/>
            <a:chOff x="0" y="0"/>
            <a:chExt cx="374650" cy="62865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374523" cy="628650"/>
            </a:xfrm>
            <a:custGeom>
              <a:avLst/>
              <a:gdLst/>
              <a:ahLst/>
              <a:cxnLst/>
              <a:rect l="l" t="t" r="r" b="b"/>
              <a:pathLst>
                <a:path w="374523" h="628650">
                  <a:moveTo>
                    <a:pt x="175641" y="0"/>
                  </a:moveTo>
                  <a:cubicBezTo>
                    <a:pt x="225806" y="28575"/>
                    <a:pt x="249174" y="71374"/>
                    <a:pt x="241935" y="132207"/>
                  </a:cubicBezTo>
                  <a:cubicBezTo>
                    <a:pt x="238379" y="159004"/>
                    <a:pt x="240157" y="187579"/>
                    <a:pt x="243713" y="214376"/>
                  </a:cubicBezTo>
                  <a:cubicBezTo>
                    <a:pt x="245491" y="225044"/>
                    <a:pt x="250825" y="241173"/>
                    <a:pt x="259842" y="246507"/>
                  </a:cubicBezTo>
                  <a:cubicBezTo>
                    <a:pt x="266954" y="250063"/>
                    <a:pt x="286766" y="242951"/>
                    <a:pt x="290322" y="234061"/>
                  </a:cubicBezTo>
                  <a:cubicBezTo>
                    <a:pt x="308229" y="203708"/>
                    <a:pt x="322580" y="171577"/>
                    <a:pt x="333375" y="139446"/>
                  </a:cubicBezTo>
                  <a:cubicBezTo>
                    <a:pt x="338709" y="123317"/>
                    <a:pt x="336931" y="105537"/>
                    <a:pt x="333375" y="89408"/>
                  </a:cubicBezTo>
                  <a:cubicBezTo>
                    <a:pt x="331597" y="62611"/>
                    <a:pt x="340487" y="48387"/>
                    <a:pt x="369189" y="50165"/>
                  </a:cubicBezTo>
                  <a:cubicBezTo>
                    <a:pt x="374523" y="110871"/>
                    <a:pt x="369189" y="168021"/>
                    <a:pt x="344043" y="223393"/>
                  </a:cubicBezTo>
                  <a:cubicBezTo>
                    <a:pt x="331470" y="255524"/>
                    <a:pt x="310007" y="280543"/>
                    <a:pt x="272288" y="285877"/>
                  </a:cubicBezTo>
                  <a:cubicBezTo>
                    <a:pt x="247142" y="289433"/>
                    <a:pt x="245364" y="305562"/>
                    <a:pt x="247142" y="325120"/>
                  </a:cubicBezTo>
                  <a:cubicBezTo>
                    <a:pt x="254254" y="405511"/>
                    <a:pt x="259715" y="485902"/>
                    <a:pt x="266827" y="566166"/>
                  </a:cubicBezTo>
                  <a:cubicBezTo>
                    <a:pt x="266827" y="576834"/>
                    <a:pt x="266827" y="587629"/>
                    <a:pt x="268605" y="600075"/>
                  </a:cubicBezTo>
                  <a:cubicBezTo>
                    <a:pt x="236347" y="608965"/>
                    <a:pt x="205867" y="617982"/>
                    <a:pt x="170053" y="628650"/>
                  </a:cubicBezTo>
                  <a:cubicBezTo>
                    <a:pt x="170053" y="605409"/>
                    <a:pt x="170053" y="583946"/>
                    <a:pt x="170053" y="560832"/>
                  </a:cubicBezTo>
                  <a:cubicBezTo>
                    <a:pt x="170053" y="528701"/>
                    <a:pt x="170053" y="494792"/>
                    <a:pt x="173609" y="462661"/>
                  </a:cubicBezTo>
                  <a:cubicBezTo>
                    <a:pt x="180721" y="409067"/>
                    <a:pt x="173609" y="371602"/>
                    <a:pt x="116205" y="343027"/>
                  </a:cubicBezTo>
                  <a:cubicBezTo>
                    <a:pt x="82169" y="325120"/>
                    <a:pt x="53467" y="280543"/>
                    <a:pt x="39116" y="241173"/>
                  </a:cubicBezTo>
                  <a:cubicBezTo>
                    <a:pt x="17907" y="185674"/>
                    <a:pt x="12573" y="124968"/>
                    <a:pt x="0" y="66040"/>
                  </a:cubicBezTo>
                  <a:cubicBezTo>
                    <a:pt x="5334" y="62484"/>
                    <a:pt x="10795" y="60706"/>
                    <a:pt x="17907" y="57150"/>
                  </a:cubicBezTo>
                  <a:cubicBezTo>
                    <a:pt x="23241" y="66040"/>
                    <a:pt x="30480" y="75057"/>
                    <a:pt x="32258" y="83947"/>
                  </a:cubicBezTo>
                  <a:cubicBezTo>
                    <a:pt x="41275" y="126873"/>
                    <a:pt x="43053" y="173228"/>
                    <a:pt x="59182" y="212471"/>
                  </a:cubicBezTo>
                  <a:cubicBezTo>
                    <a:pt x="69977" y="244602"/>
                    <a:pt x="94996" y="274955"/>
                    <a:pt x="120142" y="296418"/>
                  </a:cubicBezTo>
                  <a:cubicBezTo>
                    <a:pt x="154178" y="321437"/>
                    <a:pt x="175768" y="307086"/>
                    <a:pt x="175768" y="264287"/>
                  </a:cubicBezTo>
                  <a:cubicBezTo>
                    <a:pt x="175768" y="176784"/>
                    <a:pt x="175768" y="87503"/>
                    <a:pt x="175768" y="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1935957" y="2969420"/>
            <a:ext cx="271462" cy="366712"/>
            <a:chOff x="0" y="0"/>
            <a:chExt cx="361950" cy="48895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361823" cy="488950"/>
            </a:xfrm>
            <a:custGeom>
              <a:avLst/>
              <a:gdLst/>
              <a:ahLst/>
              <a:cxnLst/>
              <a:rect l="l" t="t" r="r" b="b"/>
              <a:pathLst>
                <a:path w="361823" h="488950">
                  <a:moveTo>
                    <a:pt x="0" y="7112"/>
                  </a:moveTo>
                  <a:cubicBezTo>
                    <a:pt x="82804" y="0"/>
                    <a:pt x="154813" y="17907"/>
                    <a:pt x="223266" y="53721"/>
                  </a:cubicBezTo>
                  <a:cubicBezTo>
                    <a:pt x="226822" y="55499"/>
                    <a:pt x="230505" y="59055"/>
                    <a:pt x="234061" y="62738"/>
                  </a:cubicBezTo>
                  <a:cubicBezTo>
                    <a:pt x="270129" y="112903"/>
                    <a:pt x="270129" y="112903"/>
                    <a:pt x="316865" y="127254"/>
                  </a:cubicBezTo>
                  <a:cubicBezTo>
                    <a:pt x="315087" y="129032"/>
                    <a:pt x="315087" y="132588"/>
                    <a:pt x="315087" y="134366"/>
                  </a:cubicBezTo>
                  <a:cubicBezTo>
                    <a:pt x="262890" y="164846"/>
                    <a:pt x="264668" y="164846"/>
                    <a:pt x="271907" y="223901"/>
                  </a:cubicBezTo>
                  <a:cubicBezTo>
                    <a:pt x="279146" y="268732"/>
                    <a:pt x="286258" y="315214"/>
                    <a:pt x="286258" y="361823"/>
                  </a:cubicBezTo>
                  <a:cubicBezTo>
                    <a:pt x="284480" y="395859"/>
                    <a:pt x="297053" y="410210"/>
                    <a:pt x="327660" y="413766"/>
                  </a:cubicBezTo>
                  <a:cubicBezTo>
                    <a:pt x="340233" y="415544"/>
                    <a:pt x="351028" y="420878"/>
                    <a:pt x="361823" y="428117"/>
                  </a:cubicBezTo>
                  <a:cubicBezTo>
                    <a:pt x="305943" y="429895"/>
                    <a:pt x="264541" y="488950"/>
                    <a:pt x="199771" y="460375"/>
                  </a:cubicBezTo>
                  <a:cubicBezTo>
                    <a:pt x="187325" y="291973"/>
                    <a:pt x="106299" y="146812"/>
                    <a:pt x="0" y="7112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73" name="Group 73"/>
          <p:cNvGrpSpPr/>
          <p:nvPr/>
        </p:nvGrpSpPr>
        <p:grpSpPr>
          <a:xfrm>
            <a:off x="4826794" y="4495800"/>
            <a:ext cx="164307" cy="373857"/>
            <a:chOff x="0" y="0"/>
            <a:chExt cx="219076" cy="498476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218948" cy="498602"/>
            </a:xfrm>
            <a:custGeom>
              <a:avLst/>
              <a:gdLst/>
              <a:ahLst/>
              <a:cxnLst/>
              <a:rect l="l" t="t" r="r" b="b"/>
              <a:pathLst>
                <a:path w="218948" h="498602">
                  <a:moveTo>
                    <a:pt x="32385" y="0"/>
                  </a:moveTo>
                  <a:cubicBezTo>
                    <a:pt x="75438" y="25146"/>
                    <a:pt x="93345" y="59182"/>
                    <a:pt x="95123" y="100457"/>
                  </a:cubicBezTo>
                  <a:cubicBezTo>
                    <a:pt x="95123" y="121920"/>
                    <a:pt x="102362" y="127381"/>
                    <a:pt x="123825" y="130937"/>
                  </a:cubicBezTo>
                  <a:cubicBezTo>
                    <a:pt x="165100" y="134493"/>
                    <a:pt x="193802" y="157861"/>
                    <a:pt x="206375" y="199136"/>
                  </a:cubicBezTo>
                  <a:cubicBezTo>
                    <a:pt x="218948" y="240411"/>
                    <a:pt x="206375" y="274447"/>
                    <a:pt x="172212" y="299593"/>
                  </a:cubicBezTo>
                  <a:cubicBezTo>
                    <a:pt x="156083" y="312166"/>
                    <a:pt x="156083" y="322961"/>
                    <a:pt x="163195" y="342646"/>
                  </a:cubicBezTo>
                  <a:cubicBezTo>
                    <a:pt x="190119" y="414401"/>
                    <a:pt x="150622" y="486029"/>
                    <a:pt x="78740" y="496824"/>
                  </a:cubicBezTo>
                  <a:cubicBezTo>
                    <a:pt x="67945" y="498602"/>
                    <a:pt x="48260" y="491490"/>
                    <a:pt x="46355" y="482473"/>
                  </a:cubicBezTo>
                  <a:cubicBezTo>
                    <a:pt x="5334" y="324485"/>
                    <a:pt x="0" y="166751"/>
                    <a:pt x="32385" y="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75" name="Group 75"/>
          <p:cNvGrpSpPr/>
          <p:nvPr/>
        </p:nvGrpSpPr>
        <p:grpSpPr>
          <a:xfrm>
            <a:off x="1709738" y="1819275"/>
            <a:ext cx="290512" cy="1135857"/>
            <a:chOff x="0" y="0"/>
            <a:chExt cx="387350" cy="1514476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387350" cy="1516380"/>
            </a:xfrm>
            <a:custGeom>
              <a:avLst/>
              <a:gdLst/>
              <a:ahLst/>
              <a:cxnLst/>
              <a:rect l="l" t="t" r="r" b="b"/>
              <a:pathLst>
                <a:path w="387350" h="1516380">
                  <a:moveTo>
                    <a:pt x="376555" y="1516253"/>
                  </a:moveTo>
                  <a:cubicBezTo>
                    <a:pt x="363982" y="1507236"/>
                    <a:pt x="344297" y="1500124"/>
                    <a:pt x="337058" y="1487551"/>
                  </a:cubicBezTo>
                  <a:cubicBezTo>
                    <a:pt x="213360" y="1279652"/>
                    <a:pt x="121920" y="1059180"/>
                    <a:pt x="84328" y="819023"/>
                  </a:cubicBezTo>
                  <a:cubicBezTo>
                    <a:pt x="43053" y="552069"/>
                    <a:pt x="60960" y="288544"/>
                    <a:pt x="161417" y="34036"/>
                  </a:cubicBezTo>
                  <a:cubicBezTo>
                    <a:pt x="170307" y="12573"/>
                    <a:pt x="181102" y="0"/>
                    <a:pt x="206248" y="10795"/>
                  </a:cubicBezTo>
                  <a:cubicBezTo>
                    <a:pt x="0" y="541274"/>
                    <a:pt x="104013" y="1034161"/>
                    <a:pt x="387350" y="1507363"/>
                  </a:cubicBezTo>
                  <a:cubicBezTo>
                    <a:pt x="383794" y="1509141"/>
                    <a:pt x="380238" y="1512697"/>
                    <a:pt x="376555" y="151638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77" name="Group 77"/>
          <p:cNvGrpSpPr/>
          <p:nvPr/>
        </p:nvGrpSpPr>
        <p:grpSpPr>
          <a:xfrm>
            <a:off x="2245520" y="1819275"/>
            <a:ext cx="59532" cy="1166812"/>
            <a:chOff x="0" y="0"/>
            <a:chExt cx="79376" cy="155575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79375" cy="1555750"/>
            </a:xfrm>
            <a:custGeom>
              <a:avLst/>
              <a:gdLst/>
              <a:ahLst/>
              <a:cxnLst/>
              <a:rect l="l" t="t" r="r" b="b"/>
              <a:pathLst>
                <a:path w="79375" h="1555750">
                  <a:moveTo>
                    <a:pt x="79375" y="10795"/>
                  </a:moveTo>
                  <a:cubicBezTo>
                    <a:pt x="35052" y="524510"/>
                    <a:pt x="29591" y="1038352"/>
                    <a:pt x="77470" y="1552194"/>
                  </a:cubicBezTo>
                  <a:cubicBezTo>
                    <a:pt x="73787" y="1552194"/>
                    <a:pt x="68199" y="1553972"/>
                    <a:pt x="64516" y="1555750"/>
                  </a:cubicBezTo>
                  <a:cubicBezTo>
                    <a:pt x="55245" y="1534287"/>
                    <a:pt x="40513" y="1511046"/>
                    <a:pt x="38735" y="1489456"/>
                  </a:cubicBezTo>
                  <a:cubicBezTo>
                    <a:pt x="0" y="1077722"/>
                    <a:pt x="1905" y="667766"/>
                    <a:pt x="24003" y="256032"/>
                  </a:cubicBezTo>
                  <a:cubicBezTo>
                    <a:pt x="29591" y="182626"/>
                    <a:pt x="35052" y="109220"/>
                    <a:pt x="40640" y="34036"/>
                  </a:cubicBezTo>
                  <a:cubicBezTo>
                    <a:pt x="42418" y="14351"/>
                    <a:pt x="49784" y="0"/>
                    <a:pt x="79375" y="10795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79" name="Group 79"/>
          <p:cNvGrpSpPr/>
          <p:nvPr/>
        </p:nvGrpSpPr>
        <p:grpSpPr>
          <a:xfrm>
            <a:off x="6148388" y="1814512"/>
            <a:ext cx="928688" cy="338138"/>
            <a:chOff x="0" y="0"/>
            <a:chExt cx="1238250" cy="45085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1238123" cy="452628"/>
            </a:xfrm>
            <a:custGeom>
              <a:avLst/>
              <a:gdLst/>
              <a:ahLst/>
              <a:cxnLst/>
              <a:rect l="l" t="t" r="r" b="b"/>
              <a:pathLst>
                <a:path w="1238123" h="452628">
                  <a:moveTo>
                    <a:pt x="0" y="17907"/>
                  </a:moveTo>
                  <a:cubicBezTo>
                    <a:pt x="10795" y="9017"/>
                    <a:pt x="19685" y="5334"/>
                    <a:pt x="26924" y="0"/>
                  </a:cubicBezTo>
                  <a:cubicBezTo>
                    <a:pt x="71628" y="48514"/>
                    <a:pt x="114681" y="95250"/>
                    <a:pt x="159512" y="141859"/>
                  </a:cubicBezTo>
                  <a:cubicBezTo>
                    <a:pt x="238379" y="219075"/>
                    <a:pt x="326136" y="287401"/>
                    <a:pt x="426466" y="337693"/>
                  </a:cubicBezTo>
                  <a:cubicBezTo>
                    <a:pt x="646938" y="449072"/>
                    <a:pt x="861949" y="416687"/>
                    <a:pt x="1035685" y="240665"/>
                  </a:cubicBezTo>
                  <a:cubicBezTo>
                    <a:pt x="1091184" y="183134"/>
                    <a:pt x="1136015" y="113157"/>
                    <a:pt x="1187958" y="52070"/>
                  </a:cubicBezTo>
                  <a:cubicBezTo>
                    <a:pt x="1200531" y="37719"/>
                    <a:pt x="1218438" y="28702"/>
                    <a:pt x="1238123" y="21590"/>
                  </a:cubicBezTo>
                  <a:cubicBezTo>
                    <a:pt x="1189736" y="122174"/>
                    <a:pt x="1123442" y="208407"/>
                    <a:pt x="1042797" y="283845"/>
                  </a:cubicBezTo>
                  <a:cubicBezTo>
                    <a:pt x="921004" y="395224"/>
                    <a:pt x="781177" y="452628"/>
                    <a:pt x="614553" y="432943"/>
                  </a:cubicBezTo>
                  <a:cubicBezTo>
                    <a:pt x="535686" y="423926"/>
                    <a:pt x="464058" y="398780"/>
                    <a:pt x="394081" y="361061"/>
                  </a:cubicBezTo>
                  <a:cubicBezTo>
                    <a:pt x="238379" y="278384"/>
                    <a:pt x="112903" y="158115"/>
                    <a:pt x="0" y="17907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81" name="Group 81"/>
          <p:cNvGrpSpPr/>
          <p:nvPr/>
        </p:nvGrpSpPr>
        <p:grpSpPr>
          <a:xfrm>
            <a:off x="4357688" y="1795462"/>
            <a:ext cx="492920" cy="623888"/>
            <a:chOff x="0" y="0"/>
            <a:chExt cx="657226" cy="83185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657225" cy="835406"/>
            </a:xfrm>
            <a:custGeom>
              <a:avLst/>
              <a:gdLst/>
              <a:ahLst/>
              <a:cxnLst/>
              <a:rect l="l" t="t" r="r" b="b"/>
              <a:pathLst>
                <a:path w="657225" h="835406">
                  <a:moveTo>
                    <a:pt x="34036" y="9017"/>
                  </a:moveTo>
                  <a:cubicBezTo>
                    <a:pt x="34036" y="86487"/>
                    <a:pt x="32258" y="162052"/>
                    <a:pt x="34036" y="239522"/>
                  </a:cubicBezTo>
                  <a:cubicBezTo>
                    <a:pt x="37592" y="360172"/>
                    <a:pt x="55499" y="477139"/>
                    <a:pt x="105664" y="588772"/>
                  </a:cubicBezTo>
                  <a:cubicBezTo>
                    <a:pt x="130683" y="644652"/>
                    <a:pt x="166497" y="694944"/>
                    <a:pt x="220218" y="729234"/>
                  </a:cubicBezTo>
                  <a:cubicBezTo>
                    <a:pt x="300863" y="781431"/>
                    <a:pt x="383159" y="776097"/>
                    <a:pt x="458343" y="714883"/>
                  </a:cubicBezTo>
                  <a:cubicBezTo>
                    <a:pt x="529971" y="655447"/>
                    <a:pt x="574802" y="576199"/>
                    <a:pt x="615950" y="495173"/>
                  </a:cubicBezTo>
                  <a:cubicBezTo>
                    <a:pt x="619506" y="486156"/>
                    <a:pt x="623062" y="477139"/>
                    <a:pt x="628523" y="466344"/>
                  </a:cubicBezTo>
                  <a:cubicBezTo>
                    <a:pt x="639318" y="469900"/>
                    <a:pt x="648208" y="475361"/>
                    <a:pt x="657225" y="478917"/>
                  </a:cubicBezTo>
                  <a:cubicBezTo>
                    <a:pt x="657225" y="484378"/>
                    <a:pt x="657225" y="487934"/>
                    <a:pt x="655447" y="491490"/>
                  </a:cubicBezTo>
                  <a:cubicBezTo>
                    <a:pt x="616077" y="572516"/>
                    <a:pt x="573024" y="649986"/>
                    <a:pt x="508635" y="714756"/>
                  </a:cubicBezTo>
                  <a:cubicBezTo>
                    <a:pt x="388620" y="835406"/>
                    <a:pt x="236474" y="826389"/>
                    <a:pt x="130810" y="693166"/>
                  </a:cubicBezTo>
                  <a:cubicBezTo>
                    <a:pt x="62738" y="608584"/>
                    <a:pt x="26924" y="509524"/>
                    <a:pt x="16256" y="403225"/>
                  </a:cubicBezTo>
                  <a:cubicBezTo>
                    <a:pt x="3556" y="282702"/>
                    <a:pt x="5334" y="160274"/>
                    <a:pt x="0" y="37846"/>
                  </a:cubicBezTo>
                  <a:cubicBezTo>
                    <a:pt x="0" y="14351"/>
                    <a:pt x="5334" y="0"/>
                    <a:pt x="34036" y="9017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83" name="Group 83"/>
          <p:cNvGrpSpPr/>
          <p:nvPr/>
        </p:nvGrpSpPr>
        <p:grpSpPr>
          <a:xfrm>
            <a:off x="4043362" y="4843462"/>
            <a:ext cx="297657" cy="509588"/>
            <a:chOff x="0" y="0"/>
            <a:chExt cx="396876" cy="67945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396748" cy="679450"/>
            </a:xfrm>
            <a:custGeom>
              <a:avLst/>
              <a:gdLst/>
              <a:ahLst/>
              <a:cxnLst/>
              <a:rect l="l" t="t" r="r" b="b"/>
              <a:pathLst>
                <a:path w="396748" h="679450">
                  <a:moveTo>
                    <a:pt x="191262" y="84074"/>
                  </a:moveTo>
                  <a:cubicBezTo>
                    <a:pt x="200279" y="98425"/>
                    <a:pt x="211074" y="112649"/>
                    <a:pt x="218313" y="128778"/>
                  </a:cubicBezTo>
                  <a:cubicBezTo>
                    <a:pt x="221869" y="137668"/>
                    <a:pt x="220091" y="148463"/>
                    <a:pt x="220091" y="157353"/>
                  </a:cubicBezTo>
                  <a:cubicBezTo>
                    <a:pt x="220091" y="227076"/>
                    <a:pt x="184023" y="271780"/>
                    <a:pt x="128143" y="273558"/>
                  </a:cubicBezTo>
                  <a:cubicBezTo>
                    <a:pt x="72263" y="275336"/>
                    <a:pt x="16256" y="223520"/>
                    <a:pt x="10795" y="164465"/>
                  </a:cubicBezTo>
                  <a:cubicBezTo>
                    <a:pt x="0" y="69723"/>
                    <a:pt x="84836" y="0"/>
                    <a:pt x="180340" y="19685"/>
                  </a:cubicBezTo>
                  <a:cubicBezTo>
                    <a:pt x="257937" y="37592"/>
                    <a:pt x="308483" y="84074"/>
                    <a:pt x="342646" y="152019"/>
                  </a:cubicBezTo>
                  <a:cubicBezTo>
                    <a:pt x="394970" y="261112"/>
                    <a:pt x="396748" y="377317"/>
                    <a:pt x="366141" y="491744"/>
                  </a:cubicBezTo>
                  <a:cubicBezTo>
                    <a:pt x="351663" y="549021"/>
                    <a:pt x="330073" y="604393"/>
                    <a:pt x="310261" y="657987"/>
                  </a:cubicBezTo>
                  <a:cubicBezTo>
                    <a:pt x="306705" y="666877"/>
                    <a:pt x="290449" y="672338"/>
                    <a:pt x="279654" y="679450"/>
                  </a:cubicBezTo>
                  <a:cubicBezTo>
                    <a:pt x="279654" y="668782"/>
                    <a:pt x="274193" y="656209"/>
                    <a:pt x="277876" y="645414"/>
                  </a:cubicBezTo>
                  <a:cubicBezTo>
                    <a:pt x="317627" y="541655"/>
                    <a:pt x="357251" y="436245"/>
                    <a:pt x="350012" y="321818"/>
                  </a:cubicBezTo>
                  <a:cubicBezTo>
                    <a:pt x="344551" y="235966"/>
                    <a:pt x="322961" y="157353"/>
                    <a:pt x="256159" y="96520"/>
                  </a:cubicBezTo>
                  <a:cubicBezTo>
                    <a:pt x="211074" y="51816"/>
                    <a:pt x="149733" y="41148"/>
                    <a:pt x="97409" y="64389"/>
                  </a:cubicBezTo>
                  <a:cubicBezTo>
                    <a:pt x="66802" y="78613"/>
                    <a:pt x="48768" y="101981"/>
                    <a:pt x="45085" y="135890"/>
                  </a:cubicBezTo>
                  <a:cubicBezTo>
                    <a:pt x="43307" y="173482"/>
                    <a:pt x="54102" y="203835"/>
                    <a:pt x="86614" y="225298"/>
                  </a:cubicBezTo>
                  <a:cubicBezTo>
                    <a:pt x="131699" y="253873"/>
                    <a:pt x="178562" y="232410"/>
                    <a:pt x="182245" y="178816"/>
                  </a:cubicBezTo>
                  <a:cubicBezTo>
                    <a:pt x="185801" y="150241"/>
                    <a:pt x="180467" y="119761"/>
                    <a:pt x="178689" y="91186"/>
                  </a:cubicBezTo>
                  <a:cubicBezTo>
                    <a:pt x="182245" y="89408"/>
                    <a:pt x="185928" y="85852"/>
                    <a:pt x="191262" y="84074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85" name="Group 85"/>
          <p:cNvGrpSpPr/>
          <p:nvPr/>
        </p:nvGrpSpPr>
        <p:grpSpPr>
          <a:xfrm>
            <a:off x="4776788" y="4436270"/>
            <a:ext cx="152400" cy="873920"/>
            <a:chOff x="0" y="0"/>
            <a:chExt cx="203200" cy="1165226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203327" cy="1165098"/>
            </a:xfrm>
            <a:custGeom>
              <a:avLst/>
              <a:gdLst/>
              <a:ahLst/>
              <a:cxnLst/>
              <a:rect l="l" t="t" r="r" b="b"/>
              <a:pathLst>
                <a:path w="203327" h="1165098">
                  <a:moveTo>
                    <a:pt x="70739" y="5334"/>
                  </a:moveTo>
                  <a:cubicBezTo>
                    <a:pt x="63500" y="118364"/>
                    <a:pt x="50800" y="224028"/>
                    <a:pt x="49022" y="331597"/>
                  </a:cubicBezTo>
                  <a:cubicBezTo>
                    <a:pt x="47244" y="460629"/>
                    <a:pt x="87122" y="582549"/>
                    <a:pt x="119761" y="706247"/>
                  </a:cubicBezTo>
                  <a:cubicBezTo>
                    <a:pt x="152400" y="828167"/>
                    <a:pt x="174244" y="951865"/>
                    <a:pt x="199644" y="1075563"/>
                  </a:cubicBezTo>
                  <a:cubicBezTo>
                    <a:pt x="203327" y="1097026"/>
                    <a:pt x="203327" y="1120394"/>
                    <a:pt x="201422" y="1143635"/>
                  </a:cubicBezTo>
                  <a:cubicBezTo>
                    <a:pt x="199644" y="1150747"/>
                    <a:pt x="188722" y="1157986"/>
                    <a:pt x="183261" y="1165098"/>
                  </a:cubicBezTo>
                  <a:cubicBezTo>
                    <a:pt x="177800" y="1159764"/>
                    <a:pt x="166878" y="1152525"/>
                    <a:pt x="166878" y="1145413"/>
                  </a:cubicBezTo>
                  <a:cubicBezTo>
                    <a:pt x="165100" y="926846"/>
                    <a:pt x="79883" y="726059"/>
                    <a:pt x="34417" y="518033"/>
                  </a:cubicBezTo>
                  <a:cubicBezTo>
                    <a:pt x="0" y="354965"/>
                    <a:pt x="1778" y="193548"/>
                    <a:pt x="39878" y="30480"/>
                  </a:cubicBezTo>
                  <a:cubicBezTo>
                    <a:pt x="45339" y="7112"/>
                    <a:pt x="56261" y="0"/>
                    <a:pt x="70739" y="5334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87" name="Group 87"/>
          <p:cNvGrpSpPr/>
          <p:nvPr/>
        </p:nvGrpSpPr>
        <p:grpSpPr>
          <a:xfrm>
            <a:off x="3502820" y="1821657"/>
            <a:ext cx="838200" cy="214312"/>
            <a:chOff x="0" y="0"/>
            <a:chExt cx="1117600" cy="28575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117600" cy="285750"/>
            </a:xfrm>
            <a:custGeom>
              <a:avLst/>
              <a:gdLst/>
              <a:ahLst/>
              <a:cxnLst/>
              <a:rect l="l" t="t" r="r" b="b"/>
              <a:pathLst>
                <a:path w="1117600" h="285750">
                  <a:moveTo>
                    <a:pt x="10795" y="0"/>
                  </a:moveTo>
                  <a:cubicBezTo>
                    <a:pt x="98552" y="62865"/>
                    <a:pt x="195199" y="106045"/>
                    <a:pt x="295529" y="138430"/>
                  </a:cubicBezTo>
                  <a:cubicBezTo>
                    <a:pt x="460248" y="192405"/>
                    <a:pt x="628650" y="221107"/>
                    <a:pt x="800608" y="235458"/>
                  </a:cubicBezTo>
                  <a:cubicBezTo>
                    <a:pt x="893699" y="242697"/>
                    <a:pt x="988695" y="246253"/>
                    <a:pt x="1081786" y="249809"/>
                  </a:cubicBezTo>
                  <a:cubicBezTo>
                    <a:pt x="1105027" y="251587"/>
                    <a:pt x="1117600" y="257048"/>
                    <a:pt x="1108710" y="282194"/>
                  </a:cubicBezTo>
                  <a:cubicBezTo>
                    <a:pt x="1101598" y="283972"/>
                    <a:pt x="1094359" y="285750"/>
                    <a:pt x="1085469" y="285750"/>
                  </a:cubicBezTo>
                  <a:cubicBezTo>
                    <a:pt x="838200" y="280416"/>
                    <a:pt x="591058" y="258826"/>
                    <a:pt x="349250" y="192278"/>
                  </a:cubicBezTo>
                  <a:cubicBezTo>
                    <a:pt x="238252" y="161798"/>
                    <a:pt x="130683" y="120396"/>
                    <a:pt x="32258" y="57531"/>
                  </a:cubicBezTo>
                  <a:cubicBezTo>
                    <a:pt x="9017" y="43180"/>
                    <a:pt x="0" y="28702"/>
                    <a:pt x="10795" y="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89" name="Group 89"/>
          <p:cNvGrpSpPr/>
          <p:nvPr/>
        </p:nvGrpSpPr>
        <p:grpSpPr>
          <a:xfrm>
            <a:off x="3731420" y="4441032"/>
            <a:ext cx="169070" cy="804862"/>
            <a:chOff x="0" y="0"/>
            <a:chExt cx="225426" cy="107315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225425" cy="1073023"/>
            </a:xfrm>
            <a:custGeom>
              <a:avLst/>
              <a:gdLst/>
              <a:ahLst/>
              <a:cxnLst/>
              <a:rect l="l" t="t" r="r" b="b"/>
              <a:pathLst>
                <a:path w="225425" h="1073023">
                  <a:moveTo>
                    <a:pt x="135255" y="3556"/>
                  </a:moveTo>
                  <a:cubicBezTo>
                    <a:pt x="115443" y="82296"/>
                    <a:pt x="91948" y="161036"/>
                    <a:pt x="77597" y="241427"/>
                  </a:cubicBezTo>
                  <a:cubicBezTo>
                    <a:pt x="32512" y="504317"/>
                    <a:pt x="74041" y="752983"/>
                    <a:pt x="196596" y="989076"/>
                  </a:cubicBezTo>
                  <a:cubicBezTo>
                    <a:pt x="205613" y="1006983"/>
                    <a:pt x="216408" y="1023112"/>
                    <a:pt x="221869" y="1040892"/>
                  </a:cubicBezTo>
                  <a:cubicBezTo>
                    <a:pt x="225425" y="1049782"/>
                    <a:pt x="223647" y="1062355"/>
                    <a:pt x="221869" y="1073023"/>
                  </a:cubicBezTo>
                  <a:cubicBezTo>
                    <a:pt x="212852" y="1067689"/>
                    <a:pt x="196596" y="1064133"/>
                    <a:pt x="193040" y="1055116"/>
                  </a:cubicBezTo>
                  <a:cubicBezTo>
                    <a:pt x="155194" y="974598"/>
                    <a:pt x="113665" y="895985"/>
                    <a:pt x="84836" y="810133"/>
                  </a:cubicBezTo>
                  <a:cubicBezTo>
                    <a:pt x="0" y="550926"/>
                    <a:pt x="3556" y="289814"/>
                    <a:pt x="95631" y="30353"/>
                  </a:cubicBezTo>
                  <a:cubicBezTo>
                    <a:pt x="106426" y="0"/>
                    <a:pt x="106426" y="0"/>
                    <a:pt x="135255" y="3556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91" name="Group 91"/>
          <p:cNvGrpSpPr/>
          <p:nvPr/>
        </p:nvGrpSpPr>
        <p:grpSpPr>
          <a:xfrm>
            <a:off x="4595812" y="5672138"/>
            <a:ext cx="190500" cy="266700"/>
            <a:chOff x="0" y="0"/>
            <a:chExt cx="254000" cy="355600"/>
          </a:xfrm>
        </p:grpSpPr>
        <p:sp>
          <p:nvSpPr>
            <p:cNvPr id="92" name="Freeform 92"/>
            <p:cNvSpPr/>
            <p:nvPr/>
          </p:nvSpPr>
          <p:spPr>
            <a:xfrm>
              <a:off x="-127" y="127"/>
              <a:ext cx="254000" cy="355600"/>
            </a:xfrm>
            <a:custGeom>
              <a:avLst/>
              <a:gdLst/>
              <a:ahLst/>
              <a:cxnLst/>
              <a:rect l="l" t="t" r="r" b="b"/>
              <a:pathLst>
                <a:path w="254000" h="355600">
                  <a:moveTo>
                    <a:pt x="5588" y="278638"/>
                  </a:moveTo>
                  <a:cubicBezTo>
                    <a:pt x="16383" y="280416"/>
                    <a:pt x="27178" y="282194"/>
                    <a:pt x="36195" y="285750"/>
                  </a:cubicBezTo>
                  <a:cubicBezTo>
                    <a:pt x="90297" y="305435"/>
                    <a:pt x="84836" y="316103"/>
                    <a:pt x="117221" y="250063"/>
                  </a:cubicBezTo>
                  <a:cubicBezTo>
                    <a:pt x="138811" y="207137"/>
                    <a:pt x="162306" y="162560"/>
                    <a:pt x="182118" y="117856"/>
                  </a:cubicBezTo>
                  <a:cubicBezTo>
                    <a:pt x="189357" y="98171"/>
                    <a:pt x="185674" y="74930"/>
                    <a:pt x="185674" y="55372"/>
                  </a:cubicBezTo>
                  <a:cubicBezTo>
                    <a:pt x="185674" y="37465"/>
                    <a:pt x="182118" y="21463"/>
                    <a:pt x="189230" y="0"/>
                  </a:cubicBezTo>
                  <a:cubicBezTo>
                    <a:pt x="196469" y="8890"/>
                    <a:pt x="210820" y="17907"/>
                    <a:pt x="212598" y="28575"/>
                  </a:cubicBezTo>
                  <a:cubicBezTo>
                    <a:pt x="226949" y="133985"/>
                    <a:pt x="239649" y="239395"/>
                    <a:pt x="254000" y="350266"/>
                  </a:cubicBezTo>
                  <a:cubicBezTo>
                    <a:pt x="192786" y="350266"/>
                    <a:pt x="131445" y="355600"/>
                    <a:pt x="73914" y="346710"/>
                  </a:cubicBezTo>
                  <a:cubicBezTo>
                    <a:pt x="46863" y="341376"/>
                    <a:pt x="23495" y="307340"/>
                    <a:pt x="0" y="284226"/>
                  </a:cubicBezTo>
                  <a:cubicBezTo>
                    <a:pt x="1778" y="282448"/>
                    <a:pt x="3556" y="280670"/>
                    <a:pt x="5461" y="278892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93" name="Group 93"/>
          <p:cNvGrpSpPr/>
          <p:nvPr/>
        </p:nvGrpSpPr>
        <p:grpSpPr>
          <a:xfrm>
            <a:off x="6141244" y="2162175"/>
            <a:ext cx="528638" cy="361950"/>
            <a:chOff x="0" y="0"/>
            <a:chExt cx="704850" cy="4826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704850" cy="482600"/>
            </a:xfrm>
            <a:custGeom>
              <a:avLst/>
              <a:gdLst/>
              <a:ahLst/>
              <a:cxnLst/>
              <a:rect l="l" t="t" r="r" b="b"/>
              <a:pathLst>
                <a:path w="704850" h="482600">
                  <a:moveTo>
                    <a:pt x="10795" y="423164"/>
                  </a:moveTo>
                  <a:cubicBezTo>
                    <a:pt x="193294" y="462788"/>
                    <a:pt x="339979" y="390779"/>
                    <a:pt x="459867" y="266446"/>
                  </a:cubicBezTo>
                  <a:cubicBezTo>
                    <a:pt x="529590" y="192659"/>
                    <a:pt x="586867" y="107950"/>
                    <a:pt x="649478" y="26924"/>
                  </a:cubicBezTo>
                  <a:cubicBezTo>
                    <a:pt x="669036" y="1778"/>
                    <a:pt x="667258" y="0"/>
                    <a:pt x="704850" y="5461"/>
                  </a:cubicBezTo>
                  <a:cubicBezTo>
                    <a:pt x="694055" y="23495"/>
                    <a:pt x="683387" y="39624"/>
                    <a:pt x="672592" y="57658"/>
                  </a:cubicBezTo>
                  <a:cubicBezTo>
                    <a:pt x="592201" y="183642"/>
                    <a:pt x="499110" y="300736"/>
                    <a:pt x="372110" y="385318"/>
                  </a:cubicBezTo>
                  <a:cubicBezTo>
                    <a:pt x="270129" y="451993"/>
                    <a:pt x="159258" y="482600"/>
                    <a:pt x="35814" y="462788"/>
                  </a:cubicBezTo>
                  <a:cubicBezTo>
                    <a:pt x="12573" y="459232"/>
                    <a:pt x="0" y="451993"/>
                    <a:pt x="10795" y="423164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95" name="Group 95"/>
          <p:cNvGrpSpPr/>
          <p:nvPr/>
        </p:nvGrpSpPr>
        <p:grpSpPr>
          <a:xfrm>
            <a:off x="4407694" y="2012157"/>
            <a:ext cx="595312" cy="207169"/>
            <a:chOff x="0" y="0"/>
            <a:chExt cx="793750" cy="276226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793877" cy="276225"/>
            </a:xfrm>
            <a:custGeom>
              <a:avLst/>
              <a:gdLst/>
              <a:ahLst/>
              <a:cxnLst/>
              <a:rect l="l" t="t" r="r" b="b"/>
              <a:pathLst>
                <a:path w="793877" h="276225">
                  <a:moveTo>
                    <a:pt x="7239" y="0"/>
                  </a:moveTo>
                  <a:cubicBezTo>
                    <a:pt x="258699" y="10668"/>
                    <a:pt x="502920" y="41021"/>
                    <a:pt x="718439" y="179959"/>
                  </a:cubicBezTo>
                  <a:cubicBezTo>
                    <a:pt x="732790" y="188849"/>
                    <a:pt x="745363" y="201295"/>
                    <a:pt x="759714" y="210312"/>
                  </a:cubicBezTo>
                  <a:cubicBezTo>
                    <a:pt x="784860" y="224536"/>
                    <a:pt x="793877" y="245999"/>
                    <a:pt x="784860" y="276225"/>
                  </a:cubicBezTo>
                  <a:cubicBezTo>
                    <a:pt x="783082" y="276225"/>
                    <a:pt x="779526" y="276225"/>
                    <a:pt x="775843" y="272669"/>
                  </a:cubicBezTo>
                  <a:cubicBezTo>
                    <a:pt x="637540" y="146177"/>
                    <a:pt x="468757" y="90932"/>
                    <a:pt x="287274" y="62357"/>
                  </a:cubicBezTo>
                  <a:cubicBezTo>
                    <a:pt x="202946" y="48133"/>
                    <a:pt x="116713" y="42799"/>
                    <a:pt x="30480" y="35687"/>
                  </a:cubicBezTo>
                  <a:cubicBezTo>
                    <a:pt x="9017" y="33909"/>
                    <a:pt x="0" y="26670"/>
                    <a:pt x="7239" y="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97" name="Group 97"/>
          <p:cNvGrpSpPr/>
          <p:nvPr/>
        </p:nvGrpSpPr>
        <p:grpSpPr>
          <a:xfrm>
            <a:off x="4405312" y="1769269"/>
            <a:ext cx="602457" cy="140494"/>
            <a:chOff x="0" y="0"/>
            <a:chExt cx="803276" cy="187326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803275" cy="187325"/>
            </a:xfrm>
            <a:custGeom>
              <a:avLst/>
              <a:gdLst/>
              <a:ahLst/>
              <a:cxnLst/>
              <a:rect l="l" t="t" r="r" b="b"/>
              <a:pathLst>
                <a:path w="803275" h="187325">
                  <a:moveTo>
                    <a:pt x="803275" y="10668"/>
                  </a:moveTo>
                  <a:cubicBezTo>
                    <a:pt x="799719" y="24892"/>
                    <a:pt x="797941" y="33909"/>
                    <a:pt x="796163" y="42799"/>
                  </a:cubicBezTo>
                  <a:cubicBezTo>
                    <a:pt x="517017" y="12446"/>
                    <a:pt x="264795" y="103505"/>
                    <a:pt x="7112" y="187325"/>
                  </a:cubicBezTo>
                  <a:cubicBezTo>
                    <a:pt x="1778" y="169545"/>
                    <a:pt x="0" y="155194"/>
                    <a:pt x="23241" y="146304"/>
                  </a:cubicBezTo>
                  <a:cubicBezTo>
                    <a:pt x="250444" y="64262"/>
                    <a:pt x="482981" y="0"/>
                    <a:pt x="728091" y="7112"/>
                  </a:cubicBezTo>
                  <a:cubicBezTo>
                    <a:pt x="751332" y="7112"/>
                    <a:pt x="774573" y="8890"/>
                    <a:pt x="803275" y="10668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99" name="Group 99"/>
          <p:cNvGrpSpPr/>
          <p:nvPr/>
        </p:nvGrpSpPr>
        <p:grpSpPr>
          <a:xfrm>
            <a:off x="3507582" y="2033588"/>
            <a:ext cx="488157" cy="50007"/>
            <a:chOff x="0" y="0"/>
            <a:chExt cx="650876" cy="66676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650875" cy="66675"/>
            </a:xfrm>
            <a:custGeom>
              <a:avLst/>
              <a:gdLst/>
              <a:ahLst/>
              <a:cxnLst/>
              <a:rect l="l" t="t" r="r" b="b"/>
              <a:pathLst>
                <a:path w="650875" h="66675">
                  <a:moveTo>
                    <a:pt x="1778" y="10795"/>
                  </a:moveTo>
                  <a:cubicBezTo>
                    <a:pt x="107315" y="12573"/>
                    <a:pt x="209169" y="18034"/>
                    <a:pt x="311150" y="18034"/>
                  </a:cubicBezTo>
                  <a:cubicBezTo>
                    <a:pt x="375539" y="18034"/>
                    <a:pt x="441706" y="5461"/>
                    <a:pt x="506095" y="1778"/>
                  </a:cubicBezTo>
                  <a:cubicBezTo>
                    <a:pt x="554355" y="0"/>
                    <a:pt x="602615" y="1778"/>
                    <a:pt x="650875" y="1778"/>
                  </a:cubicBezTo>
                  <a:cubicBezTo>
                    <a:pt x="650875" y="5334"/>
                    <a:pt x="650875" y="7239"/>
                    <a:pt x="650875" y="10795"/>
                  </a:cubicBezTo>
                  <a:cubicBezTo>
                    <a:pt x="618744" y="18034"/>
                    <a:pt x="588264" y="25273"/>
                    <a:pt x="556133" y="30607"/>
                  </a:cubicBezTo>
                  <a:cubicBezTo>
                    <a:pt x="389763" y="55880"/>
                    <a:pt x="223520" y="66675"/>
                    <a:pt x="57277" y="46863"/>
                  </a:cubicBezTo>
                  <a:cubicBezTo>
                    <a:pt x="46609" y="45085"/>
                    <a:pt x="34036" y="43307"/>
                    <a:pt x="23241" y="41402"/>
                  </a:cubicBezTo>
                  <a:cubicBezTo>
                    <a:pt x="0" y="36068"/>
                    <a:pt x="0" y="36068"/>
                    <a:pt x="1778" y="10795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01" name="Group 101"/>
          <p:cNvGrpSpPr/>
          <p:nvPr/>
        </p:nvGrpSpPr>
        <p:grpSpPr>
          <a:xfrm>
            <a:off x="3774282" y="5862638"/>
            <a:ext cx="264320" cy="90488"/>
            <a:chOff x="0" y="0"/>
            <a:chExt cx="352426" cy="12065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352425" cy="120650"/>
            </a:xfrm>
            <a:custGeom>
              <a:avLst/>
              <a:gdLst/>
              <a:ahLst/>
              <a:cxnLst/>
              <a:rect l="l" t="t" r="r" b="b"/>
              <a:pathLst>
                <a:path w="352425" h="120650">
                  <a:moveTo>
                    <a:pt x="0" y="0"/>
                  </a:moveTo>
                  <a:cubicBezTo>
                    <a:pt x="129921" y="8890"/>
                    <a:pt x="242062" y="47879"/>
                    <a:pt x="352425" y="120650"/>
                  </a:cubicBezTo>
                  <a:cubicBezTo>
                    <a:pt x="282956" y="120650"/>
                    <a:pt x="218948" y="120650"/>
                    <a:pt x="156591" y="118872"/>
                  </a:cubicBezTo>
                  <a:cubicBezTo>
                    <a:pt x="149479" y="118872"/>
                    <a:pt x="140589" y="108204"/>
                    <a:pt x="131699" y="101092"/>
                  </a:cubicBezTo>
                  <a:cubicBezTo>
                    <a:pt x="90805" y="69215"/>
                    <a:pt x="48006" y="37211"/>
                    <a:pt x="0" y="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03" name="Group 103"/>
          <p:cNvGrpSpPr/>
          <p:nvPr/>
        </p:nvGrpSpPr>
        <p:grpSpPr>
          <a:xfrm>
            <a:off x="4093370" y="4438650"/>
            <a:ext cx="78582" cy="397670"/>
            <a:chOff x="0" y="0"/>
            <a:chExt cx="104776" cy="530226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104775" cy="530225"/>
            </a:xfrm>
            <a:custGeom>
              <a:avLst/>
              <a:gdLst/>
              <a:ahLst/>
              <a:cxnLst/>
              <a:rect l="l" t="t" r="r" b="b"/>
              <a:pathLst>
                <a:path w="104775" h="530225">
                  <a:moveTo>
                    <a:pt x="104775" y="519557"/>
                  </a:moveTo>
                  <a:cubicBezTo>
                    <a:pt x="76327" y="530225"/>
                    <a:pt x="67437" y="519557"/>
                    <a:pt x="58547" y="496316"/>
                  </a:cubicBezTo>
                  <a:cubicBezTo>
                    <a:pt x="3556" y="340995"/>
                    <a:pt x="0" y="183896"/>
                    <a:pt x="32004" y="25019"/>
                  </a:cubicBezTo>
                  <a:cubicBezTo>
                    <a:pt x="35560" y="0"/>
                    <a:pt x="48006" y="0"/>
                    <a:pt x="70993" y="7112"/>
                  </a:cubicBezTo>
                  <a:cubicBezTo>
                    <a:pt x="33782" y="180340"/>
                    <a:pt x="35560" y="351663"/>
                    <a:pt x="104775" y="519557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05" name="Group 105"/>
          <p:cNvGrpSpPr/>
          <p:nvPr/>
        </p:nvGrpSpPr>
        <p:grpSpPr>
          <a:xfrm>
            <a:off x="6403182" y="5634038"/>
            <a:ext cx="116682" cy="316707"/>
            <a:chOff x="0" y="0"/>
            <a:chExt cx="155576" cy="422276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155702" cy="422275"/>
            </a:xfrm>
            <a:custGeom>
              <a:avLst/>
              <a:gdLst/>
              <a:ahLst/>
              <a:cxnLst/>
              <a:rect l="l" t="t" r="r" b="b"/>
              <a:pathLst>
                <a:path w="155702" h="422275">
                  <a:moveTo>
                    <a:pt x="155575" y="407924"/>
                  </a:moveTo>
                  <a:cubicBezTo>
                    <a:pt x="152019" y="411480"/>
                    <a:pt x="148463" y="416814"/>
                    <a:pt x="143256" y="422275"/>
                  </a:cubicBezTo>
                  <a:cubicBezTo>
                    <a:pt x="136144" y="415163"/>
                    <a:pt x="123825" y="409702"/>
                    <a:pt x="120269" y="402590"/>
                  </a:cubicBezTo>
                  <a:cubicBezTo>
                    <a:pt x="102616" y="341757"/>
                    <a:pt x="86741" y="280924"/>
                    <a:pt x="67183" y="220091"/>
                  </a:cubicBezTo>
                  <a:cubicBezTo>
                    <a:pt x="47752" y="157480"/>
                    <a:pt x="22987" y="96647"/>
                    <a:pt x="1778" y="32258"/>
                  </a:cubicBezTo>
                  <a:cubicBezTo>
                    <a:pt x="0" y="23241"/>
                    <a:pt x="7112" y="10795"/>
                    <a:pt x="10668" y="0"/>
                  </a:cubicBezTo>
                  <a:cubicBezTo>
                    <a:pt x="17780" y="7112"/>
                    <a:pt x="30099" y="12573"/>
                    <a:pt x="33655" y="19685"/>
                  </a:cubicBezTo>
                  <a:cubicBezTo>
                    <a:pt x="72517" y="143129"/>
                    <a:pt x="113157" y="266573"/>
                    <a:pt x="152146" y="390017"/>
                  </a:cubicBezTo>
                  <a:cubicBezTo>
                    <a:pt x="153924" y="393573"/>
                    <a:pt x="153924" y="398907"/>
                    <a:pt x="155702" y="407924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07" name="Group 107"/>
          <p:cNvGrpSpPr/>
          <p:nvPr/>
        </p:nvGrpSpPr>
        <p:grpSpPr>
          <a:xfrm>
            <a:off x="6686550" y="1828800"/>
            <a:ext cx="140495" cy="264319"/>
            <a:chOff x="0" y="0"/>
            <a:chExt cx="187326" cy="352426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189103" cy="352425"/>
            </a:xfrm>
            <a:custGeom>
              <a:avLst/>
              <a:gdLst/>
              <a:ahLst/>
              <a:cxnLst/>
              <a:rect l="l" t="t" r="r" b="b"/>
              <a:pathLst>
                <a:path w="189103" h="352425">
                  <a:moveTo>
                    <a:pt x="189103" y="12573"/>
                  </a:moveTo>
                  <a:cubicBezTo>
                    <a:pt x="140970" y="118110"/>
                    <a:pt x="96393" y="220091"/>
                    <a:pt x="48133" y="322072"/>
                  </a:cubicBezTo>
                  <a:cubicBezTo>
                    <a:pt x="41021" y="334645"/>
                    <a:pt x="21336" y="341757"/>
                    <a:pt x="7112" y="352425"/>
                  </a:cubicBezTo>
                  <a:cubicBezTo>
                    <a:pt x="5334" y="348869"/>
                    <a:pt x="1778" y="347091"/>
                    <a:pt x="0" y="343535"/>
                  </a:cubicBezTo>
                  <a:cubicBezTo>
                    <a:pt x="16002" y="309499"/>
                    <a:pt x="33909" y="275590"/>
                    <a:pt x="49911" y="241554"/>
                  </a:cubicBezTo>
                  <a:cubicBezTo>
                    <a:pt x="80264" y="171704"/>
                    <a:pt x="110617" y="101981"/>
                    <a:pt x="139192" y="32258"/>
                  </a:cubicBezTo>
                  <a:cubicBezTo>
                    <a:pt x="148082" y="8890"/>
                    <a:pt x="158750" y="0"/>
                    <a:pt x="189103" y="12573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09" name="Group 109"/>
          <p:cNvGrpSpPr/>
          <p:nvPr/>
        </p:nvGrpSpPr>
        <p:grpSpPr>
          <a:xfrm>
            <a:off x="4860132" y="1814512"/>
            <a:ext cx="104775" cy="269082"/>
            <a:chOff x="0" y="0"/>
            <a:chExt cx="139700" cy="358776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139700" cy="358775"/>
            </a:xfrm>
            <a:custGeom>
              <a:avLst/>
              <a:gdLst/>
              <a:ahLst/>
              <a:cxnLst/>
              <a:rect l="l" t="t" r="r" b="b"/>
              <a:pathLst>
                <a:path w="139700" h="358775">
                  <a:moveTo>
                    <a:pt x="35814" y="358775"/>
                  </a:moveTo>
                  <a:cubicBezTo>
                    <a:pt x="3556" y="355219"/>
                    <a:pt x="0" y="344297"/>
                    <a:pt x="7112" y="322707"/>
                  </a:cubicBezTo>
                  <a:cubicBezTo>
                    <a:pt x="35814" y="228981"/>
                    <a:pt x="64516" y="133477"/>
                    <a:pt x="93091" y="37846"/>
                  </a:cubicBezTo>
                  <a:cubicBezTo>
                    <a:pt x="98552" y="18034"/>
                    <a:pt x="103886" y="0"/>
                    <a:pt x="139700" y="14478"/>
                  </a:cubicBezTo>
                  <a:cubicBezTo>
                    <a:pt x="103886" y="128016"/>
                    <a:pt x="69850" y="243332"/>
                    <a:pt x="35814" y="358775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11" name="Group 111"/>
          <p:cNvGrpSpPr/>
          <p:nvPr/>
        </p:nvGrpSpPr>
        <p:grpSpPr>
          <a:xfrm>
            <a:off x="6748462" y="5729288"/>
            <a:ext cx="35720" cy="221457"/>
            <a:chOff x="0" y="0"/>
            <a:chExt cx="47626" cy="295276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47625" cy="295275"/>
            </a:xfrm>
            <a:custGeom>
              <a:avLst/>
              <a:gdLst/>
              <a:ahLst/>
              <a:cxnLst/>
              <a:rect l="l" t="t" r="r" b="b"/>
              <a:pathLst>
                <a:path w="47625" h="295275">
                  <a:moveTo>
                    <a:pt x="10541" y="0"/>
                  </a:moveTo>
                  <a:cubicBezTo>
                    <a:pt x="17653" y="12446"/>
                    <a:pt x="33528" y="23114"/>
                    <a:pt x="33528" y="37338"/>
                  </a:cubicBezTo>
                  <a:cubicBezTo>
                    <a:pt x="40640" y="110236"/>
                    <a:pt x="44069" y="185039"/>
                    <a:pt x="47625" y="259715"/>
                  </a:cubicBezTo>
                  <a:cubicBezTo>
                    <a:pt x="47625" y="272161"/>
                    <a:pt x="37084" y="282829"/>
                    <a:pt x="31750" y="295275"/>
                  </a:cubicBezTo>
                  <a:cubicBezTo>
                    <a:pt x="24638" y="282829"/>
                    <a:pt x="15875" y="272161"/>
                    <a:pt x="14097" y="257937"/>
                  </a:cubicBezTo>
                  <a:cubicBezTo>
                    <a:pt x="8763" y="183261"/>
                    <a:pt x="5334" y="108458"/>
                    <a:pt x="0" y="32004"/>
                  </a:cubicBezTo>
                  <a:cubicBezTo>
                    <a:pt x="0" y="23114"/>
                    <a:pt x="0" y="14224"/>
                    <a:pt x="0" y="5334"/>
                  </a:cubicBezTo>
                  <a:cubicBezTo>
                    <a:pt x="3556" y="3556"/>
                    <a:pt x="7112" y="1778"/>
                    <a:pt x="10541" y="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13" name="Group 113"/>
          <p:cNvGrpSpPr/>
          <p:nvPr/>
        </p:nvGrpSpPr>
        <p:grpSpPr>
          <a:xfrm>
            <a:off x="6884194" y="5767388"/>
            <a:ext cx="47625" cy="183357"/>
            <a:chOff x="0" y="0"/>
            <a:chExt cx="63500" cy="244476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63500" cy="244475"/>
            </a:xfrm>
            <a:custGeom>
              <a:avLst/>
              <a:gdLst/>
              <a:ahLst/>
              <a:cxnLst/>
              <a:rect l="l" t="t" r="r" b="b"/>
              <a:pathLst>
                <a:path w="63500" h="244475">
                  <a:moveTo>
                    <a:pt x="56642" y="0"/>
                  </a:moveTo>
                  <a:cubicBezTo>
                    <a:pt x="58420" y="18034"/>
                    <a:pt x="63500" y="35941"/>
                    <a:pt x="61849" y="52070"/>
                  </a:cubicBezTo>
                  <a:cubicBezTo>
                    <a:pt x="54991" y="109601"/>
                    <a:pt x="44704" y="165354"/>
                    <a:pt x="34417" y="221107"/>
                  </a:cubicBezTo>
                  <a:cubicBezTo>
                    <a:pt x="32639" y="230124"/>
                    <a:pt x="20701" y="237236"/>
                    <a:pt x="13843" y="244475"/>
                  </a:cubicBezTo>
                  <a:cubicBezTo>
                    <a:pt x="10287" y="235458"/>
                    <a:pt x="0" y="226441"/>
                    <a:pt x="1778" y="219329"/>
                  </a:cubicBezTo>
                  <a:cubicBezTo>
                    <a:pt x="12065" y="147447"/>
                    <a:pt x="25781" y="75438"/>
                    <a:pt x="37719" y="1778"/>
                  </a:cubicBezTo>
                  <a:cubicBezTo>
                    <a:pt x="42926" y="1778"/>
                    <a:pt x="49784" y="1778"/>
                    <a:pt x="56642" y="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15" name="Group 115"/>
          <p:cNvGrpSpPr/>
          <p:nvPr/>
        </p:nvGrpSpPr>
        <p:grpSpPr>
          <a:xfrm>
            <a:off x="4152900" y="1916907"/>
            <a:ext cx="183357" cy="73819"/>
            <a:chOff x="0" y="0"/>
            <a:chExt cx="244476" cy="98426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244475" cy="98425"/>
            </a:xfrm>
            <a:custGeom>
              <a:avLst/>
              <a:gdLst/>
              <a:ahLst/>
              <a:cxnLst/>
              <a:rect l="l" t="t" r="r" b="b"/>
              <a:pathLst>
                <a:path w="244475" h="98425">
                  <a:moveTo>
                    <a:pt x="0" y="80518"/>
                  </a:moveTo>
                  <a:cubicBezTo>
                    <a:pt x="84455" y="51943"/>
                    <a:pt x="158242" y="26797"/>
                    <a:pt x="235458" y="0"/>
                  </a:cubicBezTo>
                  <a:cubicBezTo>
                    <a:pt x="244475" y="23241"/>
                    <a:pt x="239014" y="35814"/>
                    <a:pt x="215646" y="42926"/>
                  </a:cubicBezTo>
                  <a:cubicBezTo>
                    <a:pt x="154559" y="60833"/>
                    <a:pt x="95250" y="98425"/>
                    <a:pt x="26924" y="85852"/>
                  </a:cubicBezTo>
                  <a:cubicBezTo>
                    <a:pt x="21590" y="84074"/>
                    <a:pt x="16129" y="84074"/>
                    <a:pt x="0" y="80518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17" name="Group 117"/>
          <p:cNvGrpSpPr/>
          <p:nvPr/>
        </p:nvGrpSpPr>
        <p:grpSpPr>
          <a:xfrm>
            <a:off x="6588919" y="5064920"/>
            <a:ext cx="69057" cy="159545"/>
            <a:chOff x="0" y="0"/>
            <a:chExt cx="92076" cy="212726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92075" cy="212725"/>
            </a:xfrm>
            <a:custGeom>
              <a:avLst/>
              <a:gdLst/>
              <a:ahLst/>
              <a:cxnLst/>
              <a:rect l="l" t="t" r="r" b="b"/>
              <a:pathLst>
                <a:path w="92075" h="212725">
                  <a:moveTo>
                    <a:pt x="70358" y="212725"/>
                  </a:moveTo>
                  <a:cubicBezTo>
                    <a:pt x="46990" y="144780"/>
                    <a:pt x="23495" y="78613"/>
                    <a:pt x="0" y="10668"/>
                  </a:cubicBezTo>
                  <a:cubicBezTo>
                    <a:pt x="23495" y="0"/>
                    <a:pt x="36068" y="3556"/>
                    <a:pt x="43307" y="26797"/>
                  </a:cubicBezTo>
                  <a:cubicBezTo>
                    <a:pt x="56007" y="71501"/>
                    <a:pt x="74041" y="114427"/>
                    <a:pt x="86614" y="159131"/>
                  </a:cubicBezTo>
                  <a:cubicBezTo>
                    <a:pt x="92075" y="175260"/>
                    <a:pt x="86614" y="193040"/>
                    <a:pt x="84836" y="210947"/>
                  </a:cubicBezTo>
                  <a:cubicBezTo>
                    <a:pt x="79375" y="210947"/>
                    <a:pt x="75819" y="212725"/>
                    <a:pt x="70358" y="212725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19" name="Group 119"/>
          <p:cNvGrpSpPr/>
          <p:nvPr/>
        </p:nvGrpSpPr>
        <p:grpSpPr>
          <a:xfrm>
            <a:off x="6607969" y="3183732"/>
            <a:ext cx="33338" cy="142875"/>
            <a:chOff x="0" y="0"/>
            <a:chExt cx="44450" cy="19050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44450" cy="192405"/>
            </a:xfrm>
            <a:custGeom>
              <a:avLst/>
              <a:gdLst/>
              <a:ahLst/>
              <a:cxnLst/>
              <a:rect l="l" t="t" r="r" b="b"/>
              <a:pathLst>
                <a:path w="44450" h="192405">
                  <a:moveTo>
                    <a:pt x="44450" y="5461"/>
                  </a:moveTo>
                  <a:cubicBezTo>
                    <a:pt x="40767" y="59817"/>
                    <a:pt x="38862" y="114300"/>
                    <a:pt x="35179" y="168783"/>
                  </a:cubicBezTo>
                  <a:cubicBezTo>
                    <a:pt x="35179" y="176022"/>
                    <a:pt x="24003" y="183261"/>
                    <a:pt x="16637" y="192405"/>
                  </a:cubicBezTo>
                  <a:cubicBezTo>
                    <a:pt x="11176" y="183261"/>
                    <a:pt x="0" y="176022"/>
                    <a:pt x="0" y="168783"/>
                  </a:cubicBezTo>
                  <a:cubicBezTo>
                    <a:pt x="1905" y="121539"/>
                    <a:pt x="3683" y="74422"/>
                    <a:pt x="9271" y="27178"/>
                  </a:cubicBezTo>
                  <a:cubicBezTo>
                    <a:pt x="9271" y="16383"/>
                    <a:pt x="25908" y="9017"/>
                    <a:pt x="35179" y="0"/>
                  </a:cubicBezTo>
                  <a:cubicBezTo>
                    <a:pt x="38862" y="1778"/>
                    <a:pt x="40767" y="3683"/>
                    <a:pt x="44450" y="5461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21" name="Group 121"/>
          <p:cNvGrpSpPr/>
          <p:nvPr/>
        </p:nvGrpSpPr>
        <p:grpSpPr>
          <a:xfrm>
            <a:off x="1612107" y="5829300"/>
            <a:ext cx="66675" cy="121445"/>
            <a:chOff x="0" y="0"/>
            <a:chExt cx="88900" cy="161926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88900" cy="161925"/>
            </a:xfrm>
            <a:custGeom>
              <a:avLst/>
              <a:gdLst/>
              <a:ahLst/>
              <a:cxnLst/>
              <a:rect l="l" t="t" r="r" b="b"/>
              <a:pathLst>
                <a:path w="88900" h="161925">
                  <a:moveTo>
                    <a:pt x="0" y="12446"/>
                  </a:moveTo>
                  <a:cubicBezTo>
                    <a:pt x="23114" y="0"/>
                    <a:pt x="35560" y="1778"/>
                    <a:pt x="42672" y="23114"/>
                  </a:cubicBezTo>
                  <a:cubicBezTo>
                    <a:pt x="55118" y="60452"/>
                    <a:pt x="72898" y="94234"/>
                    <a:pt x="85344" y="131699"/>
                  </a:cubicBezTo>
                  <a:cubicBezTo>
                    <a:pt x="88900" y="140589"/>
                    <a:pt x="81788" y="151257"/>
                    <a:pt x="80010" y="161925"/>
                  </a:cubicBezTo>
                  <a:cubicBezTo>
                    <a:pt x="71120" y="156591"/>
                    <a:pt x="58674" y="151257"/>
                    <a:pt x="55118" y="144145"/>
                  </a:cubicBezTo>
                  <a:cubicBezTo>
                    <a:pt x="35560" y="101473"/>
                    <a:pt x="19558" y="56896"/>
                    <a:pt x="0" y="12446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23" name="Group 123"/>
          <p:cNvGrpSpPr/>
          <p:nvPr/>
        </p:nvGrpSpPr>
        <p:grpSpPr>
          <a:xfrm>
            <a:off x="6686550" y="5381625"/>
            <a:ext cx="50007" cy="121445"/>
            <a:chOff x="0" y="0"/>
            <a:chExt cx="66676" cy="161926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66675" cy="161925"/>
            </a:xfrm>
            <a:custGeom>
              <a:avLst/>
              <a:gdLst/>
              <a:ahLst/>
              <a:cxnLst/>
              <a:rect l="l" t="t" r="r" b="b"/>
              <a:pathLst>
                <a:path w="66675" h="161925">
                  <a:moveTo>
                    <a:pt x="66675" y="156464"/>
                  </a:moveTo>
                  <a:cubicBezTo>
                    <a:pt x="43815" y="161925"/>
                    <a:pt x="31623" y="154686"/>
                    <a:pt x="28067" y="130937"/>
                  </a:cubicBezTo>
                  <a:cubicBezTo>
                    <a:pt x="19304" y="87376"/>
                    <a:pt x="8763" y="43688"/>
                    <a:pt x="0" y="0"/>
                  </a:cubicBezTo>
                  <a:cubicBezTo>
                    <a:pt x="43815" y="20066"/>
                    <a:pt x="43815" y="21844"/>
                    <a:pt x="66675" y="156464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25" name="Group 125"/>
          <p:cNvGrpSpPr/>
          <p:nvPr/>
        </p:nvGrpSpPr>
        <p:grpSpPr>
          <a:xfrm>
            <a:off x="6517482" y="3207545"/>
            <a:ext cx="40482" cy="116682"/>
            <a:chOff x="0" y="0"/>
            <a:chExt cx="53976" cy="155576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55880" cy="155575"/>
            </a:xfrm>
            <a:custGeom>
              <a:avLst/>
              <a:gdLst/>
              <a:ahLst/>
              <a:cxnLst/>
              <a:rect l="l" t="t" r="r" b="b"/>
              <a:pathLst>
                <a:path w="55880" h="155575">
                  <a:moveTo>
                    <a:pt x="32766" y="1778"/>
                  </a:moveTo>
                  <a:cubicBezTo>
                    <a:pt x="40513" y="46990"/>
                    <a:pt x="48133" y="90424"/>
                    <a:pt x="53975" y="133858"/>
                  </a:cubicBezTo>
                  <a:cubicBezTo>
                    <a:pt x="55880" y="141097"/>
                    <a:pt x="44323" y="148336"/>
                    <a:pt x="38608" y="155575"/>
                  </a:cubicBezTo>
                  <a:cubicBezTo>
                    <a:pt x="32766" y="148336"/>
                    <a:pt x="21209" y="144780"/>
                    <a:pt x="19304" y="137541"/>
                  </a:cubicBezTo>
                  <a:cubicBezTo>
                    <a:pt x="11557" y="103124"/>
                    <a:pt x="3810" y="68707"/>
                    <a:pt x="0" y="34417"/>
                  </a:cubicBezTo>
                  <a:cubicBezTo>
                    <a:pt x="0" y="23495"/>
                    <a:pt x="11557" y="12700"/>
                    <a:pt x="17399" y="0"/>
                  </a:cubicBezTo>
                  <a:cubicBezTo>
                    <a:pt x="23241" y="1778"/>
                    <a:pt x="27051" y="1778"/>
                    <a:pt x="32766" y="1778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27" name="Group 127"/>
          <p:cNvGrpSpPr/>
          <p:nvPr/>
        </p:nvGrpSpPr>
        <p:grpSpPr>
          <a:xfrm>
            <a:off x="4662488" y="5438775"/>
            <a:ext cx="78582" cy="95250"/>
            <a:chOff x="0" y="0"/>
            <a:chExt cx="104776" cy="127000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104775" cy="127000"/>
            </a:xfrm>
            <a:custGeom>
              <a:avLst/>
              <a:gdLst/>
              <a:ahLst/>
              <a:cxnLst/>
              <a:rect l="l" t="t" r="r" b="b"/>
              <a:pathLst>
                <a:path w="104775" h="127000">
                  <a:moveTo>
                    <a:pt x="78994" y="0"/>
                  </a:moveTo>
                  <a:cubicBezTo>
                    <a:pt x="104775" y="82296"/>
                    <a:pt x="95631" y="96647"/>
                    <a:pt x="0" y="127000"/>
                  </a:cubicBezTo>
                  <a:cubicBezTo>
                    <a:pt x="27559" y="82296"/>
                    <a:pt x="51435" y="44704"/>
                    <a:pt x="78994" y="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29" name="Group 129"/>
          <p:cNvGrpSpPr/>
          <p:nvPr/>
        </p:nvGrpSpPr>
        <p:grpSpPr>
          <a:xfrm>
            <a:off x="1854994" y="2571750"/>
            <a:ext cx="42862" cy="95250"/>
            <a:chOff x="0" y="0"/>
            <a:chExt cx="57150" cy="12700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57150" cy="127000"/>
            </a:xfrm>
            <a:custGeom>
              <a:avLst/>
              <a:gdLst/>
              <a:ahLst/>
              <a:cxnLst/>
              <a:rect l="l" t="t" r="r" b="b"/>
              <a:pathLst>
                <a:path w="57150" h="127000">
                  <a:moveTo>
                    <a:pt x="42926" y="127000"/>
                  </a:moveTo>
                  <a:cubicBezTo>
                    <a:pt x="28575" y="86487"/>
                    <a:pt x="14224" y="45847"/>
                    <a:pt x="0" y="3556"/>
                  </a:cubicBezTo>
                  <a:cubicBezTo>
                    <a:pt x="55372" y="0"/>
                    <a:pt x="57150" y="1778"/>
                    <a:pt x="57150" y="47625"/>
                  </a:cubicBezTo>
                  <a:cubicBezTo>
                    <a:pt x="57150" y="74041"/>
                    <a:pt x="53594" y="100584"/>
                    <a:pt x="51816" y="125222"/>
                  </a:cubicBezTo>
                  <a:cubicBezTo>
                    <a:pt x="50038" y="127000"/>
                    <a:pt x="46482" y="127000"/>
                    <a:pt x="42926" y="12700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31" name="Group 131"/>
          <p:cNvGrpSpPr/>
          <p:nvPr/>
        </p:nvGrpSpPr>
        <p:grpSpPr>
          <a:xfrm>
            <a:off x="7169944" y="2578895"/>
            <a:ext cx="42862" cy="97632"/>
            <a:chOff x="0" y="0"/>
            <a:chExt cx="57150" cy="130176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57150" cy="130175"/>
            </a:xfrm>
            <a:custGeom>
              <a:avLst/>
              <a:gdLst/>
              <a:ahLst/>
              <a:cxnLst/>
              <a:rect l="l" t="t" r="r" b="b"/>
              <a:pathLst>
                <a:path w="57150" h="130175">
                  <a:moveTo>
                    <a:pt x="0" y="128397"/>
                  </a:moveTo>
                  <a:cubicBezTo>
                    <a:pt x="0" y="89662"/>
                    <a:pt x="0" y="49276"/>
                    <a:pt x="0" y="8763"/>
                  </a:cubicBezTo>
                  <a:cubicBezTo>
                    <a:pt x="16637" y="6985"/>
                    <a:pt x="33147" y="5334"/>
                    <a:pt x="57150" y="0"/>
                  </a:cubicBezTo>
                  <a:cubicBezTo>
                    <a:pt x="40513" y="47498"/>
                    <a:pt x="25781" y="88011"/>
                    <a:pt x="11049" y="130175"/>
                  </a:cubicBezTo>
                  <a:cubicBezTo>
                    <a:pt x="7366" y="130175"/>
                    <a:pt x="3683" y="128397"/>
                    <a:pt x="0" y="128397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33" name="Group 133"/>
          <p:cNvGrpSpPr/>
          <p:nvPr/>
        </p:nvGrpSpPr>
        <p:grpSpPr>
          <a:xfrm>
            <a:off x="6688932" y="2769395"/>
            <a:ext cx="45245" cy="92870"/>
            <a:chOff x="0" y="0"/>
            <a:chExt cx="60326" cy="123826"/>
          </a:xfrm>
        </p:grpSpPr>
        <p:sp>
          <p:nvSpPr>
            <p:cNvPr id="134" name="Freeform 134"/>
            <p:cNvSpPr/>
            <p:nvPr/>
          </p:nvSpPr>
          <p:spPr>
            <a:xfrm>
              <a:off x="0" y="0"/>
              <a:ext cx="60325" cy="123825"/>
            </a:xfrm>
            <a:custGeom>
              <a:avLst/>
              <a:gdLst/>
              <a:ahLst/>
              <a:cxnLst/>
              <a:rect l="l" t="t" r="r" b="b"/>
              <a:pathLst>
                <a:path w="60325" h="123825">
                  <a:moveTo>
                    <a:pt x="26670" y="123825"/>
                  </a:moveTo>
                  <a:cubicBezTo>
                    <a:pt x="0" y="105918"/>
                    <a:pt x="0" y="86106"/>
                    <a:pt x="10668" y="62865"/>
                  </a:cubicBezTo>
                  <a:cubicBezTo>
                    <a:pt x="17780" y="50292"/>
                    <a:pt x="19558" y="32385"/>
                    <a:pt x="26670" y="19812"/>
                  </a:cubicBezTo>
                  <a:cubicBezTo>
                    <a:pt x="31877" y="10795"/>
                    <a:pt x="42545" y="7239"/>
                    <a:pt x="51435" y="0"/>
                  </a:cubicBezTo>
                  <a:cubicBezTo>
                    <a:pt x="53213" y="10795"/>
                    <a:pt x="60325" y="21590"/>
                    <a:pt x="56769" y="28702"/>
                  </a:cubicBezTo>
                  <a:cubicBezTo>
                    <a:pt x="49657" y="60960"/>
                    <a:pt x="37211" y="91567"/>
                    <a:pt x="26670" y="123825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35" name="Group 135"/>
          <p:cNvGrpSpPr/>
          <p:nvPr/>
        </p:nvGrpSpPr>
        <p:grpSpPr>
          <a:xfrm>
            <a:off x="6641307" y="2967038"/>
            <a:ext cx="38100" cy="66675"/>
            <a:chOff x="0" y="0"/>
            <a:chExt cx="50800" cy="8890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50800" cy="88900"/>
            </a:xfrm>
            <a:custGeom>
              <a:avLst/>
              <a:gdLst/>
              <a:ahLst/>
              <a:cxnLst/>
              <a:rect l="l" t="t" r="r" b="b"/>
              <a:pathLst>
                <a:path w="50800" h="88900">
                  <a:moveTo>
                    <a:pt x="0" y="88900"/>
                  </a:moveTo>
                  <a:cubicBezTo>
                    <a:pt x="1778" y="49022"/>
                    <a:pt x="7239" y="16383"/>
                    <a:pt x="47117" y="0"/>
                  </a:cubicBezTo>
                  <a:cubicBezTo>
                    <a:pt x="50800" y="52578"/>
                    <a:pt x="38100" y="77978"/>
                    <a:pt x="0" y="8890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37" name="Group 137"/>
          <p:cNvGrpSpPr/>
          <p:nvPr/>
        </p:nvGrpSpPr>
        <p:grpSpPr>
          <a:xfrm>
            <a:off x="694136" y="6807994"/>
            <a:ext cx="4691063" cy="2900362"/>
            <a:chOff x="0" y="0"/>
            <a:chExt cx="6254750" cy="3867150"/>
          </a:xfrm>
        </p:grpSpPr>
        <p:sp>
          <p:nvSpPr>
            <p:cNvPr id="138" name="Freeform 138"/>
            <p:cNvSpPr/>
            <p:nvPr/>
          </p:nvSpPr>
          <p:spPr>
            <a:xfrm>
              <a:off x="0" y="254"/>
              <a:ext cx="6269863" cy="3867404"/>
            </a:xfrm>
            <a:custGeom>
              <a:avLst/>
              <a:gdLst/>
              <a:ahLst/>
              <a:cxnLst/>
              <a:rect l="l" t="t" r="r" b="b"/>
              <a:pathLst>
                <a:path w="6269863" h="3867404">
                  <a:moveTo>
                    <a:pt x="1749171" y="1536065"/>
                  </a:moveTo>
                  <a:cubicBezTo>
                    <a:pt x="1643126" y="1596644"/>
                    <a:pt x="1537208" y="1664716"/>
                    <a:pt x="1431163" y="1725295"/>
                  </a:cubicBezTo>
                  <a:cubicBezTo>
                    <a:pt x="1332738" y="1778254"/>
                    <a:pt x="1302385" y="1846326"/>
                    <a:pt x="1325118" y="1952371"/>
                  </a:cubicBezTo>
                  <a:cubicBezTo>
                    <a:pt x="1385697" y="2270252"/>
                    <a:pt x="1438656" y="2595626"/>
                    <a:pt x="1514475" y="2913507"/>
                  </a:cubicBezTo>
                  <a:cubicBezTo>
                    <a:pt x="1522095" y="2974086"/>
                    <a:pt x="1575054" y="3042158"/>
                    <a:pt x="1628013" y="3064891"/>
                  </a:cubicBezTo>
                  <a:cubicBezTo>
                    <a:pt x="1703705" y="3102737"/>
                    <a:pt x="1794637" y="3102737"/>
                    <a:pt x="1817370" y="2974086"/>
                  </a:cubicBezTo>
                  <a:cubicBezTo>
                    <a:pt x="1817370" y="2928620"/>
                    <a:pt x="1870329" y="2883281"/>
                    <a:pt x="1908175" y="2860548"/>
                  </a:cubicBezTo>
                  <a:cubicBezTo>
                    <a:pt x="1938401" y="2845435"/>
                    <a:pt x="2006600" y="2868168"/>
                    <a:pt x="2014220" y="2890774"/>
                  </a:cubicBezTo>
                  <a:cubicBezTo>
                    <a:pt x="2029333" y="2936240"/>
                    <a:pt x="2029333" y="3004312"/>
                    <a:pt x="2006600" y="3042158"/>
                  </a:cubicBezTo>
                  <a:cubicBezTo>
                    <a:pt x="1938401" y="3148076"/>
                    <a:pt x="1915795" y="3307080"/>
                    <a:pt x="1726438" y="3314573"/>
                  </a:cubicBezTo>
                  <a:cubicBezTo>
                    <a:pt x="1461389" y="3314573"/>
                    <a:pt x="1461389" y="3322193"/>
                    <a:pt x="1370584" y="3072384"/>
                  </a:cubicBezTo>
                  <a:cubicBezTo>
                    <a:pt x="1294892" y="2875661"/>
                    <a:pt x="1219200" y="2678811"/>
                    <a:pt x="1143381" y="2482088"/>
                  </a:cubicBezTo>
                  <a:cubicBezTo>
                    <a:pt x="1082802" y="2330704"/>
                    <a:pt x="1060069" y="2323211"/>
                    <a:pt x="923798" y="2414016"/>
                  </a:cubicBezTo>
                  <a:cubicBezTo>
                    <a:pt x="696595" y="2572893"/>
                    <a:pt x="439166" y="2656205"/>
                    <a:pt x="159004" y="2625852"/>
                  </a:cubicBezTo>
                  <a:cubicBezTo>
                    <a:pt x="121158" y="2618232"/>
                    <a:pt x="83312" y="2618232"/>
                    <a:pt x="52959" y="2610739"/>
                  </a:cubicBezTo>
                  <a:cubicBezTo>
                    <a:pt x="37846" y="2610739"/>
                    <a:pt x="30226" y="2595626"/>
                    <a:pt x="0" y="2580513"/>
                  </a:cubicBezTo>
                  <a:cubicBezTo>
                    <a:pt x="121158" y="2565400"/>
                    <a:pt x="227203" y="2550287"/>
                    <a:pt x="325628" y="2535047"/>
                  </a:cubicBezTo>
                  <a:cubicBezTo>
                    <a:pt x="545211" y="2497201"/>
                    <a:pt x="734568" y="2391283"/>
                    <a:pt x="901065" y="2247519"/>
                  </a:cubicBezTo>
                  <a:cubicBezTo>
                    <a:pt x="969264" y="2186940"/>
                    <a:pt x="1007110" y="2126488"/>
                    <a:pt x="961644" y="2035683"/>
                  </a:cubicBezTo>
                  <a:cubicBezTo>
                    <a:pt x="832866" y="1778381"/>
                    <a:pt x="878332" y="1536192"/>
                    <a:pt x="976757" y="1286510"/>
                  </a:cubicBezTo>
                  <a:cubicBezTo>
                    <a:pt x="1082802" y="1036828"/>
                    <a:pt x="1158494" y="771906"/>
                    <a:pt x="1241806" y="514604"/>
                  </a:cubicBezTo>
                  <a:cubicBezTo>
                    <a:pt x="1294765" y="348107"/>
                    <a:pt x="1400810" y="264922"/>
                    <a:pt x="1574927" y="264922"/>
                  </a:cubicBezTo>
                  <a:cubicBezTo>
                    <a:pt x="1900555" y="249809"/>
                    <a:pt x="2203450" y="159004"/>
                    <a:pt x="2506345" y="37846"/>
                  </a:cubicBezTo>
                  <a:cubicBezTo>
                    <a:pt x="2597150" y="0"/>
                    <a:pt x="2725928" y="15113"/>
                    <a:pt x="2816860" y="37846"/>
                  </a:cubicBezTo>
                  <a:cubicBezTo>
                    <a:pt x="3013710" y="98425"/>
                    <a:pt x="3203067" y="211963"/>
                    <a:pt x="3399917" y="257302"/>
                  </a:cubicBezTo>
                  <a:cubicBezTo>
                    <a:pt x="3558921" y="302768"/>
                    <a:pt x="3733038" y="295148"/>
                    <a:pt x="3907282" y="287528"/>
                  </a:cubicBezTo>
                  <a:cubicBezTo>
                    <a:pt x="4369181" y="257302"/>
                    <a:pt x="4831080" y="211836"/>
                    <a:pt x="5292979" y="181610"/>
                  </a:cubicBezTo>
                  <a:cubicBezTo>
                    <a:pt x="5376291" y="173990"/>
                    <a:pt x="5482336" y="204343"/>
                    <a:pt x="5558028" y="257302"/>
                  </a:cubicBezTo>
                  <a:cubicBezTo>
                    <a:pt x="5724652" y="363220"/>
                    <a:pt x="5891149" y="476758"/>
                    <a:pt x="6042660" y="613029"/>
                  </a:cubicBezTo>
                  <a:cubicBezTo>
                    <a:pt x="6118352" y="688721"/>
                    <a:pt x="6194044" y="809752"/>
                    <a:pt x="6201664" y="915797"/>
                  </a:cubicBezTo>
                  <a:cubicBezTo>
                    <a:pt x="6247130" y="1279017"/>
                    <a:pt x="6262243" y="1642364"/>
                    <a:pt x="6269863" y="2013077"/>
                  </a:cubicBezTo>
                  <a:cubicBezTo>
                    <a:pt x="6239637" y="1937385"/>
                    <a:pt x="6216904" y="1854200"/>
                    <a:pt x="6186551" y="1778508"/>
                  </a:cubicBezTo>
                  <a:cubicBezTo>
                    <a:pt x="6133592" y="1657477"/>
                    <a:pt x="6065393" y="1642237"/>
                    <a:pt x="5982081" y="1740662"/>
                  </a:cubicBezTo>
                  <a:cubicBezTo>
                    <a:pt x="5838190" y="1914779"/>
                    <a:pt x="5709539" y="2088769"/>
                    <a:pt x="5739765" y="2346071"/>
                  </a:cubicBezTo>
                  <a:cubicBezTo>
                    <a:pt x="5769991" y="2565527"/>
                    <a:pt x="5739765" y="2792603"/>
                    <a:pt x="5747385" y="3012059"/>
                  </a:cubicBezTo>
                  <a:cubicBezTo>
                    <a:pt x="5762498" y="3170936"/>
                    <a:pt x="5792851" y="3337433"/>
                    <a:pt x="5830697" y="3496437"/>
                  </a:cubicBezTo>
                  <a:cubicBezTo>
                    <a:pt x="5853430" y="3602355"/>
                    <a:pt x="5838317" y="3662934"/>
                    <a:pt x="5724652" y="3700780"/>
                  </a:cubicBezTo>
                  <a:cubicBezTo>
                    <a:pt x="5452110" y="3799205"/>
                    <a:pt x="5452110" y="3806698"/>
                    <a:pt x="5361178" y="3526663"/>
                  </a:cubicBezTo>
                  <a:cubicBezTo>
                    <a:pt x="5308219" y="3360166"/>
                    <a:pt x="5270373" y="3186049"/>
                    <a:pt x="5217287" y="3019679"/>
                  </a:cubicBezTo>
                  <a:cubicBezTo>
                    <a:pt x="5202174" y="2974213"/>
                    <a:pt x="5156708" y="2936494"/>
                    <a:pt x="5126482" y="2898648"/>
                  </a:cubicBezTo>
                  <a:cubicBezTo>
                    <a:pt x="5088636" y="2928874"/>
                    <a:pt x="5035677" y="2959227"/>
                    <a:pt x="5012944" y="2997073"/>
                  </a:cubicBezTo>
                  <a:cubicBezTo>
                    <a:pt x="4891786" y="3224149"/>
                    <a:pt x="4770628" y="3451098"/>
                    <a:pt x="4649470" y="3678174"/>
                  </a:cubicBezTo>
                  <a:cubicBezTo>
                    <a:pt x="4588891" y="3791712"/>
                    <a:pt x="4316349" y="3867404"/>
                    <a:pt x="4225417" y="3784092"/>
                  </a:cubicBezTo>
                  <a:cubicBezTo>
                    <a:pt x="4187571" y="3746246"/>
                    <a:pt x="4179951" y="3655441"/>
                    <a:pt x="4202684" y="3594862"/>
                  </a:cubicBezTo>
                  <a:cubicBezTo>
                    <a:pt x="4301109" y="3276981"/>
                    <a:pt x="4414647" y="2959227"/>
                    <a:pt x="4513199" y="2641346"/>
                  </a:cubicBezTo>
                  <a:cubicBezTo>
                    <a:pt x="4573778" y="2459736"/>
                    <a:pt x="4551045" y="2437003"/>
                    <a:pt x="4361815" y="2444623"/>
                  </a:cubicBezTo>
                  <a:cubicBezTo>
                    <a:pt x="4051300" y="2452243"/>
                    <a:pt x="3740912" y="2459736"/>
                    <a:pt x="3453130" y="2285746"/>
                  </a:cubicBezTo>
                  <a:cubicBezTo>
                    <a:pt x="3384931" y="2247900"/>
                    <a:pt x="3225927" y="2346325"/>
                    <a:pt x="3195701" y="2459863"/>
                  </a:cubicBezTo>
                  <a:cubicBezTo>
                    <a:pt x="3188081" y="2497709"/>
                    <a:pt x="3241167" y="2580894"/>
                    <a:pt x="3286506" y="2611247"/>
                  </a:cubicBezTo>
                  <a:cubicBezTo>
                    <a:pt x="3460623" y="2709672"/>
                    <a:pt x="3460623" y="2702052"/>
                    <a:pt x="3369818" y="2876169"/>
                  </a:cubicBezTo>
                  <a:cubicBezTo>
                    <a:pt x="3339592" y="2936748"/>
                    <a:pt x="3316859" y="2997200"/>
                    <a:pt x="3286506" y="3057779"/>
                  </a:cubicBezTo>
                  <a:cubicBezTo>
                    <a:pt x="3248660" y="3125851"/>
                    <a:pt x="3195701" y="3156204"/>
                    <a:pt x="3112389" y="3118358"/>
                  </a:cubicBezTo>
                  <a:cubicBezTo>
                    <a:pt x="2991231" y="3057779"/>
                    <a:pt x="2953385" y="3118358"/>
                    <a:pt x="2953385" y="3231896"/>
                  </a:cubicBezTo>
                  <a:cubicBezTo>
                    <a:pt x="2953385" y="3375660"/>
                    <a:pt x="2953385" y="3519424"/>
                    <a:pt x="2953385" y="3670808"/>
                  </a:cubicBezTo>
                  <a:cubicBezTo>
                    <a:pt x="2953385" y="3761613"/>
                    <a:pt x="2907919" y="3807079"/>
                    <a:pt x="2817114" y="3807079"/>
                  </a:cubicBezTo>
                  <a:cubicBezTo>
                    <a:pt x="2385441" y="3799459"/>
                    <a:pt x="2423414" y="3844925"/>
                    <a:pt x="2438527" y="3458972"/>
                  </a:cubicBezTo>
                  <a:cubicBezTo>
                    <a:pt x="2461260" y="2914142"/>
                    <a:pt x="2393061" y="2384298"/>
                    <a:pt x="2271903" y="1854581"/>
                  </a:cubicBezTo>
                  <a:cubicBezTo>
                    <a:pt x="2256790" y="1771396"/>
                    <a:pt x="2271903" y="1725930"/>
                    <a:pt x="2347595" y="1703197"/>
                  </a:cubicBezTo>
                  <a:cubicBezTo>
                    <a:pt x="2612644" y="1612392"/>
                    <a:pt x="2665603" y="1408049"/>
                    <a:pt x="2642870" y="1158367"/>
                  </a:cubicBezTo>
                  <a:cubicBezTo>
                    <a:pt x="2620137" y="999490"/>
                    <a:pt x="2627757" y="840486"/>
                    <a:pt x="2635250" y="689102"/>
                  </a:cubicBezTo>
                  <a:cubicBezTo>
                    <a:pt x="2642870" y="545338"/>
                    <a:pt x="2597404" y="469646"/>
                    <a:pt x="2453513" y="446913"/>
                  </a:cubicBezTo>
                  <a:cubicBezTo>
                    <a:pt x="2355088" y="424180"/>
                    <a:pt x="2264156" y="393954"/>
                    <a:pt x="2165731" y="371221"/>
                  </a:cubicBezTo>
                  <a:cubicBezTo>
                    <a:pt x="2006727" y="333375"/>
                    <a:pt x="1946148" y="378841"/>
                    <a:pt x="1953768" y="545338"/>
                  </a:cubicBezTo>
                  <a:cubicBezTo>
                    <a:pt x="1961388" y="689102"/>
                    <a:pt x="1983994" y="832866"/>
                    <a:pt x="1983994" y="984250"/>
                  </a:cubicBezTo>
                  <a:cubicBezTo>
                    <a:pt x="1983994" y="1029716"/>
                    <a:pt x="1946148" y="1097788"/>
                    <a:pt x="1900682" y="1128014"/>
                  </a:cubicBezTo>
                  <a:cubicBezTo>
                    <a:pt x="1635633" y="1271778"/>
                    <a:pt x="1635633" y="1264285"/>
                    <a:pt x="1749298" y="153670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39" name="Group 139"/>
          <p:cNvGrpSpPr/>
          <p:nvPr/>
        </p:nvGrpSpPr>
        <p:grpSpPr>
          <a:xfrm>
            <a:off x="1970486" y="7108032"/>
            <a:ext cx="735807" cy="1073945"/>
            <a:chOff x="0" y="0"/>
            <a:chExt cx="981076" cy="1431926"/>
          </a:xfrm>
        </p:grpSpPr>
        <p:sp>
          <p:nvSpPr>
            <p:cNvPr id="140" name="Freeform 140"/>
            <p:cNvSpPr/>
            <p:nvPr/>
          </p:nvSpPr>
          <p:spPr>
            <a:xfrm>
              <a:off x="0" y="0"/>
              <a:ext cx="981075" cy="1431925"/>
            </a:xfrm>
            <a:custGeom>
              <a:avLst/>
              <a:gdLst/>
              <a:ahLst/>
              <a:cxnLst/>
              <a:rect l="l" t="t" r="r" b="b"/>
              <a:pathLst>
                <a:path w="981075" h="1431925">
                  <a:moveTo>
                    <a:pt x="875411" y="628777"/>
                  </a:moveTo>
                  <a:cubicBezTo>
                    <a:pt x="981075" y="1007618"/>
                    <a:pt x="784860" y="1196975"/>
                    <a:pt x="460375" y="1340993"/>
                  </a:cubicBezTo>
                  <a:cubicBezTo>
                    <a:pt x="286766" y="1416812"/>
                    <a:pt x="294386" y="1431925"/>
                    <a:pt x="196215" y="1257681"/>
                  </a:cubicBezTo>
                  <a:cubicBezTo>
                    <a:pt x="150876" y="1174369"/>
                    <a:pt x="98171" y="1090930"/>
                    <a:pt x="52832" y="1007618"/>
                  </a:cubicBezTo>
                  <a:cubicBezTo>
                    <a:pt x="0" y="939419"/>
                    <a:pt x="15113" y="886460"/>
                    <a:pt x="98171" y="840994"/>
                  </a:cubicBezTo>
                  <a:cubicBezTo>
                    <a:pt x="377317" y="689483"/>
                    <a:pt x="369824" y="689483"/>
                    <a:pt x="332105" y="378841"/>
                  </a:cubicBezTo>
                  <a:cubicBezTo>
                    <a:pt x="324612" y="295529"/>
                    <a:pt x="316992" y="219710"/>
                    <a:pt x="309499" y="136398"/>
                  </a:cubicBezTo>
                  <a:cubicBezTo>
                    <a:pt x="301879" y="22733"/>
                    <a:pt x="347091" y="0"/>
                    <a:pt x="452755" y="30353"/>
                  </a:cubicBezTo>
                  <a:cubicBezTo>
                    <a:pt x="875411" y="144018"/>
                    <a:pt x="875411" y="136398"/>
                    <a:pt x="875411" y="583438"/>
                  </a:cubicBezTo>
                  <a:cubicBezTo>
                    <a:pt x="875411" y="598551"/>
                    <a:pt x="875411" y="613791"/>
                    <a:pt x="875411" y="628904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41" name="Group 141"/>
          <p:cNvGrpSpPr/>
          <p:nvPr/>
        </p:nvGrpSpPr>
        <p:grpSpPr>
          <a:xfrm>
            <a:off x="5763738" y="6111126"/>
            <a:ext cx="3622036" cy="3484073"/>
            <a:chOff x="0" y="0"/>
            <a:chExt cx="4829382" cy="4645431"/>
          </a:xfrm>
        </p:grpSpPr>
        <p:sp>
          <p:nvSpPr>
            <p:cNvPr id="142" name="Freeform 142"/>
            <p:cNvSpPr/>
            <p:nvPr/>
          </p:nvSpPr>
          <p:spPr>
            <a:xfrm>
              <a:off x="-127" y="0"/>
              <a:ext cx="4829429" cy="4645787"/>
            </a:xfrm>
            <a:custGeom>
              <a:avLst/>
              <a:gdLst/>
              <a:ahLst/>
              <a:cxnLst/>
              <a:rect l="l" t="t" r="r" b="b"/>
              <a:pathLst>
                <a:path w="4829429" h="4645787">
                  <a:moveTo>
                    <a:pt x="4450461" y="2593848"/>
                  </a:moveTo>
                  <a:cubicBezTo>
                    <a:pt x="4437380" y="2796413"/>
                    <a:pt x="4417822" y="2966212"/>
                    <a:pt x="4404741" y="3142615"/>
                  </a:cubicBezTo>
                  <a:cubicBezTo>
                    <a:pt x="4378579" y="3502025"/>
                    <a:pt x="4234815" y="3822065"/>
                    <a:pt x="4104132" y="4148836"/>
                  </a:cubicBezTo>
                  <a:cubicBezTo>
                    <a:pt x="4084574" y="4194556"/>
                    <a:pt x="4097655" y="4259961"/>
                    <a:pt x="4110609" y="4312158"/>
                  </a:cubicBezTo>
                  <a:cubicBezTo>
                    <a:pt x="4123690" y="4357878"/>
                    <a:pt x="4149852" y="4410202"/>
                    <a:pt x="4182491" y="4449318"/>
                  </a:cubicBezTo>
                  <a:cubicBezTo>
                    <a:pt x="4247896" y="4527677"/>
                    <a:pt x="4195572" y="4593082"/>
                    <a:pt x="4136771" y="4619244"/>
                  </a:cubicBezTo>
                  <a:cubicBezTo>
                    <a:pt x="4104132" y="4632325"/>
                    <a:pt x="4012565" y="4593082"/>
                    <a:pt x="3986403" y="4553966"/>
                  </a:cubicBezTo>
                  <a:cubicBezTo>
                    <a:pt x="3875278" y="4403725"/>
                    <a:pt x="3790315" y="4227322"/>
                    <a:pt x="3666236" y="4076954"/>
                  </a:cubicBezTo>
                  <a:cubicBezTo>
                    <a:pt x="3574796" y="3959352"/>
                    <a:pt x="3457067" y="3848227"/>
                    <a:pt x="3332988" y="3782949"/>
                  </a:cubicBezTo>
                  <a:cubicBezTo>
                    <a:pt x="2914777" y="3567303"/>
                    <a:pt x="2450719" y="3475863"/>
                    <a:pt x="1993265" y="3403981"/>
                  </a:cubicBezTo>
                  <a:cubicBezTo>
                    <a:pt x="1529334" y="3338703"/>
                    <a:pt x="1058799" y="3292856"/>
                    <a:pt x="588264" y="3240659"/>
                  </a:cubicBezTo>
                  <a:cubicBezTo>
                    <a:pt x="575183" y="3240659"/>
                    <a:pt x="562102" y="3240659"/>
                    <a:pt x="555625" y="3234182"/>
                  </a:cubicBezTo>
                  <a:cubicBezTo>
                    <a:pt x="503301" y="3208020"/>
                    <a:pt x="451104" y="3168904"/>
                    <a:pt x="405257" y="3136138"/>
                  </a:cubicBezTo>
                  <a:cubicBezTo>
                    <a:pt x="437896" y="3090418"/>
                    <a:pt x="464058" y="3018536"/>
                    <a:pt x="509778" y="2992374"/>
                  </a:cubicBezTo>
                  <a:cubicBezTo>
                    <a:pt x="914908" y="2796413"/>
                    <a:pt x="1346200" y="2691765"/>
                    <a:pt x="1790700" y="2678811"/>
                  </a:cubicBezTo>
                  <a:cubicBezTo>
                    <a:pt x="2058670" y="2672334"/>
                    <a:pt x="2333117" y="2698369"/>
                    <a:pt x="2627122" y="2704973"/>
                  </a:cubicBezTo>
                  <a:cubicBezTo>
                    <a:pt x="2535682" y="2606929"/>
                    <a:pt x="2437638" y="2515489"/>
                    <a:pt x="2359152" y="2410968"/>
                  </a:cubicBezTo>
                  <a:cubicBezTo>
                    <a:pt x="2274189" y="2293366"/>
                    <a:pt x="2156587" y="2280285"/>
                    <a:pt x="2019300" y="2273808"/>
                  </a:cubicBezTo>
                  <a:cubicBezTo>
                    <a:pt x="1333119" y="2234565"/>
                    <a:pt x="699262" y="2019046"/>
                    <a:pt x="98044" y="1705356"/>
                  </a:cubicBezTo>
                  <a:cubicBezTo>
                    <a:pt x="52324" y="1679194"/>
                    <a:pt x="32639" y="1607312"/>
                    <a:pt x="0" y="1555115"/>
                  </a:cubicBezTo>
                  <a:cubicBezTo>
                    <a:pt x="52324" y="1522476"/>
                    <a:pt x="98044" y="1476756"/>
                    <a:pt x="156845" y="1470152"/>
                  </a:cubicBezTo>
                  <a:cubicBezTo>
                    <a:pt x="470535" y="1450594"/>
                    <a:pt x="790702" y="1437513"/>
                    <a:pt x="1104392" y="1424432"/>
                  </a:cubicBezTo>
                  <a:cubicBezTo>
                    <a:pt x="1150112" y="1417955"/>
                    <a:pt x="1202436" y="1404874"/>
                    <a:pt x="1280795" y="1398270"/>
                  </a:cubicBezTo>
                  <a:cubicBezTo>
                    <a:pt x="1228471" y="1352550"/>
                    <a:pt x="1202436" y="1319911"/>
                    <a:pt x="1169670" y="1293749"/>
                  </a:cubicBezTo>
                  <a:cubicBezTo>
                    <a:pt x="875538" y="1071626"/>
                    <a:pt x="574929" y="842899"/>
                    <a:pt x="280924" y="614299"/>
                  </a:cubicBezTo>
                  <a:cubicBezTo>
                    <a:pt x="235204" y="581660"/>
                    <a:pt x="189484" y="509778"/>
                    <a:pt x="195961" y="457454"/>
                  </a:cubicBezTo>
                  <a:cubicBezTo>
                    <a:pt x="202438" y="366014"/>
                    <a:pt x="307086" y="346329"/>
                    <a:pt x="411607" y="424815"/>
                  </a:cubicBezTo>
                  <a:cubicBezTo>
                    <a:pt x="738378" y="673100"/>
                    <a:pt x="1065149" y="921385"/>
                    <a:pt x="1398397" y="1176147"/>
                  </a:cubicBezTo>
                  <a:cubicBezTo>
                    <a:pt x="1431036" y="1202309"/>
                    <a:pt x="1463802" y="1228471"/>
                    <a:pt x="1522603" y="1274191"/>
                  </a:cubicBezTo>
                  <a:cubicBezTo>
                    <a:pt x="1542161" y="1091311"/>
                    <a:pt x="1568323" y="927862"/>
                    <a:pt x="1574927" y="764540"/>
                  </a:cubicBezTo>
                  <a:cubicBezTo>
                    <a:pt x="1588008" y="568579"/>
                    <a:pt x="1594485" y="366014"/>
                    <a:pt x="1594485" y="169926"/>
                  </a:cubicBezTo>
                  <a:cubicBezTo>
                    <a:pt x="1600962" y="91567"/>
                    <a:pt x="1600962" y="0"/>
                    <a:pt x="1692529" y="0"/>
                  </a:cubicBezTo>
                  <a:cubicBezTo>
                    <a:pt x="1744853" y="0"/>
                    <a:pt x="1816735" y="58801"/>
                    <a:pt x="1842897" y="111125"/>
                  </a:cubicBezTo>
                  <a:cubicBezTo>
                    <a:pt x="2130425" y="699135"/>
                    <a:pt x="2300351" y="1319911"/>
                    <a:pt x="2359152" y="1973199"/>
                  </a:cubicBezTo>
                  <a:cubicBezTo>
                    <a:pt x="2365629" y="2032000"/>
                    <a:pt x="2391791" y="2097278"/>
                    <a:pt x="2431034" y="2143125"/>
                  </a:cubicBezTo>
                  <a:cubicBezTo>
                    <a:pt x="2600960" y="2339086"/>
                    <a:pt x="2783967" y="2528570"/>
                    <a:pt x="2973451" y="2744216"/>
                  </a:cubicBezTo>
                  <a:cubicBezTo>
                    <a:pt x="2999613" y="2646172"/>
                    <a:pt x="3025775" y="2574290"/>
                    <a:pt x="3045333" y="2495931"/>
                  </a:cubicBezTo>
                  <a:cubicBezTo>
                    <a:pt x="3176016" y="1914398"/>
                    <a:pt x="3215259" y="1319911"/>
                    <a:pt x="3202178" y="718820"/>
                  </a:cubicBezTo>
                  <a:cubicBezTo>
                    <a:pt x="3195701" y="673100"/>
                    <a:pt x="3202178" y="620776"/>
                    <a:pt x="3221736" y="581660"/>
                  </a:cubicBezTo>
                  <a:cubicBezTo>
                    <a:pt x="3274060" y="496697"/>
                    <a:pt x="3391662" y="522859"/>
                    <a:pt x="3430905" y="633984"/>
                  </a:cubicBezTo>
                  <a:cubicBezTo>
                    <a:pt x="3535426" y="934593"/>
                    <a:pt x="3646551" y="1235075"/>
                    <a:pt x="3711956" y="1542161"/>
                  </a:cubicBezTo>
                  <a:cubicBezTo>
                    <a:pt x="3868801" y="2228215"/>
                    <a:pt x="3875278" y="2914269"/>
                    <a:pt x="3718433" y="3600323"/>
                  </a:cubicBezTo>
                  <a:cubicBezTo>
                    <a:pt x="3692271" y="3711448"/>
                    <a:pt x="3731514" y="3783203"/>
                    <a:pt x="3927602" y="3998849"/>
                  </a:cubicBezTo>
                  <a:cubicBezTo>
                    <a:pt x="3993007" y="3802888"/>
                    <a:pt x="4071366" y="3632962"/>
                    <a:pt x="4110609" y="3450082"/>
                  </a:cubicBezTo>
                  <a:cubicBezTo>
                    <a:pt x="4254373" y="2888234"/>
                    <a:pt x="4215130" y="2319782"/>
                    <a:pt x="4130167" y="1757807"/>
                  </a:cubicBezTo>
                  <a:cubicBezTo>
                    <a:pt x="4117086" y="1672844"/>
                    <a:pt x="4090924" y="1594485"/>
                    <a:pt x="4188968" y="1555242"/>
                  </a:cubicBezTo>
                  <a:cubicBezTo>
                    <a:pt x="4287012" y="1522603"/>
                    <a:pt x="4332732" y="1594485"/>
                    <a:pt x="4371975" y="1666367"/>
                  </a:cubicBezTo>
                  <a:cubicBezTo>
                    <a:pt x="4600702" y="2123694"/>
                    <a:pt x="4757547" y="2600706"/>
                    <a:pt x="4796790" y="3110357"/>
                  </a:cubicBezTo>
                  <a:cubicBezTo>
                    <a:pt x="4829429" y="3521964"/>
                    <a:pt x="4816348" y="3940175"/>
                    <a:pt x="4816348" y="4358259"/>
                  </a:cubicBezTo>
                  <a:cubicBezTo>
                    <a:pt x="4816348" y="4417060"/>
                    <a:pt x="4816348" y="4482338"/>
                    <a:pt x="4790186" y="4534662"/>
                  </a:cubicBezTo>
                  <a:cubicBezTo>
                    <a:pt x="4764024" y="4580382"/>
                    <a:pt x="4705223" y="4645787"/>
                    <a:pt x="4659503" y="4645787"/>
                  </a:cubicBezTo>
                  <a:cubicBezTo>
                    <a:pt x="4587621" y="4645787"/>
                    <a:pt x="4548378" y="4580509"/>
                    <a:pt x="4561459" y="4495546"/>
                  </a:cubicBezTo>
                  <a:cubicBezTo>
                    <a:pt x="4574540" y="4410583"/>
                    <a:pt x="4581017" y="4325620"/>
                    <a:pt x="4587621" y="4240784"/>
                  </a:cubicBezTo>
                  <a:cubicBezTo>
                    <a:pt x="4659503" y="3698494"/>
                    <a:pt x="4613783" y="3169285"/>
                    <a:pt x="4476496" y="2646553"/>
                  </a:cubicBezTo>
                  <a:cubicBezTo>
                    <a:pt x="4476496" y="2640076"/>
                    <a:pt x="4470019" y="2626995"/>
                    <a:pt x="4450334" y="2594229"/>
                  </a:cubicBezTo>
                  <a:close/>
                  <a:moveTo>
                    <a:pt x="3221736" y="3469767"/>
                  </a:moveTo>
                  <a:cubicBezTo>
                    <a:pt x="3071368" y="3201924"/>
                    <a:pt x="2901569" y="3018917"/>
                    <a:pt x="2594356" y="2966720"/>
                  </a:cubicBezTo>
                  <a:cubicBezTo>
                    <a:pt x="2097659" y="2881757"/>
                    <a:pt x="1614043" y="2881757"/>
                    <a:pt x="1123950" y="3031998"/>
                  </a:cubicBezTo>
                  <a:cubicBezTo>
                    <a:pt x="1829689" y="3130042"/>
                    <a:pt x="2535555" y="3221482"/>
                    <a:pt x="3221736" y="3469767"/>
                  </a:cubicBezTo>
                  <a:close/>
                  <a:moveTo>
                    <a:pt x="3450590" y="1443990"/>
                  </a:moveTo>
                  <a:cubicBezTo>
                    <a:pt x="3431032" y="1483233"/>
                    <a:pt x="3424428" y="1489710"/>
                    <a:pt x="3424428" y="1496314"/>
                  </a:cubicBezTo>
                  <a:cubicBezTo>
                    <a:pt x="3385185" y="1979803"/>
                    <a:pt x="3319907" y="2456815"/>
                    <a:pt x="3176143" y="2920619"/>
                  </a:cubicBezTo>
                  <a:cubicBezTo>
                    <a:pt x="3169666" y="2946781"/>
                    <a:pt x="3169666" y="2985897"/>
                    <a:pt x="3182620" y="3005582"/>
                  </a:cubicBezTo>
                  <a:cubicBezTo>
                    <a:pt x="3280664" y="3136265"/>
                    <a:pt x="3391789" y="3266948"/>
                    <a:pt x="3515868" y="3423793"/>
                  </a:cubicBezTo>
                  <a:cubicBezTo>
                    <a:pt x="3646551" y="2744343"/>
                    <a:pt x="3607308" y="2104009"/>
                    <a:pt x="3450463" y="1444117"/>
                  </a:cubicBezTo>
                  <a:close/>
                  <a:moveTo>
                    <a:pt x="1934464" y="2032000"/>
                  </a:moveTo>
                  <a:cubicBezTo>
                    <a:pt x="1940941" y="2018919"/>
                    <a:pt x="1947545" y="2005838"/>
                    <a:pt x="1947545" y="1992757"/>
                  </a:cubicBezTo>
                  <a:cubicBezTo>
                    <a:pt x="1823339" y="1875155"/>
                    <a:pt x="1692656" y="1750949"/>
                    <a:pt x="1561973" y="1633347"/>
                  </a:cubicBezTo>
                  <a:cubicBezTo>
                    <a:pt x="1529334" y="1607185"/>
                    <a:pt x="1470533" y="1607185"/>
                    <a:pt x="1431290" y="1607185"/>
                  </a:cubicBezTo>
                  <a:cubicBezTo>
                    <a:pt x="1222121" y="1633347"/>
                    <a:pt x="1013079" y="1659509"/>
                    <a:pt x="810514" y="1685544"/>
                  </a:cubicBezTo>
                  <a:cubicBezTo>
                    <a:pt x="777875" y="1685544"/>
                    <a:pt x="745109" y="1692021"/>
                    <a:pt x="712470" y="1698625"/>
                  </a:cubicBezTo>
                  <a:cubicBezTo>
                    <a:pt x="1104519" y="1881505"/>
                    <a:pt x="1509776" y="1999234"/>
                    <a:pt x="1934464" y="2031873"/>
                  </a:cubicBezTo>
                  <a:close/>
                  <a:moveTo>
                    <a:pt x="1869186" y="731774"/>
                  </a:moveTo>
                  <a:cubicBezTo>
                    <a:pt x="1856105" y="731774"/>
                    <a:pt x="1843024" y="738251"/>
                    <a:pt x="1829943" y="738251"/>
                  </a:cubicBezTo>
                  <a:cubicBezTo>
                    <a:pt x="1797304" y="960374"/>
                    <a:pt x="1764538" y="1182497"/>
                    <a:pt x="1731899" y="1404747"/>
                  </a:cubicBezTo>
                  <a:cubicBezTo>
                    <a:pt x="1731899" y="1424305"/>
                    <a:pt x="1731899" y="1457071"/>
                    <a:pt x="1738376" y="1470025"/>
                  </a:cubicBezTo>
                  <a:cubicBezTo>
                    <a:pt x="1849501" y="1574546"/>
                    <a:pt x="1960626" y="1672590"/>
                    <a:pt x="2071624" y="1777111"/>
                  </a:cubicBezTo>
                  <a:cubicBezTo>
                    <a:pt x="2084705" y="1770634"/>
                    <a:pt x="2097786" y="1764030"/>
                    <a:pt x="2110867" y="1750949"/>
                  </a:cubicBezTo>
                  <a:cubicBezTo>
                    <a:pt x="2032508" y="1411224"/>
                    <a:pt x="1947545" y="1071499"/>
                    <a:pt x="1869059" y="731647"/>
                  </a:cubicBezTo>
                  <a:close/>
                </a:path>
              </a:pathLst>
            </a:custGeom>
            <a:solidFill>
              <a:srgbClr val="1B5337"/>
            </a:solidFill>
          </p:spPr>
        </p:sp>
      </p:grpSp>
      <p:grpSp>
        <p:nvGrpSpPr>
          <p:cNvPr id="143" name="Group 143"/>
          <p:cNvGrpSpPr/>
          <p:nvPr/>
        </p:nvGrpSpPr>
        <p:grpSpPr>
          <a:xfrm>
            <a:off x="6725359" y="8948628"/>
            <a:ext cx="1748215" cy="720701"/>
            <a:chOff x="0" y="0"/>
            <a:chExt cx="2330953" cy="960934"/>
          </a:xfrm>
        </p:grpSpPr>
        <p:sp>
          <p:nvSpPr>
            <p:cNvPr id="144" name="Freeform 144"/>
            <p:cNvSpPr/>
            <p:nvPr/>
          </p:nvSpPr>
          <p:spPr>
            <a:xfrm>
              <a:off x="0" y="0"/>
              <a:ext cx="2330958" cy="961009"/>
            </a:xfrm>
            <a:custGeom>
              <a:avLst/>
              <a:gdLst/>
              <a:ahLst/>
              <a:cxnLst/>
              <a:rect l="l" t="t" r="r" b="b"/>
              <a:pathLst>
                <a:path w="2330958" h="961009">
                  <a:moveTo>
                    <a:pt x="594106" y="320294"/>
                  </a:moveTo>
                  <a:cubicBezTo>
                    <a:pt x="731266" y="431419"/>
                    <a:pt x="868299" y="542544"/>
                    <a:pt x="1005459" y="660273"/>
                  </a:cubicBezTo>
                  <a:cubicBezTo>
                    <a:pt x="1070737" y="719074"/>
                    <a:pt x="1142619" y="790956"/>
                    <a:pt x="1057656" y="876046"/>
                  </a:cubicBezTo>
                  <a:cubicBezTo>
                    <a:pt x="979297" y="961009"/>
                    <a:pt x="914019" y="895604"/>
                    <a:pt x="848741" y="836803"/>
                  </a:cubicBezTo>
                  <a:cubicBezTo>
                    <a:pt x="613791" y="647192"/>
                    <a:pt x="372110" y="464185"/>
                    <a:pt x="130556" y="274574"/>
                  </a:cubicBezTo>
                  <a:cubicBezTo>
                    <a:pt x="117475" y="268097"/>
                    <a:pt x="97917" y="261493"/>
                    <a:pt x="91440" y="248412"/>
                  </a:cubicBezTo>
                  <a:cubicBezTo>
                    <a:pt x="58801" y="189611"/>
                    <a:pt x="32639" y="130683"/>
                    <a:pt x="0" y="78486"/>
                  </a:cubicBezTo>
                  <a:cubicBezTo>
                    <a:pt x="58801" y="52324"/>
                    <a:pt x="124079" y="0"/>
                    <a:pt x="176276" y="6477"/>
                  </a:cubicBezTo>
                  <a:cubicBezTo>
                    <a:pt x="496189" y="52197"/>
                    <a:pt x="816102" y="98044"/>
                    <a:pt x="1123061" y="183007"/>
                  </a:cubicBezTo>
                  <a:cubicBezTo>
                    <a:pt x="1514856" y="281051"/>
                    <a:pt x="1873885" y="470662"/>
                    <a:pt x="2213483" y="699389"/>
                  </a:cubicBezTo>
                  <a:cubicBezTo>
                    <a:pt x="2278761" y="745109"/>
                    <a:pt x="2330958" y="797433"/>
                    <a:pt x="2278761" y="882396"/>
                  </a:cubicBezTo>
                  <a:cubicBezTo>
                    <a:pt x="2226564" y="960882"/>
                    <a:pt x="2154682" y="941197"/>
                    <a:pt x="2082927" y="895477"/>
                  </a:cubicBezTo>
                  <a:cubicBezTo>
                    <a:pt x="2069846" y="882396"/>
                    <a:pt x="2056765" y="875919"/>
                    <a:pt x="2043811" y="862838"/>
                  </a:cubicBezTo>
                  <a:cubicBezTo>
                    <a:pt x="1638808" y="607949"/>
                    <a:pt x="1207897" y="424942"/>
                    <a:pt x="737870" y="313817"/>
                  </a:cubicBezTo>
                  <a:cubicBezTo>
                    <a:pt x="692150" y="307340"/>
                    <a:pt x="646430" y="300736"/>
                    <a:pt x="600710" y="294259"/>
                  </a:cubicBezTo>
                  <a:cubicBezTo>
                    <a:pt x="600710" y="300736"/>
                    <a:pt x="600710" y="307340"/>
                    <a:pt x="594233" y="320421"/>
                  </a:cubicBezTo>
                  <a:close/>
                </a:path>
              </a:pathLst>
            </a:custGeom>
            <a:solidFill>
              <a:srgbClr val="1B5337"/>
            </a:solidFill>
          </p:spPr>
        </p:sp>
      </p:grpSp>
      <p:grpSp>
        <p:nvGrpSpPr>
          <p:cNvPr id="145" name="Group 145"/>
          <p:cNvGrpSpPr/>
          <p:nvPr/>
        </p:nvGrpSpPr>
        <p:grpSpPr>
          <a:xfrm>
            <a:off x="7729538" y="2209800"/>
            <a:ext cx="4674394" cy="3309938"/>
            <a:chOff x="0" y="0"/>
            <a:chExt cx="6232526" cy="4413250"/>
          </a:xfrm>
        </p:grpSpPr>
        <p:sp>
          <p:nvSpPr>
            <p:cNvPr id="146" name="Freeform 146"/>
            <p:cNvSpPr/>
            <p:nvPr/>
          </p:nvSpPr>
          <p:spPr>
            <a:xfrm>
              <a:off x="0" y="254"/>
              <a:ext cx="6232525" cy="4412869"/>
            </a:xfrm>
            <a:custGeom>
              <a:avLst/>
              <a:gdLst/>
              <a:ahLst/>
              <a:cxnLst/>
              <a:rect l="l" t="t" r="r" b="b"/>
              <a:pathLst>
                <a:path w="6232525" h="4412869">
                  <a:moveTo>
                    <a:pt x="3784854" y="2584196"/>
                  </a:moveTo>
                  <a:cubicBezTo>
                    <a:pt x="4472305" y="2221484"/>
                    <a:pt x="5182489" y="2115693"/>
                    <a:pt x="5930392" y="2349881"/>
                  </a:cubicBezTo>
                  <a:cubicBezTo>
                    <a:pt x="5310886" y="2281809"/>
                    <a:pt x="4729226" y="2387727"/>
                    <a:pt x="4170172" y="2742819"/>
                  </a:cubicBezTo>
                  <a:cubicBezTo>
                    <a:pt x="4230624" y="2750439"/>
                    <a:pt x="4260850" y="2757932"/>
                    <a:pt x="4291076" y="2757932"/>
                  </a:cubicBezTo>
                  <a:cubicBezTo>
                    <a:pt x="4767072" y="2765552"/>
                    <a:pt x="5242941" y="2810891"/>
                    <a:pt x="5681091" y="3029966"/>
                  </a:cubicBezTo>
                  <a:cubicBezTo>
                    <a:pt x="5960618" y="3173603"/>
                    <a:pt x="6172200" y="3438017"/>
                    <a:pt x="6232525" y="3740277"/>
                  </a:cubicBezTo>
                  <a:cubicBezTo>
                    <a:pt x="5733923" y="3241548"/>
                    <a:pt x="5114417" y="3135757"/>
                    <a:pt x="4404360" y="3150870"/>
                  </a:cubicBezTo>
                  <a:cubicBezTo>
                    <a:pt x="4857623" y="3483356"/>
                    <a:pt x="4918075" y="3921633"/>
                    <a:pt x="4865243" y="4412869"/>
                  </a:cubicBezTo>
                  <a:cubicBezTo>
                    <a:pt x="4721733" y="4231513"/>
                    <a:pt x="4585716" y="4050157"/>
                    <a:pt x="4434586" y="3883914"/>
                  </a:cubicBezTo>
                  <a:cubicBezTo>
                    <a:pt x="4223004" y="3657219"/>
                    <a:pt x="3973703" y="3490976"/>
                    <a:pt x="3664077" y="3407791"/>
                  </a:cubicBezTo>
                  <a:cubicBezTo>
                    <a:pt x="3505454" y="3369945"/>
                    <a:pt x="3414776" y="3415411"/>
                    <a:pt x="3346831" y="3551428"/>
                  </a:cubicBezTo>
                  <a:cubicBezTo>
                    <a:pt x="3293999" y="3642106"/>
                    <a:pt x="3241040" y="3732784"/>
                    <a:pt x="3173095" y="3815969"/>
                  </a:cubicBezTo>
                  <a:cubicBezTo>
                    <a:pt x="3074924" y="3929380"/>
                    <a:pt x="3014472" y="3921760"/>
                    <a:pt x="2923794" y="3793236"/>
                  </a:cubicBezTo>
                  <a:cubicBezTo>
                    <a:pt x="2878455" y="3717671"/>
                    <a:pt x="2848229" y="3626993"/>
                    <a:pt x="2795397" y="3558921"/>
                  </a:cubicBezTo>
                  <a:cubicBezTo>
                    <a:pt x="2568702" y="3233928"/>
                    <a:pt x="2228850" y="3067685"/>
                    <a:pt x="1881251" y="2924175"/>
                  </a:cubicBezTo>
                  <a:cubicBezTo>
                    <a:pt x="1835912" y="2901442"/>
                    <a:pt x="1783080" y="2916555"/>
                    <a:pt x="1737741" y="2924175"/>
                  </a:cubicBezTo>
                  <a:cubicBezTo>
                    <a:pt x="1208913" y="3037586"/>
                    <a:pt x="763143" y="3302000"/>
                    <a:pt x="362839" y="3649599"/>
                  </a:cubicBezTo>
                  <a:cubicBezTo>
                    <a:pt x="536575" y="3173476"/>
                    <a:pt x="921893" y="2931668"/>
                    <a:pt x="1375156" y="2765425"/>
                  </a:cubicBezTo>
                  <a:cubicBezTo>
                    <a:pt x="1367663" y="2750312"/>
                    <a:pt x="1367663" y="2735199"/>
                    <a:pt x="1367663" y="2720086"/>
                  </a:cubicBezTo>
                  <a:cubicBezTo>
                    <a:pt x="914146" y="2622042"/>
                    <a:pt x="468376" y="2531364"/>
                    <a:pt x="0" y="2433066"/>
                  </a:cubicBezTo>
                  <a:cubicBezTo>
                    <a:pt x="800735" y="2198751"/>
                    <a:pt x="1563751" y="2289429"/>
                    <a:pt x="2319274" y="2591816"/>
                  </a:cubicBezTo>
                  <a:cubicBezTo>
                    <a:pt x="1866011" y="2055241"/>
                    <a:pt x="1261618" y="1813433"/>
                    <a:pt x="551561" y="1685036"/>
                  </a:cubicBezTo>
                  <a:cubicBezTo>
                    <a:pt x="1133221" y="1601851"/>
                    <a:pt x="1480820" y="1677416"/>
                    <a:pt x="2243836" y="2025142"/>
                  </a:cubicBezTo>
                  <a:cubicBezTo>
                    <a:pt x="2085213" y="1654810"/>
                    <a:pt x="1858518" y="1352550"/>
                    <a:pt x="1571498" y="1088136"/>
                  </a:cubicBezTo>
                  <a:cubicBezTo>
                    <a:pt x="1284478" y="831215"/>
                    <a:pt x="959612" y="627126"/>
                    <a:pt x="589407" y="513842"/>
                  </a:cubicBezTo>
                  <a:cubicBezTo>
                    <a:pt x="1201293" y="521462"/>
                    <a:pt x="2085213" y="831215"/>
                    <a:pt x="2719832" y="2176399"/>
                  </a:cubicBezTo>
                  <a:cubicBezTo>
                    <a:pt x="2742438" y="1790954"/>
                    <a:pt x="2432812" y="853948"/>
                    <a:pt x="1987042" y="0"/>
                  </a:cubicBezTo>
                  <a:cubicBezTo>
                    <a:pt x="2251456" y="143637"/>
                    <a:pt x="2750058" y="831215"/>
                    <a:pt x="3090037" y="1949704"/>
                  </a:cubicBezTo>
                  <a:cubicBezTo>
                    <a:pt x="3218434" y="1299845"/>
                    <a:pt x="3324225" y="664972"/>
                    <a:pt x="3822827" y="151130"/>
                  </a:cubicBezTo>
                  <a:cubicBezTo>
                    <a:pt x="3920998" y="513842"/>
                    <a:pt x="3913505" y="838835"/>
                    <a:pt x="3883279" y="1209040"/>
                  </a:cubicBezTo>
                  <a:cubicBezTo>
                    <a:pt x="4155186" y="929386"/>
                    <a:pt x="4449826" y="748030"/>
                    <a:pt x="4812538" y="672465"/>
                  </a:cubicBezTo>
                  <a:cubicBezTo>
                    <a:pt x="4487672" y="997458"/>
                    <a:pt x="4238371" y="1360170"/>
                    <a:pt x="4026916" y="1798447"/>
                  </a:cubicBezTo>
                  <a:cubicBezTo>
                    <a:pt x="4510405" y="1549019"/>
                    <a:pt x="4986401" y="1428115"/>
                    <a:pt x="5500116" y="1526413"/>
                  </a:cubicBezTo>
                  <a:cubicBezTo>
                    <a:pt x="5031740" y="1594485"/>
                    <a:pt x="4578477" y="1745615"/>
                    <a:pt x="4185666" y="2017649"/>
                  </a:cubicBezTo>
                  <a:cubicBezTo>
                    <a:pt x="3815461" y="2289683"/>
                    <a:pt x="3838194" y="2236851"/>
                    <a:pt x="3785235" y="2584450"/>
                  </a:cubicBezTo>
                  <a:close/>
                </a:path>
              </a:pathLst>
            </a:custGeom>
            <a:solidFill>
              <a:srgbClr val="1B5337"/>
            </a:solidFill>
          </p:spPr>
        </p:sp>
      </p:grpSp>
      <p:grpSp>
        <p:nvGrpSpPr>
          <p:cNvPr id="147" name="Group 147"/>
          <p:cNvGrpSpPr/>
          <p:nvPr/>
        </p:nvGrpSpPr>
        <p:grpSpPr>
          <a:xfrm>
            <a:off x="12842044" y="7146152"/>
            <a:ext cx="4516566" cy="2477651"/>
            <a:chOff x="0" y="0"/>
            <a:chExt cx="6022088" cy="3303534"/>
          </a:xfrm>
        </p:grpSpPr>
        <p:sp>
          <p:nvSpPr>
            <p:cNvPr id="148" name="Freeform 148"/>
            <p:cNvSpPr/>
            <p:nvPr/>
          </p:nvSpPr>
          <p:spPr>
            <a:xfrm>
              <a:off x="-127" y="127"/>
              <a:ext cx="6034659" cy="3303778"/>
            </a:xfrm>
            <a:custGeom>
              <a:avLst/>
              <a:gdLst/>
              <a:ahLst/>
              <a:cxnLst/>
              <a:rect l="l" t="t" r="r" b="b"/>
              <a:pathLst>
                <a:path w="6034659" h="3303778">
                  <a:moveTo>
                    <a:pt x="1516507" y="1835912"/>
                  </a:moveTo>
                  <a:cubicBezTo>
                    <a:pt x="1472819" y="1835912"/>
                    <a:pt x="1441577" y="1835912"/>
                    <a:pt x="1404239" y="1835912"/>
                  </a:cubicBezTo>
                  <a:cubicBezTo>
                    <a:pt x="1398016" y="1848358"/>
                    <a:pt x="1391793" y="1867154"/>
                    <a:pt x="1391793" y="1879600"/>
                  </a:cubicBezTo>
                  <a:cubicBezTo>
                    <a:pt x="1385570" y="1998218"/>
                    <a:pt x="1391793" y="2116963"/>
                    <a:pt x="1366774" y="2229358"/>
                  </a:cubicBezTo>
                  <a:cubicBezTo>
                    <a:pt x="1323086" y="2416683"/>
                    <a:pt x="1123442" y="2529078"/>
                    <a:pt x="936117" y="2504186"/>
                  </a:cubicBezTo>
                  <a:cubicBezTo>
                    <a:pt x="717677" y="2466721"/>
                    <a:pt x="592836" y="2329307"/>
                    <a:pt x="592836" y="2116963"/>
                  </a:cubicBezTo>
                  <a:cubicBezTo>
                    <a:pt x="586613" y="2042033"/>
                    <a:pt x="586613" y="1967103"/>
                    <a:pt x="586613" y="1885950"/>
                  </a:cubicBezTo>
                  <a:cubicBezTo>
                    <a:pt x="493014" y="1892173"/>
                    <a:pt x="405638" y="1898396"/>
                    <a:pt x="318262" y="1904746"/>
                  </a:cubicBezTo>
                  <a:cubicBezTo>
                    <a:pt x="237109" y="1910969"/>
                    <a:pt x="149733" y="1923542"/>
                    <a:pt x="49911" y="1929765"/>
                  </a:cubicBezTo>
                  <a:cubicBezTo>
                    <a:pt x="49911" y="1842389"/>
                    <a:pt x="49911" y="1761109"/>
                    <a:pt x="49911" y="1667510"/>
                  </a:cubicBezTo>
                  <a:cubicBezTo>
                    <a:pt x="224663" y="1655064"/>
                    <a:pt x="393192" y="1642491"/>
                    <a:pt x="580390" y="1623822"/>
                  </a:cubicBezTo>
                  <a:cubicBezTo>
                    <a:pt x="580390" y="1548892"/>
                    <a:pt x="580390" y="1473962"/>
                    <a:pt x="580390" y="1386459"/>
                  </a:cubicBezTo>
                  <a:cubicBezTo>
                    <a:pt x="380746" y="1386459"/>
                    <a:pt x="193421" y="1386459"/>
                    <a:pt x="0" y="1386459"/>
                  </a:cubicBezTo>
                  <a:cubicBezTo>
                    <a:pt x="0" y="1292733"/>
                    <a:pt x="0" y="1217803"/>
                    <a:pt x="0" y="1124204"/>
                  </a:cubicBezTo>
                  <a:cubicBezTo>
                    <a:pt x="155956" y="1124204"/>
                    <a:pt x="318262" y="1117981"/>
                    <a:pt x="474218" y="1124204"/>
                  </a:cubicBezTo>
                  <a:cubicBezTo>
                    <a:pt x="555371" y="1124204"/>
                    <a:pt x="599059" y="1117981"/>
                    <a:pt x="623951" y="1024255"/>
                  </a:cubicBezTo>
                  <a:cubicBezTo>
                    <a:pt x="705104" y="762000"/>
                    <a:pt x="904748" y="618363"/>
                    <a:pt x="1166876" y="593344"/>
                  </a:cubicBezTo>
                  <a:cubicBezTo>
                    <a:pt x="1372870" y="574548"/>
                    <a:pt x="1578737" y="580898"/>
                    <a:pt x="1784731" y="605790"/>
                  </a:cubicBezTo>
                  <a:cubicBezTo>
                    <a:pt x="2034413" y="637032"/>
                    <a:pt x="2196592" y="786892"/>
                    <a:pt x="2290191" y="1017905"/>
                  </a:cubicBezTo>
                  <a:cubicBezTo>
                    <a:pt x="2302637" y="1049147"/>
                    <a:pt x="2371344" y="1074166"/>
                    <a:pt x="2415032" y="1080389"/>
                  </a:cubicBezTo>
                  <a:cubicBezTo>
                    <a:pt x="2471166" y="1080389"/>
                    <a:pt x="2546096" y="1117854"/>
                    <a:pt x="2577338" y="1024128"/>
                  </a:cubicBezTo>
                  <a:cubicBezTo>
                    <a:pt x="2689606" y="711835"/>
                    <a:pt x="2926842" y="586994"/>
                    <a:pt x="3245104" y="580771"/>
                  </a:cubicBezTo>
                  <a:cubicBezTo>
                    <a:pt x="3382391" y="580771"/>
                    <a:pt x="3519678" y="574548"/>
                    <a:pt x="3656965" y="586994"/>
                  </a:cubicBezTo>
                  <a:cubicBezTo>
                    <a:pt x="3912870" y="618236"/>
                    <a:pt x="4093845" y="768096"/>
                    <a:pt x="4206113" y="999109"/>
                  </a:cubicBezTo>
                  <a:cubicBezTo>
                    <a:pt x="4218559" y="1036574"/>
                    <a:pt x="4256024" y="1061593"/>
                    <a:pt x="4281043" y="1092835"/>
                  </a:cubicBezTo>
                  <a:cubicBezTo>
                    <a:pt x="4293489" y="1086612"/>
                    <a:pt x="4299712" y="1080389"/>
                    <a:pt x="4312285" y="1074039"/>
                  </a:cubicBezTo>
                  <a:cubicBezTo>
                    <a:pt x="4312285" y="861695"/>
                    <a:pt x="4312285" y="655574"/>
                    <a:pt x="4312285" y="449580"/>
                  </a:cubicBezTo>
                  <a:cubicBezTo>
                    <a:pt x="4312285" y="162306"/>
                    <a:pt x="4474591" y="6223"/>
                    <a:pt x="4761611" y="0"/>
                  </a:cubicBezTo>
                  <a:cubicBezTo>
                    <a:pt x="4886452" y="0"/>
                    <a:pt x="5011293" y="0"/>
                    <a:pt x="5136007" y="0"/>
                  </a:cubicBezTo>
                  <a:cubicBezTo>
                    <a:pt x="5348224" y="6223"/>
                    <a:pt x="5504180" y="131191"/>
                    <a:pt x="5535422" y="318516"/>
                  </a:cubicBezTo>
                  <a:cubicBezTo>
                    <a:pt x="5566664" y="555879"/>
                    <a:pt x="5454269" y="736981"/>
                    <a:pt x="5229606" y="793115"/>
                  </a:cubicBezTo>
                  <a:cubicBezTo>
                    <a:pt x="5198364" y="799338"/>
                    <a:pt x="5167249" y="805561"/>
                    <a:pt x="5136007" y="818134"/>
                  </a:cubicBezTo>
                  <a:cubicBezTo>
                    <a:pt x="5136007" y="899287"/>
                    <a:pt x="5136007" y="986790"/>
                    <a:pt x="5136007" y="1080389"/>
                  </a:cubicBezTo>
                  <a:cubicBezTo>
                    <a:pt x="5354447" y="1080389"/>
                    <a:pt x="5560314" y="1080389"/>
                    <a:pt x="5772531" y="1080389"/>
                  </a:cubicBezTo>
                  <a:cubicBezTo>
                    <a:pt x="5934837" y="1080389"/>
                    <a:pt x="6009640" y="1149096"/>
                    <a:pt x="6022213" y="1292733"/>
                  </a:cubicBezTo>
                  <a:cubicBezTo>
                    <a:pt x="6034659" y="1442593"/>
                    <a:pt x="5959856" y="1530096"/>
                    <a:pt x="5797550" y="1542542"/>
                  </a:cubicBezTo>
                  <a:cubicBezTo>
                    <a:pt x="5579110" y="1554988"/>
                    <a:pt x="5366893" y="1561338"/>
                    <a:pt x="5129784" y="1573784"/>
                  </a:cubicBezTo>
                  <a:cubicBezTo>
                    <a:pt x="5129784" y="1686179"/>
                    <a:pt x="5123561" y="1786128"/>
                    <a:pt x="5129784" y="1886077"/>
                  </a:cubicBezTo>
                  <a:cubicBezTo>
                    <a:pt x="5161026" y="2385695"/>
                    <a:pt x="4799076" y="2616708"/>
                    <a:pt x="4455795" y="2672969"/>
                  </a:cubicBezTo>
                  <a:cubicBezTo>
                    <a:pt x="4268597" y="2704211"/>
                    <a:pt x="4062603" y="2685415"/>
                    <a:pt x="3881628" y="2641727"/>
                  </a:cubicBezTo>
                  <a:cubicBezTo>
                    <a:pt x="3607054" y="2573020"/>
                    <a:pt x="3444748" y="2323211"/>
                    <a:pt x="3438525" y="2017268"/>
                  </a:cubicBezTo>
                  <a:cubicBezTo>
                    <a:pt x="3432302" y="1904873"/>
                    <a:pt x="3438525" y="1786255"/>
                    <a:pt x="3438525" y="1673860"/>
                  </a:cubicBezTo>
                  <a:cubicBezTo>
                    <a:pt x="3344926" y="1623949"/>
                    <a:pt x="3338703" y="1673860"/>
                    <a:pt x="3338703" y="1748790"/>
                  </a:cubicBezTo>
                  <a:cubicBezTo>
                    <a:pt x="3338703" y="2023618"/>
                    <a:pt x="3338703" y="2298319"/>
                    <a:pt x="3338703" y="2573147"/>
                  </a:cubicBezTo>
                  <a:cubicBezTo>
                    <a:pt x="3338703" y="3010281"/>
                    <a:pt x="3057906" y="3297555"/>
                    <a:pt x="2614803" y="3303778"/>
                  </a:cubicBezTo>
                  <a:cubicBezTo>
                    <a:pt x="2496185" y="3303778"/>
                    <a:pt x="2383917" y="3303778"/>
                    <a:pt x="2265299" y="3303778"/>
                  </a:cubicBezTo>
                  <a:cubicBezTo>
                    <a:pt x="1809750" y="3297555"/>
                    <a:pt x="1535176" y="3035300"/>
                    <a:pt x="1522730" y="2579370"/>
                  </a:cubicBezTo>
                  <a:cubicBezTo>
                    <a:pt x="1510284" y="2335784"/>
                    <a:pt x="1516507" y="2092325"/>
                    <a:pt x="1516507" y="1836293"/>
                  </a:cubicBezTo>
                  <a:close/>
                  <a:moveTo>
                    <a:pt x="2078101" y="2754249"/>
                  </a:moveTo>
                  <a:cubicBezTo>
                    <a:pt x="2071878" y="2710561"/>
                    <a:pt x="2071878" y="2679319"/>
                    <a:pt x="2071878" y="2654300"/>
                  </a:cubicBezTo>
                  <a:cubicBezTo>
                    <a:pt x="2071878" y="2179701"/>
                    <a:pt x="2071878" y="1705102"/>
                    <a:pt x="2065655" y="1230503"/>
                  </a:cubicBezTo>
                  <a:cubicBezTo>
                    <a:pt x="2059432" y="1024382"/>
                    <a:pt x="1934591" y="887095"/>
                    <a:pt x="1734947" y="855853"/>
                  </a:cubicBezTo>
                  <a:cubicBezTo>
                    <a:pt x="1578991" y="837057"/>
                    <a:pt x="1416685" y="830834"/>
                    <a:pt x="1260729" y="843407"/>
                  </a:cubicBezTo>
                  <a:cubicBezTo>
                    <a:pt x="992378" y="862203"/>
                    <a:pt x="855091" y="993267"/>
                    <a:pt x="848868" y="1243076"/>
                  </a:cubicBezTo>
                  <a:cubicBezTo>
                    <a:pt x="836422" y="1530350"/>
                    <a:pt x="842645" y="1817624"/>
                    <a:pt x="842645" y="2104898"/>
                  </a:cubicBezTo>
                  <a:cubicBezTo>
                    <a:pt x="842645" y="2204847"/>
                    <a:pt x="923798" y="2254758"/>
                    <a:pt x="1023620" y="2236089"/>
                  </a:cubicBezTo>
                  <a:cubicBezTo>
                    <a:pt x="1123442" y="2217420"/>
                    <a:pt x="1135888" y="2136140"/>
                    <a:pt x="1135888" y="2054987"/>
                  </a:cubicBezTo>
                  <a:cubicBezTo>
                    <a:pt x="1135888" y="1817624"/>
                    <a:pt x="1135888" y="1580388"/>
                    <a:pt x="1135888" y="1343025"/>
                  </a:cubicBezTo>
                  <a:cubicBezTo>
                    <a:pt x="1135888" y="1199388"/>
                    <a:pt x="1210818" y="1130681"/>
                    <a:pt x="1354328" y="1130681"/>
                  </a:cubicBezTo>
                  <a:cubicBezTo>
                    <a:pt x="1416685" y="1130681"/>
                    <a:pt x="1479169" y="1124458"/>
                    <a:pt x="1541526" y="1124458"/>
                  </a:cubicBezTo>
                  <a:cubicBezTo>
                    <a:pt x="1703832" y="1118235"/>
                    <a:pt x="1784858" y="1193165"/>
                    <a:pt x="1784858" y="1361821"/>
                  </a:cubicBezTo>
                  <a:cubicBezTo>
                    <a:pt x="1784858" y="1786509"/>
                    <a:pt x="1784858" y="2211070"/>
                    <a:pt x="1791081" y="2635758"/>
                  </a:cubicBezTo>
                  <a:cubicBezTo>
                    <a:pt x="1791081" y="2848102"/>
                    <a:pt x="1947037" y="3016758"/>
                    <a:pt x="2159254" y="3029204"/>
                  </a:cubicBezTo>
                  <a:cubicBezTo>
                    <a:pt x="2308987" y="3041650"/>
                    <a:pt x="2465070" y="3041650"/>
                    <a:pt x="2614803" y="3035427"/>
                  </a:cubicBezTo>
                  <a:cubicBezTo>
                    <a:pt x="2933065" y="3022981"/>
                    <a:pt x="3076575" y="2873121"/>
                    <a:pt x="3076575" y="2554605"/>
                  </a:cubicBezTo>
                  <a:cubicBezTo>
                    <a:pt x="3082798" y="2204847"/>
                    <a:pt x="3095244" y="1855216"/>
                    <a:pt x="3076575" y="1511681"/>
                  </a:cubicBezTo>
                  <a:cubicBezTo>
                    <a:pt x="3057906" y="1112012"/>
                    <a:pt x="3138932" y="1124458"/>
                    <a:pt x="3457194" y="1124458"/>
                  </a:cubicBezTo>
                  <a:cubicBezTo>
                    <a:pt x="3631946" y="1118235"/>
                    <a:pt x="3706876" y="1186942"/>
                    <a:pt x="3706876" y="1368044"/>
                  </a:cubicBezTo>
                  <a:cubicBezTo>
                    <a:pt x="3706876" y="1542923"/>
                    <a:pt x="3706876" y="1724025"/>
                    <a:pt x="3694430" y="1905127"/>
                  </a:cubicBezTo>
                  <a:cubicBezTo>
                    <a:pt x="3675761" y="2192401"/>
                    <a:pt x="3788029" y="2373503"/>
                    <a:pt x="4043934" y="2417191"/>
                  </a:cubicBezTo>
                  <a:cubicBezTo>
                    <a:pt x="4174998" y="2442210"/>
                    <a:pt x="4324731" y="2435987"/>
                    <a:pt x="4449572" y="2404745"/>
                  </a:cubicBezTo>
                  <a:cubicBezTo>
                    <a:pt x="4761611" y="2336038"/>
                    <a:pt x="4861433" y="2192401"/>
                    <a:pt x="4861433" y="1880235"/>
                  </a:cubicBezTo>
                  <a:cubicBezTo>
                    <a:pt x="4861433" y="1518031"/>
                    <a:pt x="4861433" y="1155827"/>
                    <a:pt x="4861433" y="793623"/>
                  </a:cubicBezTo>
                  <a:cubicBezTo>
                    <a:pt x="4861433" y="556260"/>
                    <a:pt x="4886452" y="531368"/>
                    <a:pt x="5123561" y="537591"/>
                  </a:cubicBezTo>
                  <a:cubicBezTo>
                    <a:pt x="5229606" y="543814"/>
                    <a:pt x="5279517" y="493903"/>
                    <a:pt x="5279517" y="400177"/>
                  </a:cubicBezTo>
                  <a:cubicBezTo>
                    <a:pt x="5279517" y="312801"/>
                    <a:pt x="5229606" y="256540"/>
                    <a:pt x="5129784" y="256540"/>
                  </a:cubicBezTo>
                  <a:cubicBezTo>
                    <a:pt x="5011166" y="262763"/>
                    <a:pt x="4886452" y="256540"/>
                    <a:pt x="4767834" y="256540"/>
                  </a:cubicBezTo>
                  <a:cubicBezTo>
                    <a:pt x="4624324" y="262763"/>
                    <a:pt x="4586859" y="300228"/>
                    <a:pt x="4586859" y="443865"/>
                  </a:cubicBezTo>
                  <a:cubicBezTo>
                    <a:pt x="4580636" y="899795"/>
                    <a:pt x="4586859" y="1349375"/>
                    <a:pt x="4580636" y="1805305"/>
                  </a:cubicBezTo>
                  <a:cubicBezTo>
                    <a:pt x="4580636" y="2098802"/>
                    <a:pt x="4505706" y="2173732"/>
                    <a:pt x="4212463" y="2155063"/>
                  </a:cubicBezTo>
                  <a:cubicBezTo>
                    <a:pt x="4062730" y="2142617"/>
                    <a:pt x="3987800" y="2061337"/>
                    <a:pt x="3987800" y="1911477"/>
                  </a:cubicBezTo>
                  <a:cubicBezTo>
                    <a:pt x="3987800" y="1699133"/>
                    <a:pt x="3987800" y="1486789"/>
                    <a:pt x="3994023" y="1274445"/>
                  </a:cubicBezTo>
                  <a:cubicBezTo>
                    <a:pt x="4000246" y="1037082"/>
                    <a:pt x="3825494" y="843534"/>
                    <a:pt x="3582162" y="837311"/>
                  </a:cubicBezTo>
                  <a:cubicBezTo>
                    <a:pt x="3463544" y="831088"/>
                    <a:pt x="3338830" y="831088"/>
                    <a:pt x="3220212" y="831088"/>
                  </a:cubicBezTo>
                  <a:cubicBezTo>
                    <a:pt x="3001772" y="843534"/>
                    <a:pt x="2827020" y="955929"/>
                    <a:pt x="2802128" y="1180846"/>
                  </a:cubicBezTo>
                  <a:cubicBezTo>
                    <a:pt x="2795905" y="1261999"/>
                    <a:pt x="2777109" y="1343152"/>
                    <a:pt x="2777109" y="1424432"/>
                  </a:cubicBezTo>
                  <a:cubicBezTo>
                    <a:pt x="2777109" y="1824101"/>
                    <a:pt x="2783332" y="2217547"/>
                    <a:pt x="2789555" y="2610993"/>
                  </a:cubicBezTo>
                  <a:cubicBezTo>
                    <a:pt x="2795778" y="2710942"/>
                    <a:pt x="2752090" y="2748407"/>
                    <a:pt x="2664714" y="2754630"/>
                  </a:cubicBezTo>
                  <a:cubicBezTo>
                    <a:pt x="2471293" y="2754630"/>
                    <a:pt x="2284095" y="2754630"/>
                    <a:pt x="2078101" y="2754630"/>
                  </a:cubicBezTo>
                  <a:close/>
                  <a:moveTo>
                    <a:pt x="2340229" y="2486152"/>
                  </a:moveTo>
                  <a:cubicBezTo>
                    <a:pt x="2408936" y="2486152"/>
                    <a:pt x="2465070" y="2479929"/>
                    <a:pt x="2521204" y="2479929"/>
                  </a:cubicBezTo>
                  <a:cubicBezTo>
                    <a:pt x="2521204" y="2205101"/>
                    <a:pt x="2521204" y="1949069"/>
                    <a:pt x="2521204" y="1686814"/>
                  </a:cubicBezTo>
                  <a:cubicBezTo>
                    <a:pt x="2452497" y="1693037"/>
                    <a:pt x="2402586" y="1699260"/>
                    <a:pt x="2340229" y="1705610"/>
                  </a:cubicBezTo>
                  <a:cubicBezTo>
                    <a:pt x="2340229" y="1967865"/>
                    <a:pt x="2340229" y="2223897"/>
                    <a:pt x="2340229" y="2486279"/>
                  </a:cubicBezTo>
                  <a:close/>
                  <a:moveTo>
                    <a:pt x="1397889" y="1387221"/>
                  </a:moveTo>
                  <a:cubicBezTo>
                    <a:pt x="1397889" y="1455928"/>
                    <a:pt x="1397889" y="1505839"/>
                    <a:pt x="1397889" y="1568323"/>
                  </a:cubicBezTo>
                  <a:cubicBezTo>
                    <a:pt x="1447800" y="1562100"/>
                    <a:pt x="1479042" y="1555877"/>
                    <a:pt x="1522730" y="1549527"/>
                  </a:cubicBezTo>
                  <a:cubicBezTo>
                    <a:pt x="1516507" y="1487043"/>
                    <a:pt x="1516507" y="1437132"/>
                    <a:pt x="1510284" y="1380871"/>
                  </a:cubicBezTo>
                  <a:cubicBezTo>
                    <a:pt x="1466596" y="1387094"/>
                    <a:pt x="1435354" y="1387094"/>
                    <a:pt x="1398016" y="1387094"/>
                  </a:cubicBezTo>
                  <a:close/>
                  <a:moveTo>
                    <a:pt x="2359025" y="1455801"/>
                  </a:moveTo>
                  <a:cubicBezTo>
                    <a:pt x="2421382" y="1430782"/>
                    <a:pt x="2471293" y="1405890"/>
                    <a:pt x="2521331" y="1380871"/>
                  </a:cubicBezTo>
                  <a:cubicBezTo>
                    <a:pt x="2490089" y="1362075"/>
                    <a:pt x="2465197" y="1337183"/>
                    <a:pt x="2440178" y="1330960"/>
                  </a:cubicBezTo>
                  <a:cubicBezTo>
                    <a:pt x="2384044" y="1330960"/>
                    <a:pt x="2315337" y="1324737"/>
                    <a:pt x="2359025" y="1455801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49" name="Group 149"/>
          <p:cNvGrpSpPr/>
          <p:nvPr/>
        </p:nvGrpSpPr>
        <p:grpSpPr>
          <a:xfrm>
            <a:off x="10209942" y="6021981"/>
            <a:ext cx="2278855" cy="3662362"/>
            <a:chOff x="0" y="0"/>
            <a:chExt cx="3038474" cy="4883150"/>
          </a:xfrm>
        </p:grpSpPr>
        <p:sp>
          <p:nvSpPr>
            <p:cNvPr id="150" name="Freeform 150"/>
            <p:cNvSpPr/>
            <p:nvPr/>
          </p:nvSpPr>
          <p:spPr>
            <a:xfrm>
              <a:off x="0" y="0"/>
              <a:ext cx="3038602" cy="4883150"/>
            </a:xfrm>
            <a:custGeom>
              <a:avLst/>
              <a:gdLst/>
              <a:ahLst/>
              <a:cxnLst/>
              <a:rect l="l" t="t" r="r" b="b"/>
              <a:pathLst>
                <a:path w="3038602" h="4883150">
                  <a:moveTo>
                    <a:pt x="756412" y="3153537"/>
                  </a:moveTo>
                  <a:cubicBezTo>
                    <a:pt x="841121" y="3426587"/>
                    <a:pt x="932434" y="3712718"/>
                    <a:pt x="1023747" y="3998849"/>
                  </a:cubicBezTo>
                  <a:cubicBezTo>
                    <a:pt x="1069340" y="4141851"/>
                    <a:pt x="1049782" y="4252468"/>
                    <a:pt x="925957" y="4350004"/>
                  </a:cubicBezTo>
                  <a:cubicBezTo>
                    <a:pt x="749935" y="4493006"/>
                    <a:pt x="586867" y="4642612"/>
                    <a:pt x="423926" y="4785614"/>
                  </a:cubicBezTo>
                  <a:cubicBezTo>
                    <a:pt x="339217" y="4857115"/>
                    <a:pt x="247904" y="4883150"/>
                    <a:pt x="150114" y="4837684"/>
                  </a:cubicBezTo>
                  <a:cubicBezTo>
                    <a:pt x="39116" y="4792091"/>
                    <a:pt x="0" y="4707636"/>
                    <a:pt x="0" y="4590542"/>
                  </a:cubicBezTo>
                  <a:cubicBezTo>
                    <a:pt x="0" y="3413633"/>
                    <a:pt x="0" y="2230247"/>
                    <a:pt x="0" y="1053338"/>
                  </a:cubicBezTo>
                  <a:cubicBezTo>
                    <a:pt x="0" y="533146"/>
                    <a:pt x="489077" y="32512"/>
                    <a:pt x="1010666" y="19558"/>
                  </a:cubicBezTo>
                  <a:cubicBezTo>
                    <a:pt x="1349756" y="13081"/>
                    <a:pt x="1695323" y="0"/>
                    <a:pt x="2034413" y="52070"/>
                  </a:cubicBezTo>
                  <a:cubicBezTo>
                    <a:pt x="2745105" y="149606"/>
                    <a:pt x="3038602" y="676275"/>
                    <a:pt x="2992882" y="1313434"/>
                  </a:cubicBezTo>
                  <a:cubicBezTo>
                    <a:pt x="2986405" y="1456436"/>
                    <a:pt x="2901569" y="1534541"/>
                    <a:pt x="2758186" y="1534541"/>
                  </a:cubicBezTo>
                  <a:cubicBezTo>
                    <a:pt x="2471293" y="1534541"/>
                    <a:pt x="2184400" y="1534541"/>
                    <a:pt x="1877949" y="1534541"/>
                  </a:cubicBezTo>
                  <a:cubicBezTo>
                    <a:pt x="1877949" y="1703578"/>
                    <a:pt x="1864868" y="1866138"/>
                    <a:pt x="1877949" y="2028698"/>
                  </a:cubicBezTo>
                  <a:cubicBezTo>
                    <a:pt x="1917065" y="2438273"/>
                    <a:pt x="1695323" y="2704973"/>
                    <a:pt x="1375918" y="2893441"/>
                  </a:cubicBezTo>
                  <a:cubicBezTo>
                    <a:pt x="1193292" y="3003931"/>
                    <a:pt x="971677" y="3068955"/>
                    <a:pt x="756539" y="3153537"/>
                  </a:cubicBezTo>
                  <a:close/>
                  <a:moveTo>
                    <a:pt x="247777" y="1384935"/>
                  </a:moveTo>
                  <a:cubicBezTo>
                    <a:pt x="423799" y="1475994"/>
                    <a:pt x="580263" y="1541018"/>
                    <a:pt x="723773" y="1632077"/>
                  </a:cubicBezTo>
                  <a:cubicBezTo>
                    <a:pt x="1049782" y="1833626"/>
                    <a:pt x="1180211" y="2126234"/>
                    <a:pt x="1088898" y="2477389"/>
                  </a:cubicBezTo>
                  <a:cubicBezTo>
                    <a:pt x="1062863" y="2581402"/>
                    <a:pt x="1017143" y="2678938"/>
                    <a:pt x="984631" y="2776474"/>
                  </a:cubicBezTo>
                  <a:cubicBezTo>
                    <a:pt x="991108" y="2782951"/>
                    <a:pt x="991108" y="2789428"/>
                    <a:pt x="997712" y="2802509"/>
                  </a:cubicBezTo>
                  <a:cubicBezTo>
                    <a:pt x="1121537" y="2724531"/>
                    <a:pt x="1251966" y="2652903"/>
                    <a:pt x="1369314" y="2568448"/>
                  </a:cubicBezTo>
                  <a:cubicBezTo>
                    <a:pt x="1532382" y="2438400"/>
                    <a:pt x="1617091" y="2275840"/>
                    <a:pt x="1604010" y="2054733"/>
                  </a:cubicBezTo>
                  <a:cubicBezTo>
                    <a:pt x="1590929" y="1742567"/>
                    <a:pt x="1604010" y="1437005"/>
                    <a:pt x="1604010" y="1131443"/>
                  </a:cubicBezTo>
                  <a:cubicBezTo>
                    <a:pt x="1604010" y="851789"/>
                    <a:pt x="1604010" y="572262"/>
                    <a:pt x="1604010" y="279654"/>
                  </a:cubicBezTo>
                  <a:cubicBezTo>
                    <a:pt x="1427988" y="279654"/>
                    <a:pt x="1264920" y="279654"/>
                    <a:pt x="1108456" y="279654"/>
                  </a:cubicBezTo>
                  <a:cubicBezTo>
                    <a:pt x="743331" y="286131"/>
                    <a:pt x="417322" y="507238"/>
                    <a:pt x="312928" y="858393"/>
                  </a:cubicBezTo>
                  <a:cubicBezTo>
                    <a:pt x="267335" y="1027430"/>
                    <a:pt x="267335" y="1216025"/>
                    <a:pt x="247777" y="1385062"/>
                  </a:cubicBezTo>
                  <a:close/>
                  <a:moveTo>
                    <a:pt x="1884426" y="1261491"/>
                  </a:moveTo>
                  <a:cubicBezTo>
                    <a:pt x="2171319" y="1261491"/>
                    <a:pt x="2438654" y="1261491"/>
                    <a:pt x="2712466" y="1261491"/>
                  </a:cubicBezTo>
                  <a:cubicBezTo>
                    <a:pt x="2777617" y="747776"/>
                    <a:pt x="2451608" y="318643"/>
                    <a:pt x="1884426" y="305689"/>
                  </a:cubicBezTo>
                  <a:cubicBezTo>
                    <a:pt x="1884426" y="624332"/>
                    <a:pt x="1884426" y="936371"/>
                    <a:pt x="1884426" y="1261491"/>
                  </a:cubicBezTo>
                  <a:close/>
                  <a:moveTo>
                    <a:pt x="267335" y="3179572"/>
                  </a:moveTo>
                  <a:cubicBezTo>
                    <a:pt x="436880" y="3056001"/>
                    <a:pt x="652018" y="2795905"/>
                    <a:pt x="762889" y="2587879"/>
                  </a:cubicBezTo>
                  <a:cubicBezTo>
                    <a:pt x="958469" y="2184781"/>
                    <a:pt x="723773" y="1768602"/>
                    <a:pt x="267335" y="1729613"/>
                  </a:cubicBezTo>
                  <a:cubicBezTo>
                    <a:pt x="267335" y="2210816"/>
                    <a:pt x="267335" y="2691892"/>
                    <a:pt x="267335" y="3179572"/>
                  </a:cubicBezTo>
                  <a:close/>
                  <a:moveTo>
                    <a:pt x="260858" y="4564507"/>
                  </a:moveTo>
                  <a:cubicBezTo>
                    <a:pt x="449961" y="4401947"/>
                    <a:pt x="612902" y="4258945"/>
                    <a:pt x="775970" y="4115816"/>
                  </a:cubicBezTo>
                  <a:cubicBezTo>
                    <a:pt x="691261" y="3855720"/>
                    <a:pt x="612902" y="3602101"/>
                    <a:pt x="528193" y="3342005"/>
                  </a:cubicBezTo>
                  <a:cubicBezTo>
                    <a:pt x="449961" y="3407029"/>
                    <a:pt x="378206" y="3452495"/>
                    <a:pt x="326009" y="3511042"/>
                  </a:cubicBezTo>
                  <a:cubicBezTo>
                    <a:pt x="293370" y="3543554"/>
                    <a:pt x="267335" y="3589020"/>
                    <a:pt x="267335" y="3628136"/>
                  </a:cubicBezTo>
                  <a:cubicBezTo>
                    <a:pt x="260858" y="3933698"/>
                    <a:pt x="260858" y="4232783"/>
                    <a:pt x="260858" y="4564507"/>
                  </a:cubicBezTo>
                  <a:close/>
                </a:path>
              </a:pathLst>
            </a:custGeom>
            <a:solidFill>
              <a:srgbClr val="1B5337"/>
            </a:solidFill>
          </p:spPr>
        </p:sp>
      </p:grpSp>
      <p:grpSp>
        <p:nvGrpSpPr>
          <p:cNvPr id="151" name="Group 151"/>
          <p:cNvGrpSpPr/>
          <p:nvPr/>
        </p:nvGrpSpPr>
        <p:grpSpPr>
          <a:xfrm>
            <a:off x="10952892" y="6486325"/>
            <a:ext cx="171450" cy="214312"/>
            <a:chOff x="0" y="0"/>
            <a:chExt cx="228600" cy="285750"/>
          </a:xfrm>
        </p:grpSpPr>
        <p:sp>
          <p:nvSpPr>
            <p:cNvPr id="152" name="Freeform 152"/>
            <p:cNvSpPr/>
            <p:nvPr/>
          </p:nvSpPr>
          <p:spPr>
            <a:xfrm>
              <a:off x="0" y="0"/>
              <a:ext cx="228600" cy="285750"/>
            </a:xfrm>
            <a:custGeom>
              <a:avLst/>
              <a:gdLst/>
              <a:ahLst/>
              <a:cxnLst/>
              <a:rect l="l" t="t" r="r" b="b"/>
              <a:pathLst>
                <a:path w="228600" h="285750">
                  <a:moveTo>
                    <a:pt x="104521" y="0"/>
                  </a:moveTo>
                  <a:cubicBezTo>
                    <a:pt x="163322" y="77978"/>
                    <a:pt x="228600" y="123444"/>
                    <a:pt x="222123" y="162306"/>
                  </a:cubicBezTo>
                  <a:cubicBezTo>
                    <a:pt x="222123" y="207772"/>
                    <a:pt x="150241" y="246761"/>
                    <a:pt x="111125" y="285750"/>
                  </a:cubicBezTo>
                  <a:cubicBezTo>
                    <a:pt x="71882" y="246761"/>
                    <a:pt x="13208" y="207772"/>
                    <a:pt x="6604" y="168910"/>
                  </a:cubicBezTo>
                  <a:cubicBezTo>
                    <a:pt x="0" y="130048"/>
                    <a:pt x="58801" y="77978"/>
                    <a:pt x="104521" y="0"/>
                  </a:cubicBezTo>
                  <a:close/>
                </a:path>
              </a:pathLst>
            </a:custGeom>
            <a:solidFill>
              <a:srgbClr val="1B5337"/>
            </a:solidFill>
          </p:spPr>
        </p:sp>
      </p:grpSp>
      <p:grpSp>
        <p:nvGrpSpPr>
          <p:cNvPr id="153" name="Group 153"/>
          <p:cNvGrpSpPr/>
          <p:nvPr/>
        </p:nvGrpSpPr>
        <p:grpSpPr>
          <a:xfrm>
            <a:off x="13575506" y="4377927"/>
            <a:ext cx="3590925" cy="2121694"/>
            <a:chOff x="0" y="0"/>
            <a:chExt cx="4787900" cy="2828926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4787773" cy="2829052"/>
            </a:xfrm>
            <a:custGeom>
              <a:avLst/>
              <a:gdLst/>
              <a:ahLst/>
              <a:cxnLst/>
              <a:rect l="l" t="t" r="r" b="b"/>
              <a:pathLst>
                <a:path w="4787773" h="2829052">
                  <a:moveTo>
                    <a:pt x="1723390" y="1289685"/>
                  </a:moveTo>
                  <a:cubicBezTo>
                    <a:pt x="1608074" y="1125474"/>
                    <a:pt x="1474597" y="1076706"/>
                    <a:pt x="1292479" y="1101090"/>
                  </a:cubicBezTo>
                  <a:cubicBezTo>
                    <a:pt x="922274" y="1149731"/>
                    <a:pt x="546100" y="1180211"/>
                    <a:pt x="169799" y="1210564"/>
                  </a:cubicBezTo>
                  <a:cubicBezTo>
                    <a:pt x="90932" y="1216660"/>
                    <a:pt x="36322" y="1168019"/>
                    <a:pt x="18034" y="1082802"/>
                  </a:cubicBezTo>
                  <a:cubicBezTo>
                    <a:pt x="0" y="991616"/>
                    <a:pt x="54610" y="936879"/>
                    <a:pt x="127381" y="912495"/>
                  </a:cubicBezTo>
                  <a:cubicBezTo>
                    <a:pt x="406527" y="803021"/>
                    <a:pt x="679577" y="693420"/>
                    <a:pt x="952627" y="596138"/>
                  </a:cubicBezTo>
                  <a:cubicBezTo>
                    <a:pt x="1055751" y="553593"/>
                    <a:pt x="1128649" y="504825"/>
                    <a:pt x="1183259" y="395351"/>
                  </a:cubicBezTo>
                  <a:cubicBezTo>
                    <a:pt x="1304671" y="121666"/>
                    <a:pt x="1620266" y="0"/>
                    <a:pt x="1917573" y="91313"/>
                  </a:cubicBezTo>
                  <a:cubicBezTo>
                    <a:pt x="2263521" y="194691"/>
                    <a:pt x="2500122" y="419862"/>
                    <a:pt x="2615438" y="754380"/>
                  </a:cubicBezTo>
                  <a:cubicBezTo>
                    <a:pt x="2651887" y="863854"/>
                    <a:pt x="2712593" y="918591"/>
                    <a:pt x="2809621" y="967359"/>
                  </a:cubicBezTo>
                  <a:cubicBezTo>
                    <a:pt x="2924937" y="1028192"/>
                    <a:pt x="3040253" y="1095121"/>
                    <a:pt x="3137281" y="1186434"/>
                  </a:cubicBezTo>
                  <a:cubicBezTo>
                    <a:pt x="3549904" y="1563624"/>
                    <a:pt x="4047490" y="1758315"/>
                    <a:pt x="4581525" y="1873885"/>
                  </a:cubicBezTo>
                  <a:cubicBezTo>
                    <a:pt x="4672584" y="1892173"/>
                    <a:pt x="4757547" y="1916430"/>
                    <a:pt x="4769612" y="2026031"/>
                  </a:cubicBezTo>
                  <a:cubicBezTo>
                    <a:pt x="4787773" y="2141601"/>
                    <a:pt x="4708906" y="2190242"/>
                    <a:pt x="4617847" y="2226818"/>
                  </a:cubicBezTo>
                  <a:cubicBezTo>
                    <a:pt x="4132326" y="2409317"/>
                    <a:pt x="3634740" y="2482342"/>
                    <a:pt x="3125089" y="2360676"/>
                  </a:cubicBezTo>
                  <a:cubicBezTo>
                    <a:pt x="3058287" y="2348484"/>
                    <a:pt x="3009773" y="2354580"/>
                    <a:pt x="2949067" y="2397125"/>
                  </a:cubicBezTo>
                  <a:cubicBezTo>
                    <a:pt x="2633472" y="2628265"/>
                    <a:pt x="2269363" y="2725674"/>
                    <a:pt x="1880997" y="2774315"/>
                  </a:cubicBezTo>
                  <a:cubicBezTo>
                    <a:pt x="1468374" y="2829052"/>
                    <a:pt x="1055751" y="2798699"/>
                    <a:pt x="637032" y="2749931"/>
                  </a:cubicBezTo>
                  <a:cubicBezTo>
                    <a:pt x="570230" y="2737739"/>
                    <a:pt x="491363" y="2725547"/>
                    <a:pt x="436753" y="2683002"/>
                  </a:cubicBezTo>
                  <a:cubicBezTo>
                    <a:pt x="303276" y="2597785"/>
                    <a:pt x="309372" y="2427478"/>
                    <a:pt x="448945" y="2318004"/>
                  </a:cubicBezTo>
                  <a:cubicBezTo>
                    <a:pt x="758444" y="2062480"/>
                    <a:pt x="1067943" y="1813052"/>
                    <a:pt x="1383411" y="1563624"/>
                  </a:cubicBezTo>
                  <a:cubicBezTo>
                    <a:pt x="1492631" y="1472311"/>
                    <a:pt x="1607947" y="1381125"/>
                    <a:pt x="1723263" y="1289812"/>
                  </a:cubicBezTo>
                  <a:close/>
                  <a:moveTo>
                    <a:pt x="618998" y="2500376"/>
                  </a:moveTo>
                  <a:cubicBezTo>
                    <a:pt x="807085" y="2512568"/>
                    <a:pt x="952754" y="2524760"/>
                    <a:pt x="1098423" y="2536825"/>
                  </a:cubicBezTo>
                  <a:cubicBezTo>
                    <a:pt x="1511046" y="2579370"/>
                    <a:pt x="1923669" y="2542921"/>
                    <a:pt x="2318131" y="2427351"/>
                  </a:cubicBezTo>
                  <a:cubicBezTo>
                    <a:pt x="2603373" y="2342134"/>
                    <a:pt x="2864231" y="2202307"/>
                    <a:pt x="3046349" y="1952879"/>
                  </a:cubicBezTo>
                  <a:cubicBezTo>
                    <a:pt x="3179826" y="1764284"/>
                    <a:pt x="3155569" y="1533144"/>
                    <a:pt x="2979547" y="1387094"/>
                  </a:cubicBezTo>
                  <a:cubicBezTo>
                    <a:pt x="2882392" y="1301877"/>
                    <a:pt x="2773172" y="1228979"/>
                    <a:pt x="2663952" y="1174115"/>
                  </a:cubicBezTo>
                  <a:cubicBezTo>
                    <a:pt x="2506218" y="1094994"/>
                    <a:pt x="2360549" y="1094994"/>
                    <a:pt x="2214880" y="1216660"/>
                  </a:cubicBezTo>
                  <a:cubicBezTo>
                    <a:pt x="1953895" y="1441704"/>
                    <a:pt x="1680845" y="1648587"/>
                    <a:pt x="1413891" y="1861566"/>
                  </a:cubicBezTo>
                  <a:cubicBezTo>
                    <a:pt x="1159002" y="2068449"/>
                    <a:pt x="904113" y="2275205"/>
                    <a:pt x="618998" y="2500376"/>
                  </a:cubicBezTo>
                  <a:close/>
                  <a:moveTo>
                    <a:pt x="1947926" y="1089025"/>
                  </a:moveTo>
                  <a:cubicBezTo>
                    <a:pt x="2069338" y="1016000"/>
                    <a:pt x="2220976" y="930910"/>
                    <a:pt x="2378837" y="833501"/>
                  </a:cubicBezTo>
                  <a:cubicBezTo>
                    <a:pt x="2281682" y="577977"/>
                    <a:pt x="2093595" y="395478"/>
                    <a:pt x="1808353" y="322453"/>
                  </a:cubicBezTo>
                  <a:cubicBezTo>
                    <a:pt x="1650619" y="279908"/>
                    <a:pt x="1480693" y="371094"/>
                    <a:pt x="1401826" y="517144"/>
                  </a:cubicBezTo>
                  <a:cubicBezTo>
                    <a:pt x="1322959" y="663194"/>
                    <a:pt x="1365377" y="754380"/>
                    <a:pt x="1517142" y="833501"/>
                  </a:cubicBezTo>
                  <a:cubicBezTo>
                    <a:pt x="1662811" y="906526"/>
                    <a:pt x="1796288" y="997712"/>
                    <a:pt x="1948053" y="1089025"/>
                  </a:cubicBezTo>
                  <a:close/>
                  <a:moveTo>
                    <a:pt x="3404489" y="1715643"/>
                  </a:moveTo>
                  <a:cubicBezTo>
                    <a:pt x="3355975" y="1855597"/>
                    <a:pt x="3313430" y="1995551"/>
                    <a:pt x="3264916" y="2135378"/>
                  </a:cubicBezTo>
                  <a:cubicBezTo>
                    <a:pt x="3598672" y="2196211"/>
                    <a:pt x="3932428" y="2165858"/>
                    <a:pt x="4253992" y="2080641"/>
                  </a:cubicBezTo>
                  <a:cubicBezTo>
                    <a:pt x="3962654" y="1952879"/>
                    <a:pt x="3671443" y="1831213"/>
                    <a:pt x="3404489" y="1715643"/>
                  </a:cubicBezTo>
                  <a:close/>
                </a:path>
              </a:pathLst>
            </a:custGeom>
            <a:solidFill>
              <a:srgbClr val="1B5337"/>
            </a:solidFill>
          </p:spPr>
        </p:sp>
      </p:grpSp>
      <p:grpSp>
        <p:nvGrpSpPr>
          <p:cNvPr id="155" name="Group 155"/>
          <p:cNvGrpSpPr/>
          <p:nvPr/>
        </p:nvGrpSpPr>
        <p:grpSpPr>
          <a:xfrm>
            <a:off x="14787562" y="4742258"/>
            <a:ext cx="185738" cy="154782"/>
            <a:chOff x="0" y="0"/>
            <a:chExt cx="247650" cy="206376"/>
          </a:xfrm>
        </p:grpSpPr>
        <p:sp>
          <p:nvSpPr>
            <p:cNvPr id="156" name="Freeform 156"/>
            <p:cNvSpPr/>
            <p:nvPr/>
          </p:nvSpPr>
          <p:spPr>
            <a:xfrm>
              <a:off x="0" y="0"/>
              <a:ext cx="247650" cy="206375"/>
            </a:xfrm>
            <a:custGeom>
              <a:avLst/>
              <a:gdLst/>
              <a:ahLst/>
              <a:cxnLst/>
              <a:rect l="l" t="t" r="r" b="b"/>
              <a:pathLst>
                <a:path w="247650" h="206375">
                  <a:moveTo>
                    <a:pt x="247650" y="97155"/>
                  </a:moveTo>
                  <a:cubicBezTo>
                    <a:pt x="181229" y="151765"/>
                    <a:pt x="138938" y="206375"/>
                    <a:pt x="102743" y="206375"/>
                  </a:cubicBezTo>
                  <a:cubicBezTo>
                    <a:pt x="66548" y="206375"/>
                    <a:pt x="0" y="151765"/>
                    <a:pt x="0" y="115316"/>
                  </a:cubicBezTo>
                  <a:cubicBezTo>
                    <a:pt x="0" y="78867"/>
                    <a:pt x="54356" y="12192"/>
                    <a:pt x="90551" y="6096"/>
                  </a:cubicBezTo>
                  <a:cubicBezTo>
                    <a:pt x="126746" y="0"/>
                    <a:pt x="175133" y="48514"/>
                    <a:pt x="247650" y="97155"/>
                  </a:cubicBezTo>
                  <a:close/>
                </a:path>
              </a:pathLst>
            </a:custGeom>
            <a:solidFill>
              <a:srgbClr val="1B5337"/>
            </a:solidFill>
          </p:spPr>
        </p:sp>
      </p:grpSp>
      <p:grpSp>
        <p:nvGrpSpPr>
          <p:cNvPr id="157" name="Group 157"/>
          <p:cNvGrpSpPr/>
          <p:nvPr/>
        </p:nvGrpSpPr>
        <p:grpSpPr>
          <a:xfrm rot="-8100000">
            <a:off x="16055548" y="2457968"/>
            <a:ext cx="2066923" cy="1451526"/>
            <a:chOff x="0" y="0"/>
            <a:chExt cx="2755898" cy="1935368"/>
          </a:xfrm>
        </p:grpSpPr>
        <p:sp>
          <p:nvSpPr>
            <p:cNvPr id="158" name="Freeform 158"/>
            <p:cNvSpPr/>
            <p:nvPr/>
          </p:nvSpPr>
          <p:spPr>
            <a:xfrm>
              <a:off x="0" y="0"/>
              <a:ext cx="2755900" cy="1935226"/>
            </a:xfrm>
            <a:custGeom>
              <a:avLst/>
              <a:gdLst/>
              <a:ahLst/>
              <a:cxnLst/>
              <a:rect l="l" t="t" r="r" b="b"/>
              <a:pathLst>
                <a:path w="2755900" h="1935226">
                  <a:moveTo>
                    <a:pt x="1019175" y="477774"/>
                  </a:moveTo>
                  <a:cubicBezTo>
                    <a:pt x="1116457" y="378079"/>
                    <a:pt x="1217041" y="295529"/>
                    <a:pt x="1344422" y="254381"/>
                  </a:cubicBezTo>
                  <a:cubicBezTo>
                    <a:pt x="1367917" y="247523"/>
                    <a:pt x="1411478" y="254381"/>
                    <a:pt x="1424940" y="271526"/>
                  </a:cubicBezTo>
                  <a:cubicBezTo>
                    <a:pt x="1441704" y="292100"/>
                    <a:pt x="1438402" y="329946"/>
                    <a:pt x="1434973" y="360934"/>
                  </a:cubicBezTo>
                  <a:cubicBezTo>
                    <a:pt x="1428242" y="412496"/>
                    <a:pt x="1414907" y="464058"/>
                    <a:pt x="1411478" y="515620"/>
                  </a:cubicBezTo>
                  <a:cubicBezTo>
                    <a:pt x="1595882" y="254381"/>
                    <a:pt x="1854073" y="109982"/>
                    <a:pt x="2152396" y="48133"/>
                  </a:cubicBezTo>
                  <a:cubicBezTo>
                    <a:pt x="2313305" y="13716"/>
                    <a:pt x="2484374" y="10287"/>
                    <a:pt x="2648585" y="0"/>
                  </a:cubicBezTo>
                  <a:cubicBezTo>
                    <a:pt x="2682113" y="0"/>
                    <a:pt x="2735707" y="20574"/>
                    <a:pt x="2745867" y="44704"/>
                  </a:cubicBezTo>
                  <a:cubicBezTo>
                    <a:pt x="2755900" y="72263"/>
                    <a:pt x="2739136" y="123825"/>
                    <a:pt x="2719070" y="151257"/>
                  </a:cubicBezTo>
                  <a:cubicBezTo>
                    <a:pt x="2584958" y="340360"/>
                    <a:pt x="2521204" y="553466"/>
                    <a:pt x="2514600" y="783717"/>
                  </a:cubicBezTo>
                  <a:cubicBezTo>
                    <a:pt x="2507869" y="996823"/>
                    <a:pt x="2471039" y="1203071"/>
                    <a:pt x="2360422" y="1385316"/>
                  </a:cubicBezTo>
                  <a:cubicBezTo>
                    <a:pt x="2202815" y="1649984"/>
                    <a:pt x="1958086" y="1790954"/>
                    <a:pt x="1676527" y="1863090"/>
                  </a:cubicBezTo>
                  <a:cubicBezTo>
                    <a:pt x="1512189" y="1900936"/>
                    <a:pt x="1344549" y="1918081"/>
                    <a:pt x="1173607" y="1931797"/>
                  </a:cubicBezTo>
                  <a:cubicBezTo>
                    <a:pt x="1120013" y="1935226"/>
                    <a:pt x="1059561" y="1900809"/>
                    <a:pt x="1002665" y="1880235"/>
                  </a:cubicBezTo>
                  <a:cubicBezTo>
                    <a:pt x="788035" y="1808099"/>
                    <a:pt x="586994" y="1718691"/>
                    <a:pt x="419354" y="1560576"/>
                  </a:cubicBezTo>
                  <a:cubicBezTo>
                    <a:pt x="211455" y="1364615"/>
                    <a:pt x="147828" y="1120521"/>
                    <a:pt x="167894" y="838708"/>
                  </a:cubicBezTo>
                  <a:cubicBezTo>
                    <a:pt x="177927" y="711454"/>
                    <a:pt x="181356" y="584327"/>
                    <a:pt x="177927" y="457073"/>
                  </a:cubicBezTo>
                  <a:cubicBezTo>
                    <a:pt x="171196" y="381508"/>
                    <a:pt x="120904" y="322961"/>
                    <a:pt x="53848" y="278257"/>
                  </a:cubicBezTo>
                  <a:cubicBezTo>
                    <a:pt x="26797" y="257810"/>
                    <a:pt x="0" y="213106"/>
                    <a:pt x="3302" y="182245"/>
                  </a:cubicBezTo>
                  <a:cubicBezTo>
                    <a:pt x="3302" y="127254"/>
                    <a:pt x="53594" y="130683"/>
                    <a:pt x="97155" y="134112"/>
                  </a:cubicBezTo>
                  <a:cubicBezTo>
                    <a:pt x="432435" y="161671"/>
                    <a:pt x="744220" y="257810"/>
                    <a:pt x="1019175" y="477901"/>
                  </a:cubicBezTo>
                  <a:close/>
                  <a:moveTo>
                    <a:pt x="1625981" y="1168908"/>
                  </a:moveTo>
                  <a:cubicBezTo>
                    <a:pt x="1646047" y="1148334"/>
                    <a:pt x="1656207" y="1141349"/>
                    <a:pt x="1662811" y="1127633"/>
                  </a:cubicBezTo>
                  <a:cubicBezTo>
                    <a:pt x="1800225" y="907669"/>
                    <a:pt x="1937766" y="687578"/>
                    <a:pt x="2071878" y="464185"/>
                  </a:cubicBezTo>
                  <a:cubicBezTo>
                    <a:pt x="2098675" y="422910"/>
                    <a:pt x="2125472" y="392049"/>
                    <a:pt x="2172462" y="412623"/>
                  </a:cubicBezTo>
                  <a:cubicBezTo>
                    <a:pt x="2222754" y="436626"/>
                    <a:pt x="2226056" y="481330"/>
                    <a:pt x="2199259" y="529463"/>
                  </a:cubicBezTo>
                  <a:cubicBezTo>
                    <a:pt x="2078609" y="770128"/>
                    <a:pt x="1944497" y="1000379"/>
                    <a:pt x="1776857" y="1210056"/>
                  </a:cubicBezTo>
                  <a:cubicBezTo>
                    <a:pt x="1716532" y="1285621"/>
                    <a:pt x="1646047" y="1351026"/>
                    <a:pt x="1599184" y="1433449"/>
                  </a:cubicBezTo>
                  <a:cubicBezTo>
                    <a:pt x="1535430" y="1540002"/>
                    <a:pt x="1491869" y="1656842"/>
                    <a:pt x="1438275" y="1766951"/>
                  </a:cubicBezTo>
                  <a:cubicBezTo>
                    <a:pt x="1575689" y="1749806"/>
                    <a:pt x="1719961" y="1711960"/>
                    <a:pt x="1857375" y="1646682"/>
                  </a:cubicBezTo>
                  <a:cubicBezTo>
                    <a:pt x="2179193" y="1491996"/>
                    <a:pt x="2353564" y="1227328"/>
                    <a:pt x="2373630" y="866394"/>
                  </a:cubicBezTo>
                  <a:cubicBezTo>
                    <a:pt x="2387092" y="618871"/>
                    <a:pt x="2413889" y="378206"/>
                    <a:pt x="2544572" y="165100"/>
                  </a:cubicBezTo>
                  <a:cubicBezTo>
                    <a:pt x="2547874" y="158242"/>
                    <a:pt x="2544572" y="151384"/>
                    <a:pt x="2544572" y="144526"/>
                  </a:cubicBezTo>
                  <a:cubicBezTo>
                    <a:pt x="2340102" y="144526"/>
                    <a:pt x="2145665" y="175514"/>
                    <a:pt x="1957832" y="257937"/>
                  </a:cubicBezTo>
                  <a:cubicBezTo>
                    <a:pt x="1763395" y="340487"/>
                    <a:pt x="1605788" y="464185"/>
                    <a:pt x="1505204" y="653288"/>
                  </a:cubicBezTo>
                  <a:cubicBezTo>
                    <a:pt x="1488440" y="687705"/>
                    <a:pt x="1481709" y="715137"/>
                    <a:pt x="1505204" y="749554"/>
                  </a:cubicBezTo>
                  <a:cubicBezTo>
                    <a:pt x="1589024" y="869823"/>
                    <a:pt x="1622552" y="1007364"/>
                    <a:pt x="1625854" y="1168908"/>
                  </a:cubicBezTo>
                  <a:close/>
                  <a:moveTo>
                    <a:pt x="791210" y="842264"/>
                  </a:moveTo>
                  <a:cubicBezTo>
                    <a:pt x="834771" y="756285"/>
                    <a:pt x="878332" y="670433"/>
                    <a:pt x="925322" y="584454"/>
                  </a:cubicBezTo>
                  <a:cubicBezTo>
                    <a:pt x="734187" y="429768"/>
                    <a:pt x="519684" y="347218"/>
                    <a:pt x="281559" y="302514"/>
                  </a:cubicBezTo>
                  <a:cubicBezTo>
                    <a:pt x="291592" y="350647"/>
                    <a:pt x="308356" y="388493"/>
                    <a:pt x="311785" y="429768"/>
                  </a:cubicBezTo>
                  <a:cubicBezTo>
                    <a:pt x="311785" y="581025"/>
                    <a:pt x="318516" y="735711"/>
                    <a:pt x="305054" y="886968"/>
                  </a:cubicBezTo>
                  <a:cubicBezTo>
                    <a:pt x="271526" y="1289177"/>
                    <a:pt x="569976" y="1577975"/>
                    <a:pt x="881761" y="1681099"/>
                  </a:cubicBezTo>
                  <a:cubicBezTo>
                    <a:pt x="844931" y="1571117"/>
                    <a:pt x="794639" y="1457706"/>
                    <a:pt x="761111" y="1340739"/>
                  </a:cubicBezTo>
                  <a:cubicBezTo>
                    <a:pt x="741045" y="1261618"/>
                    <a:pt x="751078" y="1175766"/>
                    <a:pt x="730885" y="1096645"/>
                  </a:cubicBezTo>
                  <a:cubicBezTo>
                    <a:pt x="697357" y="948817"/>
                    <a:pt x="623570" y="821690"/>
                    <a:pt x="526415" y="708152"/>
                  </a:cubicBezTo>
                  <a:cubicBezTo>
                    <a:pt x="492887" y="666877"/>
                    <a:pt x="486156" y="632587"/>
                    <a:pt x="526415" y="594741"/>
                  </a:cubicBezTo>
                  <a:cubicBezTo>
                    <a:pt x="569976" y="553466"/>
                    <a:pt x="603504" y="577596"/>
                    <a:pt x="633730" y="615315"/>
                  </a:cubicBezTo>
                  <a:cubicBezTo>
                    <a:pt x="687324" y="687451"/>
                    <a:pt x="741045" y="766572"/>
                    <a:pt x="791337" y="842137"/>
                  </a:cubicBezTo>
                  <a:close/>
                  <a:moveTo>
                    <a:pt x="1274064" y="446786"/>
                  </a:moveTo>
                  <a:cubicBezTo>
                    <a:pt x="821436" y="790702"/>
                    <a:pt x="750951" y="1316609"/>
                    <a:pt x="1099693" y="1711960"/>
                  </a:cubicBezTo>
                  <a:cubicBezTo>
                    <a:pt x="1099693" y="1687957"/>
                    <a:pt x="1102995" y="1667256"/>
                    <a:pt x="1099693" y="1650111"/>
                  </a:cubicBezTo>
                  <a:cubicBezTo>
                    <a:pt x="1079500" y="1371600"/>
                    <a:pt x="1082929" y="1096645"/>
                    <a:pt x="1113028" y="821563"/>
                  </a:cubicBezTo>
                  <a:cubicBezTo>
                    <a:pt x="1119759" y="766572"/>
                    <a:pt x="1149858" y="742442"/>
                    <a:pt x="1196848" y="745998"/>
                  </a:cubicBezTo>
                  <a:cubicBezTo>
                    <a:pt x="1247140" y="749427"/>
                    <a:pt x="1253871" y="787273"/>
                    <a:pt x="1250442" y="831977"/>
                  </a:cubicBezTo>
                  <a:cubicBezTo>
                    <a:pt x="1240409" y="928243"/>
                    <a:pt x="1226947" y="1024509"/>
                    <a:pt x="1226947" y="1124204"/>
                  </a:cubicBezTo>
                  <a:cubicBezTo>
                    <a:pt x="1223645" y="1323594"/>
                    <a:pt x="1226947" y="1522984"/>
                    <a:pt x="1230249" y="1739519"/>
                  </a:cubicBezTo>
                  <a:cubicBezTo>
                    <a:pt x="1257046" y="1722374"/>
                    <a:pt x="1267079" y="1715516"/>
                    <a:pt x="1273810" y="1708531"/>
                  </a:cubicBezTo>
                  <a:cubicBezTo>
                    <a:pt x="1491742" y="1519428"/>
                    <a:pt x="1558798" y="1141349"/>
                    <a:pt x="1417955" y="886968"/>
                  </a:cubicBezTo>
                  <a:cubicBezTo>
                    <a:pt x="1340866" y="752856"/>
                    <a:pt x="1253617" y="625729"/>
                    <a:pt x="1273810" y="446913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59" name="Group 159"/>
          <p:cNvGrpSpPr/>
          <p:nvPr/>
        </p:nvGrpSpPr>
        <p:grpSpPr>
          <a:xfrm>
            <a:off x="12705536" y="1358694"/>
            <a:ext cx="2362429" cy="2242758"/>
            <a:chOff x="0" y="0"/>
            <a:chExt cx="3149906" cy="2990344"/>
          </a:xfrm>
        </p:grpSpPr>
        <p:sp>
          <p:nvSpPr>
            <p:cNvPr id="160" name="Freeform 160"/>
            <p:cNvSpPr/>
            <p:nvPr/>
          </p:nvSpPr>
          <p:spPr>
            <a:xfrm>
              <a:off x="0" y="0"/>
              <a:ext cx="3149981" cy="2997327"/>
            </a:xfrm>
            <a:custGeom>
              <a:avLst/>
              <a:gdLst/>
              <a:ahLst/>
              <a:cxnLst/>
              <a:rect l="l" t="t" r="r" b="b"/>
              <a:pathLst>
                <a:path w="3149981" h="2997327">
                  <a:moveTo>
                    <a:pt x="836930" y="908431"/>
                  </a:moveTo>
                  <a:cubicBezTo>
                    <a:pt x="1239520" y="781177"/>
                    <a:pt x="1603248" y="915543"/>
                    <a:pt x="1970532" y="1049782"/>
                  </a:cubicBezTo>
                  <a:cubicBezTo>
                    <a:pt x="2051812" y="1078103"/>
                    <a:pt x="2132965" y="1109853"/>
                    <a:pt x="2214245" y="1138174"/>
                  </a:cubicBezTo>
                  <a:cubicBezTo>
                    <a:pt x="2288413" y="1166495"/>
                    <a:pt x="2348484" y="1152271"/>
                    <a:pt x="2394331" y="1092200"/>
                  </a:cubicBezTo>
                  <a:cubicBezTo>
                    <a:pt x="2535555" y="911987"/>
                    <a:pt x="2789809" y="986155"/>
                    <a:pt x="2888742" y="1109853"/>
                  </a:cubicBezTo>
                  <a:cubicBezTo>
                    <a:pt x="2927604" y="1166368"/>
                    <a:pt x="2955798" y="1226439"/>
                    <a:pt x="2934589" y="1293622"/>
                  </a:cubicBezTo>
                  <a:cubicBezTo>
                    <a:pt x="2913380" y="1357249"/>
                    <a:pt x="2941701" y="1399667"/>
                    <a:pt x="2987548" y="1431417"/>
                  </a:cubicBezTo>
                  <a:cubicBezTo>
                    <a:pt x="3001645" y="1441958"/>
                    <a:pt x="3019298" y="1452626"/>
                    <a:pt x="3036951" y="1459738"/>
                  </a:cubicBezTo>
                  <a:cubicBezTo>
                    <a:pt x="3107563" y="1488059"/>
                    <a:pt x="3149981" y="1530477"/>
                    <a:pt x="3139313" y="1615313"/>
                  </a:cubicBezTo>
                  <a:cubicBezTo>
                    <a:pt x="3125216" y="1696593"/>
                    <a:pt x="3065145" y="1770888"/>
                    <a:pt x="2983992" y="1774317"/>
                  </a:cubicBezTo>
                  <a:cubicBezTo>
                    <a:pt x="2888615" y="1781429"/>
                    <a:pt x="2793365" y="1767205"/>
                    <a:pt x="2697988" y="1756664"/>
                  </a:cubicBezTo>
                  <a:cubicBezTo>
                    <a:pt x="2673223" y="1756664"/>
                    <a:pt x="2648585" y="1742567"/>
                    <a:pt x="2627376" y="1735455"/>
                  </a:cubicBezTo>
                  <a:cubicBezTo>
                    <a:pt x="2599182" y="1869821"/>
                    <a:pt x="2570861" y="2000504"/>
                    <a:pt x="2549652" y="2134870"/>
                  </a:cubicBezTo>
                  <a:cubicBezTo>
                    <a:pt x="2542540" y="2170176"/>
                    <a:pt x="2563749" y="2212594"/>
                    <a:pt x="2577846" y="2248027"/>
                  </a:cubicBezTo>
                  <a:cubicBezTo>
                    <a:pt x="2616708" y="2332863"/>
                    <a:pt x="2662555" y="2414143"/>
                    <a:pt x="2694432" y="2502535"/>
                  </a:cubicBezTo>
                  <a:cubicBezTo>
                    <a:pt x="2715641" y="2559050"/>
                    <a:pt x="2747391" y="2587371"/>
                    <a:pt x="2807462" y="2601468"/>
                  </a:cubicBezTo>
                  <a:cubicBezTo>
                    <a:pt x="2916936" y="2622677"/>
                    <a:pt x="2977007" y="2714625"/>
                    <a:pt x="2955798" y="2813558"/>
                  </a:cubicBezTo>
                  <a:cubicBezTo>
                    <a:pt x="2938145" y="2880741"/>
                    <a:pt x="2853436" y="2940812"/>
                    <a:pt x="2750947" y="2951353"/>
                  </a:cubicBezTo>
                  <a:cubicBezTo>
                    <a:pt x="2623820" y="2965450"/>
                    <a:pt x="2503805" y="2954909"/>
                    <a:pt x="2429637" y="2813558"/>
                  </a:cubicBezTo>
                  <a:cubicBezTo>
                    <a:pt x="2397887" y="2901950"/>
                    <a:pt x="2341372" y="2940812"/>
                    <a:pt x="2270760" y="2954909"/>
                  </a:cubicBezTo>
                  <a:cubicBezTo>
                    <a:pt x="2200148" y="2969006"/>
                    <a:pt x="2122424" y="2986659"/>
                    <a:pt x="2055368" y="2969006"/>
                  </a:cubicBezTo>
                  <a:cubicBezTo>
                    <a:pt x="1998853" y="2954909"/>
                    <a:pt x="1945894" y="2898267"/>
                    <a:pt x="1910588" y="2845308"/>
                  </a:cubicBezTo>
                  <a:cubicBezTo>
                    <a:pt x="1794002" y="2654427"/>
                    <a:pt x="1716405" y="2445893"/>
                    <a:pt x="1663446" y="2219706"/>
                  </a:cubicBezTo>
                  <a:cubicBezTo>
                    <a:pt x="1606931" y="2350516"/>
                    <a:pt x="1553972" y="2481326"/>
                    <a:pt x="1501013" y="2605024"/>
                  </a:cubicBezTo>
                  <a:cubicBezTo>
                    <a:pt x="1585722" y="2647442"/>
                    <a:pt x="1667002" y="2686304"/>
                    <a:pt x="1748155" y="2728722"/>
                  </a:cubicBezTo>
                  <a:cubicBezTo>
                    <a:pt x="1779905" y="2746375"/>
                    <a:pt x="1815211" y="2771140"/>
                    <a:pt x="1832864" y="2799461"/>
                  </a:cubicBezTo>
                  <a:cubicBezTo>
                    <a:pt x="1854073" y="2834767"/>
                    <a:pt x="1875282" y="2880741"/>
                    <a:pt x="1871726" y="2916047"/>
                  </a:cubicBezTo>
                  <a:cubicBezTo>
                    <a:pt x="1864614" y="2972562"/>
                    <a:pt x="1808226" y="2997327"/>
                    <a:pt x="1758696" y="2990215"/>
                  </a:cubicBezTo>
                  <a:cubicBezTo>
                    <a:pt x="1631569" y="2976118"/>
                    <a:pt x="1507998" y="2954909"/>
                    <a:pt x="1384427" y="2926588"/>
                  </a:cubicBezTo>
                  <a:cubicBezTo>
                    <a:pt x="1320927" y="2912491"/>
                    <a:pt x="1253744" y="2891282"/>
                    <a:pt x="1193800" y="2859405"/>
                  </a:cubicBezTo>
                  <a:cubicBezTo>
                    <a:pt x="1084326" y="2806446"/>
                    <a:pt x="1049020" y="2725039"/>
                    <a:pt x="1087882" y="2608453"/>
                  </a:cubicBezTo>
                  <a:cubicBezTo>
                    <a:pt x="1137285" y="2459990"/>
                    <a:pt x="1200912" y="2311527"/>
                    <a:pt x="1257427" y="2159508"/>
                  </a:cubicBezTo>
                  <a:cubicBezTo>
                    <a:pt x="1193927" y="2113534"/>
                    <a:pt x="1123188" y="2067560"/>
                    <a:pt x="1045591" y="2011045"/>
                  </a:cubicBezTo>
                  <a:cubicBezTo>
                    <a:pt x="1017397" y="2244344"/>
                    <a:pt x="830199" y="2325624"/>
                    <a:pt x="667766" y="2428113"/>
                  </a:cubicBezTo>
                  <a:cubicBezTo>
                    <a:pt x="625348" y="2456434"/>
                    <a:pt x="583057" y="2477643"/>
                    <a:pt x="533527" y="2502281"/>
                  </a:cubicBezTo>
                  <a:cubicBezTo>
                    <a:pt x="561721" y="2541143"/>
                    <a:pt x="590042" y="2580005"/>
                    <a:pt x="611251" y="2618867"/>
                  </a:cubicBezTo>
                  <a:cubicBezTo>
                    <a:pt x="657098" y="2703703"/>
                    <a:pt x="657098" y="2767330"/>
                    <a:pt x="611251" y="2816860"/>
                  </a:cubicBezTo>
                  <a:cubicBezTo>
                    <a:pt x="565404" y="2862834"/>
                    <a:pt x="480568" y="2876931"/>
                    <a:pt x="409956" y="2830957"/>
                  </a:cubicBezTo>
                  <a:cubicBezTo>
                    <a:pt x="318135" y="2767330"/>
                    <a:pt x="233426" y="2700147"/>
                    <a:pt x="155702" y="2622423"/>
                  </a:cubicBezTo>
                  <a:cubicBezTo>
                    <a:pt x="0" y="2467229"/>
                    <a:pt x="3556" y="2417699"/>
                    <a:pt x="172974" y="2279904"/>
                  </a:cubicBezTo>
                  <a:cubicBezTo>
                    <a:pt x="292989" y="2177415"/>
                    <a:pt x="420116" y="2081911"/>
                    <a:pt x="543814" y="1986534"/>
                  </a:cubicBezTo>
                  <a:cubicBezTo>
                    <a:pt x="526161" y="1873377"/>
                    <a:pt x="508508" y="1763903"/>
                    <a:pt x="494411" y="1654302"/>
                  </a:cubicBezTo>
                  <a:cubicBezTo>
                    <a:pt x="469646" y="1442212"/>
                    <a:pt x="501523" y="1247775"/>
                    <a:pt x="628650" y="1064006"/>
                  </a:cubicBezTo>
                  <a:cubicBezTo>
                    <a:pt x="674497" y="996823"/>
                    <a:pt x="678053" y="894334"/>
                    <a:pt x="685165" y="809498"/>
                  </a:cubicBezTo>
                  <a:cubicBezTo>
                    <a:pt x="685165" y="777748"/>
                    <a:pt x="649859" y="735330"/>
                    <a:pt x="621665" y="707009"/>
                  </a:cubicBezTo>
                  <a:cubicBezTo>
                    <a:pt x="593471" y="678688"/>
                    <a:pt x="554609" y="664591"/>
                    <a:pt x="522732" y="639826"/>
                  </a:cubicBezTo>
                  <a:cubicBezTo>
                    <a:pt x="395478" y="554990"/>
                    <a:pt x="360172" y="455930"/>
                    <a:pt x="406146" y="307467"/>
                  </a:cubicBezTo>
                  <a:cubicBezTo>
                    <a:pt x="413258" y="282702"/>
                    <a:pt x="423799" y="261493"/>
                    <a:pt x="427355" y="240284"/>
                  </a:cubicBezTo>
                  <a:cubicBezTo>
                    <a:pt x="437896" y="183769"/>
                    <a:pt x="420243" y="151892"/>
                    <a:pt x="360299" y="148336"/>
                  </a:cubicBezTo>
                  <a:cubicBezTo>
                    <a:pt x="328549" y="148336"/>
                    <a:pt x="296799" y="148336"/>
                    <a:pt x="261366" y="148336"/>
                  </a:cubicBezTo>
                  <a:cubicBezTo>
                    <a:pt x="211963" y="148336"/>
                    <a:pt x="176657" y="127127"/>
                    <a:pt x="173101" y="70612"/>
                  </a:cubicBezTo>
                  <a:cubicBezTo>
                    <a:pt x="165989" y="14097"/>
                    <a:pt x="208407" y="0"/>
                    <a:pt x="247142" y="0"/>
                  </a:cubicBezTo>
                  <a:cubicBezTo>
                    <a:pt x="310642" y="0"/>
                    <a:pt x="370713" y="0"/>
                    <a:pt x="430784" y="14097"/>
                  </a:cubicBezTo>
                  <a:cubicBezTo>
                    <a:pt x="540258" y="42418"/>
                    <a:pt x="596773" y="148463"/>
                    <a:pt x="568579" y="261620"/>
                  </a:cubicBezTo>
                  <a:cubicBezTo>
                    <a:pt x="512064" y="470154"/>
                    <a:pt x="519176" y="480822"/>
                    <a:pt x="706247" y="590296"/>
                  </a:cubicBezTo>
                  <a:cubicBezTo>
                    <a:pt x="798068" y="643255"/>
                    <a:pt x="836930" y="721106"/>
                    <a:pt x="836930" y="823595"/>
                  </a:cubicBezTo>
                  <a:cubicBezTo>
                    <a:pt x="836930" y="851916"/>
                    <a:pt x="836930" y="880110"/>
                    <a:pt x="836930" y="908431"/>
                  </a:cubicBezTo>
                  <a:close/>
                  <a:moveTo>
                    <a:pt x="2983992" y="1608328"/>
                  </a:moveTo>
                  <a:cubicBezTo>
                    <a:pt x="2952242" y="1590675"/>
                    <a:pt x="2931033" y="1576578"/>
                    <a:pt x="2909824" y="1562354"/>
                  </a:cubicBezTo>
                  <a:cubicBezTo>
                    <a:pt x="2814447" y="1495171"/>
                    <a:pt x="2754503" y="1417447"/>
                    <a:pt x="2789809" y="1286637"/>
                  </a:cubicBezTo>
                  <a:cubicBezTo>
                    <a:pt x="2796921" y="1254887"/>
                    <a:pt x="2768600" y="1201801"/>
                    <a:pt x="2740406" y="1177036"/>
                  </a:cubicBezTo>
                  <a:cubicBezTo>
                    <a:pt x="2662682" y="1106297"/>
                    <a:pt x="2560320" y="1113409"/>
                    <a:pt x="2489708" y="1198245"/>
                  </a:cubicBezTo>
                  <a:cubicBezTo>
                    <a:pt x="2390775" y="1314831"/>
                    <a:pt x="2277872" y="1325499"/>
                    <a:pt x="2143633" y="1272413"/>
                  </a:cubicBezTo>
                  <a:cubicBezTo>
                    <a:pt x="2009394" y="1215898"/>
                    <a:pt x="1875282" y="1166368"/>
                    <a:pt x="1737487" y="1120394"/>
                  </a:cubicBezTo>
                  <a:cubicBezTo>
                    <a:pt x="1507998" y="1046226"/>
                    <a:pt x="1274826" y="975487"/>
                    <a:pt x="1027684" y="1014349"/>
                  </a:cubicBezTo>
                  <a:cubicBezTo>
                    <a:pt x="854710" y="1042670"/>
                    <a:pt x="727583" y="1127506"/>
                    <a:pt x="674497" y="1304163"/>
                  </a:cubicBezTo>
                  <a:cubicBezTo>
                    <a:pt x="603885" y="1523365"/>
                    <a:pt x="639191" y="1742440"/>
                    <a:pt x="699262" y="1954530"/>
                  </a:cubicBezTo>
                  <a:cubicBezTo>
                    <a:pt x="716915" y="2021713"/>
                    <a:pt x="702818" y="2060575"/>
                    <a:pt x="649859" y="2099437"/>
                  </a:cubicBezTo>
                  <a:cubicBezTo>
                    <a:pt x="565150" y="2155952"/>
                    <a:pt x="483870" y="2216023"/>
                    <a:pt x="406146" y="2279650"/>
                  </a:cubicBezTo>
                  <a:cubicBezTo>
                    <a:pt x="335534" y="2332609"/>
                    <a:pt x="268478" y="2396236"/>
                    <a:pt x="190754" y="2463419"/>
                  </a:cubicBezTo>
                  <a:cubicBezTo>
                    <a:pt x="286131" y="2544699"/>
                    <a:pt x="370840" y="2618994"/>
                    <a:pt x="452120" y="2689606"/>
                  </a:cubicBezTo>
                  <a:cubicBezTo>
                    <a:pt x="459232" y="2682494"/>
                    <a:pt x="466217" y="2675509"/>
                    <a:pt x="473329" y="2668397"/>
                  </a:cubicBezTo>
                  <a:cubicBezTo>
                    <a:pt x="438023" y="2629535"/>
                    <a:pt x="409829" y="2590673"/>
                    <a:pt x="374396" y="2551811"/>
                  </a:cubicBezTo>
                  <a:cubicBezTo>
                    <a:pt x="310896" y="2484628"/>
                    <a:pt x="317881" y="2445766"/>
                    <a:pt x="399161" y="2399792"/>
                  </a:cubicBezTo>
                  <a:cubicBezTo>
                    <a:pt x="519176" y="2336165"/>
                    <a:pt x="639318" y="2265426"/>
                    <a:pt x="759333" y="2194814"/>
                  </a:cubicBezTo>
                  <a:cubicBezTo>
                    <a:pt x="847598" y="2141855"/>
                    <a:pt x="897001" y="2064004"/>
                    <a:pt x="900557" y="1957959"/>
                  </a:cubicBezTo>
                  <a:cubicBezTo>
                    <a:pt x="904113" y="1887220"/>
                    <a:pt x="904113" y="1816608"/>
                    <a:pt x="907669" y="1745869"/>
                  </a:cubicBezTo>
                  <a:cubicBezTo>
                    <a:pt x="911225" y="1692910"/>
                    <a:pt x="886460" y="1625727"/>
                    <a:pt x="971169" y="1615059"/>
                  </a:cubicBezTo>
                  <a:cubicBezTo>
                    <a:pt x="1027684" y="1607947"/>
                    <a:pt x="1045337" y="1639824"/>
                    <a:pt x="1048893" y="1742313"/>
                  </a:cubicBezTo>
                  <a:cubicBezTo>
                    <a:pt x="1052449" y="1788287"/>
                    <a:pt x="1041781" y="1841246"/>
                    <a:pt x="1094740" y="1873123"/>
                  </a:cubicBezTo>
                  <a:cubicBezTo>
                    <a:pt x="1165352" y="1915541"/>
                    <a:pt x="1232408" y="1968500"/>
                    <a:pt x="1299591" y="2010918"/>
                  </a:cubicBezTo>
                  <a:cubicBezTo>
                    <a:pt x="1462024" y="2109851"/>
                    <a:pt x="1458468" y="2106295"/>
                    <a:pt x="1380871" y="2275967"/>
                  </a:cubicBezTo>
                  <a:cubicBezTo>
                    <a:pt x="1317371" y="2413762"/>
                    <a:pt x="1264285" y="2555240"/>
                    <a:pt x="1200785" y="2710688"/>
                  </a:cubicBezTo>
                  <a:cubicBezTo>
                    <a:pt x="1338453" y="2753106"/>
                    <a:pt x="1462151" y="2791968"/>
                    <a:pt x="1585722" y="2830830"/>
                  </a:cubicBezTo>
                  <a:cubicBezTo>
                    <a:pt x="1589278" y="2823718"/>
                    <a:pt x="1592834" y="2816733"/>
                    <a:pt x="1592834" y="2809621"/>
                  </a:cubicBezTo>
                  <a:cubicBezTo>
                    <a:pt x="1546987" y="2791968"/>
                    <a:pt x="1501013" y="2770759"/>
                    <a:pt x="1455166" y="2749550"/>
                  </a:cubicBezTo>
                  <a:cubicBezTo>
                    <a:pt x="1366901" y="2714244"/>
                    <a:pt x="1335151" y="2647061"/>
                    <a:pt x="1366901" y="2558669"/>
                  </a:cubicBezTo>
                  <a:cubicBezTo>
                    <a:pt x="1377442" y="2523363"/>
                    <a:pt x="1395095" y="2491486"/>
                    <a:pt x="1405763" y="2459736"/>
                  </a:cubicBezTo>
                  <a:cubicBezTo>
                    <a:pt x="1451610" y="2346579"/>
                    <a:pt x="1494028" y="2233549"/>
                    <a:pt x="1532890" y="2116836"/>
                  </a:cubicBezTo>
                  <a:cubicBezTo>
                    <a:pt x="1543431" y="2092071"/>
                    <a:pt x="1532890" y="2053209"/>
                    <a:pt x="1518793" y="2028444"/>
                  </a:cubicBezTo>
                  <a:cubicBezTo>
                    <a:pt x="1441069" y="1901190"/>
                    <a:pt x="1363472" y="1777492"/>
                    <a:pt x="1225677" y="1703197"/>
                  </a:cubicBezTo>
                  <a:cubicBezTo>
                    <a:pt x="1190371" y="1681988"/>
                    <a:pt x="1151509" y="1650238"/>
                    <a:pt x="1190371" y="1600708"/>
                  </a:cubicBezTo>
                  <a:cubicBezTo>
                    <a:pt x="1222121" y="1554734"/>
                    <a:pt x="1268095" y="1551178"/>
                    <a:pt x="1310386" y="1586611"/>
                  </a:cubicBezTo>
                  <a:cubicBezTo>
                    <a:pt x="1433957" y="1681988"/>
                    <a:pt x="1578737" y="1735074"/>
                    <a:pt x="1730629" y="1763395"/>
                  </a:cubicBezTo>
                  <a:cubicBezTo>
                    <a:pt x="1907159" y="1795145"/>
                    <a:pt x="1896618" y="1816354"/>
                    <a:pt x="1857756" y="1961388"/>
                  </a:cubicBezTo>
                  <a:cubicBezTo>
                    <a:pt x="1836547" y="2039112"/>
                    <a:pt x="1801241" y="2127504"/>
                    <a:pt x="1815338" y="2201799"/>
                  </a:cubicBezTo>
                  <a:cubicBezTo>
                    <a:pt x="1857756" y="2399792"/>
                    <a:pt x="1924812" y="2590673"/>
                    <a:pt x="2030730" y="2763774"/>
                  </a:cubicBezTo>
                  <a:cubicBezTo>
                    <a:pt x="2087245" y="2855722"/>
                    <a:pt x="2175510" y="2862707"/>
                    <a:pt x="2263775" y="2784983"/>
                  </a:cubicBezTo>
                  <a:cubicBezTo>
                    <a:pt x="2239010" y="2777871"/>
                    <a:pt x="2214372" y="2767330"/>
                    <a:pt x="2193163" y="2767330"/>
                  </a:cubicBezTo>
                  <a:cubicBezTo>
                    <a:pt x="2115439" y="2767330"/>
                    <a:pt x="2066036" y="2724912"/>
                    <a:pt x="2041271" y="2654173"/>
                  </a:cubicBezTo>
                  <a:cubicBezTo>
                    <a:pt x="1998853" y="2541016"/>
                    <a:pt x="1953006" y="2427986"/>
                    <a:pt x="1914144" y="2311273"/>
                  </a:cubicBezTo>
                  <a:cubicBezTo>
                    <a:pt x="1907032" y="2286508"/>
                    <a:pt x="1900047" y="2247646"/>
                    <a:pt x="1910588" y="2226437"/>
                  </a:cubicBezTo>
                  <a:cubicBezTo>
                    <a:pt x="1938782" y="2159254"/>
                    <a:pt x="1977644" y="2099183"/>
                    <a:pt x="2020062" y="2039112"/>
                  </a:cubicBezTo>
                  <a:cubicBezTo>
                    <a:pt x="2030603" y="2025015"/>
                    <a:pt x="2055368" y="2014347"/>
                    <a:pt x="2073021" y="2010791"/>
                  </a:cubicBezTo>
                  <a:cubicBezTo>
                    <a:pt x="2129536" y="2007235"/>
                    <a:pt x="2186051" y="2007235"/>
                    <a:pt x="2242566" y="2003679"/>
                  </a:cubicBezTo>
                  <a:cubicBezTo>
                    <a:pt x="2302637" y="2000123"/>
                    <a:pt x="2334387" y="2024888"/>
                    <a:pt x="2334387" y="2088515"/>
                  </a:cubicBezTo>
                  <a:cubicBezTo>
                    <a:pt x="2337943" y="2145030"/>
                    <a:pt x="2327275" y="2208657"/>
                    <a:pt x="2348484" y="2258187"/>
                  </a:cubicBezTo>
                  <a:cubicBezTo>
                    <a:pt x="2411984" y="2420747"/>
                    <a:pt x="2482723" y="2583434"/>
                    <a:pt x="2560320" y="2738882"/>
                  </a:cubicBezTo>
                  <a:cubicBezTo>
                    <a:pt x="2602738" y="2827274"/>
                    <a:pt x="2740406" y="2834259"/>
                    <a:pt x="2818130" y="2756535"/>
                  </a:cubicBezTo>
                  <a:cubicBezTo>
                    <a:pt x="2779268" y="2745994"/>
                    <a:pt x="2747518" y="2728214"/>
                    <a:pt x="2712212" y="2728214"/>
                  </a:cubicBezTo>
                  <a:cubicBezTo>
                    <a:pt x="2641600" y="2731770"/>
                    <a:pt x="2616835" y="2692908"/>
                    <a:pt x="2592197" y="2636266"/>
                  </a:cubicBezTo>
                  <a:cubicBezTo>
                    <a:pt x="2546350" y="2526665"/>
                    <a:pt x="2496820" y="2417064"/>
                    <a:pt x="2440305" y="2311019"/>
                  </a:cubicBezTo>
                  <a:cubicBezTo>
                    <a:pt x="2397887" y="2229739"/>
                    <a:pt x="2397887" y="2148459"/>
                    <a:pt x="2412111" y="2060067"/>
                  </a:cubicBezTo>
                  <a:cubicBezTo>
                    <a:pt x="2433320" y="1943481"/>
                    <a:pt x="2443861" y="1826768"/>
                    <a:pt x="2461514" y="1713611"/>
                  </a:cubicBezTo>
                  <a:cubicBezTo>
                    <a:pt x="2468626" y="1685290"/>
                    <a:pt x="2479167" y="1653540"/>
                    <a:pt x="2500376" y="1635887"/>
                  </a:cubicBezTo>
                  <a:cubicBezTo>
                    <a:pt x="2556891" y="1586357"/>
                    <a:pt x="2616962" y="1561719"/>
                    <a:pt x="2694559" y="1597025"/>
                  </a:cubicBezTo>
                  <a:cubicBezTo>
                    <a:pt x="2726309" y="1614678"/>
                    <a:pt x="2765171" y="1625346"/>
                    <a:pt x="2800477" y="1628775"/>
                  </a:cubicBezTo>
                  <a:cubicBezTo>
                    <a:pt x="2856992" y="1635887"/>
                    <a:pt x="2920492" y="1660525"/>
                    <a:pt x="2984119" y="1607566"/>
                  </a:cubicBezTo>
                  <a:close/>
                  <a:moveTo>
                    <a:pt x="2189607" y="2162556"/>
                  </a:moveTo>
                  <a:cubicBezTo>
                    <a:pt x="2090674" y="2159000"/>
                    <a:pt x="2041271" y="2229739"/>
                    <a:pt x="2073021" y="2314575"/>
                  </a:cubicBezTo>
                  <a:cubicBezTo>
                    <a:pt x="2094230" y="2371090"/>
                    <a:pt x="2115439" y="2427732"/>
                    <a:pt x="2136521" y="2484247"/>
                  </a:cubicBezTo>
                  <a:cubicBezTo>
                    <a:pt x="2161286" y="2569083"/>
                    <a:pt x="2189480" y="2650363"/>
                    <a:pt x="2302510" y="2639822"/>
                  </a:cubicBezTo>
                  <a:cubicBezTo>
                    <a:pt x="2313051" y="2639822"/>
                    <a:pt x="2323719" y="2646934"/>
                    <a:pt x="2334260" y="2650363"/>
                  </a:cubicBezTo>
                  <a:cubicBezTo>
                    <a:pt x="2298954" y="2480691"/>
                    <a:pt x="2171827" y="2342896"/>
                    <a:pt x="2189480" y="2162556"/>
                  </a:cubicBezTo>
                  <a:close/>
                  <a:moveTo>
                    <a:pt x="1684528" y="2017649"/>
                  </a:moveTo>
                  <a:cubicBezTo>
                    <a:pt x="1695069" y="1978787"/>
                    <a:pt x="1702181" y="1946910"/>
                    <a:pt x="1712722" y="1911604"/>
                  </a:cubicBezTo>
                  <a:cubicBezTo>
                    <a:pt x="1677416" y="1901063"/>
                    <a:pt x="1645666" y="1893951"/>
                    <a:pt x="1606804" y="1883283"/>
                  </a:cubicBezTo>
                  <a:cubicBezTo>
                    <a:pt x="1634998" y="1932813"/>
                    <a:pt x="1656207" y="1971675"/>
                    <a:pt x="1684528" y="2017649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95034" y="7906196"/>
            <a:ext cx="2678907" cy="2114550"/>
            <a:chOff x="0" y="0"/>
            <a:chExt cx="3571876" cy="2819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71875" cy="2825750"/>
            </a:xfrm>
            <a:custGeom>
              <a:avLst/>
              <a:gdLst/>
              <a:ahLst/>
              <a:cxnLst/>
              <a:rect l="l" t="t" r="r" b="b"/>
              <a:pathLst>
                <a:path w="3571875" h="2825750">
                  <a:moveTo>
                    <a:pt x="0" y="2023872"/>
                  </a:moveTo>
                  <a:lnTo>
                    <a:pt x="768350" y="2825750"/>
                  </a:lnTo>
                  <a:lnTo>
                    <a:pt x="3571875" y="0"/>
                  </a:lnTo>
                  <a:lnTo>
                    <a:pt x="0" y="0"/>
                  </a:lnTo>
                  <a:lnTo>
                    <a:pt x="0" y="2023872"/>
                  </a:ln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570921" y="10141959"/>
            <a:ext cx="1035224" cy="137898"/>
            <a:chOff x="0" y="0"/>
            <a:chExt cx="1380298" cy="1838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153166" y="10144340"/>
            <a:ext cx="1035224" cy="137898"/>
            <a:chOff x="0" y="0"/>
            <a:chExt cx="1380298" cy="183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735411" y="10141959"/>
            <a:ext cx="1035224" cy="137898"/>
            <a:chOff x="0" y="0"/>
            <a:chExt cx="1380298" cy="183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317656" y="10144340"/>
            <a:ext cx="1035224" cy="137898"/>
            <a:chOff x="0" y="0"/>
            <a:chExt cx="1380298" cy="1838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-446282" y="6741547"/>
            <a:ext cx="1035224" cy="137898"/>
            <a:chOff x="0" y="0"/>
            <a:chExt cx="1380298" cy="1838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4" name="Group 14"/>
          <p:cNvGrpSpPr/>
          <p:nvPr/>
        </p:nvGrpSpPr>
        <p:grpSpPr>
          <a:xfrm rot="5400000">
            <a:off x="-448663" y="5323792"/>
            <a:ext cx="1035224" cy="137898"/>
            <a:chOff x="0" y="0"/>
            <a:chExt cx="1380298" cy="1838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6" name="Group 16"/>
          <p:cNvGrpSpPr/>
          <p:nvPr/>
        </p:nvGrpSpPr>
        <p:grpSpPr>
          <a:xfrm rot="5400000">
            <a:off x="-446282" y="3906037"/>
            <a:ext cx="1035224" cy="137898"/>
            <a:chOff x="0" y="0"/>
            <a:chExt cx="1380298" cy="1838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8" name="Group 18"/>
          <p:cNvGrpSpPr/>
          <p:nvPr/>
        </p:nvGrpSpPr>
        <p:grpSpPr>
          <a:xfrm rot="5400000">
            <a:off x="-448663" y="2488282"/>
            <a:ext cx="1035224" cy="137898"/>
            <a:chOff x="0" y="0"/>
            <a:chExt cx="1380298" cy="1838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0" name="Group 20"/>
          <p:cNvGrpSpPr/>
          <p:nvPr/>
        </p:nvGrpSpPr>
        <p:grpSpPr>
          <a:xfrm rot="5400000">
            <a:off x="15891272" y="282179"/>
            <a:ext cx="2678907" cy="2114550"/>
            <a:chOff x="0" y="0"/>
            <a:chExt cx="3571876" cy="2819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571875" cy="2825750"/>
            </a:xfrm>
            <a:custGeom>
              <a:avLst/>
              <a:gdLst/>
              <a:ahLst/>
              <a:cxnLst/>
              <a:rect l="l" t="t" r="r" b="b"/>
              <a:pathLst>
                <a:path w="3571875" h="2825750">
                  <a:moveTo>
                    <a:pt x="0" y="2023872"/>
                  </a:moveTo>
                  <a:lnTo>
                    <a:pt x="768350" y="2825750"/>
                  </a:lnTo>
                  <a:lnTo>
                    <a:pt x="3571875" y="0"/>
                  </a:lnTo>
                  <a:lnTo>
                    <a:pt x="0" y="0"/>
                  </a:lnTo>
                  <a:lnTo>
                    <a:pt x="0" y="2023872"/>
                  </a:ln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10800000">
            <a:off x="10669000" y="23067"/>
            <a:ext cx="1035224" cy="137898"/>
            <a:chOff x="0" y="0"/>
            <a:chExt cx="1380298" cy="1838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4" name="Group 24"/>
          <p:cNvGrpSpPr/>
          <p:nvPr/>
        </p:nvGrpSpPr>
        <p:grpSpPr>
          <a:xfrm rot="-10800000">
            <a:off x="12086755" y="20686"/>
            <a:ext cx="1035224" cy="137898"/>
            <a:chOff x="0" y="0"/>
            <a:chExt cx="1380298" cy="18386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6" name="Group 26"/>
          <p:cNvGrpSpPr/>
          <p:nvPr/>
        </p:nvGrpSpPr>
        <p:grpSpPr>
          <a:xfrm rot="-10800000">
            <a:off x="13504510" y="23067"/>
            <a:ext cx="1035224" cy="137898"/>
            <a:chOff x="0" y="0"/>
            <a:chExt cx="1380298" cy="18386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8" name="Group 28"/>
          <p:cNvGrpSpPr/>
          <p:nvPr/>
        </p:nvGrpSpPr>
        <p:grpSpPr>
          <a:xfrm rot="-10800000">
            <a:off x="14922266" y="20686"/>
            <a:ext cx="1035224" cy="137898"/>
            <a:chOff x="0" y="0"/>
            <a:chExt cx="1380298" cy="18386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30" name="Group 30"/>
          <p:cNvGrpSpPr/>
          <p:nvPr/>
        </p:nvGrpSpPr>
        <p:grpSpPr>
          <a:xfrm rot="-5400000">
            <a:off x="17686204" y="3423479"/>
            <a:ext cx="1035224" cy="137898"/>
            <a:chOff x="0" y="0"/>
            <a:chExt cx="1380298" cy="18386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32" name="Group 32"/>
          <p:cNvGrpSpPr/>
          <p:nvPr/>
        </p:nvGrpSpPr>
        <p:grpSpPr>
          <a:xfrm rot="-5400000">
            <a:off x="17688584" y="4841234"/>
            <a:ext cx="1035224" cy="137898"/>
            <a:chOff x="0" y="0"/>
            <a:chExt cx="1380298" cy="18386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34" name="Group 34"/>
          <p:cNvGrpSpPr/>
          <p:nvPr/>
        </p:nvGrpSpPr>
        <p:grpSpPr>
          <a:xfrm rot="-5400000">
            <a:off x="17686204" y="6258989"/>
            <a:ext cx="1035224" cy="137898"/>
            <a:chOff x="0" y="0"/>
            <a:chExt cx="1380298" cy="18386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36" name="Group 36"/>
          <p:cNvGrpSpPr/>
          <p:nvPr/>
        </p:nvGrpSpPr>
        <p:grpSpPr>
          <a:xfrm rot="-5400000">
            <a:off x="17688584" y="7676744"/>
            <a:ext cx="1035224" cy="137898"/>
            <a:chOff x="0" y="0"/>
            <a:chExt cx="1380298" cy="18386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8626356" y="3041978"/>
            <a:ext cx="9301599" cy="875588"/>
            <a:chOff x="0" y="0"/>
            <a:chExt cx="12402132" cy="116745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2402185" cy="1167511"/>
            </a:xfrm>
            <a:custGeom>
              <a:avLst/>
              <a:gdLst/>
              <a:ahLst/>
              <a:cxnLst/>
              <a:rect l="l" t="t" r="r" b="b"/>
              <a:pathLst>
                <a:path w="12402185" h="1167511">
                  <a:moveTo>
                    <a:pt x="0" y="0"/>
                  </a:moveTo>
                  <a:lnTo>
                    <a:pt x="12402185" y="0"/>
                  </a:lnTo>
                  <a:lnTo>
                    <a:pt x="12402185" y="1167511"/>
                  </a:lnTo>
                  <a:lnTo>
                    <a:pt x="0" y="1167511"/>
                  </a:ln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8247974" y="3033456"/>
            <a:ext cx="388525" cy="888052"/>
            <a:chOff x="0" y="0"/>
            <a:chExt cx="518034" cy="118407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18033" cy="1184021"/>
            </a:xfrm>
            <a:custGeom>
              <a:avLst/>
              <a:gdLst/>
              <a:ahLst/>
              <a:cxnLst/>
              <a:rect l="l" t="t" r="r" b="b"/>
              <a:pathLst>
                <a:path w="518033" h="1184021">
                  <a:moveTo>
                    <a:pt x="334645" y="0"/>
                  </a:moveTo>
                  <a:lnTo>
                    <a:pt x="518033" y="0"/>
                  </a:lnTo>
                  <a:lnTo>
                    <a:pt x="518033" y="1184021"/>
                  </a:lnTo>
                  <a:lnTo>
                    <a:pt x="291973" y="1184021"/>
                  </a:lnTo>
                  <a:lnTo>
                    <a:pt x="291973" y="332232"/>
                  </a:lnTo>
                  <a:cubicBezTo>
                    <a:pt x="209423" y="409448"/>
                    <a:pt x="112141" y="466598"/>
                    <a:pt x="0" y="503555"/>
                  </a:cubicBezTo>
                  <a:lnTo>
                    <a:pt x="0" y="298450"/>
                  </a:lnTo>
                  <a:cubicBezTo>
                    <a:pt x="58928" y="279146"/>
                    <a:pt x="123063" y="242570"/>
                    <a:pt x="192278" y="188595"/>
                  </a:cubicBezTo>
                  <a:cubicBezTo>
                    <a:pt x="261493" y="134620"/>
                    <a:pt x="308864" y="71882"/>
                    <a:pt x="334645" y="0"/>
                  </a:cubicBezTo>
                  <a:close/>
                </a:path>
              </a:pathLst>
            </a:custGeom>
            <a:solidFill>
              <a:srgbClr val="1C5438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8660877" y="5872692"/>
            <a:ext cx="9267078" cy="875588"/>
            <a:chOff x="0" y="0"/>
            <a:chExt cx="12356104" cy="116745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2356084" cy="1167511"/>
            </a:xfrm>
            <a:custGeom>
              <a:avLst/>
              <a:gdLst/>
              <a:ahLst/>
              <a:cxnLst/>
              <a:rect l="l" t="t" r="r" b="b"/>
              <a:pathLst>
                <a:path w="12356084" h="1167511">
                  <a:moveTo>
                    <a:pt x="0" y="0"/>
                  </a:moveTo>
                  <a:lnTo>
                    <a:pt x="12356084" y="0"/>
                  </a:lnTo>
                  <a:lnTo>
                    <a:pt x="12356084" y="1167511"/>
                  </a:lnTo>
                  <a:lnTo>
                    <a:pt x="0" y="1167511"/>
                  </a:ln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8247974" y="5873380"/>
            <a:ext cx="587611" cy="903137"/>
            <a:chOff x="0" y="0"/>
            <a:chExt cx="783482" cy="120418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783463" cy="1204214"/>
            </a:xfrm>
            <a:custGeom>
              <a:avLst/>
              <a:gdLst/>
              <a:ahLst/>
              <a:cxnLst/>
              <a:rect l="l" t="t" r="r" b="b"/>
              <a:pathLst>
                <a:path w="783463" h="1204214">
                  <a:moveTo>
                    <a:pt x="380492" y="0"/>
                  </a:moveTo>
                  <a:cubicBezTo>
                    <a:pt x="491490" y="0"/>
                    <a:pt x="580517" y="35433"/>
                    <a:pt x="647573" y="106172"/>
                  </a:cubicBezTo>
                  <a:cubicBezTo>
                    <a:pt x="702818" y="164084"/>
                    <a:pt x="730377" y="229489"/>
                    <a:pt x="730377" y="302387"/>
                  </a:cubicBezTo>
                  <a:cubicBezTo>
                    <a:pt x="730377" y="405892"/>
                    <a:pt x="673862" y="488442"/>
                    <a:pt x="560705" y="550164"/>
                  </a:cubicBezTo>
                  <a:cubicBezTo>
                    <a:pt x="628269" y="564642"/>
                    <a:pt x="682244" y="597027"/>
                    <a:pt x="722757" y="647446"/>
                  </a:cubicBezTo>
                  <a:cubicBezTo>
                    <a:pt x="763270" y="697865"/>
                    <a:pt x="783463" y="758698"/>
                    <a:pt x="783463" y="830072"/>
                  </a:cubicBezTo>
                  <a:cubicBezTo>
                    <a:pt x="783463" y="933577"/>
                    <a:pt x="745617" y="1021842"/>
                    <a:pt x="670052" y="1094740"/>
                  </a:cubicBezTo>
                  <a:cubicBezTo>
                    <a:pt x="594487" y="1167638"/>
                    <a:pt x="500380" y="1204214"/>
                    <a:pt x="387731" y="1204214"/>
                  </a:cubicBezTo>
                  <a:cubicBezTo>
                    <a:pt x="281051" y="1204214"/>
                    <a:pt x="192532" y="1173480"/>
                    <a:pt x="122301" y="1112139"/>
                  </a:cubicBezTo>
                  <a:cubicBezTo>
                    <a:pt x="52070" y="1050798"/>
                    <a:pt x="11303" y="970407"/>
                    <a:pt x="0" y="871220"/>
                  </a:cubicBezTo>
                  <a:lnTo>
                    <a:pt x="218821" y="844677"/>
                  </a:lnTo>
                  <a:cubicBezTo>
                    <a:pt x="225806" y="900430"/>
                    <a:pt x="244602" y="943102"/>
                    <a:pt x="275082" y="972566"/>
                  </a:cubicBezTo>
                  <a:cubicBezTo>
                    <a:pt x="305562" y="1002030"/>
                    <a:pt x="342646" y="1016762"/>
                    <a:pt x="386080" y="1016762"/>
                  </a:cubicBezTo>
                  <a:cubicBezTo>
                    <a:pt x="432689" y="1016762"/>
                    <a:pt x="472059" y="999109"/>
                    <a:pt x="503936" y="963676"/>
                  </a:cubicBezTo>
                  <a:cubicBezTo>
                    <a:pt x="535813" y="928243"/>
                    <a:pt x="551815" y="880491"/>
                    <a:pt x="551815" y="820547"/>
                  </a:cubicBezTo>
                  <a:cubicBezTo>
                    <a:pt x="551815" y="763651"/>
                    <a:pt x="536575" y="718693"/>
                    <a:pt x="505968" y="685419"/>
                  </a:cubicBezTo>
                  <a:cubicBezTo>
                    <a:pt x="475361" y="652145"/>
                    <a:pt x="438150" y="635508"/>
                    <a:pt x="394208" y="635508"/>
                  </a:cubicBezTo>
                  <a:cubicBezTo>
                    <a:pt x="365252" y="635508"/>
                    <a:pt x="330708" y="641096"/>
                    <a:pt x="290449" y="652399"/>
                  </a:cubicBezTo>
                  <a:lnTo>
                    <a:pt x="315341" y="468249"/>
                  </a:lnTo>
                  <a:cubicBezTo>
                    <a:pt x="376428" y="469900"/>
                    <a:pt x="423164" y="456565"/>
                    <a:pt x="455295" y="428371"/>
                  </a:cubicBezTo>
                  <a:cubicBezTo>
                    <a:pt x="487426" y="400177"/>
                    <a:pt x="503555" y="362839"/>
                    <a:pt x="503555" y="316103"/>
                  </a:cubicBezTo>
                  <a:cubicBezTo>
                    <a:pt x="503555" y="276479"/>
                    <a:pt x="491744" y="244729"/>
                    <a:pt x="468122" y="221234"/>
                  </a:cubicBezTo>
                  <a:cubicBezTo>
                    <a:pt x="444500" y="197739"/>
                    <a:pt x="413131" y="185801"/>
                    <a:pt x="374015" y="185801"/>
                  </a:cubicBezTo>
                  <a:cubicBezTo>
                    <a:pt x="335407" y="185801"/>
                    <a:pt x="302387" y="199263"/>
                    <a:pt x="275082" y="226060"/>
                  </a:cubicBezTo>
                  <a:cubicBezTo>
                    <a:pt x="247777" y="252857"/>
                    <a:pt x="231140" y="291973"/>
                    <a:pt x="225171" y="343535"/>
                  </a:cubicBezTo>
                  <a:lnTo>
                    <a:pt x="16891" y="308102"/>
                  </a:lnTo>
                  <a:cubicBezTo>
                    <a:pt x="31369" y="236728"/>
                    <a:pt x="53213" y="179832"/>
                    <a:pt x="82423" y="137160"/>
                  </a:cubicBezTo>
                  <a:cubicBezTo>
                    <a:pt x="111633" y="94488"/>
                    <a:pt x="152400" y="60960"/>
                    <a:pt x="204724" y="36576"/>
                  </a:cubicBezTo>
                  <a:cubicBezTo>
                    <a:pt x="257048" y="12192"/>
                    <a:pt x="315595" y="0"/>
                    <a:pt x="380492" y="0"/>
                  </a:cubicBezTo>
                  <a:close/>
                </a:path>
              </a:pathLst>
            </a:custGeom>
            <a:solidFill>
              <a:srgbClr val="1C5438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8722506" y="7354239"/>
            <a:ext cx="9205449" cy="875588"/>
            <a:chOff x="0" y="0"/>
            <a:chExt cx="12273932" cy="116745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2273915" cy="1167511"/>
            </a:xfrm>
            <a:custGeom>
              <a:avLst/>
              <a:gdLst/>
              <a:ahLst/>
              <a:cxnLst/>
              <a:rect l="l" t="t" r="r" b="b"/>
              <a:pathLst>
                <a:path w="12273915" h="1167511">
                  <a:moveTo>
                    <a:pt x="0" y="0"/>
                  </a:moveTo>
                  <a:lnTo>
                    <a:pt x="12273915" y="0"/>
                  </a:lnTo>
                  <a:lnTo>
                    <a:pt x="12273915" y="1167511"/>
                  </a:lnTo>
                  <a:lnTo>
                    <a:pt x="0" y="1167511"/>
                  </a:ln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8247974" y="7342372"/>
            <a:ext cx="635874" cy="888052"/>
            <a:chOff x="0" y="0"/>
            <a:chExt cx="847832" cy="118407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47852" cy="1184021"/>
            </a:xfrm>
            <a:custGeom>
              <a:avLst/>
              <a:gdLst/>
              <a:ahLst/>
              <a:cxnLst/>
              <a:rect l="l" t="t" r="r" b="b"/>
              <a:pathLst>
                <a:path w="847852" h="1184021">
                  <a:moveTo>
                    <a:pt x="482600" y="345059"/>
                  </a:moveTo>
                  <a:lnTo>
                    <a:pt x="211582" y="748030"/>
                  </a:lnTo>
                  <a:lnTo>
                    <a:pt x="482600" y="748030"/>
                  </a:lnTo>
                  <a:close/>
                  <a:moveTo>
                    <a:pt x="511556" y="0"/>
                  </a:moveTo>
                  <a:lnTo>
                    <a:pt x="701421" y="0"/>
                  </a:lnTo>
                  <a:lnTo>
                    <a:pt x="701421" y="748030"/>
                  </a:lnTo>
                  <a:lnTo>
                    <a:pt x="847852" y="748030"/>
                  </a:lnTo>
                  <a:lnTo>
                    <a:pt x="847852" y="946785"/>
                  </a:lnTo>
                  <a:lnTo>
                    <a:pt x="701421" y="946785"/>
                  </a:lnTo>
                  <a:lnTo>
                    <a:pt x="701421" y="1184021"/>
                  </a:lnTo>
                  <a:lnTo>
                    <a:pt x="482600" y="1184021"/>
                  </a:lnTo>
                  <a:lnTo>
                    <a:pt x="482600" y="946785"/>
                  </a:lnTo>
                  <a:lnTo>
                    <a:pt x="0" y="946785"/>
                  </a:lnTo>
                  <a:lnTo>
                    <a:pt x="0" y="748919"/>
                  </a:lnTo>
                  <a:close/>
                </a:path>
              </a:pathLst>
            </a:custGeom>
            <a:solidFill>
              <a:srgbClr val="1C5438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8389304" y="8796284"/>
            <a:ext cx="9538651" cy="875588"/>
            <a:chOff x="0" y="0"/>
            <a:chExt cx="12718202" cy="116745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2718161" cy="1167511"/>
            </a:xfrm>
            <a:custGeom>
              <a:avLst/>
              <a:gdLst/>
              <a:ahLst/>
              <a:cxnLst/>
              <a:rect l="l" t="t" r="r" b="b"/>
              <a:pathLst>
                <a:path w="12718161" h="1167511">
                  <a:moveTo>
                    <a:pt x="0" y="0"/>
                  </a:moveTo>
                  <a:lnTo>
                    <a:pt x="616712" y="0"/>
                  </a:lnTo>
                  <a:lnTo>
                    <a:pt x="12718161" y="0"/>
                  </a:lnTo>
                  <a:lnTo>
                    <a:pt x="12718161" y="1167511"/>
                  </a:lnTo>
                  <a:lnTo>
                    <a:pt x="342773" y="1167511"/>
                  </a:lnTo>
                  <a:cubicBezTo>
                    <a:pt x="482473" y="964057"/>
                    <a:pt x="507873" y="760476"/>
                    <a:pt x="342773" y="518922"/>
                  </a:cubicBezTo>
                  <a:lnTo>
                    <a:pt x="0" y="518922"/>
                  </a:ln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8247974" y="8798990"/>
            <a:ext cx="594850" cy="887450"/>
            <a:chOff x="0" y="0"/>
            <a:chExt cx="793134" cy="1183266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793115" cy="1183259"/>
            </a:xfrm>
            <a:custGeom>
              <a:avLst/>
              <a:gdLst/>
              <a:ahLst/>
              <a:cxnLst/>
              <a:rect l="l" t="t" r="r" b="b"/>
              <a:pathLst>
                <a:path w="793115" h="1183259">
                  <a:moveTo>
                    <a:pt x="143129" y="0"/>
                  </a:moveTo>
                  <a:lnTo>
                    <a:pt x="740791" y="0"/>
                  </a:lnTo>
                  <a:lnTo>
                    <a:pt x="740791" y="211582"/>
                  </a:lnTo>
                  <a:lnTo>
                    <a:pt x="314579" y="211582"/>
                  </a:lnTo>
                  <a:lnTo>
                    <a:pt x="279146" y="411861"/>
                  </a:lnTo>
                  <a:cubicBezTo>
                    <a:pt x="329565" y="386715"/>
                    <a:pt x="381000" y="374015"/>
                    <a:pt x="433578" y="374015"/>
                  </a:cubicBezTo>
                  <a:cubicBezTo>
                    <a:pt x="533908" y="374015"/>
                    <a:pt x="618871" y="410464"/>
                    <a:pt x="688594" y="483362"/>
                  </a:cubicBezTo>
                  <a:cubicBezTo>
                    <a:pt x="758317" y="556260"/>
                    <a:pt x="793115" y="651002"/>
                    <a:pt x="793115" y="767334"/>
                  </a:cubicBezTo>
                  <a:cubicBezTo>
                    <a:pt x="793115" y="864362"/>
                    <a:pt x="764921" y="950976"/>
                    <a:pt x="708660" y="1027176"/>
                  </a:cubicBezTo>
                  <a:cubicBezTo>
                    <a:pt x="631952" y="1131189"/>
                    <a:pt x="525526" y="1183259"/>
                    <a:pt x="389255" y="1183259"/>
                  </a:cubicBezTo>
                  <a:cubicBezTo>
                    <a:pt x="280416" y="1183259"/>
                    <a:pt x="191643" y="1154049"/>
                    <a:pt x="122936" y="1095629"/>
                  </a:cubicBezTo>
                  <a:cubicBezTo>
                    <a:pt x="54229" y="1037209"/>
                    <a:pt x="13462" y="958596"/>
                    <a:pt x="0" y="859917"/>
                  </a:cubicBezTo>
                  <a:lnTo>
                    <a:pt x="225171" y="836549"/>
                  </a:lnTo>
                  <a:cubicBezTo>
                    <a:pt x="231648" y="887476"/>
                    <a:pt x="250698" y="927862"/>
                    <a:pt x="282321" y="957580"/>
                  </a:cubicBezTo>
                  <a:cubicBezTo>
                    <a:pt x="313944" y="987298"/>
                    <a:pt x="350393" y="1002284"/>
                    <a:pt x="391668" y="1002284"/>
                  </a:cubicBezTo>
                  <a:cubicBezTo>
                    <a:pt x="438912" y="1002284"/>
                    <a:pt x="478790" y="983107"/>
                    <a:pt x="511556" y="944753"/>
                  </a:cubicBezTo>
                  <a:cubicBezTo>
                    <a:pt x="544322" y="906399"/>
                    <a:pt x="560578" y="848614"/>
                    <a:pt x="560578" y="771398"/>
                  </a:cubicBezTo>
                  <a:cubicBezTo>
                    <a:pt x="560578" y="699008"/>
                    <a:pt x="544322" y="644652"/>
                    <a:pt x="511937" y="608457"/>
                  </a:cubicBezTo>
                  <a:cubicBezTo>
                    <a:pt x="479552" y="572262"/>
                    <a:pt x="437261" y="554101"/>
                    <a:pt x="385191" y="554101"/>
                  </a:cubicBezTo>
                  <a:cubicBezTo>
                    <a:pt x="320294" y="554101"/>
                    <a:pt x="262128" y="582803"/>
                    <a:pt x="210693" y="640207"/>
                  </a:cubicBezTo>
                  <a:lnTo>
                    <a:pt x="27305" y="613791"/>
                  </a:lnTo>
                  <a:close/>
                </a:path>
              </a:pathLst>
            </a:custGeom>
            <a:solidFill>
              <a:srgbClr val="1C5438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8304126" y="4428422"/>
            <a:ext cx="9623829" cy="875588"/>
            <a:chOff x="0" y="0"/>
            <a:chExt cx="12831772" cy="116745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2831826" cy="1167511"/>
            </a:xfrm>
            <a:custGeom>
              <a:avLst/>
              <a:gdLst/>
              <a:ahLst/>
              <a:cxnLst/>
              <a:rect l="l" t="t" r="r" b="b"/>
              <a:pathLst>
                <a:path w="12831826" h="1167511">
                  <a:moveTo>
                    <a:pt x="398653" y="0"/>
                  </a:moveTo>
                  <a:lnTo>
                    <a:pt x="12831826" y="0"/>
                  </a:lnTo>
                  <a:lnTo>
                    <a:pt x="12831826" y="1167511"/>
                  </a:lnTo>
                  <a:lnTo>
                    <a:pt x="797179" y="1167511"/>
                  </a:lnTo>
                  <a:lnTo>
                    <a:pt x="398653" y="1167511"/>
                  </a:lnTo>
                  <a:lnTo>
                    <a:pt x="0" y="1167511"/>
                  </a:lnTo>
                  <a:cubicBezTo>
                    <a:pt x="181229" y="967486"/>
                    <a:pt x="155194" y="705358"/>
                    <a:pt x="543687" y="567436"/>
                  </a:cubicBezTo>
                  <a:cubicBezTo>
                    <a:pt x="916686" y="207391"/>
                    <a:pt x="398653" y="173609"/>
                    <a:pt x="398653" y="0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8247974" y="4418784"/>
            <a:ext cx="594246" cy="888052"/>
            <a:chOff x="0" y="0"/>
            <a:chExt cx="792328" cy="118407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792353" cy="1184021"/>
            </a:xfrm>
            <a:custGeom>
              <a:avLst/>
              <a:gdLst/>
              <a:ahLst/>
              <a:cxnLst/>
              <a:rect l="l" t="t" r="r" b="b"/>
              <a:pathLst>
                <a:path w="792353" h="1184021">
                  <a:moveTo>
                    <a:pt x="418338" y="0"/>
                  </a:moveTo>
                  <a:cubicBezTo>
                    <a:pt x="534670" y="0"/>
                    <a:pt x="626110" y="31369"/>
                    <a:pt x="692531" y="94107"/>
                  </a:cubicBezTo>
                  <a:cubicBezTo>
                    <a:pt x="758952" y="156845"/>
                    <a:pt x="792226" y="234823"/>
                    <a:pt x="792226" y="328168"/>
                  </a:cubicBezTo>
                  <a:cubicBezTo>
                    <a:pt x="792226" y="381254"/>
                    <a:pt x="782701" y="431800"/>
                    <a:pt x="763651" y="479806"/>
                  </a:cubicBezTo>
                  <a:cubicBezTo>
                    <a:pt x="744601" y="527812"/>
                    <a:pt x="714502" y="578104"/>
                    <a:pt x="673100" y="630682"/>
                  </a:cubicBezTo>
                  <a:cubicBezTo>
                    <a:pt x="645795" y="665480"/>
                    <a:pt x="596392" y="715645"/>
                    <a:pt x="525145" y="781050"/>
                  </a:cubicBezTo>
                  <a:cubicBezTo>
                    <a:pt x="453898" y="846455"/>
                    <a:pt x="408686" y="889889"/>
                    <a:pt x="389636" y="911352"/>
                  </a:cubicBezTo>
                  <a:cubicBezTo>
                    <a:pt x="370586" y="932815"/>
                    <a:pt x="355219" y="953770"/>
                    <a:pt x="343408" y="974090"/>
                  </a:cubicBezTo>
                  <a:lnTo>
                    <a:pt x="792353" y="974090"/>
                  </a:lnTo>
                  <a:lnTo>
                    <a:pt x="792353" y="1184021"/>
                  </a:lnTo>
                  <a:lnTo>
                    <a:pt x="0" y="1184021"/>
                  </a:lnTo>
                  <a:cubicBezTo>
                    <a:pt x="8636" y="1104646"/>
                    <a:pt x="34290" y="1029462"/>
                    <a:pt x="77216" y="958342"/>
                  </a:cubicBezTo>
                  <a:cubicBezTo>
                    <a:pt x="120142" y="887222"/>
                    <a:pt x="204851" y="793115"/>
                    <a:pt x="331470" y="675640"/>
                  </a:cubicBezTo>
                  <a:cubicBezTo>
                    <a:pt x="433324" y="580771"/>
                    <a:pt x="495808" y="516382"/>
                    <a:pt x="518795" y="482600"/>
                  </a:cubicBezTo>
                  <a:cubicBezTo>
                    <a:pt x="549910" y="435991"/>
                    <a:pt x="565404" y="389763"/>
                    <a:pt x="565404" y="344297"/>
                  </a:cubicBezTo>
                  <a:cubicBezTo>
                    <a:pt x="565404" y="293878"/>
                    <a:pt x="551815" y="255143"/>
                    <a:pt x="524764" y="228092"/>
                  </a:cubicBezTo>
                  <a:cubicBezTo>
                    <a:pt x="497713" y="201041"/>
                    <a:pt x="460248" y="187452"/>
                    <a:pt x="412496" y="187452"/>
                  </a:cubicBezTo>
                  <a:cubicBezTo>
                    <a:pt x="365252" y="187452"/>
                    <a:pt x="327787" y="201676"/>
                    <a:pt x="299847" y="230124"/>
                  </a:cubicBezTo>
                  <a:cubicBezTo>
                    <a:pt x="271907" y="258572"/>
                    <a:pt x="255905" y="305689"/>
                    <a:pt x="251587" y="371729"/>
                  </a:cubicBezTo>
                  <a:lnTo>
                    <a:pt x="26543" y="349123"/>
                  </a:lnTo>
                  <a:cubicBezTo>
                    <a:pt x="40005" y="224663"/>
                    <a:pt x="82042" y="135382"/>
                    <a:pt x="152781" y="81280"/>
                  </a:cubicBezTo>
                  <a:cubicBezTo>
                    <a:pt x="223520" y="27178"/>
                    <a:pt x="312166" y="0"/>
                    <a:pt x="418338" y="0"/>
                  </a:cubicBezTo>
                  <a:close/>
                </a:path>
              </a:pathLst>
            </a:custGeom>
            <a:solidFill>
              <a:srgbClr val="1C5438"/>
            </a:solidFill>
          </p:spPr>
        </p:sp>
      </p:grpSp>
      <p:sp>
        <p:nvSpPr>
          <p:cNvPr id="58" name="TextBox 58"/>
          <p:cNvSpPr txBox="1"/>
          <p:nvPr/>
        </p:nvSpPr>
        <p:spPr>
          <a:xfrm>
            <a:off x="9567918" y="3262287"/>
            <a:ext cx="811048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fa-IR" sz="2400" spc="26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2400" spc="26" dirty="0">
              <a:solidFill>
                <a:srgbClr val="FFFFFF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9567918" y="4698831"/>
            <a:ext cx="811048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fa-IR" sz="2400" spc="26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2400" spc="26" dirty="0">
              <a:solidFill>
                <a:srgbClr val="FFFFFF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1205865" y="1188433"/>
            <a:ext cx="6026907" cy="114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8748"/>
              </a:lnSpc>
            </a:pPr>
            <a:r>
              <a:rPr lang="fa-IR" sz="8100" u="sng" dirty="0">
                <a:solidFill>
                  <a:srgbClr val="4A7C29"/>
                </a:solidFill>
                <a:latin typeface="Arimo Bold"/>
                <a:cs typeface="B Nazanin" panose="00000400000000000000" pitchFamily="2" charset="-78"/>
              </a:rPr>
              <a:t>دستور جلسه</a:t>
            </a:r>
            <a:endParaRPr lang="en-US" sz="8100" u="sng" dirty="0">
              <a:solidFill>
                <a:srgbClr val="4A7C29"/>
              </a:solidFill>
              <a:latin typeface="Arimo Bold"/>
              <a:cs typeface="B Nazanin" panose="00000400000000000000" pitchFamily="2" charset="-78"/>
            </a:endParaRPr>
          </a:p>
        </p:txBody>
      </p:sp>
      <p:grpSp>
        <p:nvGrpSpPr>
          <p:cNvPr id="64" name="Group 64"/>
          <p:cNvGrpSpPr/>
          <p:nvPr/>
        </p:nvGrpSpPr>
        <p:grpSpPr>
          <a:xfrm>
            <a:off x="1376667" y="4177024"/>
            <a:ext cx="5850730" cy="5272086"/>
            <a:chOff x="0" y="0"/>
            <a:chExt cx="7800974" cy="7029448"/>
          </a:xfrm>
        </p:grpSpPr>
        <p:sp>
          <p:nvSpPr>
            <p:cNvPr id="65" name="Freeform 65"/>
            <p:cNvSpPr/>
            <p:nvPr/>
          </p:nvSpPr>
          <p:spPr>
            <a:xfrm>
              <a:off x="508" y="0"/>
              <a:ext cx="7800594" cy="7029450"/>
            </a:xfrm>
            <a:custGeom>
              <a:avLst/>
              <a:gdLst/>
              <a:ahLst/>
              <a:cxnLst/>
              <a:rect l="l" t="t" r="r" b="b"/>
              <a:pathLst>
                <a:path w="7800594" h="7029450">
                  <a:moveTo>
                    <a:pt x="2493772" y="3410331"/>
                  </a:moveTo>
                  <a:cubicBezTo>
                    <a:pt x="2603119" y="3450082"/>
                    <a:pt x="2692527" y="3470021"/>
                    <a:pt x="2791841" y="3499866"/>
                  </a:cubicBezTo>
                  <a:cubicBezTo>
                    <a:pt x="2861437" y="2962910"/>
                    <a:pt x="3099943" y="2515489"/>
                    <a:pt x="3487420" y="2147697"/>
                  </a:cubicBezTo>
                  <a:cubicBezTo>
                    <a:pt x="3477514" y="2127758"/>
                    <a:pt x="3457575" y="2107946"/>
                    <a:pt x="3447669" y="2088007"/>
                  </a:cubicBezTo>
                  <a:cubicBezTo>
                    <a:pt x="3219069" y="2217293"/>
                    <a:pt x="2990596" y="2336546"/>
                    <a:pt x="2771902" y="2475738"/>
                  </a:cubicBezTo>
                  <a:cubicBezTo>
                    <a:pt x="2642743" y="2555240"/>
                    <a:pt x="2533396" y="2644775"/>
                    <a:pt x="2394331" y="2535428"/>
                  </a:cubicBezTo>
                  <a:cubicBezTo>
                    <a:pt x="2245233" y="2426081"/>
                    <a:pt x="2295017" y="2286889"/>
                    <a:pt x="2364486" y="2147697"/>
                  </a:cubicBezTo>
                  <a:cubicBezTo>
                    <a:pt x="2632837" y="1600835"/>
                    <a:pt x="2990596" y="1153414"/>
                    <a:pt x="3616579" y="1024128"/>
                  </a:cubicBezTo>
                  <a:cubicBezTo>
                    <a:pt x="3705987" y="1004189"/>
                    <a:pt x="3795395" y="994283"/>
                    <a:pt x="3934587" y="974471"/>
                  </a:cubicBezTo>
                  <a:cubicBezTo>
                    <a:pt x="3785489" y="795528"/>
                    <a:pt x="3646424" y="636397"/>
                    <a:pt x="3527171" y="467360"/>
                  </a:cubicBezTo>
                  <a:cubicBezTo>
                    <a:pt x="3477514" y="377825"/>
                    <a:pt x="3427857" y="238633"/>
                    <a:pt x="3447669" y="149225"/>
                  </a:cubicBezTo>
                  <a:cubicBezTo>
                    <a:pt x="3487547" y="9906"/>
                    <a:pt x="3636645" y="0"/>
                    <a:pt x="3765804" y="19939"/>
                  </a:cubicBezTo>
                  <a:cubicBezTo>
                    <a:pt x="4441571" y="119380"/>
                    <a:pt x="4968240" y="407670"/>
                    <a:pt x="5246497" y="1053973"/>
                  </a:cubicBezTo>
                  <a:cubicBezTo>
                    <a:pt x="5604256" y="944626"/>
                    <a:pt x="5942076" y="835279"/>
                    <a:pt x="6289929" y="745744"/>
                  </a:cubicBezTo>
                  <a:cubicBezTo>
                    <a:pt x="6697345" y="646303"/>
                    <a:pt x="7124700" y="646303"/>
                    <a:pt x="7542022" y="765683"/>
                  </a:cubicBezTo>
                  <a:cubicBezTo>
                    <a:pt x="7671181" y="805434"/>
                    <a:pt x="7780528" y="884936"/>
                    <a:pt x="7770622" y="1053973"/>
                  </a:cubicBezTo>
                  <a:cubicBezTo>
                    <a:pt x="7750810" y="1223010"/>
                    <a:pt x="7621524" y="1242822"/>
                    <a:pt x="7482459" y="1272667"/>
                  </a:cubicBezTo>
                  <a:cubicBezTo>
                    <a:pt x="7214108" y="1332357"/>
                    <a:pt x="6935851" y="1401953"/>
                    <a:pt x="6667627" y="1481455"/>
                  </a:cubicBezTo>
                  <a:cubicBezTo>
                    <a:pt x="6568313" y="1511300"/>
                    <a:pt x="6498717" y="1620647"/>
                    <a:pt x="6409309" y="1690243"/>
                  </a:cubicBezTo>
                  <a:cubicBezTo>
                    <a:pt x="7065137" y="2296795"/>
                    <a:pt x="7164578" y="3082163"/>
                    <a:pt x="7164578" y="3887597"/>
                  </a:cubicBezTo>
                  <a:cubicBezTo>
                    <a:pt x="7164578" y="3957193"/>
                    <a:pt x="7154672" y="4036695"/>
                    <a:pt x="7114921" y="4096385"/>
                  </a:cubicBezTo>
                  <a:cubicBezTo>
                    <a:pt x="7035419" y="4255516"/>
                    <a:pt x="6866509" y="4265422"/>
                    <a:pt x="6777101" y="4106291"/>
                  </a:cubicBezTo>
                  <a:cubicBezTo>
                    <a:pt x="6737350" y="4026789"/>
                    <a:pt x="6717538" y="3937254"/>
                    <a:pt x="6697599" y="3847719"/>
                  </a:cubicBezTo>
                  <a:cubicBezTo>
                    <a:pt x="6618097" y="3479800"/>
                    <a:pt x="6409436" y="3191510"/>
                    <a:pt x="6131179" y="2962783"/>
                  </a:cubicBezTo>
                  <a:cubicBezTo>
                    <a:pt x="6111367" y="2942844"/>
                    <a:pt x="6101334" y="2932938"/>
                    <a:pt x="6081522" y="2932938"/>
                  </a:cubicBezTo>
                  <a:cubicBezTo>
                    <a:pt x="6071616" y="2923032"/>
                    <a:pt x="6051677" y="2932938"/>
                    <a:pt x="6051677" y="2932938"/>
                  </a:cubicBezTo>
                  <a:cubicBezTo>
                    <a:pt x="6051677" y="3191510"/>
                    <a:pt x="6041771" y="3440049"/>
                    <a:pt x="6051677" y="3698494"/>
                  </a:cubicBezTo>
                  <a:cubicBezTo>
                    <a:pt x="6061583" y="3748151"/>
                    <a:pt x="6111240" y="3817747"/>
                    <a:pt x="6161024" y="3837686"/>
                  </a:cubicBezTo>
                  <a:cubicBezTo>
                    <a:pt x="6369685" y="3917188"/>
                    <a:pt x="6528689" y="4036568"/>
                    <a:pt x="6647942" y="4225417"/>
                  </a:cubicBezTo>
                  <a:cubicBezTo>
                    <a:pt x="6667754" y="4265168"/>
                    <a:pt x="6767195" y="4265168"/>
                    <a:pt x="6826758" y="4275074"/>
                  </a:cubicBezTo>
                  <a:cubicBezTo>
                    <a:pt x="7075170" y="4295013"/>
                    <a:pt x="7333615" y="4284980"/>
                    <a:pt x="7591933" y="4324731"/>
                  </a:cubicBezTo>
                  <a:cubicBezTo>
                    <a:pt x="7711186" y="4334637"/>
                    <a:pt x="7800594" y="4434078"/>
                    <a:pt x="7780782" y="4583303"/>
                  </a:cubicBezTo>
                  <a:cubicBezTo>
                    <a:pt x="7750937" y="4732401"/>
                    <a:pt x="7631684" y="4752340"/>
                    <a:pt x="7502525" y="4742434"/>
                  </a:cubicBezTo>
                  <a:cubicBezTo>
                    <a:pt x="7423023" y="4742434"/>
                    <a:pt x="7333615" y="4762373"/>
                    <a:pt x="7234174" y="4772279"/>
                  </a:cubicBezTo>
                  <a:cubicBezTo>
                    <a:pt x="7393178" y="5090414"/>
                    <a:pt x="7423023" y="5398643"/>
                    <a:pt x="7373239" y="5726811"/>
                  </a:cubicBezTo>
                  <a:cubicBezTo>
                    <a:pt x="7353427" y="5846064"/>
                    <a:pt x="7303643" y="5975350"/>
                    <a:pt x="7164578" y="5955538"/>
                  </a:cubicBezTo>
                  <a:cubicBezTo>
                    <a:pt x="7094982" y="5945632"/>
                    <a:pt x="7025513" y="5856097"/>
                    <a:pt x="6975729" y="5786501"/>
                  </a:cubicBezTo>
                  <a:cubicBezTo>
                    <a:pt x="6945884" y="5746750"/>
                    <a:pt x="6955917" y="5677154"/>
                    <a:pt x="6935978" y="5567807"/>
                  </a:cubicBezTo>
                  <a:cubicBezTo>
                    <a:pt x="6876415" y="5736844"/>
                    <a:pt x="6846570" y="5856097"/>
                    <a:pt x="6796913" y="5965571"/>
                  </a:cubicBezTo>
                  <a:cubicBezTo>
                    <a:pt x="6737350" y="6084824"/>
                    <a:pt x="6687566" y="6234049"/>
                    <a:pt x="6498844" y="6204204"/>
                  </a:cubicBezTo>
                  <a:cubicBezTo>
                    <a:pt x="6320028" y="6174359"/>
                    <a:pt x="6329934" y="6025261"/>
                    <a:pt x="6300089" y="5886069"/>
                  </a:cubicBezTo>
                  <a:cubicBezTo>
                    <a:pt x="6280277" y="6015355"/>
                    <a:pt x="6240526" y="6154547"/>
                    <a:pt x="6230493" y="6283833"/>
                  </a:cubicBezTo>
                  <a:cubicBezTo>
                    <a:pt x="6230493" y="6343523"/>
                    <a:pt x="6290056" y="6403086"/>
                    <a:pt x="6329807" y="6462776"/>
                  </a:cubicBezTo>
                  <a:cubicBezTo>
                    <a:pt x="6429121" y="6572123"/>
                    <a:pt x="6627876" y="6641719"/>
                    <a:pt x="6558407" y="6840601"/>
                  </a:cubicBezTo>
                  <a:cubicBezTo>
                    <a:pt x="6488811" y="7029450"/>
                    <a:pt x="6300089" y="6959854"/>
                    <a:pt x="6160897" y="6959854"/>
                  </a:cubicBezTo>
                  <a:cubicBezTo>
                    <a:pt x="4670298" y="6959854"/>
                    <a:pt x="3189605" y="6959854"/>
                    <a:pt x="1708912" y="6959854"/>
                  </a:cubicBezTo>
                  <a:cubicBezTo>
                    <a:pt x="1649349" y="6959854"/>
                    <a:pt x="1589659" y="6969760"/>
                    <a:pt x="1530096" y="6959854"/>
                  </a:cubicBezTo>
                  <a:cubicBezTo>
                    <a:pt x="1380998" y="6930009"/>
                    <a:pt x="1321435" y="6760972"/>
                    <a:pt x="1430782" y="6651625"/>
                  </a:cubicBezTo>
                  <a:cubicBezTo>
                    <a:pt x="1450594" y="6631686"/>
                    <a:pt x="1480439" y="6601968"/>
                    <a:pt x="1510284" y="6591935"/>
                  </a:cubicBezTo>
                  <a:cubicBezTo>
                    <a:pt x="1848104" y="6512433"/>
                    <a:pt x="1858137" y="6253861"/>
                    <a:pt x="1828292" y="5975477"/>
                  </a:cubicBezTo>
                  <a:cubicBezTo>
                    <a:pt x="1798447" y="5657342"/>
                    <a:pt x="1778635" y="5339207"/>
                    <a:pt x="1748790" y="5020945"/>
                  </a:cubicBezTo>
                  <a:cubicBezTo>
                    <a:pt x="1728978" y="5020945"/>
                    <a:pt x="1709039" y="5020945"/>
                    <a:pt x="1679194" y="5020945"/>
                  </a:cubicBezTo>
                  <a:cubicBezTo>
                    <a:pt x="1659382" y="5229733"/>
                    <a:pt x="1629537" y="5438521"/>
                    <a:pt x="1609598" y="5647309"/>
                  </a:cubicBezTo>
                  <a:cubicBezTo>
                    <a:pt x="1609598" y="5776595"/>
                    <a:pt x="1579753" y="5885942"/>
                    <a:pt x="1440688" y="5915787"/>
                  </a:cubicBezTo>
                  <a:cubicBezTo>
                    <a:pt x="1291590" y="5955538"/>
                    <a:pt x="1202182" y="5856097"/>
                    <a:pt x="1172337" y="5736844"/>
                  </a:cubicBezTo>
                  <a:cubicBezTo>
                    <a:pt x="1102741" y="5508117"/>
                    <a:pt x="1062990" y="5279517"/>
                    <a:pt x="1023239" y="5040884"/>
                  </a:cubicBezTo>
                  <a:cubicBezTo>
                    <a:pt x="1013333" y="4981194"/>
                    <a:pt x="1013333" y="4911598"/>
                    <a:pt x="1013333" y="4852035"/>
                  </a:cubicBezTo>
                  <a:cubicBezTo>
                    <a:pt x="993521" y="4842129"/>
                    <a:pt x="973582" y="4842129"/>
                    <a:pt x="953770" y="4832096"/>
                  </a:cubicBezTo>
                  <a:cubicBezTo>
                    <a:pt x="894207" y="4961382"/>
                    <a:pt x="834517" y="5090668"/>
                    <a:pt x="784860" y="5229860"/>
                  </a:cubicBezTo>
                  <a:cubicBezTo>
                    <a:pt x="745109" y="5349113"/>
                    <a:pt x="715264" y="5478399"/>
                    <a:pt x="546354" y="5458587"/>
                  </a:cubicBezTo>
                  <a:cubicBezTo>
                    <a:pt x="387350" y="5438648"/>
                    <a:pt x="367538" y="5309489"/>
                    <a:pt x="367538" y="5180203"/>
                  </a:cubicBezTo>
                  <a:cubicBezTo>
                    <a:pt x="357632" y="4712843"/>
                    <a:pt x="437134" y="4275455"/>
                    <a:pt x="794893" y="3867785"/>
                  </a:cubicBezTo>
                  <a:cubicBezTo>
                    <a:pt x="616077" y="3818128"/>
                    <a:pt x="466979" y="3768344"/>
                    <a:pt x="307975" y="3748532"/>
                  </a:cubicBezTo>
                  <a:cubicBezTo>
                    <a:pt x="168910" y="3718687"/>
                    <a:pt x="39624" y="3708781"/>
                    <a:pt x="19812" y="3539744"/>
                  </a:cubicBezTo>
                  <a:cubicBezTo>
                    <a:pt x="0" y="3370707"/>
                    <a:pt x="119126" y="3311017"/>
                    <a:pt x="258318" y="3271266"/>
                  </a:cubicBezTo>
                  <a:cubicBezTo>
                    <a:pt x="635889" y="3161919"/>
                    <a:pt x="993648" y="3251327"/>
                    <a:pt x="1341501" y="3380613"/>
                  </a:cubicBezTo>
                  <a:cubicBezTo>
                    <a:pt x="1480566" y="3430270"/>
                    <a:pt x="1550162" y="3410458"/>
                    <a:pt x="1629664" y="3291078"/>
                  </a:cubicBezTo>
                  <a:cubicBezTo>
                    <a:pt x="1828419" y="2992755"/>
                    <a:pt x="2136521" y="2873502"/>
                    <a:pt x="2474341" y="2843657"/>
                  </a:cubicBezTo>
                  <a:cubicBezTo>
                    <a:pt x="2543937" y="2833751"/>
                    <a:pt x="2663190" y="2893314"/>
                    <a:pt x="2692908" y="2953004"/>
                  </a:cubicBezTo>
                  <a:cubicBezTo>
                    <a:pt x="2722753" y="3022600"/>
                    <a:pt x="2692908" y="3122041"/>
                    <a:pt x="2663063" y="3201543"/>
                  </a:cubicBezTo>
                  <a:cubicBezTo>
                    <a:pt x="2633218" y="3271139"/>
                    <a:pt x="2563749" y="3320796"/>
                    <a:pt x="2494153" y="3410331"/>
                  </a:cubicBezTo>
                  <a:close/>
                  <a:moveTo>
                    <a:pt x="6021705" y="6472682"/>
                  </a:moveTo>
                  <a:cubicBezTo>
                    <a:pt x="5673852" y="6373241"/>
                    <a:pt x="5326126" y="6253988"/>
                    <a:pt x="4978273" y="6164453"/>
                  </a:cubicBezTo>
                  <a:cubicBezTo>
                    <a:pt x="4799457" y="6124702"/>
                    <a:pt x="4620514" y="6094857"/>
                    <a:pt x="4441698" y="6104763"/>
                  </a:cubicBezTo>
                  <a:cubicBezTo>
                    <a:pt x="3905123" y="6144514"/>
                    <a:pt x="3348609" y="6094857"/>
                    <a:pt x="2811907" y="6253861"/>
                  </a:cubicBezTo>
                  <a:cubicBezTo>
                    <a:pt x="2394585" y="6373114"/>
                    <a:pt x="2006981" y="6522339"/>
                    <a:pt x="1589532" y="6760972"/>
                  </a:cubicBezTo>
                  <a:cubicBezTo>
                    <a:pt x="3209290" y="6760972"/>
                    <a:pt x="4779518" y="6760972"/>
                    <a:pt x="6339713" y="6760972"/>
                  </a:cubicBezTo>
                  <a:cubicBezTo>
                    <a:pt x="6349619" y="6751066"/>
                    <a:pt x="6359525" y="6731127"/>
                    <a:pt x="6359525" y="6721221"/>
                  </a:cubicBezTo>
                  <a:cubicBezTo>
                    <a:pt x="6250178" y="6641719"/>
                    <a:pt x="6130925" y="6552184"/>
                    <a:pt x="6011672" y="6472682"/>
                  </a:cubicBezTo>
                  <a:cubicBezTo>
                    <a:pt x="6121019" y="6035167"/>
                    <a:pt x="6220333" y="5597779"/>
                    <a:pt x="6329680" y="5160264"/>
                  </a:cubicBezTo>
                  <a:cubicBezTo>
                    <a:pt x="6329680" y="5130419"/>
                    <a:pt x="6329680" y="5100574"/>
                    <a:pt x="6319774" y="5060823"/>
                  </a:cubicBezTo>
                  <a:cubicBezTo>
                    <a:pt x="6379337" y="5180076"/>
                    <a:pt x="6468872" y="5299456"/>
                    <a:pt x="6498590" y="5428742"/>
                  </a:cubicBezTo>
                  <a:cubicBezTo>
                    <a:pt x="6528435" y="5617591"/>
                    <a:pt x="6518402" y="5806567"/>
                    <a:pt x="6528435" y="6035294"/>
                  </a:cubicBezTo>
                  <a:cubicBezTo>
                    <a:pt x="6766941" y="5756910"/>
                    <a:pt x="6727190" y="5428742"/>
                    <a:pt x="6786753" y="5140452"/>
                  </a:cubicBezTo>
                  <a:cubicBezTo>
                    <a:pt x="6806565" y="5130546"/>
                    <a:pt x="6826504" y="5120513"/>
                    <a:pt x="6856349" y="5110607"/>
                  </a:cubicBezTo>
                  <a:cubicBezTo>
                    <a:pt x="6965696" y="5299456"/>
                    <a:pt x="7084949" y="5488432"/>
                    <a:pt x="7204202" y="5697220"/>
                  </a:cubicBezTo>
                  <a:cubicBezTo>
                    <a:pt x="7224014" y="5369052"/>
                    <a:pt x="7243953" y="5041011"/>
                    <a:pt x="6975602" y="4782439"/>
                  </a:cubicBezTo>
                  <a:cubicBezTo>
                    <a:pt x="7114667" y="4533900"/>
                    <a:pt x="7363206" y="4593590"/>
                    <a:pt x="7621524" y="4543806"/>
                  </a:cubicBezTo>
                  <a:cubicBezTo>
                    <a:pt x="7233920" y="4325112"/>
                    <a:pt x="6896100" y="4464304"/>
                    <a:pt x="6568186" y="4513961"/>
                  </a:cubicBezTo>
                  <a:cubicBezTo>
                    <a:pt x="6429121" y="4156075"/>
                    <a:pt x="6240272" y="3987038"/>
                    <a:pt x="5971921" y="4006850"/>
                  </a:cubicBezTo>
                  <a:cubicBezTo>
                    <a:pt x="6031484" y="4136136"/>
                    <a:pt x="6091174" y="4265422"/>
                    <a:pt x="6160770" y="4404614"/>
                  </a:cubicBezTo>
                  <a:cubicBezTo>
                    <a:pt x="6011672" y="4404614"/>
                    <a:pt x="5902452" y="4404614"/>
                    <a:pt x="5822950" y="4404614"/>
                  </a:cubicBezTo>
                  <a:cubicBezTo>
                    <a:pt x="5822950" y="3798062"/>
                    <a:pt x="5822950" y="3191637"/>
                    <a:pt x="5822950" y="2545334"/>
                  </a:cubicBezTo>
                  <a:cubicBezTo>
                    <a:pt x="6449060" y="2883408"/>
                    <a:pt x="6826631" y="3340735"/>
                    <a:pt x="6935978" y="4006850"/>
                  </a:cubicBezTo>
                  <a:cubicBezTo>
                    <a:pt x="7124827" y="3251200"/>
                    <a:pt x="6816725" y="2356358"/>
                    <a:pt x="6190615" y="1759839"/>
                  </a:cubicBezTo>
                  <a:cubicBezTo>
                    <a:pt x="6458966" y="1173226"/>
                    <a:pt x="7045198" y="1153287"/>
                    <a:pt x="7591806" y="1043940"/>
                  </a:cubicBezTo>
                  <a:cubicBezTo>
                    <a:pt x="7542149" y="984250"/>
                    <a:pt x="7502398" y="944499"/>
                    <a:pt x="7452741" y="934593"/>
                  </a:cubicBezTo>
                  <a:cubicBezTo>
                    <a:pt x="6637909" y="686054"/>
                    <a:pt x="5902452" y="1034034"/>
                    <a:pt x="5147183" y="1312418"/>
                  </a:cubicBezTo>
                  <a:cubicBezTo>
                    <a:pt x="5037836" y="964438"/>
                    <a:pt x="4868926" y="676148"/>
                    <a:pt x="4570857" y="487172"/>
                  </a:cubicBezTo>
                  <a:cubicBezTo>
                    <a:pt x="4282694" y="308229"/>
                    <a:pt x="3964686" y="188849"/>
                    <a:pt x="3567176" y="208788"/>
                  </a:cubicBezTo>
                  <a:cubicBezTo>
                    <a:pt x="3785743" y="546862"/>
                    <a:pt x="4123690" y="775462"/>
                    <a:pt x="4153535" y="1203071"/>
                  </a:cubicBezTo>
                  <a:cubicBezTo>
                    <a:pt x="3746119" y="1143381"/>
                    <a:pt x="3388360" y="1212977"/>
                    <a:pt x="3080258" y="1471549"/>
                  </a:cubicBezTo>
                  <a:cubicBezTo>
                    <a:pt x="2792095" y="1710182"/>
                    <a:pt x="2603246" y="2018411"/>
                    <a:pt x="2493899" y="2386330"/>
                  </a:cubicBezTo>
                  <a:cubicBezTo>
                    <a:pt x="2970911" y="2137791"/>
                    <a:pt x="3398266" y="1799717"/>
                    <a:pt x="3984498" y="1958848"/>
                  </a:cubicBezTo>
                  <a:cubicBezTo>
                    <a:pt x="3328670" y="2416175"/>
                    <a:pt x="2950972" y="3012821"/>
                    <a:pt x="2950972" y="3778377"/>
                  </a:cubicBezTo>
                  <a:cubicBezTo>
                    <a:pt x="2712466" y="3708781"/>
                    <a:pt x="2473960" y="3629279"/>
                    <a:pt x="2205609" y="3549650"/>
                  </a:cubicBezTo>
                  <a:cubicBezTo>
                    <a:pt x="2304923" y="3390519"/>
                    <a:pt x="2424176" y="3221482"/>
                    <a:pt x="2543429" y="3022727"/>
                  </a:cubicBezTo>
                  <a:cubicBezTo>
                    <a:pt x="2076323" y="3052572"/>
                    <a:pt x="1778254" y="3251454"/>
                    <a:pt x="1629156" y="3669030"/>
                  </a:cubicBezTo>
                  <a:cubicBezTo>
                    <a:pt x="1152144" y="3499993"/>
                    <a:pt x="704977" y="3291205"/>
                    <a:pt x="208026" y="3509899"/>
                  </a:cubicBezTo>
                  <a:cubicBezTo>
                    <a:pt x="516128" y="3599434"/>
                    <a:pt x="853948" y="3599434"/>
                    <a:pt x="1012952" y="3937381"/>
                  </a:cubicBezTo>
                  <a:cubicBezTo>
                    <a:pt x="645287" y="4295267"/>
                    <a:pt x="456438" y="4871974"/>
                    <a:pt x="585597" y="5249799"/>
                  </a:cubicBezTo>
                  <a:cubicBezTo>
                    <a:pt x="665099" y="4862068"/>
                    <a:pt x="873760" y="4603496"/>
                    <a:pt x="1221613" y="4424553"/>
                  </a:cubicBezTo>
                  <a:cubicBezTo>
                    <a:pt x="1221613" y="4891913"/>
                    <a:pt x="1132205" y="5329301"/>
                    <a:pt x="1400429" y="5717159"/>
                  </a:cubicBezTo>
                  <a:cubicBezTo>
                    <a:pt x="1430274" y="5617718"/>
                    <a:pt x="1430274" y="5518277"/>
                    <a:pt x="1450086" y="5428869"/>
                  </a:cubicBezTo>
                  <a:cubicBezTo>
                    <a:pt x="1489837" y="5200142"/>
                    <a:pt x="1519682" y="4971542"/>
                    <a:pt x="1599184" y="4752721"/>
                  </a:cubicBezTo>
                  <a:cubicBezTo>
                    <a:pt x="1748282" y="4345051"/>
                    <a:pt x="2076196" y="4285361"/>
                    <a:pt x="2354453" y="4603623"/>
                  </a:cubicBezTo>
                  <a:cubicBezTo>
                    <a:pt x="2523363" y="4792472"/>
                    <a:pt x="2632710" y="5021199"/>
                    <a:pt x="2771775" y="5229987"/>
                  </a:cubicBezTo>
                  <a:cubicBezTo>
                    <a:pt x="2801620" y="5279644"/>
                    <a:pt x="2831338" y="5319522"/>
                    <a:pt x="2881122" y="5418836"/>
                  </a:cubicBezTo>
                  <a:cubicBezTo>
                    <a:pt x="2950718" y="5100701"/>
                    <a:pt x="2940685" y="4852162"/>
                    <a:pt x="2811526" y="4633341"/>
                  </a:cubicBezTo>
                  <a:cubicBezTo>
                    <a:pt x="2682367" y="4424553"/>
                    <a:pt x="2513457" y="4245610"/>
                    <a:pt x="2354453" y="4036822"/>
                  </a:cubicBezTo>
                  <a:cubicBezTo>
                    <a:pt x="2682367" y="3977132"/>
                    <a:pt x="2920873" y="4185920"/>
                    <a:pt x="3129534" y="4295394"/>
                  </a:cubicBezTo>
                  <a:cubicBezTo>
                    <a:pt x="3179191" y="4136263"/>
                    <a:pt x="3209036" y="3967226"/>
                    <a:pt x="3268599" y="3828034"/>
                  </a:cubicBezTo>
                  <a:cubicBezTo>
                    <a:pt x="3358007" y="3639185"/>
                    <a:pt x="3447415" y="3450209"/>
                    <a:pt x="3576701" y="3291078"/>
                  </a:cubicBezTo>
                  <a:cubicBezTo>
                    <a:pt x="3765550" y="3062351"/>
                    <a:pt x="3964305" y="2823718"/>
                    <a:pt x="4202811" y="2634869"/>
                  </a:cubicBezTo>
                  <a:cubicBezTo>
                    <a:pt x="4471162" y="2426081"/>
                    <a:pt x="4818888" y="2505583"/>
                    <a:pt x="5017643" y="2783967"/>
                  </a:cubicBezTo>
                  <a:cubicBezTo>
                    <a:pt x="5126990" y="2933065"/>
                    <a:pt x="5216398" y="3102102"/>
                    <a:pt x="5266055" y="3281045"/>
                  </a:cubicBezTo>
                  <a:cubicBezTo>
                    <a:pt x="5415153" y="3788156"/>
                    <a:pt x="5564124" y="4295140"/>
                    <a:pt x="5405120" y="4832096"/>
                  </a:cubicBezTo>
                  <a:cubicBezTo>
                    <a:pt x="5603875" y="4812157"/>
                    <a:pt x="5772785" y="4613402"/>
                    <a:pt x="6001385" y="4742561"/>
                  </a:cubicBezTo>
                  <a:cubicBezTo>
                    <a:pt x="5613781" y="4991100"/>
                    <a:pt x="5415026" y="5299329"/>
                    <a:pt x="5524373" y="5597652"/>
                  </a:cubicBezTo>
                  <a:cubicBezTo>
                    <a:pt x="5663438" y="5428615"/>
                    <a:pt x="5812536" y="5259578"/>
                    <a:pt x="5971540" y="5110480"/>
                  </a:cubicBezTo>
                  <a:cubicBezTo>
                    <a:pt x="6060948" y="5011039"/>
                    <a:pt x="6190107" y="4971288"/>
                    <a:pt x="6309360" y="5060823"/>
                  </a:cubicBezTo>
                  <a:cubicBezTo>
                    <a:pt x="6259703" y="5080762"/>
                    <a:pt x="6190107" y="5090668"/>
                    <a:pt x="6160262" y="5120513"/>
                  </a:cubicBezTo>
                  <a:cubicBezTo>
                    <a:pt x="5901944" y="5468493"/>
                    <a:pt x="5792597" y="5876163"/>
                    <a:pt x="5683250" y="6253988"/>
                  </a:cubicBezTo>
                  <a:cubicBezTo>
                    <a:pt x="5812409" y="6343523"/>
                    <a:pt x="5911850" y="6413119"/>
                    <a:pt x="6021070" y="6472682"/>
                  </a:cubicBezTo>
                  <a:close/>
                  <a:moveTo>
                    <a:pt x="3567049" y="6055106"/>
                  </a:moveTo>
                  <a:cubicBezTo>
                    <a:pt x="3894963" y="6055106"/>
                    <a:pt x="4193159" y="6055106"/>
                    <a:pt x="4481322" y="6055106"/>
                  </a:cubicBezTo>
                  <a:cubicBezTo>
                    <a:pt x="4501134" y="6015355"/>
                    <a:pt x="4511167" y="6005449"/>
                    <a:pt x="4511167" y="5985510"/>
                  </a:cubicBezTo>
                  <a:cubicBezTo>
                    <a:pt x="4511167" y="5935853"/>
                    <a:pt x="4511167" y="5886069"/>
                    <a:pt x="4511167" y="5826379"/>
                  </a:cubicBezTo>
                  <a:cubicBezTo>
                    <a:pt x="4471416" y="4822190"/>
                    <a:pt x="4560824" y="3837813"/>
                    <a:pt x="4809236" y="2863469"/>
                  </a:cubicBezTo>
                  <a:cubicBezTo>
                    <a:pt x="4819142" y="2803779"/>
                    <a:pt x="4769485" y="2674620"/>
                    <a:pt x="4729734" y="2664587"/>
                  </a:cubicBezTo>
                  <a:cubicBezTo>
                    <a:pt x="4660138" y="2644648"/>
                    <a:pt x="4530979" y="2654681"/>
                    <a:pt x="4491228" y="2714244"/>
                  </a:cubicBezTo>
                  <a:cubicBezTo>
                    <a:pt x="4381881" y="2853436"/>
                    <a:pt x="4292473" y="3012567"/>
                    <a:pt x="4232910" y="3171571"/>
                  </a:cubicBezTo>
                  <a:cubicBezTo>
                    <a:pt x="3865245" y="4086352"/>
                    <a:pt x="3716147" y="5050790"/>
                    <a:pt x="3567049" y="6054979"/>
                  </a:cubicBezTo>
                  <a:close/>
                  <a:moveTo>
                    <a:pt x="2006854" y="6383147"/>
                  </a:moveTo>
                  <a:cubicBezTo>
                    <a:pt x="2195703" y="6323457"/>
                    <a:pt x="2354707" y="6273800"/>
                    <a:pt x="2543429" y="6224016"/>
                  </a:cubicBezTo>
                  <a:cubicBezTo>
                    <a:pt x="2463927" y="5856097"/>
                    <a:pt x="2394331" y="5498211"/>
                    <a:pt x="2304923" y="5150231"/>
                  </a:cubicBezTo>
                  <a:cubicBezTo>
                    <a:pt x="2245360" y="4951349"/>
                    <a:pt x="2145919" y="4752467"/>
                    <a:pt x="2056511" y="4553712"/>
                  </a:cubicBezTo>
                  <a:cubicBezTo>
                    <a:pt x="2036699" y="4513961"/>
                    <a:pt x="1937258" y="4494022"/>
                    <a:pt x="1877695" y="4474210"/>
                  </a:cubicBezTo>
                  <a:cubicBezTo>
                    <a:pt x="1867789" y="4523867"/>
                    <a:pt x="1837944" y="4583557"/>
                    <a:pt x="1847850" y="4643247"/>
                  </a:cubicBezTo>
                  <a:cubicBezTo>
                    <a:pt x="1897507" y="5011166"/>
                    <a:pt x="1957197" y="5378958"/>
                    <a:pt x="1996948" y="5756783"/>
                  </a:cubicBezTo>
                  <a:cubicBezTo>
                    <a:pt x="2026793" y="5955665"/>
                    <a:pt x="2006854" y="6154547"/>
                    <a:pt x="2006854" y="6383147"/>
                  </a:cubicBezTo>
                  <a:close/>
                </a:path>
              </a:pathLst>
            </a:custGeom>
            <a:solidFill>
              <a:srgbClr val="1B5337"/>
            </a:solidFill>
          </p:spPr>
        </p:sp>
      </p:grpSp>
      <p:sp>
        <p:nvSpPr>
          <p:cNvPr id="67" name="TextBox 59">
            <a:extLst>
              <a:ext uri="{FF2B5EF4-FFF2-40B4-BE49-F238E27FC236}">
                <a16:creationId xmlns:a16="http://schemas.microsoft.com/office/drawing/2014/main" id="{E9916734-CCB7-FF87-AB40-C5F2B7B375C0}"/>
              </a:ext>
            </a:extLst>
          </p:cNvPr>
          <p:cNvSpPr txBox="1"/>
          <p:nvPr/>
        </p:nvSpPr>
        <p:spPr>
          <a:xfrm>
            <a:off x="9557032" y="6208436"/>
            <a:ext cx="811048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fa-IR" sz="2400" spc="26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2400" spc="26" dirty="0">
              <a:solidFill>
                <a:srgbClr val="FFFFFF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68" name="TextBox 59">
            <a:extLst>
              <a:ext uri="{FF2B5EF4-FFF2-40B4-BE49-F238E27FC236}">
                <a16:creationId xmlns:a16="http://schemas.microsoft.com/office/drawing/2014/main" id="{3B6263CD-7880-3700-7D8E-72691B1DF970}"/>
              </a:ext>
            </a:extLst>
          </p:cNvPr>
          <p:cNvSpPr txBox="1"/>
          <p:nvPr/>
        </p:nvSpPr>
        <p:spPr>
          <a:xfrm>
            <a:off x="9567918" y="7561003"/>
            <a:ext cx="811048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fa-IR" sz="2400" spc="26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2400" spc="26" dirty="0">
              <a:solidFill>
                <a:srgbClr val="FFFFFF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69" name="TextBox 59">
            <a:extLst>
              <a:ext uri="{FF2B5EF4-FFF2-40B4-BE49-F238E27FC236}">
                <a16:creationId xmlns:a16="http://schemas.microsoft.com/office/drawing/2014/main" id="{1F0CF89C-58E0-CE62-47F1-7A64BACA4DE8}"/>
              </a:ext>
            </a:extLst>
          </p:cNvPr>
          <p:cNvSpPr txBox="1"/>
          <p:nvPr/>
        </p:nvSpPr>
        <p:spPr>
          <a:xfrm>
            <a:off x="9667971" y="8971233"/>
            <a:ext cx="811048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fa-IR" sz="2400" spc="26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2400" spc="26" dirty="0">
              <a:solidFill>
                <a:srgbClr val="FFFFFF"/>
              </a:solidFill>
              <a:latin typeface="Montserrat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16322120" y="82567"/>
            <a:ext cx="2066923" cy="1451526"/>
            <a:chOff x="0" y="0"/>
            <a:chExt cx="2755898" cy="19353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5900" cy="1935226"/>
            </a:xfrm>
            <a:custGeom>
              <a:avLst/>
              <a:gdLst/>
              <a:ahLst/>
              <a:cxnLst/>
              <a:rect l="l" t="t" r="r" b="b"/>
              <a:pathLst>
                <a:path w="2755900" h="1935226">
                  <a:moveTo>
                    <a:pt x="1019175" y="477774"/>
                  </a:moveTo>
                  <a:cubicBezTo>
                    <a:pt x="1116457" y="378079"/>
                    <a:pt x="1217041" y="295529"/>
                    <a:pt x="1344422" y="254381"/>
                  </a:cubicBezTo>
                  <a:cubicBezTo>
                    <a:pt x="1367917" y="247523"/>
                    <a:pt x="1411478" y="254381"/>
                    <a:pt x="1424940" y="271526"/>
                  </a:cubicBezTo>
                  <a:cubicBezTo>
                    <a:pt x="1441704" y="292100"/>
                    <a:pt x="1438402" y="329946"/>
                    <a:pt x="1434973" y="360934"/>
                  </a:cubicBezTo>
                  <a:cubicBezTo>
                    <a:pt x="1428242" y="412496"/>
                    <a:pt x="1414907" y="464058"/>
                    <a:pt x="1411478" y="515620"/>
                  </a:cubicBezTo>
                  <a:cubicBezTo>
                    <a:pt x="1595882" y="254381"/>
                    <a:pt x="1854073" y="109982"/>
                    <a:pt x="2152396" y="48133"/>
                  </a:cubicBezTo>
                  <a:cubicBezTo>
                    <a:pt x="2313305" y="13716"/>
                    <a:pt x="2484374" y="10287"/>
                    <a:pt x="2648585" y="0"/>
                  </a:cubicBezTo>
                  <a:cubicBezTo>
                    <a:pt x="2682113" y="0"/>
                    <a:pt x="2735707" y="20574"/>
                    <a:pt x="2745867" y="44704"/>
                  </a:cubicBezTo>
                  <a:cubicBezTo>
                    <a:pt x="2755900" y="72263"/>
                    <a:pt x="2739136" y="123825"/>
                    <a:pt x="2719070" y="151257"/>
                  </a:cubicBezTo>
                  <a:cubicBezTo>
                    <a:pt x="2584958" y="340360"/>
                    <a:pt x="2521204" y="553466"/>
                    <a:pt x="2514600" y="783717"/>
                  </a:cubicBezTo>
                  <a:cubicBezTo>
                    <a:pt x="2507869" y="996823"/>
                    <a:pt x="2471039" y="1203071"/>
                    <a:pt x="2360422" y="1385316"/>
                  </a:cubicBezTo>
                  <a:cubicBezTo>
                    <a:pt x="2202815" y="1649984"/>
                    <a:pt x="1958086" y="1790954"/>
                    <a:pt x="1676527" y="1863090"/>
                  </a:cubicBezTo>
                  <a:cubicBezTo>
                    <a:pt x="1512189" y="1900936"/>
                    <a:pt x="1344549" y="1918081"/>
                    <a:pt x="1173607" y="1931797"/>
                  </a:cubicBezTo>
                  <a:cubicBezTo>
                    <a:pt x="1120013" y="1935226"/>
                    <a:pt x="1059561" y="1900809"/>
                    <a:pt x="1002665" y="1880235"/>
                  </a:cubicBezTo>
                  <a:cubicBezTo>
                    <a:pt x="788035" y="1808099"/>
                    <a:pt x="586994" y="1718691"/>
                    <a:pt x="419354" y="1560576"/>
                  </a:cubicBezTo>
                  <a:cubicBezTo>
                    <a:pt x="211455" y="1364615"/>
                    <a:pt x="147828" y="1120521"/>
                    <a:pt x="167894" y="838708"/>
                  </a:cubicBezTo>
                  <a:cubicBezTo>
                    <a:pt x="177927" y="711454"/>
                    <a:pt x="181356" y="584327"/>
                    <a:pt x="177927" y="457073"/>
                  </a:cubicBezTo>
                  <a:cubicBezTo>
                    <a:pt x="171196" y="381508"/>
                    <a:pt x="120904" y="322961"/>
                    <a:pt x="53848" y="278257"/>
                  </a:cubicBezTo>
                  <a:cubicBezTo>
                    <a:pt x="26797" y="257810"/>
                    <a:pt x="0" y="213106"/>
                    <a:pt x="3302" y="182245"/>
                  </a:cubicBezTo>
                  <a:cubicBezTo>
                    <a:pt x="3302" y="127254"/>
                    <a:pt x="53594" y="130683"/>
                    <a:pt x="97155" y="134112"/>
                  </a:cubicBezTo>
                  <a:cubicBezTo>
                    <a:pt x="432435" y="161671"/>
                    <a:pt x="744220" y="257810"/>
                    <a:pt x="1019175" y="477901"/>
                  </a:cubicBezTo>
                  <a:close/>
                  <a:moveTo>
                    <a:pt x="1625981" y="1168908"/>
                  </a:moveTo>
                  <a:cubicBezTo>
                    <a:pt x="1646047" y="1148334"/>
                    <a:pt x="1656207" y="1141349"/>
                    <a:pt x="1662811" y="1127633"/>
                  </a:cubicBezTo>
                  <a:cubicBezTo>
                    <a:pt x="1800225" y="907669"/>
                    <a:pt x="1937766" y="687578"/>
                    <a:pt x="2071878" y="464185"/>
                  </a:cubicBezTo>
                  <a:cubicBezTo>
                    <a:pt x="2098675" y="422910"/>
                    <a:pt x="2125472" y="392049"/>
                    <a:pt x="2172462" y="412623"/>
                  </a:cubicBezTo>
                  <a:cubicBezTo>
                    <a:pt x="2222754" y="436626"/>
                    <a:pt x="2226056" y="481330"/>
                    <a:pt x="2199259" y="529463"/>
                  </a:cubicBezTo>
                  <a:cubicBezTo>
                    <a:pt x="2078609" y="770128"/>
                    <a:pt x="1944497" y="1000379"/>
                    <a:pt x="1776857" y="1210056"/>
                  </a:cubicBezTo>
                  <a:cubicBezTo>
                    <a:pt x="1716532" y="1285621"/>
                    <a:pt x="1646047" y="1351026"/>
                    <a:pt x="1599184" y="1433449"/>
                  </a:cubicBezTo>
                  <a:cubicBezTo>
                    <a:pt x="1535430" y="1540002"/>
                    <a:pt x="1491869" y="1656842"/>
                    <a:pt x="1438275" y="1766951"/>
                  </a:cubicBezTo>
                  <a:cubicBezTo>
                    <a:pt x="1575689" y="1749806"/>
                    <a:pt x="1719961" y="1711960"/>
                    <a:pt x="1857375" y="1646682"/>
                  </a:cubicBezTo>
                  <a:cubicBezTo>
                    <a:pt x="2179193" y="1491996"/>
                    <a:pt x="2353564" y="1227328"/>
                    <a:pt x="2373630" y="866394"/>
                  </a:cubicBezTo>
                  <a:cubicBezTo>
                    <a:pt x="2387092" y="618871"/>
                    <a:pt x="2413889" y="378206"/>
                    <a:pt x="2544572" y="165100"/>
                  </a:cubicBezTo>
                  <a:cubicBezTo>
                    <a:pt x="2547874" y="158242"/>
                    <a:pt x="2544572" y="151384"/>
                    <a:pt x="2544572" y="144526"/>
                  </a:cubicBezTo>
                  <a:cubicBezTo>
                    <a:pt x="2340102" y="144526"/>
                    <a:pt x="2145665" y="175514"/>
                    <a:pt x="1957832" y="257937"/>
                  </a:cubicBezTo>
                  <a:cubicBezTo>
                    <a:pt x="1763395" y="340487"/>
                    <a:pt x="1605788" y="464185"/>
                    <a:pt x="1505204" y="653288"/>
                  </a:cubicBezTo>
                  <a:cubicBezTo>
                    <a:pt x="1488440" y="687705"/>
                    <a:pt x="1481709" y="715137"/>
                    <a:pt x="1505204" y="749554"/>
                  </a:cubicBezTo>
                  <a:cubicBezTo>
                    <a:pt x="1589024" y="869823"/>
                    <a:pt x="1622552" y="1007364"/>
                    <a:pt x="1625854" y="1168908"/>
                  </a:cubicBezTo>
                  <a:close/>
                  <a:moveTo>
                    <a:pt x="791210" y="842264"/>
                  </a:moveTo>
                  <a:cubicBezTo>
                    <a:pt x="834771" y="756285"/>
                    <a:pt x="878332" y="670433"/>
                    <a:pt x="925322" y="584454"/>
                  </a:cubicBezTo>
                  <a:cubicBezTo>
                    <a:pt x="734187" y="429768"/>
                    <a:pt x="519684" y="347218"/>
                    <a:pt x="281559" y="302514"/>
                  </a:cubicBezTo>
                  <a:cubicBezTo>
                    <a:pt x="291592" y="350647"/>
                    <a:pt x="308356" y="388493"/>
                    <a:pt x="311785" y="429768"/>
                  </a:cubicBezTo>
                  <a:cubicBezTo>
                    <a:pt x="311785" y="581025"/>
                    <a:pt x="318516" y="735711"/>
                    <a:pt x="305054" y="886968"/>
                  </a:cubicBezTo>
                  <a:cubicBezTo>
                    <a:pt x="271526" y="1289177"/>
                    <a:pt x="569976" y="1577975"/>
                    <a:pt x="881761" y="1681099"/>
                  </a:cubicBezTo>
                  <a:cubicBezTo>
                    <a:pt x="844931" y="1571117"/>
                    <a:pt x="794639" y="1457706"/>
                    <a:pt x="761111" y="1340739"/>
                  </a:cubicBezTo>
                  <a:cubicBezTo>
                    <a:pt x="741045" y="1261618"/>
                    <a:pt x="751078" y="1175766"/>
                    <a:pt x="730885" y="1096645"/>
                  </a:cubicBezTo>
                  <a:cubicBezTo>
                    <a:pt x="697357" y="948817"/>
                    <a:pt x="623570" y="821690"/>
                    <a:pt x="526415" y="708152"/>
                  </a:cubicBezTo>
                  <a:cubicBezTo>
                    <a:pt x="492887" y="666877"/>
                    <a:pt x="486156" y="632587"/>
                    <a:pt x="526415" y="594741"/>
                  </a:cubicBezTo>
                  <a:cubicBezTo>
                    <a:pt x="569976" y="553466"/>
                    <a:pt x="603504" y="577596"/>
                    <a:pt x="633730" y="615315"/>
                  </a:cubicBezTo>
                  <a:cubicBezTo>
                    <a:pt x="687324" y="687451"/>
                    <a:pt x="741045" y="766572"/>
                    <a:pt x="791337" y="842137"/>
                  </a:cubicBezTo>
                  <a:close/>
                  <a:moveTo>
                    <a:pt x="1274064" y="446786"/>
                  </a:moveTo>
                  <a:cubicBezTo>
                    <a:pt x="821436" y="790702"/>
                    <a:pt x="750951" y="1316609"/>
                    <a:pt x="1099693" y="1711960"/>
                  </a:cubicBezTo>
                  <a:cubicBezTo>
                    <a:pt x="1099693" y="1687957"/>
                    <a:pt x="1102995" y="1667256"/>
                    <a:pt x="1099693" y="1650111"/>
                  </a:cubicBezTo>
                  <a:cubicBezTo>
                    <a:pt x="1079500" y="1371600"/>
                    <a:pt x="1082929" y="1096645"/>
                    <a:pt x="1113028" y="821563"/>
                  </a:cubicBezTo>
                  <a:cubicBezTo>
                    <a:pt x="1119759" y="766572"/>
                    <a:pt x="1149858" y="742442"/>
                    <a:pt x="1196848" y="745998"/>
                  </a:cubicBezTo>
                  <a:cubicBezTo>
                    <a:pt x="1247140" y="749427"/>
                    <a:pt x="1253871" y="787273"/>
                    <a:pt x="1250442" y="831977"/>
                  </a:cubicBezTo>
                  <a:cubicBezTo>
                    <a:pt x="1240409" y="928243"/>
                    <a:pt x="1226947" y="1024509"/>
                    <a:pt x="1226947" y="1124204"/>
                  </a:cubicBezTo>
                  <a:cubicBezTo>
                    <a:pt x="1223645" y="1323594"/>
                    <a:pt x="1226947" y="1522984"/>
                    <a:pt x="1230249" y="1739519"/>
                  </a:cubicBezTo>
                  <a:cubicBezTo>
                    <a:pt x="1257046" y="1722374"/>
                    <a:pt x="1267079" y="1715516"/>
                    <a:pt x="1273810" y="1708531"/>
                  </a:cubicBezTo>
                  <a:cubicBezTo>
                    <a:pt x="1491742" y="1519428"/>
                    <a:pt x="1558798" y="1141349"/>
                    <a:pt x="1417955" y="886968"/>
                  </a:cubicBezTo>
                  <a:cubicBezTo>
                    <a:pt x="1340866" y="752856"/>
                    <a:pt x="1253617" y="625729"/>
                    <a:pt x="1273810" y="446913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0387143" y="-2382"/>
            <a:ext cx="1035224" cy="137898"/>
            <a:chOff x="0" y="0"/>
            <a:chExt cx="1380298" cy="1838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1804898" y="-4762"/>
            <a:ext cx="1035224" cy="137898"/>
            <a:chOff x="0" y="0"/>
            <a:chExt cx="1380298" cy="183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3222653" y="-2382"/>
            <a:ext cx="1035224" cy="137898"/>
            <a:chOff x="0" y="0"/>
            <a:chExt cx="1380298" cy="183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4640408" y="-4762"/>
            <a:ext cx="1035224" cy="137898"/>
            <a:chOff x="0" y="0"/>
            <a:chExt cx="1380298" cy="1838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0" y="10170498"/>
            <a:ext cx="18288000" cy="137160"/>
            <a:chOff x="0" y="0"/>
            <a:chExt cx="24384000" cy="1828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82880"/>
            </a:xfrm>
            <a:custGeom>
              <a:avLst/>
              <a:gdLst/>
              <a:ahLst/>
              <a:cxnLst/>
              <a:rect l="l" t="t" r="r" b="b"/>
              <a:pathLst>
                <a:path w="24384000" h="18288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445053" y="9034166"/>
            <a:ext cx="1269206" cy="1204913"/>
            <a:chOff x="0" y="0"/>
            <a:chExt cx="1692274" cy="1606550"/>
          </a:xfrm>
        </p:grpSpPr>
        <p:sp>
          <p:nvSpPr>
            <p:cNvPr id="15" name="Freeform 15"/>
            <p:cNvSpPr/>
            <p:nvPr/>
          </p:nvSpPr>
          <p:spPr>
            <a:xfrm>
              <a:off x="254" y="0"/>
              <a:ext cx="1691894" cy="1610487"/>
            </a:xfrm>
            <a:custGeom>
              <a:avLst/>
              <a:gdLst/>
              <a:ahLst/>
              <a:cxnLst/>
              <a:rect l="l" t="t" r="r" b="b"/>
              <a:pathLst>
                <a:path w="1691894" h="1610487">
                  <a:moveTo>
                    <a:pt x="449326" y="488061"/>
                  </a:moveTo>
                  <a:cubicBezTo>
                    <a:pt x="665607" y="419735"/>
                    <a:pt x="861060" y="491871"/>
                    <a:pt x="1058291" y="564007"/>
                  </a:cubicBezTo>
                  <a:cubicBezTo>
                    <a:pt x="1101979" y="579247"/>
                    <a:pt x="1145540" y="596265"/>
                    <a:pt x="1189228" y="611505"/>
                  </a:cubicBezTo>
                  <a:cubicBezTo>
                    <a:pt x="1229106" y="626745"/>
                    <a:pt x="1261364" y="619125"/>
                    <a:pt x="1286002" y="586867"/>
                  </a:cubicBezTo>
                  <a:cubicBezTo>
                    <a:pt x="1361948" y="489966"/>
                    <a:pt x="1498473" y="529844"/>
                    <a:pt x="1551559" y="596392"/>
                  </a:cubicBezTo>
                  <a:cubicBezTo>
                    <a:pt x="1572387" y="626745"/>
                    <a:pt x="1587627" y="659003"/>
                    <a:pt x="1576197" y="695198"/>
                  </a:cubicBezTo>
                  <a:cubicBezTo>
                    <a:pt x="1564767" y="729361"/>
                    <a:pt x="1580007" y="752221"/>
                    <a:pt x="1604645" y="769239"/>
                  </a:cubicBezTo>
                  <a:cubicBezTo>
                    <a:pt x="1612265" y="774954"/>
                    <a:pt x="1621663" y="780669"/>
                    <a:pt x="1631188" y="784479"/>
                  </a:cubicBezTo>
                  <a:cubicBezTo>
                    <a:pt x="1669161" y="799719"/>
                    <a:pt x="1691894" y="822452"/>
                    <a:pt x="1686179" y="868045"/>
                  </a:cubicBezTo>
                  <a:cubicBezTo>
                    <a:pt x="1678559" y="911733"/>
                    <a:pt x="1646301" y="951611"/>
                    <a:pt x="1602740" y="953516"/>
                  </a:cubicBezTo>
                  <a:cubicBezTo>
                    <a:pt x="1551559" y="957326"/>
                    <a:pt x="1500251" y="949706"/>
                    <a:pt x="1449070" y="943991"/>
                  </a:cubicBezTo>
                  <a:cubicBezTo>
                    <a:pt x="1435735" y="943991"/>
                    <a:pt x="1422527" y="936371"/>
                    <a:pt x="1411097" y="932561"/>
                  </a:cubicBezTo>
                  <a:cubicBezTo>
                    <a:pt x="1395857" y="1004697"/>
                    <a:pt x="1380744" y="1074928"/>
                    <a:pt x="1369314" y="1147191"/>
                  </a:cubicBezTo>
                  <a:cubicBezTo>
                    <a:pt x="1365504" y="1166241"/>
                    <a:pt x="1376934" y="1188974"/>
                    <a:pt x="1384554" y="1207897"/>
                  </a:cubicBezTo>
                  <a:cubicBezTo>
                    <a:pt x="1405382" y="1253490"/>
                    <a:pt x="1430147" y="1297178"/>
                    <a:pt x="1447165" y="1344676"/>
                  </a:cubicBezTo>
                  <a:cubicBezTo>
                    <a:pt x="1458595" y="1375029"/>
                    <a:pt x="1475613" y="1390269"/>
                    <a:pt x="1507871" y="1397889"/>
                  </a:cubicBezTo>
                  <a:cubicBezTo>
                    <a:pt x="1566672" y="1409319"/>
                    <a:pt x="1598930" y="1458595"/>
                    <a:pt x="1587500" y="1511808"/>
                  </a:cubicBezTo>
                  <a:cubicBezTo>
                    <a:pt x="1577975" y="1547876"/>
                    <a:pt x="1532509" y="1580134"/>
                    <a:pt x="1477518" y="1585849"/>
                  </a:cubicBezTo>
                  <a:cubicBezTo>
                    <a:pt x="1409192" y="1593469"/>
                    <a:pt x="1344676" y="1587754"/>
                    <a:pt x="1304925" y="1511808"/>
                  </a:cubicBezTo>
                  <a:cubicBezTo>
                    <a:pt x="1287907" y="1559306"/>
                    <a:pt x="1257554" y="1580134"/>
                    <a:pt x="1219581" y="1587754"/>
                  </a:cubicBezTo>
                  <a:cubicBezTo>
                    <a:pt x="1181608" y="1595374"/>
                    <a:pt x="1139952" y="1604899"/>
                    <a:pt x="1103884" y="1595374"/>
                  </a:cubicBezTo>
                  <a:cubicBezTo>
                    <a:pt x="1073531" y="1587754"/>
                    <a:pt x="1045083" y="1557401"/>
                    <a:pt x="1026160" y="1528953"/>
                  </a:cubicBezTo>
                  <a:cubicBezTo>
                    <a:pt x="963549" y="1426464"/>
                    <a:pt x="921766" y="1314323"/>
                    <a:pt x="893318" y="1192784"/>
                  </a:cubicBezTo>
                  <a:cubicBezTo>
                    <a:pt x="862965" y="1263015"/>
                    <a:pt x="834517" y="1333373"/>
                    <a:pt x="806069" y="1399794"/>
                  </a:cubicBezTo>
                  <a:cubicBezTo>
                    <a:pt x="851662" y="1422527"/>
                    <a:pt x="895223" y="1443482"/>
                    <a:pt x="938911" y="1466215"/>
                  </a:cubicBezTo>
                  <a:cubicBezTo>
                    <a:pt x="955929" y="1475740"/>
                    <a:pt x="974979" y="1488948"/>
                    <a:pt x="984504" y="1504188"/>
                  </a:cubicBezTo>
                  <a:cubicBezTo>
                    <a:pt x="995934" y="1523238"/>
                    <a:pt x="1007237" y="1547876"/>
                    <a:pt x="1005332" y="1566799"/>
                  </a:cubicBezTo>
                  <a:cubicBezTo>
                    <a:pt x="1001522" y="1597152"/>
                    <a:pt x="971169" y="1610487"/>
                    <a:pt x="944626" y="1606677"/>
                  </a:cubicBezTo>
                  <a:cubicBezTo>
                    <a:pt x="876300" y="1599057"/>
                    <a:pt x="809879" y="1587627"/>
                    <a:pt x="743585" y="1572514"/>
                  </a:cubicBezTo>
                  <a:cubicBezTo>
                    <a:pt x="709422" y="1564894"/>
                    <a:pt x="673354" y="1553464"/>
                    <a:pt x="641096" y="1536446"/>
                  </a:cubicBezTo>
                  <a:cubicBezTo>
                    <a:pt x="582295" y="1507998"/>
                    <a:pt x="563372" y="1464310"/>
                    <a:pt x="584200" y="1401572"/>
                  </a:cubicBezTo>
                  <a:cubicBezTo>
                    <a:pt x="610743" y="1321816"/>
                    <a:pt x="644906" y="1242060"/>
                    <a:pt x="675259" y="1160399"/>
                  </a:cubicBezTo>
                  <a:cubicBezTo>
                    <a:pt x="641096" y="1135761"/>
                    <a:pt x="603123" y="1110996"/>
                    <a:pt x="561467" y="1080643"/>
                  </a:cubicBezTo>
                  <a:cubicBezTo>
                    <a:pt x="546227" y="1205992"/>
                    <a:pt x="445770" y="1249680"/>
                    <a:pt x="358521" y="1304671"/>
                  </a:cubicBezTo>
                  <a:cubicBezTo>
                    <a:pt x="335788" y="1319911"/>
                    <a:pt x="312928" y="1331214"/>
                    <a:pt x="286385" y="1344549"/>
                  </a:cubicBezTo>
                  <a:cubicBezTo>
                    <a:pt x="301625" y="1365377"/>
                    <a:pt x="316738" y="1386332"/>
                    <a:pt x="328168" y="1407160"/>
                  </a:cubicBezTo>
                  <a:cubicBezTo>
                    <a:pt x="352806" y="1452753"/>
                    <a:pt x="352806" y="1486916"/>
                    <a:pt x="328168" y="1513459"/>
                  </a:cubicBezTo>
                  <a:cubicBezTo>
                    <a:pt x="303530" y="1538097"/>
                    <a:pt x="257937" y="1545717"/>
                    <a:pt x="220091" y="1521079"/>
                  </a:cubicBezTo>
                  <a:cubicBezTo>
                    <a:pt x="170815" y="1486916"/>
                    <a:pt x="125222" y="1450848"/>
                    <a:pt x="83439" y="1409065"/>
                  </a:cubicBezTo>
                  <a:cubicBezTo>
                    <a:pt x="0" y="1325499"/>
                    <a:pt x="1905" y="1298956"/>
                    <a:pt x="92964" y="1224915"/>
                  </a:cubicBezTo>
                  <a:cubicBezTo>
                    <a:pt x="157480" y="1169797"/>
                    <a:pt x="225806" y="1118616"/>
                    <a:pt x="292227" y="1067308"/>
                  </a:cubicBezTo>
                  <a:cubicBezTo>
                    <a:pt x="282702" y="1006602"/>
                    <a:pt x="273304" y="947674"/>
                    <a:pt x="265684" y="888746"/>
                  </a:cubicBezTo>
                  <a:cubicBezTo>
                    <a:pt x="252349" y="774827"/>
                    <a:pt x="269494" y="670306"/>
                    <a:pt x="337820" y="571627"/>
                  </a:cubicBezTo>
                  <a:cubicBezTo>
                    <a:pt x="362458" y="535559"/>
                    <a:pt x="364363" y="480441"/>
                    <a:pt x="368173" y="434848"/>
                  </a:cubicBezTo>
                  <a:cubicBezTo>
                    <a:pt x="368173" y="417703"/>
                    <a:pt x="349250" y="394970"/>
                    <a:pt x="334010" y="379730"/>
                  </a:cubicBezTo>
                  <a:cubicBezTo>
                    <a:pt x="318770" y="364490"/>
                    <a:pt x="297942" y="356997"/>
                    <a:pt x="280924" y="343662"/>
                  </a:cubicBezTo>
                  <a:cubicBezTo>
                    <a:pt x="212598" y="298069"/>
                    <a:pt x="193675" y="244856"/>
                    <a:pt x="218313" y="165100"/>
                  </a:cubicBezTo>
                  <a:cubicBezTo>
                    <a:pt x="222123" y="151765"/>
                    <a:pt x="227838" y="140462"/>
                    <a:pt x="229743" y="129032"/>
                  </a:cubicBezTo>
                  <a:cubicBezTo>
                    <a:pt x="235458" y="98679"/>
                    <a:pt x="225933" y="81534"/>
                    <a:pt x="193675" y="79629"/>
                  </a:cubicBezTo>
                  <a:cubicBezTo>
                    <a:pt x="176657" y="79629"/>
                    <a:pt x="159512" y="79629"/>
                    <a:pt x="140589" y="79629"/>
                  </a:cubicBezTo>
                  <a:cubicBezTo>
                    <a:pt x="114046" y="79629"/>
                    <a:pt x="94996" y="68199"/>
                    <a:pt x="93218" y="37846"/>
                  </a:cubicBezTo>
                  <a:cubicBezTo>
                    <a:pt x="88900" y="7620"/>
                    <a:pt x="111633" y="0"/>
                    <a:pt x="132588" y="0"/>
                  </a:cubicBezTo>
                  <a:cubicBezTo>
                    <a:pt x="166751" y="0"/>
                    <a:pt x="199009" y="0"/>
                    <a:pt x="231267" y="7620"/>
                  </a:cubicBezTo>
                  <a:cubicBezTo>
                    <a:pt x="290068" y="22860"/>
                    <a:pt x="320421" y="79756"/>
                    <a:pt x="305308" y="140589"/>
                  </a:cubicBezTo>
                  <a:cubicBezTo>
                    <a:pt x="274955" y="252603"/>
                    <a:pt x="278765" y="258318"/>
                    <a:pt x="379349" y="317246"/>
                  </a:cubicBezTo>
                  <a:cubicBezTo>
                    <a:pt x="428625" y="345694"/>
                    <a:pt x="449580" y="387477"/>
                    <a:pt x="449580" y="442595"/>
                  </a:cubicBezTo>
                  <a:cubicBezTo>
                    <a:pt x="449580" y="457835"/>
                    <a:pt x="449580" y="472948"/>
                    <a:pt x="449580" y="488188"/>
                  </a:cubicBezTo>
                  <a:close/>
                  <a:moveTo>
                    <a:pt x="1603121" y="864235"/>
                  </a:moveTo>
                  <a:cubicBezTo>
                    <a:pt x="1586103" y="854710"/>
                    <a:pt x="1574673" y="847090"/>
                    <a:pt x="1563243" y="839597"/>
                  </a:cubicBezTo>
                  <a:cubicBezTo>
                    <a:pt x="1512062" y="803529"/>
                    <a:pt x="1479804" y="761746"/>
                    <a:pt x="1498727" y="691515"/>
                  </a:cubicBezTo>
                  <a:cubicBezTo>
                    <a:pt x="1502537" y="674370"/>
                    <a:pt x="1487297" y="645922"/>
                    <a:pt x="1472184" y="632587"/>
                  </a:cubicBezTo>
                  <a:cubicBezTo>
                    <a:pt x="1430401" y="594614"/>
                    <a:pt x="1375410" y="598424"/>
                    <a:pt x="1337437" y="644017"/>
                  </a:cubicBezTo>
                  <a:cubicBezTo>
                    <a:pt x="1284351" y="706628"/>
                    <a:pt x="1223645" y="712343"/>
                    <a:pt x="1151509" y="683895"/>
                  </a:cubicBezTo>
                  <a:cubicBezTo>
                    <a:pt x="1079246" y="653288"/>
                    <a:pt x="1007110" y="626618"/>
                    <a:pt x="933196" y="601980"/>
                  </a:cubicBezTo>
                  <a:cubicBezTo>
                    <a:pt x="809879" y="562102"/>
                    <a:pt x="684657" y="524129"/>
                    <a:pt x="551815" y="544957"/>
                  </a:cubicBezTo>
                  <a:cubicBezTo>
                    <a:pt x="458851" y="560197"/>
                    <a:pt x="390525" y="605663"/>
                    <a:pt x="362077" y="700659"/>
                  </a:cubicBezTo>
                  <a:cubicBezTo>
                    <a:pt x="324104" y="818388"/>
                    <a:pt x="343154" y="936117"/>
                    <a:pt x="375412" y="1050036"/>
                  </a:cubicBezTo>
                  <a:cubicBezTo>
                    <a:pt x="384937" y="1086104"/>
                    <a:pt x="377317" y="1107059"/>
                    <a:pt x="348869" y="1127887"/>
                  </a:cubicBezTo>
                  <a:cubicBezTo>
                    <a:pt x="303276" y="1158240"/>
                    <a:pt x="259715" y="1190498"/>
                    <a:pt x="217932" y="1224788"/>
                  </a:cubicBezTo>
                  <a:cubicBezTo>
                    <a:pt x="179959" y="1253236"/>
                    <a:pt x="143891" y="1287399"/>
                    <a:pt x="102235" y="1323594"/>
                  </a:cubicBezTo>
                  <a:cubicBezTo>
                    <a:pt x="153416" y="1367282"/>
                    <a:pt x="199009" y="1407160"/>
                    <a:pt x="242570" y="1445133"/>
                  </a:cubicBezTo>
                  <a:cubicBezTo>
                    <a:pt x="246380" y="1441323"/>
                    <a:pt x="250190" y="1437513"/>
                    <a:pt x="254000" y="1433703"/>
                  </a:cubicBezTo>
                  <a:cubicBezTo>
                    <a:pt x="235077" y="1412875"/>
                    <a:pt x="219837" y="1391920"/>
                    <a:pt x="200914" y="1371092"/>
                  </a:cubicBezTo>
                  <a:cubicBezTo>
                    <a:pt x="166751" y="1335024"/>
                    <a:pt x="170561" y="1314069"/>
                    <a:pt x="214249" y="1289431"/>
                  </a:cubicBezTo>
                  <a:cubicBezTo>
                    <a:pt x="278765" y="1255268"/>
                    <a:pt x="343281" y="1217295"/>
                    <a:pt x="407797" y="1179322"/>
                  </a:cubicBezTo>
                  <a:cubicBezTo>
                    <a:pt x="455168" y="1150874"/>
                    <a:pt x="481838" y="1109091"/>
                    <a:pt x="483743" y="1052068"/>
                  </a:cubicBezTo>
                  <a:cubicBezTo>
                    <a:pt x="485648" y="1014095"/>
                    <a:pt x="485648" y="976122"/>
                    <a:pt x="487553" y="938149"/>
                  </a:cubicBezTo>
                  <a:cubicBezTo>
                    <a:pt x="489458" y="909701"/>
                    <a:pt x="476123" y="873633"/>
                    <a:pt x="521716" y="867918"/>
                  </a:cubicBezTo>
                  <a:cubicBezTo>
                    <a:pt x="552069" y="864108"/>
                    <a:pt x="561594" y="881253"/>
                    <a:pt x="563499" y="936244"/>
                  </a:cubicBezTo>
                  <a:cubicBezTo>
                    <a:pt x="565404" y="960882"/>
                    <a:pt x="559689" y="989457"/>
                    <a:pt x="588137" y="1006475"/>
                  </a:cubicBezTo>
                  <a:cubicBezTo>
                    <a:pt x="626110" y="1029208"/>
                    <a:pt x="662178" y="1057783"/>
                    <a:pt x="698119" y="1080516"/>
                  </a:cubicBezTo>
                  <a:cubicBezTo>
                    <a:pt x="785368" y="1133729"/>
                    <a:pt x="783463" y="1131824"/>
                    <a:pt x="741807" y="1222883"/>
                  </a:cubicBezTo>
                  <a:cubicBezTo>
                    <a:pt x="707644" y="1296924"/>
                    <a:pt x="679196" y="1372870"/>
                    <a:pt x="645033" y="1456436"/>
                  </a:cubicBezTo>
                  <a:cubicBezTo>
                    <a:pt x="719074" y="1479169"/>
                    <a:pt x="785368" y="1500124"/>
                    <a:pt x="851789" y="1520952"/>
                  </a:cubicBezTo>
                  <a:cubicBezTo>
                    <a:pt x="853694" y="1517142"/>
                    <a:pt x="855599" y="1513332"/>
                    <a:pt x="855599" y="1509522"/>
                  </a:cubicBezTo>
                  <a:cubicBezTo>
                    <a:pt x="830961" y="1499997"/>
                    <a:pt x="806323" y="1488694"/>
                    <a:pt x="781558" y="1477264"/>
                  </a:cubicBezTo>
                  <a:cubicBezTo>
                    <a:pt x="734187" y="1458214"/>
                    <a:pt x="717042" y="1422146"/>
                    <a:pt x="734187" y="1374775"/>
                  </a:cubicBezTo>
                  <a:cubicBezTo>
                    <a:pt x="739902" y="1355725"/>
                    <a:pt x="749427" y="1338707"/>
                    <a:pt x="755015" y="1321562"/>
                  </a:cubicBezTo>
                  <a:cubicBezTo>
                    <a:pt x="779653" y="1260856"/>
                    <a:pt x="802386" y="1200023"/>
                    <a:pt x="823341" y="1137412"/>
                  </a:cubicBezTo>
                  <a:cubicBezTo>
                    <a:pt x="829056" y="1124077"/>
                    <a:pt x="823341" y="1103249"/>
                    <a:pt x="815721" y="1089914"/>
                  </a:cubicBezTo>
                  <a:cubicBezTo>
                    <a:pt x="773938" y="1021588"/>
                    <a:pt x="732282" y="955040"/>
                    <a:pt x="658241" y="915162"/>
                  </a:cubicBezTo>
                  <a:cubicBezTo>
                    <a:pt x="639318" y="903732"/>
                    <a:pt x="618363" y="886714"/>
                    <a:pt x="639318" y="860044"/>
                  </a:cubicBezTo>
                  <a:cubicBezTo>
                    <a:pt x="656336" y="835406"/>
                    <a:pt x="681101" y="833501"/>
                    <a:pt x="703834" y="852424"/>
                  </a:cubicBezTo>
                  <a:cubicBezTo>
                    <a:pt x="770255" y="903732"/>
                    <a:pt x="847979" y="932180"/>
                    <a:pt x="929640" y="947420"/>
                  </a:cubicBezTo>
                  <a:cubicBezTo>
                    <a:pt x="1024509" y="964565"/>
                    <a:pt x="1018794" y="975868"/>
                    <a:pt x="997966" y="1053719"/>
                  </a:cubicBezTo>
                  <a:cubicBezTo>
                    <a:pt x="986536" y="1095502"/>
                    <a:pt x="967613" y="1143000"/>
                    <a:pt x="975233" y="1182878"/>
                  </a:cubicBezTo>
                  <a:cubicBezTo>
                    <a:pt x="997966" y="1289177"/>
                    <a:pt x="1034034" y="1391793"/>
                    <a:pt x="1090930" y="1484757"/>
                  </a:cubicBezTo>
                  <a:cubicBezTo>
                    <a:pt x="1121283" y="1534160"/>
                    <a:pt x="1168654" y="1537970"/>
                    <a:pt x="1216152" y="1496187"/>
                  </a:cubicBezTo>
                  <a:cubicBezTo>
                    <a:pt x="1202817" y="1492377"/>
                    <a:pt x="1189609" y="1486662"/>
                    <a:pt x="1178179" y="1486662"/>
                  </a:cubicBezTo>
                  <a:cubicBezTo>
                    <a:pt x="1136396" y="1486662"/>
                    <a:pt x="1109853" y="1463929"/>
                    <a:pt x="1096645" y="1425956"/>
                  </a:cubicBezTo>
                  <a:cubicBezTo>
                    <a:pt x="1073912" y="1365250"/>
                    <a:pt x="1049274" y="1304417"/>
                    <a:pt x="1028319" y="1241806"/>
                  </a:cubicBezTo>
                  <a:cubicBezTo>
                    <a:pt x="1024509" y="1228471"/>
                    <a:pt x="1020699" y="1207643"/>
                    <a:pt x="1026414" y="1196213"/>
                  </a:cubicBezTo>
                  <a:cubicBezTo>
                    <a:pt x="1041654" y="1160145"/>
                    <a:pt x="1062482" y="1127887"/>
                    <a:pt x="1085215" y="1095629"/>
                  </a:cubicBezTo>
                  <a:cubicBezTo>
                    <a:pt x="1090930" y="1088009"/>
                    <a:pt x="1104138" y="1082294"/>
                    <a:pt x="1113663" y="1080389"/>
                  </a:cubicBezTo>
                  <a:cubicBezTo>
                    <a:pt x="1144016" y="1078484"/>
                    <a:pt x="1174369" y="1078484"/>
                    <a:pt x="1204722" y="1076579"/>
                  </a:cubicBezTo>
                  <a:cubicBezTo>
                    <a:pt x="1236980" y="1074674"/>
                    <a:pt x="1253998" y="1088009"/>
                    <a:pt x="1253998" y="1122172"/>
                  </a:cubicBezTo>
                  <a:cubicBezTo>
                    <a:pt x="1255903" y="1152525"/>
                    <a:pt x="1250188" y="1186688"/>
                    <a:pt x="1261618" y="1213358"/>
                  </a:cubicBezTo>
                  <a:cubicBezTo>
                    <a:pt x="1295781" y="1300734"/>
                    <a:pt x="1333754" y="1388110"/>
                    <a:pt x="1375410" y="1471676"/>
                  </a:cubicBezTo>
                  <a:cubicBezTo>
                    <a:pt x="1398143" y="1519174"/>
                    <a:pt x="1472184" y="1522984"/>
                    <a:pt x="1513840" y="1481201"/>
                  </a:cubicBezTo>
                  <a:cubicBezTo>
                    <a:pt x="1493012" y="1475486"/>
                    <a:pt x="1475867" y="1465961"/>
                    <a:pt x="1456944" y="1465961"/>
                  </a:cubicBezTo>
                  <a:cubicBezTo>
                    <a:pt x="1418971" y="1467866"/>
                    <a:pt x="1405763" y="1446911"/>
                    <a:pt x="1392428" y="1416558"/>
                  </a:cubicBezTo>
                  <a:cubicBezTo>
                    <a:pt x="1367790" y="1357630"/>
                    <a:pt x="1341247" y="1298829"/>
                    <a:pt x="1310894" y="1241806"/>
                  </a:cubicBezTo>
                  <a:cubicBezTo>
                    <a:pt x="1288161" y="1198118"/>
                    <a:pt x="1288161" y="1154430"/>
                    <a:pt x="1295654" y="1106932"/>
                  </a:cubicBezTo>
                  <a:cubicBezTo>
                    <a:pt x="1307084" y="1044321"/>
                    <a:pt x="1312672" y="981583"/>
                    <a:pt x="1322197" y="920877"/>
                  </a:cubicBezTo>
                  <a:cubicBezTo>
                    <a:pt x="1326007" y="905637"/>
                    <a:pt x="1331722" y="888619"/>
                    <a:pt x="1343025" y="879094"/>
                  </a:cubicBezTo>
                  <a:cubicBezTo>
                    <a:pt x="1373378" y="852551"/>
                    <a:pt x="1405636" y="839216"/>
                    <a:pt x="1447419" y="858266"/>
                  </a:cubicBezTo>
                  <a:cubicBezTo>
                    <a:pt x="1464437" y="867791"/>
                    <a:pt x="1485392" y="873506"/>
                    <a:pt x="1504315" y="875411"/>
                  </a:cubicBezTo>
                  <a:cubicBezTo>
                    <a:pt x="1534668" y="879221"/>
                    <a:pt x="1568831" y="892556"/>
                    <a:pt x="1602994" y="863981"/>
                  </a:cubicBezTo>
                  <a:close/>
                  <a:moveTo>
                    <a:pt x="1176020" y="1162177"/>
                  </a:moveTo>
                  <a:cubicBezTo>
                    <a:pt x="1122934" y="1160272"/>
                    <a:pt x="1096391" y="1198245"/>
                    <a:pt x="1113409" y="1243838"/>
                  </a:cubicBezTo>
                  <a:cubicBezTo>
                    <a:pt x="1124839" y="1274191"/>
                    <a:pt x="1136142" y="1304544"/>
                    <a:pt x="1147572" y="1335024"/>
                  </a:cubicBezTo>
                  <a:cubicBezTo>
                    <a:pt x="1160907" y="1380617"/>
                    <a:pt x="1176020" y="1424305"/>
                    <a:pt x="1236726" y="1418590"/>
                  </a:cubicBezTo>
                  <a:cubicBezTo>
                    <a:pt x="1242441" y="1418590"/>
                    <a:pt x="1248156" y="1422400"/>
                    <a:pt x="1253744" y="1424305"/>
                  </a:cubicBezTo>
                  <a:cubicBezTo>
                    <a:pt x="1234821" y="1333119"/>
                    <a:pt x="1166495" y="1259078"/>
                    <a:pt x="1176020" y="1162304"/>
                  </a:cubicBezTo>
                  <a:close/>
                  <a:moveTo>
                    <a:pt x="904748" y="1084326"/>
                  </a:moveTo>
                  <a:cubicBezTo>
                    <a:pt x="910463" y="1063498"/>
                    <a:pt x="914273" y="1046353"/>
                    <a:pt x="919988" y="1027303"/>
                  </a:cubicBezTo>
                  <a:cubicBezTo>
                    <a:pt x="901065" y="1021588"/>
                    <a:pt x="883920" y="1017778"/>
                    <a:pt x="863092" y="1012063"/>
                  </a:cubicBezTo>
                  <a:cubicBezTo>
                    <a:pt x="878332" y="1038606"/>
                    <a:pt x="889635" y="1059561"/>
                    <a:pt x="904875" y="1084199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6" name="Group 16"/>
          <p:cNvGrpSpPr/>
          <p:nvPr/>
        </p:nvGrpSpPr>
        <p:grpSpPr>
          <a:xfrm rot="8100000">
            <a:off x="-144320" y="97461"/>
            <a:ext cx="2152581" cy="1511680"/>
            <a:chOff x="0" y="0"/>
            <a:chExt cx="2870108" cy="201557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70200" cy="2015490"/>
            </a:xfrm>
            <a:custGeom>
              <a:avLst/>
              <a:gdLst/>
              <a:ahLst/>
              <a:cxnLst/>
              <a:rect l="l" t="t" r="r" b="b"/>
              <a:pathLst>
                <a:path w="2870200" h="2015490">
                  <a:moveTo>
                    <a:pt x="1808607" y="497586"/>
                  </a:moveTo>
                  <a:cubicBezTo>
                    <a:pt x="1707388" y="393827"/>
                    <a:pt x="1602613" y="307848"/>
                    <a:pt x="1469898" y="264922"/>
                  </a:cubicBezTo>
                  <a:cubicBezTo>
                    <a:pt x="1445514" y="257810"/>
                    <a:pt x="1400048" y="264922"/>
                    <a:pt x="1386078" y="282829"/>
                  </a:cubicBezTo>
                  <a:cubicBezTo>
                    <a:pt x="1368679" y="304292"/>
                    <a:pt x="1372108" y="343662"/>
                    <a:pt x="1375664" y="375920"/>
                  </a:cubicBezTo>
                  <a:cubicBezTo>
                    <a:pt x="1382649" y="429641"/>
                    <a:pt x="1396619" y="483362"/>
                    <a:pt x="1400048" y="537083"/>
                  </a:cubicBezTo>
                  <a:cubicBezTo>
                    <a:pt x="1208151" y="264922"/>
                    <a:pt x="939292" y="114554"/>
                    <a:pt x="628523" y="50165"/>
                  </a:cubicBezTo>
                  <a:cubicBezTo>
                    <a:pt x="460883" y="14351"/>
                    <a:pt x="282829" y="10795"/>
                    <a:pt x="111760" y="0"/>
                  </a:cubicBezTo>
                  <a:cubicBezTo>
                    <a:pt x="76835" y="0"/>
                    <a:pt x="20955" y="21463"/>
                    <a:pt x="10414" y="46482"/>
                  </a:cubicBezTo>
                  <a:cubicBezTo>
                    <a:pt x="0" y="75184"/>
                    <a:pt x="17399" y="128778"/>
                    <a:pt x="38354" y="157480"/>
                  </a:cubicBezTo>
                  <a:cubicBezTo>
                    <a:pt x="178054" y="354330"/>
                    <a:pt x="244348" y="576326"/>
                    <a:pt x="251333" y="816229"/>
                  </a:cubicBezTo>
                  <a:cubicBezTo>
                    <a:pt x="258318" y="1038225"/>
                    <a:pt x="296672" y="1252982"/>
                    <a:pt x="411988" y="1442720"/>
                  </a:cubicBezTo>
                  <a:cubicBezTo>
                    <a:pt x="576072" y="1718437"/>
                    <a:pt x="830961" y="1865122"/>
                    <a:pt x="1124331" y="1940306"/>
                  </a:cubicBezTo>
                  <a:cubicBezTo>
                    <a:pt x="1295400" y="1979676"/>
                    <a:pt x="1470025" y="1997583"/>
                    <a:pt x="1648079" y="2011934"/>
                  </a:cubicBezTo>
                  <a:cubicBezTo>
                    <a:pt x="1703959" y="2015490"/>
                    <a:pt x="1766824" y="1979676"/>
                    <a:pt x="1826133" y="1958213"/>
                  </a:cubicBezTo>
                  <a:cubicBezTo>
                    <a:pt x="2049653" y="1883029"/>
                    <a:pt x="2259076" y="1789938"/>
                    <a:pt x="2433701" y="1625219"/>
                  </a:cubicBezTo>
                  <a:cubicBezTo>
                    <a:pt x="2650236" y="1421130"/>
                    <a:pt x="2716530" y="1167003"/>
                    <a:pt x="2695575" y="873379"/>
                  </a:cubicBezTo>
                  <a:cubicBezTo>
                    <a:pt x="2685161" y="740918"/>
                    <a:pt x="2681605" y="608457"/>
                    <a:pt x="2685161" y="475996"/>
                  </a:cubicBezTo>
                  <a:cubicBezTo>
                    <a:pt x="2692146" y="397256"/>
                    <a:pt x="2744470" y="336423"/>
                    <a:pt x="2814320" y="289814"/>
                  </a:cubicBezTo>
                  <a:cubicBezTo>
                    <a:pt x="2842260" y="268351"/>
                    <a:pt x="2870200" y="221742"/>
                    <a:pt x="2866644" y="189611"/>
                  </a:cubicBezTo>
                  <a:cubicBezTo>
                    <a:pt x="2866644" y="132334"/>
                    <a:pt x="2814320" y="135890"/>
                    <a:pt x="2768854" y="139446"/>
                  </a:cubicBezTo>
                  <a:cubicBezTo>
                    <a:pt x="2419731" y="168148"/>
                    <a:pt x="2094992" y="268351"/>
                    <a:pt x="1808607" y="497459"/>
                  </a:cubicBezTo>
                  <a:close/>
                  <a:moveTo>
                    <a:pt x="1176655" y="1217168"/>
                  </a:moveTo>
                  <a:cubicBezTo>
                    <a:pt x="1155700" y="1195705"/>
                    <a:pt x="1145286" y="1188466"/>
                    <a:pt x="1138301" y="1174242"/>
                  </a:cubicBezTo>
                  <a:cubicBezTo>
                    <a:pt x="995172" y="945134"/>
                    <a:pt x="851916" y="716026"/>
                    <a:pt x="712343" y="483362"/>
                  </a:cubicBezTo>
                  <a:cubicBezTo>
                    <a:pt x="684403" y="440436"/>
                    <a:pt x="656463" y="408178"/>
                    <a:pt x="607568" y="429641"/>
                  </a:cubicBezTo>
                  <a:cubicBezTo>
                    <a:pt x="555244" y="454660"/>
                    <a:pt x="551688" y="501269"/>
                    <a:pt x="579628" y="551307"/>
                  </a:cubicBezTo>
                  <a:cubicBezTo>
                    <a:pt x="705358" y="801878"/>
                    <a:pt x="844931" y="1041781"/>
                    <a:pt x="1019556" y="1260221"/>
                  </a:cubicBezTo>
                  <a:cubicBezTo>
                    <a:pt x="1082421" y="1338961"/>
                    <a:pt x="1155700" y="1407033"/>
                    <a:pt x="1204595" y="1492885"/>
                  </a:cubicBezTo>
                  <a:cubicBezTo>
                    <a:pt x="1270889" y="1603883"/>
                    <a:pt x="1316355" y="1725549"/>
                    <a:pt x="1372235" y="1840103"/>
                  </a:cubicBezTo>
                  <a:cubicBezTo>
                    <a:pt x="1229106" y="1822196"/>
                    <a:pt x="1078992" y="1782826"/>
                    <a:pt x="935736" y="1714754"/>
                  </a:cubicBezTo>
                  <a:cubicBezTo>
                    <a:pt x="600583" y="1553591"/>
                    <a:pt x="418973" y="1278001"/>
                    <a:pt x="398018" y="902081"/>
                  </a:cubicBezTo>
                  <a:cubicBezTo>
                    <a:pt x="384048" y="644271"/>
                    <a:pt x="356108" y="393700"/>
                    <a:pt x="219964" y="171704"/>
                  </a:cubicBezTo>
                  <a:cubicBezTo>
                    <a:pt x="216535" y="164592"/>
                    <a:pt x="219964" y="157353"/>
                    <a:pt x="219964" y="150241"/>
                  </a:cubicBezTo>
                  <a:cubicBezTo>
                    <a:pt x="432943" y="150241"/>
                    <a:pt x="635508" y="182499"/>
                    <a:pt x="830961" y="268351"/>
                  </a:cubicBezTo>
                  <a:cubicBezTo>
                    <a:pt x="1033526" y="354330"/>
                    <a:pt x="1197610" y="483108"/>
                    <a:pt x="1302385" y="680085"/>
                  </a:cubicBezTo>
                  <a:cubicBezTo>
                    <a:pt x="1319784" y="715899"/>
                    <a:pt x="1326769" y="744474"/>
                    <a:pt x="1302385" y="780288"/>
                  </a:cubicBezTo>
                  <a:cubicBezTo>
                    <a:pt x="1215136" y="905637"/>
                    <a:pt x="1180211" y="1048766"/>
                    <a:pt x="1176655" y="1217041"/>
                  </a:cubicBezTo>
                  <a:close/>
                  <a:moveTo>
                    <a:pt x="2046097" y="876935"/>
                  </a:moveTo>
                  <a:cubicBezTo>
                    <a:pt x="2000758" y="787400"/>
                    <a:pt x="1955292" y="697992"/>
                    <a:pt x="1906397" y="608457"/>
                  </a:cubicBezTo>
                  <a:cubicBezTo>
                    <a:pt x="2105406" y="447294"/>
                    <a:pt x="2328926" y="361442"/>
                    <a:pt x="2576830" y="314833"/>
                  </a:cubicBezTo>
                  <a:cubicBezTo>
                    <a:pt x="2566416" y="364998"/>
                    <a:pt x="2548890" y="404368"/>
                    <a:pt x="2545461" y="447294"/>
                  </a:cubicBezTo>
                  <a:cubicBezTo>
                    <a:pt x="2545461" y="604774"/>
                    <a:pt x="2538476" y="765937"/>
                    <a:pt x="2552446" y="923417"/>
                  </a:cubicBezTo>
                  <a:cubicBezTo>
                    <a:pt x="2587371" y="1342263"/>
                    <a:pt x="2276602" y="1642999"/>
                    <a:pt x="1951863" y="1750441"/>
                  </a:cubicBezTo>
                  <a:cubicBezTo>
                    <a:pt x="1990217" y="1635887"/>
                    <a:pt x="2042668" y="1517777"/>
                    <a:pt x="2077593" y="1395984"/>
                  </a:cubicBezTo>
                  <a:cubicBezTo>
                    <a:pt x="2098548" y="1313688"/>
                    <a:pt x="2088007" y="1224153"/>
                    <a:pt x="2108962" y="1141857"/>
                  </a:cubicBezTo>
                  <a:cubicBezTo>
                    <a:pt x="2143887" y="987933"/>
                    <a:pt x="2220722" y="855472"/>
                    <a:pt x="2321941" y="737362"/>
                  </a:cubicBezTo>
                  <a:cubicBezTo>
                    <a:pt x="2356866" y="694436"/>
                    <a:pt x="2363851" y="658622"/>
                    <a:pt x="2321941" y="619252"/>
                  </a:cubicBezTo>
                  <a:cubicBezTo>
                    <a:pt x="2276602" y="576326"/>
                    <a:pt x="2241677" y="601345"/>
                    <a:pt x="2210181" y="640715"/>
                  </a:cubicBezTo>
                  <a:cubicBezTo>
                    <a:pt x="2154301" y="715899"/>
                    <a:pt x="2098421" y="798195"/>
                    <a:pt x="2046097" y="877062"/>
                  </a:cubicBezTo>
                  <a:close/>
                  <a:moveTo>
                    <a:pt x="1543304" y="465455"/>
                  </a:moveTo>
                  <a:cubicBezTo>
                    <a:pt x="2014728" y="823468"/>
                    <a:pt x="2088007" y="1371219"/>
                    <a:pt x="1724914" y="1782953"/>
                  </a:cubicBezTo>
                  <a:cubicBezTo>
                    <a:pt x="1724914" y="1757934"/>
                    <a:pt x="1721485" y="1736471"/>
                    <a:pt x="1724914" y="1718564"/>
                  </a:cubicBezTo>
                  <a:cubicBezTo>
                    <a:pt x="1745869" y="1428623"/>
                    <a:pt x="1742313" y="1142111"/>
                    <a:pt x="1710944" y="855726"/>
                  </a:cubicBezTo>
                  <a:cubicBezTo>
                    <a:pt x="1703959" y="798449"/>
                    <a:pt x="1672590" y="773430"/>
                    <a:pt x="1623695" y="776986"/>
                  </a:cubicBezTo>
                  <a:cubicBezTo>
                    <a:pt x="1571371" y="780542"/>
                    <a:pt x="1564386" y="819912"/>
                    <a:pt x="1567815" y="866521"/>
                  </a:cubicBezTo>
                  <a:cubicBezTo>
                    <a:pt x="1578229" y="966724"/>
                    <a:pt x="1592199" y="1067054"/>
                    <a:pt x="1592199" y="1170813"/>
                  </a:cubicBezTo>
                  <a:cubicBezTo>
                    <a:pt x="1595628" y="1378458"/>
                    <a:pt x="1592199" y="1586103"/>
                    <a:pt x="1588770" y="1811655"/>
                  </a:cubicBezTo>
                  <a:cubicBezTo>
                    <a:pt x="1560830" y="1793748"/>
                    <a:pt x="1550416" y="1786636"/>
                    <a:pt x="1543431" y="1779397"/>
                  </a:cubicBezTo>
                  <a:cubicBezTo>
                    <a:pt x="1316482" y="1582547"/>
                    <a:pt x="1246632" y="1188720"/>
                    <a:pt x="1393317" y="923798"/>
                  </a:cubicBezTo>
                  <a:cubicBezTo>
                    <a:pt x="1473581" y="784225"/>
                    <a:pt x="1564386" y="651764"/>
                    <a:pt x="1543431" y="465582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7111069" y="8991"/>
            <a:ext cx="1078125" cy="143613"/>
            <a:chOff x="0" y="0"/>
            <a:chExt cx="1437500" cy="1914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7386" cy="191516"/>
            </a:xfrm>
            <a:custGeom>
              <a:avLst/>
              <a:gdLst/>
              <a:ahLst/>
              <a:cxnLst/>
              <a:rect l="l" t="t" r="r" b="b"/>
              <a:pathLst>
                <a:path w="1437386" h="191516">
                  <a:moveTo>
                    <a:pt x="104775" y="191516"/>
                  </a:moveTo>
                  <a:cubicBezTo>
                    <a:pt x="1332611" y="191516"/>
                    <a:pt x="1332611" y="191516"/>
                    <a:pt x="1332611" y="191516"/>
                  </a:cubicBezTo>
                  <a:cubicBezTo>
                    <a:pt x="1390396" y="191516"/>
                    <a:pt x="1437386" y="148590"/>
                    <a:pt x="1437386" y="95758"/>
                  </a:cubicBezTo>
                  <a:cubicBezTo>
                    <a:pt x="1437386" y="42926"/>
                    <a:pt x="1390396" y="0"/>
                    <a:pt x="1332611" y="0"/>
                  </a:cubicBezTo>
                  <a:cubicBezTo>
                    <a:pt x="104775" y="0"/>
                    <a:pt x="104775" y="0"/>
                    <a:pt x="104775" y="0"/>
                  </a:cubicBezTo>
                  <a:cubicBezTo>
                    <a:pt x="46990" y="0"/>
                    <a:pt x="0" y="42926"/>
                    <a:pt x="0" y="95758"/>
                  </a:cubicBezTo>
                  <a:cubicBezTo>
                    <a:pt x="0" y="148590"/>
                    <a:pt x="46990" y="191516"/>
                    <a:pt x="104775" y="19151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5634560" y="6512"/>
            <a:ext cx="1078125" cy="143613"/>
            <a:chOff x="0" y="0"/>
            <a:chExt cx="1437500" cy="19148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37386" cy="191516"/>
            </a:xfrm>
            <a:custGeom>
              <a:avLst/>
              <a:gdLst/>
              <a:ahLst/>
              <a:cxnLst/>
              <a:rect l="l" t="t" r="r" b="b"/>
              <a:pathLst>
                <a:path w="1437386" h="191516">
                  <a:moveTo>
                    <a:pt x="104775" y="191516"/>
                  </a:moveTo>
                  <a:cubicBezTo>
                    <a:pt x="1332611" y="191516"/>
                    <a:pt x="1332611" y="191516"/>
                    <a:pt x="1332611" y="191516"/>
                  </a:cubicBezTo>
                  <a:cubicBezTo>
                    <a:pt x="1390396" y="191516"/>
                    <a:pt x="1437386" y="148590"/>
                    <a:pt x="1437386" y="95758"/>
                  </a:cubicBezTo>
                  <a:cubicBezTo>
                    <a:pt x="1437386" y="42926"/>
                    <a:pt x="1390396" y="0"/>
                    <a:pt x="1332611" y="0"/>
                  </a:cubicBezTo>
                  <a:cubicBezTo>
                    <a:pt x="104775" y="0"/>
                    <a:pt x="104775" y="0"/>
                    <a:pt x="104775" y="0"/>
                  </a:cubicBezTo>
                  <a:cubicBezTo>
                    <a:pt x="46990" y="0"/>
                    <a:pt x="0" y="42926"/>
                    <a:pt x="0" y="95758"/>
                  </a:cubicBezTo>
                  <a:cubicBezTo>
                    <a:pt x="0" y="148590"/>
                    <a:pt x="46990" y="191516"/>
                    <a:pt x="104775" y="19151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10800000">
            <a:off x="4158050" y="8991"/>
            <a:ext cx="1078125" cy="143613"/>
            <a:chOff x="0" y="0"/>
            <a:chExt cx="1437500" cy="19148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7386" cy="191516"/>
            </a:xfrm>
            <a:custGeom>
              <a:avLst/>
              <a:gdLst/>
              <a:ahLst/>
              <a:cxnLst/>
              <a:rect l="l" t="t" r="r" b="b"/>
              <a:pathLst>
                <a:path w="1437386" h="191516">
                  <a:moveTo>
                    <a:pt x="104775" y="191516"/>
                  </a:moveTo>
                  <a:cubicBezTo>
                    <a:pt x="1332611" y="191516"/>
                    <a:pt x="1332611" y="191516"/>
                    <a:pt x="1332611" y="191516"/>
                  </a:cubicBezTo>
                  <a:cubicBezTo>
                    <a:pt x="1390396" y="191516"/>
                    <a:pt x="1437386" y="148590"/>
                    <a:pt x="1437386" y="95758"/>
                  </a:cubicBezTo>
                  <a:cubicBezTo>
                    <a:pt x="1437386" y="42926"/>
                    <a:pt x="1390396" y="0"/>
                    <a:pt x="1332611" y="0"/>
                  </a:cubicBezTo>
                  <a:cubicBezTo>
                    <a:pt x="104775" y="0"/>
                    <a:pt x="104775" y="0"/>
                    <a:pt x="104775" y="0"/>
                  </a:cubicBezTo>
                  <a:cubicBezTo>
                    <a:pt x="46990" y="0"/>
                    <a:pt x="0" y="42926"/>
                    <a:pt x="0" y="95758"/>
                  </a:cubicBezTo>
                  <a:cubicBezTo>
                    <a:pt x="0" y="148590"/>
                    <a:pt x="46990" y="191516"/>
                    <a:pt x="104775" y="19151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4" name="Group 24"/>
          <p:cNvGrpSpPr/>
          <p:nvPr/>
        </p:nvGrpSpPr>
        <p:grpSpPr>
          <a:xfrm rot="-10800000">
            <a:off x="2681541" y="6512"/>
            <a:ext cx="1078125" cy="143613"/>
            <a:chOff x="0" y="0"/>
            <a:chExt cx="1437500" cy="19148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37386" cy="191516"/>
            </a:xfrm>
            <a:custGeom>
              <a:avLst/>
              <a:gdLst/>
              <a:ahLst/>
              <a:cxnLst/>
              <a:rect l="l" t="t" r="r" b="b"/>
              <a:pathLst>
                <a:path w="1437386" h="191516">
                  <a:moveTo>
                    <a:pt x="104775" y="191516"/>
                  </a:moveTo>
                  <a:cubicBezTo>
                    <a:pt x="1332611" y="191516"/>
                    <a:pt x="1332611" y="191516"/>
                    <a:pt x="1332611" y="191516"/>
                  </a:cubicBezTo>
                  <a:cubicBezTo>
                    <a:pt x="1390396" y="191516"/>
                    <a:pt x="1437386" y="148590"/>
                    <a:pt x="1437386" y="95758"/>
                  </a:cubicBezTo>
                  <a:cubicBezTo>
                    <a:pt x="1437386" y="42926"/>
                    <a:pt x="1390396" y="0"/>
                    <a:pt x="1332611" y="0"/>
                  </a:cubicBezTo>
                  <a:cubicBezTo>
                    <a:pt x="104775" y="0"/>
                    <a:pt x="104775" y="0"/>
                    <a:pt x="104775" y="0"/>
                  </a:cubicBezTo>
                  <a:cubicBezTo>
                    <a:pt x="46990" y="0"/>
                    <a:pt x="0" y="42926"/>
                    <a:pt x="0" y="95758"/>
                  </a:cubicBezTo>
                  <a:cubicBezTo>
                    <a:pt x="0" y="148590"/>
                    <a:pt x="46990" y="191516"/>
                    <a:pt x="104775" y="19151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2414727" y="3963676"/>
            <a:ext cx="13711784" cy="5455533"/>
            <a:chOff x="0" y="0"/>
            <a:chExt cx="18282378" cy="727404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282413" cy="7274052"/>
            </a:xfrm>
            <a:custGeom>
              <a:avLst/>
              <a:gdLst/>
              <a:ahLst/>
              <a:cxnLst/>
              <a:rect l="l" t="t" r="r" b="b"/>
              <a:pathLst>
                <a:path w="18282413" h="7274052">
                  <a:moveTo>
                    <a:pt x="57150" y="0"/>
                  </a:moveTo>
                  <a:lnTo>
                    <a:pt x="18225263" y="0"/>
                  </a:lnTo>
                  <a:cubicBezTo>
                    <a:pt x="18256886" y="0"/>
                    <a:pt x="18282413" y="25527"/>
                    <a:pt x="18282413" y="57150"/>
                  </a:cubicBezTo>
                  <a:lnTo>
                    <a:pt x="18282413" y="7216902"/>
                  </a:lnTo>
                  <a:cubicBezTo>
                    <a:pt x="18282413" y="7248525"/>
                    <a:pt x="18256886" y="7274052"/>
                    <a:pt x="18225263" y="7274052"/>
                  </a:cubicBezTo>
                  <a:lnTo>
                    <a:pt x="57150" y="7274052"/>
                  </a:lnTo>
                  <a:cubicBezTo>
                    <a:pt x="25527" y="7274052"/>
                    <a:pt x="0" y="7248525"/>
                    <a:pt x="0" y="7216902"/>
                  </a:cubicBezTo>
                  <a:lnTo>
                    <a:pt x="0" y="57150"/>
                  </a:lnTo>
                  <a:cubicBezTo>
                    <a:pt x="0" y="25527"/>
                    <a:pt x="25527" y="0"/>
                    <a:pt x="57150" y="0"/>
                  </a:cubicBezTo>
                  <a:moveTo>
                    <a:pt x="57150" y="114300"/>
                  </a:moveTo>
                  <a:lnTo>
                    <a:pt x="57150" y="57150"/>
                  </a:lnTo>
                  <a:lnTo>
                    <a:pt x="114300" y="57150"/>
                  </a:lnTo>
                  <a:lnTo>
                    <a:pt x="114300" y="7216902"/>
                  </a:lnTo>
                  <a:lnTo>
                    <a:pt x="57150" y="7216902"/>
                  </a:lnTo>
                  <a:lnTo>
                    <a:pt x="57150" y="7159752"/>
                  </a:lnTo>
                  <a:lnTo>
                    <a:pt x="18225263" y="7159752"/>
                  </a:lnTo>
                  <a:lnTo>
                    <a:pt x="18225263" y="7216902"/>
                  </a:lnTo>
                  <a:lnTo>
                    <a:pt x="18168113" y="7216902"/>
                  </a:lnTo>
                  <a:lnTo>
                    <a:pt x="18168113" y="57150"/>
                  </a:lnTo>
                  <a:lnTo>
                    <a:pt x="18225263" y="57150"/>
                  </a:lnTo>
                  <a:lnTo>
                    <a:pt x="18225263" y="114300"/>
                  </a:lnTo>
                  <a:lnTo>
                    <a:pt x="57150" y="11430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555543" y="650234"/>
            <a:ext cx="17176916" cy="114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8"/>
              </a:lnSpc>
            </a:pPr>
            <a:r>
              <a:rPr lang="fa-IR" sz="8100" spc="119" dirty="0">
                <a:solidFill>
                  <a:srgbClr val="63A537"/>
                </a:solidFill>
                <a:latin typeface="Montserrat"/>
                <a:cs typeface="B Nazanin" panose="00000400000000000000" pitchFamily="2" charset="-78"/>
              </a:rPr>
              <a:t>سبک اینفوگرافیک</a:t>
            </a:r>
            <a:endParaRPr lang="en-US" sz="8100" spc="119" dirty="0">
              <a:solidFill>
                <a:srgbClr val="63A537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849620" y="2225691"/>
            <a:ext cx="48240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مطالب در اینجا</a:t>
            </a:r>
            <a:endParaRPr lang="en-US" sz="1800" spc="2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831624" y="2590810"/>
            <a:ext cx="4841995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sz="1800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1873268" y="6652652"/>
            <a:ext cx="395282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مطالب در اینجا</a:t>
            </a:r>
            <a:endParaRPr lang="en-US" sz="1800" spc="2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902456" y="7001102"/>
            <a:ext cx="3970817" cy="161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</a:t>
            </a:r>
          </a:p>
          <a:p>
            <a:pPr algn="r" rtl="1">
              <a:lnSpc>
                <a:spcPct val="15000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کند.</a:t>
            </a:r>
            <a:endParaRPr lang="en-US" sz="1800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698791" y="6700316"/>
            <a:ext cx="395282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مطالب در اینجا</a:t>
            </a:r>
            <a:endParaRPr lang="en-US" sz="1800" spc="2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680795" y="7065434"/>
            <a:ext cx="3970825" cy="161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</a:t>
            </a:r>
          </a:p>
          <a:p>
            <a:pPr algn="r" rtl="1">
              <a:lnSpc>
                <a:spcPct val="15000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کند.</a:t>
            </a:r>
            <a:endParaRPr lang="en-US" sz="1800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752247" y="4280444"/>
            <a:ext cx="395282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مطالب در اینجا</a:t>
            </a:r>
            <a:endParaRPr lang="en-US" sz="1800" spc="2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734250" y="4645562"/>
            <a:ext cx="3970825" cy="161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</a:t>
            </a:r>
          </a:p>
          <a:p>
            <a:pPr algn="r" rtl="1">
              <a:lnSpc>
                <a:spcPct val="15000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کند.</a:t>
            </a:r>
            <a:endParaRPr lang="en-US" sz="1800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3576391" y="4280444"/>
            <a:ext cx="2321122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مطالب در اینجا</a:t>
            </a:r>
            <a:endParaRPr lang="en-US" sz="1800" spc="2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1804849" y="4554847"/>
            <a:ext cx="3970820" cy="161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</a:t>
            </a:r>
          </a:p>
          <a:p>
            <a:pPr algn="r" rtl="1">
              <a:lnSpc>
                <a:spcPct val="15000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کند.</a:t>
            </a:r>
            <a:endParaRPr lang="en-US" sz="1800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762286" y="1625973"/>
            <a:ext cx="10799427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fa-IR" sz="3600" spc="53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ما ارائه حرفه ای ایجاد می کنیم</a:t>
            </a:r>
            <a:endParaRPr lang="en-US" sz="3600" spc="53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6970190" y="4006539"/>
            <a:ext cx="4743872" cy="6280461"/>
          </a:xfrm>
          <a:custGeom>
            <a:avLst/>
            <a:gdLst/>
            <a:ahLst/>
            <a:cxnLst/>
            <a:rect l="l" t="t" r="r" b="b"/>
            <a:pathLst>
              <a:path w="4743872" h="6280461">
                <a:moveTo>
                  <a:pt x="0" y="0"/>
                </a:moveTo>
                <a:lnTo>
                  <a:pt x="4743871" y="0"/>
                </a:lnTo>
                <a:lnTo>
                  <a:pt x="4743871" y="6280461"/>
                </a:lnTo>
                <a:lnTo>
                  <a:pt x="0" y="6280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1" b="-297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97499" y="3829620"/>
            <a:ext cx="5486400" cy="5486400"/>
            <a:chOff x="0" y="0"/>
            <a:chExt cx="7315200" cy="7315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15200" cy="7315200"/>
            </a:xfrm>
            <a:custGeom>
              <a:avLst/>
              <a:gdLst/>
              <a:ahLst/>
              <a:cxnLst/>
              <a:rect l="l" t="t" r="r" b="b"/>
              <a:pathLst>
                <a:path w="7315200" h="7315200">
                  <a:moveTo>
                    <a:pt x="0" y="0"/>
                  </a:moveTo>
                  <a:lnTo>
                    <a:pt x="7315200" y="0"/>
                  </a:lnTo>
                  <a:lnTo>
                    <a:pt x="7315200" y="7315200"/>
                  </a:lnTo>
                  <a:lnTo>
                    <a:pt x="0" y="731520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407377" y="3639498"/>
            <a:ext cx="5866645" cy="5866646"/>
            <a:chOff x="0" y="0"/>
            <a:chExt cx="7822194" cy="78221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22184" cy="7822184"/>
            </a:xfrm>
            <a:custGeom>
              <a:avLst/>
              <a:gdLst/>
              <a:ahLst/>
              <a:cxnLst/>
              <a:rect l="l" t="t" r="r" b="b"/>
              <a:pathLst>
                <a:path w="7822184" h="7822184">
                  <a:moveTo>
                    <a:pt x="0" y="0"/>
                  </a:moveTo>
                  <a:lnTo>
                    <a:pt x="7822184" y="0"/>
                  </a:lnTo>
                  <a:lnTo>
                    <a:pt x="7822184" y="7822184"/>
                  </a:lnTo>
                  <a:lnTo>
                    <a:pt x="0" y="7822184"/>
                  </a:lnTo>
                  <a:close/>
                  <a:moveTo>
                    <a:pt x="90551" y="90551"/>
                  </a:moveTo>
                  <a:lnTo>
                    <a:pt x="90551" y="7731633"/>
                  </a:lnTo>
                  <a:lnTo>
                    <a:pt x="7731633" y="7731633"/>
                  </a:lnTo>
                  <a:lnTo>
                    <a:pt x="7731633" y="90551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220066" y="706198"/>
            <a:ext cx="650376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00"/>
              </a:lnSpc>
            </a:pPr>
            <a:r>
              <a:rPr lang="fa-IR" sz="6000" spc="88" dirty="0">
                <a:solidFill>
                  <a:srgbClr val="63A537"/>
                </a:solidFill>
                <a:latin typeface="Montserrat Bold"/>
                <a:cs typeface="B Nazanin" panose="00000400000000000000" pitchFamily="2" charset="-78"/>
              </a:rPr>
              <a:t>نمونه کارها</a:t>
            </a:r>
            <a:endParaRPr lang="en-US" sz="6000" spc="88" dirty="0">
              <a:solidFill>
                <a:srgbClr val="63A537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0064" y="1775451"/>
            <a:ext cx="650376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00"/>
              </a:lnSpc>
            </a:pPr>
            <a:r>
              <a:rPr lang="fa-IR" sz="6000" spc="88" dirty="0">
                <a:solidFill>
                  <a:srgbClr val="63A537"/>
                </a:solidFill>
                <a:latin typeface="Montserrat Bold"/>
                <a:cs typeface="B Nazanin" panose="00000400000000000000" pitchFamily="2" charset="-78"/>
              </a:rPr>
              <a:t>ارائه</a:t>
            </a:r>
            <a:endParaRPr lang="en-US" sz="6000" spc="88" dirty="0">
              <a:solidFill>
                <a:srgbClr val="63A537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20066" y="3675620"/>
            <a:ext cx="4603432" cy="453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</a:t>
            </a:r>
          </a:p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عکس و متن.</a:t>
            </a:r>
          </a:p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</a:t>
            </a:r>
          </a:p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رنگ، عکس و متن.</a:t>
            </a:r>
          </a:p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</a:t>
            </a:r>
          </a:p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رنگ، عکس و متن.</a:t>
            </a:r>
          </a:p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02298" y="8183824"/>
            <a:ext cx="3770415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fa-IR" sz="3600" spc="53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نمونه کارها مدرن طراحی شده است</a:t>
            </a:r>
            <a:endParaRPr lang="en-US" sz="3600" spc="53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103604" y="7170714"/>
            <a:ext cx="3520774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35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لورم درد او دوست </a:t>
            </a:r>
          </a:p>
          <a:p>
            <a:pPr algn="r" rtl="1">
              <a:lnSpc>
                <a:spcPts val="2879"/>
              </a:lnSpc>
            </a:pPr>
            <a:r>
              <a:rPr lang="fa-IR" sz="2400" spc="35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داشتنی است،</a:t>
            </a:r>
            <a:r>
              <a:rPr lang="en-US" sz="2400" spc="35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CU</a:t>
            </a:r>
            <a:endParaRPr lang="fa-IR" sz="2400" spc="35" dirty="0">
              <a:solidFill>
                <a:srgbClr val="FFFFFF"/>
              </a:solidFill>
              <a:latin typeface="Montserrat"/>
              <a:cs typeface="B Nazanin" panose="00000400000000000000" pitchFamily="2" charset="-78"/>
            </a:endParaRPr>
          </a:p>
          <a:p>
            <a:pPr algn="r" rtl="1">
              <a:lnSpc>
                <a:spcPts val="2879"/>
              </a:lnSpc>
            </a:pPr>
            <a:r>
              <a:rPr lang="en-US" sz="2400" spc="35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 </a:t>
            </a:r>
            <a:r>
              <a:rPr lang="fa-IR" sz="2400" spc="35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استفاده برای جلوگیری </a:t>
            </a:r>
          </a:p>
          <a:p>
            <a:pPr algn="r" rtl="1">
              <a:lnSpc>
                <a:spcPts val="2879"/>
              </a:lnSpc>
            </a:pPr>
            <a:r>
              <a:rPr lang="fa-IR" sz="2400" spc="35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کامل از اقدام.</a:t>
            </a:r>
            <a:endParaRPr lang="en-US" sz="2400" spc="35" dirty="0">
              <a:solidFill>
                <a:srgbClr val="FFFFFF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7143750" y="3583780"/>
            <a:ext cx="3128964" cy="4381502"/>
            <a:chOff x="0" y="0"/>
            <a:chExt cx="4171952" cy="58420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171950" cy="5842000"/>
            </a:xfrm>
            <a:custGeom>
              <a:avLst/>
              <a:gdLst/>
              <a:ahLst/>
              <a:cxnLst/>
              <a:rect l="l" t="t" r="r" b="b"/>
              <a:pathLst>
                <a:path w="4171950" h="5842000">
                  <a:moveTo>
                    <a:pt x="393700" y="4927473"/>
                  </a:moveTo>
                  <a:cubicBezTo>
                    <a:pt x="393700" y="4731004"/>
                    <a:pt x="393700" y="4534535"/>
                    <a:pt x="393700" y="4337939"/>
                  </a:cubicBezTo>
                  <a:cubicBezTo>
                    <a:pt x="386080" y="4217035"/>
                    <a:pt x="423926" y="4141470"/>
                    <a:pt x="545084" y="4141470"/>
                  </a:cubicBezTo>
                  <a:cubicBezTo>
                    <a:pt x="658622" y="4141470"/>
                    <a:pt x="696468" y="4217035"/>
                    <a:pt x="696468" y="4337939"/>
                  </a:cubicBezTo>
                  <a:cubicBezTo>
                    <a:pt x="696468" y="4655312"/>
                    <a:pt x="704088" y="4965192"/>
                    <a:pt x="711581" y="5282692"/>
                  </a:cubicBezTo>
                  <a:cubicBezTo>
                    <a:pt x="711581" y="5312918"/>
                    <a:pt x="734314" y="5343144"/>
                    <a:pt x="779780" y="5365877"/>
                  </a:cubicBezTo>
                  <a:cubicBezTo>
                    <a:pt x="779780" y="5312918"/>
                    <a:pt x="787400" y="5267579"/>
                    <a:pt x="787400" y="5222240"/>
                  </a:cubicBezTo>
                  <a:cubicBezTo>
                    <a:pt x="787400" y="4935093"/>
                    <a:pt x="787400" y="4647819"/>
                    <a:pt x="787400" y="4360672"/>
                  </a:cubicBezTo>
                  <a:cubicBezTo>
                    <a:pt x="787400" y="4254881"/>
                    <a:pt x="832866" y="4186809"/>
                    <a:pt x="946404" y="4194429"/>
                  </a:cubicBezTo>
                  <a:cubicBezTo>
                    <a:pt x="1059942" y="4194429"/>
                    <a:pt x="1097788" y="4254881"/>
                    <a:pt x="1097788" y="4353179"/>
                  </a:cubicBezTo>
                  <a:cubicBezTo>
                    <a:pt x="1097788" y="4783963"/>
                    <a:pt x="1097788" y="5214747"/>
                    <a:pt x="1097788" y="5637911"/>
                  </a:cubicBezTo>
                  <a:cubicBezTo>
                    <a:pt x="1097788" y="5773928"/>
                    <a:pt x="991743" y="5842000"/>
                    <a:pt x="870585" y="5781548"/>
                  </a:cubicBezTo>
                  <a:cubicBezTo>
                    <a:pt x="734314" y="5721096"/>
                    <a:pt x="598043" y="5653024"/>
                    <a:pt x="469265" y="5562346"/>
                  </a:cubicBezTo>
                  <a:cubicBezTo>
                    <a:pt x="423799" y="5532120"/>
                    <a:pt x="401066" y="5448935"/>
                    <a:pt x="393573" y="5388483"/>
                  </a:cubicBezTo>
                  <a:cubicBezTo>
                    <a:pt x="393573" y="5297805"/>
                    <a:pt x="363347" y="5267579"/>
                    <a:pt x="287528" y="5237353"/>
                  </a:cubicBezTo>
                  <a:cubicBezTo>
                    <a:pt x="7620" y="5154295"/>
                    <a:pt x="15113" y="5146675"/>
                    <a:pt x="15113" y="4859528"/>
                  </a:cubicBezTo>
                  <a:cubicBezTo>
                    <a:pt x="15113" y="4398518"/>
                    <a:pt x="0" y="3937508"/>
                    <a:pt x="0" y="3468878"/>
                  </a:cubicBezTo>
                  <a:cubicBezTo>
                    <a:pt x="0" y="2864231"/>
                    <a:pt x="151384" y="2297430"/>
                    <a:pt x="575437" y="1851533"/>
                  </a:cubicBezTo>
                  <a:cubicBezTo>
                    <a:pt x="757174" y="1655064"/>
                    <a:pt x="840486" y="1458595"/>
                    <a:pt x="893445" y="1201547"/>
                  </a:cubicBezTo>
                  <a:cubicBezTo>
                    <a:pt x="999490" y="725424"/>
                    <a:pt x="1256919" y="332486"/>
                    <a:pt x="1749044" y="196342"/>
                  </a:cubicBezTo>
                  <a:cubicBezTo>
                    <a:pt x="2279015" y="37846"/>
                    <a:pt x="2839339" y="0"/>
                    <a:pt x="3384550" y="151130"/>
                  </a:cubicBezTo>
                  <a:cubicBezTo>
                    <a:pt x="3785870" y="264541"/>
                    <a:pt x="4058412" y="528955"/>
                    <a:pt x="4134104" y="952246"/>
                  </a:cubicBezTo>
                  <a:cubicBezTo>
                    <a:pt x="4171950" y="1148715"/>
                    <a:pt x="4103751" y="1231900"/>
                    <a:pt x="3906901" y="1231900"/>
                  </a:cubicBezTo>
                  <a:cubicBezTo>
                    <a:pt x="3604006" y="1231900"/>
                    <a:pt x="3308731" y="1231900"/>
                    <a:pt x="3013456" y="1239520"/>
                  </a:cubicBezTo>
                  <a:cubicBezTo>
                    <a:pt x="3005836" y="1239520"/>
                    <a:pt x="2990723" y="1239520"/>
                    <a:pt x="2983230" y="1239520"/>
                  </a:cubicBezTo>
                  <a:cubicBezTo>
                    <a:pt x="2998343" y="1481328"/>
                    <a:pt x="3021076" y="1715643"/>
                    <a:pt x="3028696" y="1957451"/>
                  </a:cubicBezTo>
                  <a:cubicBezTo>
                    <a:pt x="3028696" y="2426081"/>
                    <a:pt x="2930271" y="2871978"/>
                    <a:pt x="2657729" y="3264916"/>
                  </a:cubicBezTo>
                  <a:cubicBezTo>
                    <a:pt x="2316988" y="3763772"/>
                    <a:pt x="1824863" y="4035806"/>
                    <a:pt x="1257046" y="4164330"/>
                  </a:cubicBezTo>
                  <a:cubicBezTo>
                    <a:pt x="1090422" y="4194556"/>
                    <a:pt x="984504" y="4126484"/>
                    <a:pt x="969264" y="3975354"/>
                  </a:cubicBezTo>
                  <a:cubicBezTo>
                    <a:pt x="901065" y="3348101"/>
                    <a:pt x="991997" y="2766187"/>
                    <a:pt x="1400810" y="2252218"/>
                  </a:cubicBezTo>
                  <a:cubicBezTo>
                    <a:pt x="1484122" y="2146427"/>
                    <a:pt x="1590040" y="2063242"/>
                    <a:pt x="1688592" y="1972564"/>
                  </a:cubicBezTo>
                  <a:cubicBezTo>
                    <a:pt x="1756791" y="1912112"/>
                    <a:pt x="1824863" y="1904492"/>
                    <a:pt x="1885442" y="1972564"/>
                  </a:cubicBezTo>
                  <a:cubicBezTo>
                    <a:pt x="1953641" y="2048129"/>
                    <a:pt x="1961134" y="2131314"/>
                    <a:pt x="1893062" y="2206879"/>
                  </a:cubicBezTo>
                  <a:cubicBezTo>
                    <a:pt x="1802257" y="2297557"/>
                    <a:pt x="1711325" y="2388235"/>
                    <a:pt x="1635633" y="2486533"/>
                  </a:cubicBezTo>
                  <a:cubicBezTo>
                    <a:pt x="1325245" y="2871978"/>
                    <a:pt x="1226820" y="3325368"/>
                    <a:pt x="1272159" y="3831844"/>
                  </a:cubicBezTo>
                  <a:cubicBezTo>
                    <a:pt x="1877949" y="3665601"/>
                    <a:pt x="2332228" y="3340608"/>
                    <a:pt x="2566924" y="2758694"/>
                  </a:cubicBezTo>
                  <a:cubicBezTo>
                    <a:pt x="2756154" y="2297684"/>
                    <a:pt x="2756154" y="1813941"/>
                    <a:pt x="2657729" y="1330325"/>
                  </a:cubicBezTo>
                  <a:cubicBezTo>
                    <a:pt x="2642616" y="1292479"/>
                    <a:pt x="2582037" y="1247140"/>
                    <a:pt x="2536571" y="1239647"/>
                  </a:cubicBezTo>
                  <a:cubicBezTo>
                    <a:pt x="2468372" y="1224534"/>
                    <a:pt x="2392680" y="1232027"/>
                    <a:pt x="2301875" y="1232027"/>
                  </a:cubicBezTo>
                  <a:cubicBezTo>
                    <a:pt x="2301875" y="1345438"/>
                    <a:pt x="2294255" y="1443609"/>
                    <a:pt x="2301875" y="1549400"/>
                  </a:cubicBezTo>
                  <a:cubicBezTo>
                    <a:pt x="2301875" y="1662811"/>
                    <a:pt x="2248916" y="1738376"/>
                    <a:pt x="2135251" y="1738376"/>
                  </a:cubicBezTo>
                  <a:cubicBezTo>
                    <a:pt x="2021586" y="1738376"/>
                    <a:pt x="1968627" y="1662811"/>
                    <a:pt x="1983867" y="1549400"/>
                  </a:cubicBezTo>
                  <a:cubicBezTo>
                    <a:pt x="1998980" y="1405763"/>
                    <a:pt x="1953641" y="1337818"/>
                    <a:pt x="1809750" y="1299972"/>
                  </a:cubicBezTo>
                  <a:cubicBezTo>
                    <a:pt x="1620520" y="1247013"/>
                    <a:pt x="1446276" y="1156335"/>
                    <a:pt x="1241933" y="1065657"/>
                  </a:cubicBezTo>
                  <a:cubicBezTo>
                    <a:pt x="1211707" y="1224407"/>
                    <a:pt x="1173734" y="1398143"/>
                    <a:pt x="1151128" y="1564513"/>
                  </a:cubicBezTo>
                  <a:cubicBezTo>
                    <a:pt x="1136015" y="1693037"/>
                    <a:pt x="1098169" y="1783715"/>
                    <a:pt x="999744" y="1874393"/>
                  </a:cubicBezTo>
                  <a:cubicBezTo>
                    <a:pt x="583311" y="2229612"/>
                    <a:pt x="356108" y="2683002"/>
                    <a:pt x="333502" y="3227197"/>
                  </a:cubicBezTo>
                  <a:cubicBezTo>
                    <a:pt x="318389" y="3756279"/>
                    <a:pt x="333502" y="4285234"/>
                    <a:pt x="333502" y="4814316"/>
                  </a:cubicBezTo>
                  <a:cubicBezTo>
                    <a:pt x="333502" y="4852162"/>
                    <a:pt x="341122" y="4889881"/>
                    <a:pt x="348615" y="4935220"/>
                  </a:cubicBezTo>
                  <a:cubicBezTo>
                    <a:pt x="363728" y="4927600"/>
                    <a:pt x="378841" y="4927600"/>
                    <a:pt x="394081" y="4927600"/>
                  </a:cubicBezTo>
                  <a:close/>
                  <a:moveTo>
                    <a:pt x="2309368" y="922020"/>
                  </a:moveTo>
                  <a:cubicBezTo>
                    <a:pt x="2574417" y="922020"/>
                    <a:pt x="2824226" y="922020"/>
                    <a:pt x="3058922" y="922020"/>
                  </a:cubicBezTo>
                  <a:cubicBezTo>
                    <a:pt x="3028696" y="748157"/>
                    <a:pt x="3005963" y="574421"/>
                    <a:pt x="2975610" y="408051"/>
                  </a:cubicBezTo>
                  <a:cubicBezTo>
                    <a:pt x="2756027" y="408051"/>
                    <a:pt x="2528824" y="408051"/>
                    <a:pt x="2309368" y="408051"/>
                  </a:cubicBezTo>
                  <a:cubicBezTo>
                    <a:pt x="2309368" y="597027"/>
                    <a:pt x="2309368" y="755650"/>
                    <a:pt x="2309368" y="922020"/>
                  </a:cubicBezTo>
                  <a:close/>
                  <a:moveTo>
                    <a:pt x="1976247" y="445897"/>
                  </a:moveTo>
                  <a:cubicBezTo>
                    <a:pt x="1764284" y="498856"/>
                    <a:pt x="1590040" y="597027"/>
                    <a:pt x="1438656" y="793496"/>
                  </a:cubicBezTo>
                  <a:cubicBezTo>
                    <a:pt x="1620393" y="876681"/>
                    <a:pt x="1786890" y="959739"/>
                    <a:pt x="1976247" y="1042924"/>
                  </a:cubicBezTo>
                  <a:cubicBezTo>
                    <a:pt x="1976247" y="823722"/>
                    <a:pt x="1976247" y="642366"/>
                    <a:pt x="1976247" y="445897"/>
                  </a:cubicBezTo>
                  <a:close/>
                  <a:moveTo>
                    <a:pt x="3331464" y="468630"/>
                  </a:moveTo>
                  <a:cubicBezTo>
                    <a:pt x="3263265" y="770890"/>
                    <a:pt x="3482848" y="974979"/>
                    <a:pt x="3785743" y="906907"/>
                  </a:cubicBezTo>
                  <a:cubicBezTo>
                    <a:pt x="3725164" y="695325"/>
                    <a:pt x="3604006" y="566801"/>
                    <a:pt x="3331464" y="46863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1868336" y="2151459"/>
            <a:ext cx="4957761" cy="3998120"/>
            <a:chOff x="0" y="0"/>
            <a:chExt cx="6610348" cy="5330826"/>
          </a:xfrm>
        </p:grpSpPr>
        <p:sp>
          <p:nvSpPr>
            <p:cNvPr id="14" name="Freeform 14"/>
            <p:cNvSpPr/>
            <p:nvPr/>
          </p:nvSpPr>
          <p:spPr>
            <a:xfrm>
              <a:off x="38100" y="38100"/>
              <a:ext cx="6533896" cy="5254498"/>
            </a:xfrm>
            <a:custGeom>
              <a:avLst/>
              <a:gdLst/>
              <a:ahLst/>
              <a:cxnLst/>
              <a:rect l="l" t="t" r="r" b="b"/>
              <a:pathLst>
                <a:path w="6533896" h="5254498">
                  <a:moveTo>
                    <a:pt x="4177284" y="2744470"/>
                  </a:moveTo>
                  <a:cubicBezTo>
                    <a:pt x="4774057" y="2759583"/>
                    <a:pt x="5325491" y="2661285"/>
                    <a:pt x="5869305" y="2517648"/>
                  </a:cubicBezTo>
                  <a:cubicBezTo>
                    <a:pt x="6005322" y="2479802"/>
                    <a:pt x="6141212" y="2449576"/>
                    <a:pt x="6269609" y="2404237"/>
                  </a:cubicBezTo>
                  <a:cubicBezTo>
                    <a:pt x="6390513" y="2358898"/>
                    <a:pt x="6465951" y="2389124"/>
                    <a:pt x="6496177" y="2494915"/>
                  </a:cubicBezTo>
                  <a:cubicBezTo>
                    <a:pt x="6533896" y="2615946"/>
                    <a:pt x="6465951" y="2676398"/>
                    <a:pt x="6360160" y="2706624"/>
                  </a:cubicBezTo>
                  <a:cubicBezTo>
                    <a:pt x="6133592" y="2774696"/>
                    <a:pt x="5899404" y="2835148"/>
                    <a:pt x="5650103" y="2903220"/>
                  </a:cubicBezTo>
                  <a:cubicBezTo>
                    <a:pt x="5891784" y="3061970"/>
                    <a:pt x="6088253" y="3243453"/>
                    <a:pt x="6209157" y="3485388"/>
                  </a:cubicBezTo>
                  <a:cubicBezTo>
                    <a:pt x="6322441" y="3719830"/>
                    <a:pt x="6269609" y="3810508"/>
                    <a:pt x="6020308" y="3833114"/>
                  </a:cubicBezTo>
                  <a:cubicBezTo>
                    <a:pt x="5423535" y="3886073"/>
                    <a:pt x="4924933" y="3689477"/>
                    <a:pt x="4645533" y="3046857"/>
                  </a:cubicBezTo>
                  <a:cubicBezTo>
                    <a:pt x="4403852" y="3046857"/>
                    <a:pt x="4154551" y="3046857"/>
                    <a:pt x="3912743" y="3054477"/>
                  </a:cubicBezTo>
                  <a:cubicBezTo>
                    <a:pt x="3859911" y="3054477"/>
                    <a:pt x="3799459" y="3107436"/>
                    <a:pt x="3739007" y="3145155"/>
                  </a:cubicBezTo>
                  <a:cubicBezTo>
                    <a:pt x="3890137" y="3205607"/>
                    <a:pt x="4041140" y="3243453"/>
                    <a:pt x="4162044" y="3319018"/>
                  </a:cubicBezTo>
                  <a:cubicBezTo>
                    <a:pt x="4305554" y="3402203"/>
                    <a:pt x="4441571" y="3500501"/>
                    <a:pt x="4562348" y="3613912"/>
                  </a:cubicBezTo>
                  <a:cubicBezTo>
                    <a:pt x="4690745" y="3742436"/>
                    <a:pt x="4668139" y="3848354"/>
                    <a:pt x="4501896" y="3931412"/>
                  </a:cubicBezTo>
                  <a:cubicBezTo>
                    <a:pt x="4048633" y="4150614"/>
                    <a:pt x="3466973" y="4180967"/>
                    <a:pt x="2991104" y="3719703"/>
                  </a:cubicBezTo>
                  <a:cubicBezTo>
                    <a:pt x="2673858" y="3886073"/>
                    <a:pt x="2356612" y="4044823"/>
                    <a:pt x="2031746" y="4218686"/>
                  </a:cubicBezTo>
                  <a:cubicBezTo>
                    <a:pt x="2326386" y="4332097"/>
                    <a:pt x="2568067" y="4505960"/>
                    <a:pt x="2734310" y="4785741"/>
                  </a:cubicBezTo>
                  <a:cubicBezTo>
                    <a:pt x="2840101" y="4959604"/>
                    <a:pt x="2809875" y="5050409"/>
                    <a:pt x="2621026" y="5103241"/>
                  </a:cubicBezTo>
                  <a:cubicBezTo>
                    <a:pt x="2145157" y="5254498"/>
                    <a:pt x="1472819" y="5156200"/>
                    <a:pt x="1132840" y="4513453"/>
                  </a:cubicBezTo>
                  <a:cubicBezTo>
                    <a:pt x="830707" y="4558792"/>
                    <a:pt x="536067" y="4611751"/>
                    <a:pt x="241427" y="4664710"/>
                  </a:cubicBezTo>
                  <a:cubicBezTo>
                    <a:pt x="128143" y="4687443"/>
                    <a:pt x="37465" y="4687443"/>
                    <a:pt x="14859" y="4551299"/>
                  </a:cubicBezTo>
                  <a:cubicBezTo>
                    <a:pt x="0" y="4438142"/>
                    <a:pt x="75565" y="4370070"/>
                    <a:pt x="211455" y="4347337"/>
                  </a:cubicBezTo>
                  <a:cubicBezTo>
                    <a:pt x="611759" y="4264152"/>
                    <a:pt x="1012190" y="4180967"/>
                    <a:pt x="1412494" y="4097782"/>
                  </a:cubicBezTo>
                  <a:cubicBezTo>
                    <a:pt x="1510665" y="4075049"/>
                    <a:pt x="1540891" y="4029710"/>
                    <a:pt x="1548511" y="3923919"/>
                  </a:cubicBezTo>
                  <a:cubicBezTo>
                    <a:pt x="1571117" y="3334131"/>
                    <a:pt x="1933702" y="2925953"/>
                    <a:pt x="2568321" y="2751963"/>
                  </a:cubicBezTo>
                  <a:cubicBezTo>
                    <a:pt x="2409698" y="2668778"/>
                    <a:pt x="2266188" y="2600706"/>
                    <a:pt x="2122678" y="2517521"/>
                  </a:cubicBezTo>
                  <a:cubicBezTo>
                    <a:pt x="1986661" y="2441956"/>
                    <a:pt x="1858264" y="2351151"/>
                    <a:pt x="1714754" y="2260473"/>
                  </a:cubicBezTo>
                  <a:cubicBezTo>
                    <a:pt x="1767586" y="2540254"/>
                    <a:pt x="1699641" y="2789682"/>
                    <a:pt x="1608963" y="3039237"/>
                  </a:cubicBezTo>
                  <a:cubicBezTo>
                    <a:pt x="1548511" y="3190494"/>
                    <a:pt x="1457833" y="3213100"/>
                    <a:pt x="1329436" y="3114802"/>
                  </a:cubicBezTo>
                  <a:cubicBezTo>
                    <a:pt x="838454" y="2767076"/>
                    <a:pt x="664718" y="2131949"/>
                    <a:pt x="898906" y="1587500"/>
                  </a:cubicBezTo>
                  <a:cubicBezTo>
                    <a:pt x="914019" y="1542161"/>
                    <a:pt x="906399" y="1458976"/>
                    <a:pt x="876300" y="1421130"/>
                  </a:cubicBezTo>
                  <a:cubicBezTo>
                    <a:pt x="619379" y="1066038"/>
                    <a:pt x="430530" y="687959"/>
                    <a:pt x="309753" y="264668"/>
                  </a:cubicBezTo>
                  <a:cubicBezTo>
                    <a:pt x="279527" y="151257"/>
                    <a:pt x="294640" y="75565"/>
                    <a:pt x="407924" y="37846"/>
                  </a:cubicBezTo>
                  <a:cubicBezTo>
                    <a:pt x="528828" y="0"/>
                    <a:pt x="581660" y="75565"/>
                    <a:pt x="619379" y="181483"/>
                  </a:cubicBezTo>
                  <a:cubicBezTo>
                    <a:pt x="725170" y="438531"/>
                    <a:pt x="838454" y="703199"/>
                    <a:pt x="944245" y="960247"/>
                  </a:cubicBezTo>
                  <a:cubicBezTo>
                    <a:pt x="1117981" y="914908"/>
                    <a:pt x="1261491" y="861949"/>
                    <a:pt x="1412621" y="846836"/>
                  </a:cubicBezTo>
                  <a:cubicBezTo>
                    <a:pt x="1850771" y="808990"/>
                    <a:pt x="2213356" y="998093"/>
                    <a:pt x="2500376" y="1315593"/>
                  </a:cubicBezTo>
                  <a:cubicBezTo>
                    <a:pt x="2606167" y="1436624"/>
                    <a:pt x="2583434" y="1534795"/>
                    <a:pt x="2447544" y="1610487"/>
                  </a:cubicBezTo>
                  <a:cubicBezTo>
                    <a:pt x="2190750" y="1739011"/>
                    <a:pt x="1918716" y="1791970"/>
                    <a:pt x="1609090" y="1784350"/>
                  </a:cubicBezTo>
                  <a:cubicBezTo>
                    <a:pt x="1820545" y="1943100"/>
                    <a:pt x="2032127" y="2101850"/>
                    <a:pt x="2251202" y="2268220"/>
                  </a:cubicBezTo>
                  <a:cubicBezTo>
                    <a:pt x="2515616" y="1950720"/>
                    <a:pt x="2840355" y="1784350"/>
                    <a:pt x="3240786" y="1814576"/>
                  </a:cubicBezTo>
                  <a:cubicBezTo>
                    <a:pt x="3437128" y="1829689"/>
                    <a:pt x="3633597" y="1897761"/>
                    <a:pt x="3829939" y="1973326"/>
                  </a:cubicBezTo>
                  <a:cubicBezTo>
                    <a:pt x="3973449" y="2018665"/>
                    <a:pt x="3996182" y="2132076"/>
                    <a:pt x="3890391" y="2245487"/>
                  </a:cubicBezTo>
                  <a:cubicBezTo>
                    <a:pt x="3761994" y="2374011"/>
                    <a:pt x="3610864" y="2479929"/>
                    <a:pt x="3467354" y="2593213"/>
                  </a:cubicBezTo>
                  <a:cubicBezTo>
                    <a:pt x="3437128" y="2615946"/>
                    <a:pt x="3399409" y="2631059"/>
                    <a:pt x="3354070" y="2653665"/>
                  </a:cubicBezTo>
                  <a:cubicBezTo>
                    <a:pt x="3588258" y="2736850"/>
                    <a:pt x="3792220" y="2751963"/>
                    <a:pt x="3950843" y="2532634"/>
                  </a:cubicBezTo>
                  <a:cubicBezTo>
                    <a:pt x="4049014" y="2388997"/>
                    <a:pt x="4185031" y="2267966"/>
                    <a:pt x="4298315" y="2139442"/>
                  </a:cubicBezTo>
                  <a:cubicBezTo>
                    <a:pt x="3950843" y="1670685"/>
                    <a:pt x="3920617" y="1103630"/>
                    <a:pt x="4351147" y="544195"/>
                  </a:cubicBezTo>
                  <a:cubicBezTo>
                    <a:pt x="4487164" y="362712"/>
                    <a:pt x="4615561" y="362712"/>
                    <a:pt x="4721352" y="574421"/>
                  </a:cubicBezTo>
                  <a:cubicBezTo>
                    <a:pt x="4819523" y="763397"/>
                    <a:pt x="4887595" y="975106"/>
                    <a:pt x="4963033" y="1179322"/>
                  </a:cubicBezTo>
                  <a:cubicBezTo>
                    <a:pt x="5053711" y="997839"/>
                    <a:pt x="5151882" y="801243"/>
                    <a:pt x="5242560" y="597154"/>
                  </a:cubicBezTo>
                  <a:cubicBezTo>
                    <a:pt x="5257673" y="566928"/>
                    <a:pt x="5257673" y="521589"/>
                    <a:pt x="5280279" y="506476"/>
                  </a:cubicBezTo>
                  <a:cubicBezTo>
                    <a:pt x="5348224" y="468630"/>
                    <a:pt x="5423789" y="423291"/>
                    <a:pt x="5484241" y="430911"/>
                  </a:cubicBezTo>
                  <a:cubicBezTo>
                    <a:pt x="5521960" y="438531"/>
                    <a:pt x="5574919" y="551942"/>
                    <a:pt x="5567299" y="604774"/>
                  </a:cubicBezTo>
                  <a:cubicBezTo>
                    <a:pt x="5537073" y="725805"/>
                    <a:pt x="5484241" y="846709"/>
                    <a:pt x="5423789" y="952500"/>
                  </a:cubicBezTo>
                  <a:cubicBezTo>
                    <a:pt x="5302885" y="1202055"/>
                    <a:pt x="5166995" y="1436370"/>
                    <a:pt x="5030978" y="1693418"/>
                  </a:cubicBezTo>
                  <a:cubicBezTo>
                    <a:pt x="5325618" y="1663192"/>
                    <a:pt x="5597525" y="1716151"/>
                    <a:pt x="5854319" y="1844675"/>
                  </a:cubicBezTo>
                  <a:cubicBezTo>
                    <a:pt x="6028055" y="1927860"/>
                    <a:pt x="6043168" y="2011045"/>
                    <a:pt x="5914771" y="2162175"/>
                  </a:cubicBezTo>
                  <a:cubicBezTo>
                    <a:pt x="5612638" y="2532634"/>
                    <a:pt x="5030978" y="2714117"/>
                    <a:pt x="4585335" y="2547747"/>
                  </a:cubicBezTo>
                  <a:cubicBezTo>
                    <a:pt x="4449318" y="2494788"/>
                    <a:pt x="4373880" y="2517521"/>
                    <a:pt x="4290695" y="2615819"/>
                  </a:cubicBezTo>
                  <a:cubicBezTo>
                    <a:pt x="4268089" y="2653665"/>
                    <a:pt x="4230243" y="2683891"/>
                    <a:pt x="4177411" y="2744343"/>
                  </a:cubicBezTo>
                  <a:close/>
                  <a:moveTo>
                    <a:pt x="2757170" y="2820162"/>
                  </a:moveTo>
                  <a:cubicBezTo>
                    <a:pt x="2726944" y="3062097"/>
                    <a:pt x="2696718" y="3304032"/>
                    <a:pt x="2666492" y="3553587"/>
                  </a:cubicBezTo>
                  <a:cubicBezTo>
                    <a:pt x="2915793" y="3379724"/>
                    <a:pt x="3172587" y="3198241"/>
                    <a:pt x="3437001" y="3016758"/>
                  </a:cubicBezTo>
                  <a:cubicBezTo>
                    <a:pt x="3172587" y="2941193"/>
                    <a:pt x="2953512" y="2880614"/>
                    <a:pt x="2757170" y="2820162"/>
                  </a:cubicBezTo>
                  <a:close/>
                  <a:moveTo>
                    <a:pt x="1858264" y="3886200"/>
                  </a:moveTo>
                  <a:cubicBezTo>
                    <a:pt x="2183130" y="3765169"/>
                    <a:pt x="2409698" y="3440176"/>
                    <a:pt x="2394585" y="3145282"/>
                  </a:cubicBezTo>
                  <a:cubicBezTo>
                    <a:pt x="2069719" y="3288919"/>
                    <a:pt x="1895983" y="3530854"/>
                    <a:pt x="1858264" y="3886200"/>
                  </a:cubicBezTo>
                  <a:close/>
                  <a:moveTo>
                    <a:pt x="4517263" y="861949"/>
                  </a:moveTo>
                  <a:cubicBezTo>
                    <a:pt x="4298188" y="1164336"/>
                    <a:pt x="4275582" y="1481963"/>
                    <a:pt x="4464431" y="1776730"/>
                  </a:cubicBezTo>
                  <a:cubicBezTo>
                    <a:pt x="4660773" y="1481836"/>
                    <a:pt x="4645787" y="1186942"/>
                    <a:pt x="4517263" y="861949"/>
                  </a:cubicBezTo>
                  <a:close/>
                  <a:moveTo>
                    <a:pt x="4653280" y="2237994"/>
                  </a:moveTo>
                  <a:cubicBezTo>
                    <a:pt x="5008372" y="2343785"/>
                    <a:pt x="5355844" y="2268220"/>
                    <a:pt x="5529580" y="2056511"/>
                  </a:cubicBezTo>
                  <a:cubicBezTo>
                    <a:pt x="5234940" y="1912874"/>
                    <a:pt x="4834636" y="2018665"/>
                    <a:pt x="4653280" y="2237994"/>
                  </a:cubicBezTo>
                  <a:close/>
                  <a:moveTo>
                    <a:pt x="3308604" y="3553460"/>
                  </a:moveTo>
                  <a:cubicBezTo>
                    <a:pt x="3459734" y="3757549"/>
                    <a:pt x="3890264" y="3863467"/>
                    <a:pt x="4177284" y="3712210"/>
                  </a:cubicBezTo>
                  <a:cubicBezTo>
                    <a:pt x="4041267" y="3523234"/>
                    <a:pt x="3542792" y="3394710"/>
                    <a:pt x="3308604" y="3553460"/>
                  </a:cubicBezTo>
                  <a:close/>
                  <a:moveTo>
                    <a:pt x="1518285" y="4498594"/>
                  </a:moveTo>
                  <a:cubicBezTo>
                    <a:pt x="1692021" y="4763262"/>
                    <a:pt x="2047113" y="4899279"/>
                    <a:pt x="2364359" y="4823714"/>
                  </a:cubicBezTo>
                  <a:cubicBezTo>
                    <a:pt x="2145284" y="4551553"/>
                    <a:pt x="1880870" y="4438142"/>
                    <a:pt x="1518285" y="4498594"/>
                  </a:cubicBezTo>
                  <a:close/>
                  <a:moveTo>
                    <a:pt x="1155700" y="1829689"/>
                  </a:moveTo>
                  <a:cubicBezTo>
                    <a:pt x="1034796" y="2124583"/>
                    <a:pt x="1140587" y="2532888"/>
                    <a:pt x="1389888" y="2721864"/>
                  </a:cubicBezTo>
                  <a:cubicBezTo>
                    <a:pt x="1442720" y="2389251"/>
                    <a:pt x="1412494" y="2086737"/>
                    <a:pt x="1155700" y="1829689"/>
                  </a:cubicBezTo>
                  <a:close/>
                  <a:moveTo>
                    <a:pt x="1201039" y="1217295"/>
                  </a:moveTo>
                  <a:cubicBezTo>
                    <a:pt x="1488059" y="1459230"/>
                    <a:pt x="1790192" y="1489456"/>
                    <a:pt x="2137664" y="1398778"/>
                  </a:cubicBezTo>
                  <a:cubicBezTo>
                    <a:pt x="1850644" y="1179576"/>
                    <a:pt x="1571117" y="1081278"/>
                    <a:pt x="1201039" y="1217295"/>
                  </a:cubicBezTo>
                  <a:close/>
                  <a:moveTo>
                    <a:pt x="5846699" y="3530854"/>
                  </a:moveTo>
                  <a:cubicBezTo>
                    <a:pt x="5672963" y="3220847"/>
                    <a:pt x="5317871" y="3046984"/>
                    <a:pt x="5038471" y="3122549"/>
                  </a:cubicBezTo>
                  <a:cubicBezTo>
                    <a:pt x="5234813" y="3402330"/>
                    <a:pt x="5499227" y="3523234"/>
                    <a:pt x="5846699" y="3530854"/>
                  </a:cubicBezTo>
                  <a:close/>
                  <a:moveTo>
                    <a:pt x="3489960" y="2200148"/>
                  </a:moveTo>
                  <a:cubicBezTo>
                    <a:pt x="3293618" y="2048891"/>
                    <a:pt x="2727071" y="2154809"/>
                    <a:pt x="2613660" y="2374011"/>
                  </a:cubicBezTo>
                  <a:cubicBezTo>
                    <a:pt x="2938526" y="2472309"/>
                    <a:pt x="3225546" y="2404237"/>
                    <a:pt x="3489960" y="2200148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-3683" y="-8636"/>
              <a:ext cx="6620002" cy="5341620"/>
            </a:xfrm>
            <a:custGeom>
              <a:avLst/>
              <a:gdLst/>
              <a:ahLst/>
              <a:cxnLst/>
              <a:rect l="l" t="t" r="r" b="b"/>
              <a:pathLst>
                <a:path w="6620002" h="5341620">
                  <a:moveTo>
                    <a:pt x="4220083" y="2753106"/>
                  </a:moveTo>
                  <a:cubicBezTo>
                    <a:pt x="4811903" y="2768092"/>
                    <a:pt x="5359527" y="2670683"/>
                    <a:pt x="5901436" y="2527554"/>
                  </a:cubicBezTo>
                  <a:lnTo>
                    <a:pt x="5911215" y="2564384"/>
                  </a:lnTo>
                  <a:lnTo>
                    <a:pt x="5901055" y="2527681"/>
                  </a:lnTo>
                  <a:cubicBezTo>
                    <a:pt x="5943092" y="2515997"/>
                    <a:pt x="5985129" y="2505075"/>
                    <a:pt x="6026531" y="2494280"/>
                  </a:cubicBezTo>
                  <a:cubicBezTo>
                    <a:pt x="6067679" y="2483612"/>
                    <a:pt x="6108192" y="2472944"/>
                    <a:pt x="6148197" y="2461895"/>
                  </a:cubicBezTo>
                  <a:cubicBezTo>
                    <a:pt x="6199632" y="2447544"/>
                    <a:pt x="6249924" y="2432431"/>
                    <a:pt x="6298946" y="2415159"/>
                  </a:cubicBezTo>
                  <a:lnTo>
                    <a:pt x="6311646" y="2451100"/>
                  </a:lnTo>
                  <a:lnTo>
                    <a:pt x="6298311" y="2415413"/>
                  </a:lnTo>
                  <a:cubicBezTo>
                    <a:pt x="6423025" y="2368550"/>
                    <a:pt x="6523736" y="2392045"/>
                    <a:pt x="6567551" y="2508885"/>
                  </a:cubicBezTo>
                  <a:cubicBezTo>
                    <a:pt x="6570218" y="2516124"/>
                    <a:pt x="6572758" y="2523617"/>
                    <a:pt x="6574917" y="2531364"/>
                  </a:cubicBezTo>
                  <a:lnTo>
                    <a:pt x="6538341" y="2541778"/>
                  </a:lnTo>
                  <a:lnTo>
                    <a:pt x="6574663" y="2530475"/>
                  </a:lnTo>
                  <a:cubicBezTo>
                    <a:pt x="6620002" y="2675763"/>
                    <a:pt x="6534531" y="2752344"/>
                    <a:pt x="6423787" y="2786888"/>
                  </a:cubicBezTo>
                  <a:cubicBezTo>
                    <a:pt x="6420104" y="2788031"/>
                    <a:pt x="6416421" y="2789174"/>
                    <a:pt x="6412738" y="2790190"/>
                  </a:cubicBezTo>
                  <a:lnTo>
                    <a:pt x="6402324" y="2753614"/>
                  </a:lnTo>
                  <a:lnTo>
                    <a:pt x="6413246" y="2790063"/>
                  </a:lnTo>
                  <a:cubicBezTo>
                    <a:pt x="6246495" y="2840101"/>
                    <a:pt x="6075807" y="2886075"/>
                    <a:pt x="5898642" y="2933827"/>
                  </a:cubicBezTo>
                  <a:cubicBezTo>
                    <a:pt x="5834126" y="2951226"/>
                    <a:pt x="5768721" y="2968752"/>
                    <a:pt x="5702300" y="2986913"/>
                  </a:cubicBezTo>
                  <a:lnTo>
                    <a:pt x="5692267" y="2950210"/>
                  </a:lnTo>
                  <a:lnTo>
                    <a:pt x="5713222" y="2918333"/>
                  </a:lnTo>
                  <a:cubicBezTo>
                    <a:pt x="5957951" y="3079115"/>
                    <a:pt x="6160389" y="3265043"/>
                    <a:pt x="6285357" y="3515360"/>
                  </a:cubicBezTo>
                  <a:lnTo>
                    <a:pt x="6285611" y="3515741"/>
                  </a:lnTo>
                  <a:cubicBezTo>
                    <a:pt x="6366383" y="3682746"/>
                    <a:pt x="6378702" y="3812032"/>
                    <a:pt x="6244971" y="3876675"/>
                  </a:cubicBezTo>
                  <a:cubicBezTo>
                    <a:pt x="6198997" y="3898900"/>
                    <a:pt x="6138545" y="3911346"/>
                    <a:pt x="6065901" y="3918077"/>
                  </a:cubicBezTo>
                  <a:lnTo>
                    <a:pt x="6065774" y="3918077"/>
                  </a:lnTo>
                  <a:cubicBezTo>
                    <a:pt x="5456047" y="3972179"/>
                    <a:pt x="4939919" y="3769614"/>
                    <a:pt x="4652645" y="3108960"/>
                  </a:cubicBezTo>
                  <a:lnTo>
                    <a:pt x="4687570" y="3093720"/>
                  </a:lnTo>
                  <a:lnTo>
                    <a:pt x="4687570" y="3131820"/>
                  </a:lnTo>
                  <a:cubicBezTo>
                    <a:pt x="4445762" y="3131820"/>
                    <a:pt x="4197096" y="3131820"/>
                    <a:pt x="3956050" y="3139313"/>
                  </a:cubicBezTo>
                  <a:lnTo>
                    <a:pt x="3954907" y="3139313"/>
                  </a:lnTo>
                  <a:cubicBezTo>
                    <a:pt x="3929253" y="3139313"/>
                    <a:pt x="3895979" y="3160268"/>
                    <a:pt x="3846195" y="3194431"/>
                  </a:cubicBezTo>
                  <a:cubicBezTo>
                    <a:pt x="3831844" y="3204210"/>
                    <a:pt x="3816731" y="3214624"/>
                    <a:pt x="3801364" y="3224276"/>
                  </a:cubicBezTo>
                  <a:lnTo>
                    <a:pt x="3781171" y="3192018"/>
                  </a:lnTo>
                  <a:lnTo>
                    <a:pt x="3795395" y="3156585"/>
                  </a:lnTo>
                  <a:cubicBezTo>
                    <a:pt x="3842766" y="3175508"/>
                    <a:pt x="3890137" y="3192272"/>
                    <a:pt x="3937381" y="3208909"/>
                  </a:cubicBezTo>
                  <a:cubicBezTo>
                    <a:pt x="3982593" y="3224784"/>
                    <a:pt x="4027678" y="3240786"/>
                    <a:pt x="4071239" y="3258185"/>
                  </a:cubicBezTo>
                  <a:cubicBezTo>
                    <a:pt x="4124579" y="3279521"/>
                    <a:pt x="4176395" y="3303524"/>
                    <a:pt x="4224401" y="3333496"/>
                  </a:cubicBezTo>
                  <a:lnTo>
                    <a:pt x="4204208" y="3365754"/>
                  </a:lnTo>
                  <a:lnTo>
                    <a:pt x="4223258" y="3332734"/>
                  </a:lnTo>
                  <a:cubicBezTo>
                    <a:pt x="4368927" y="3417189"/>
                    <a:pt x="4507357" y="3517138"/>
                    <a:pt x="4630547" y="3632835"/>
                  </a:cubicBezTo>
                  <a:lnTo>
                    <a:pt x="4631436" y="3633724"/>
                  </a:lnTo>
                  <a:cubicBezTo>
                    <a:pt x="4735195" y="3737610"/>
                    <a:pt x="4760722" y="3846576"/>
                    <a:pt x="4668012" y="3939032"/>
                  </a:cubicBezTo>
                  <a:cubicBezTo>
                    <a:pt x="4640834" y="3966210"/>
                    <a:pt x="4604639" y="3990467"/>
                    <a:pt x="4561078" y="4012184"/>
                  </a:cubicBezTo>
                  <a:lnTo>
                    <a:pt x="4560570" y="4012438"/>
                  </a:lnTo>
                  <a:cubicBezTo>
                    <a:pt x="4097274" y="4236593"/>
                    <a:pt x="3497199" y="4269105"/>
                    <a:pt x="3006725" y="3793744"/>
                  </a:cubicBezTo>
                  <a:lnTo>
                    <a:pt x="3033268" y="3766439"/>
                  </a:lnTo>
                  <a:lnTo>
                    <a:pt x="3050921" y="3800221"/>
                  </a:lnTo>
                  <a:cubicBezTo>
                    <a:pt x="2923159" y="3867150"/>
                    <a:pt x="2795397" y="3932936"/>
                    <a:pt x="2667254" y="3998849"/>
                  </a:cubicBezTo>
                  <a:cubicBezTo>
                    <a:pt x="2538095" y="4065270"/>
                    <a:pt x="2408682" y="4131945"/>
                    <a:pt x="2278126" y="4200398"/>
                  </a:cubicBezTo>
                  <a:cubicBezTo>
                    <a:pt x="2216277" y="4232783"/>
                    <a:pt x="2154174" y="4265676"/>
                    <a:pt x="2091817" y="4299077"/>
                  </a:cubicBezTo>
                  <a:lnTo>
                    <a:pt x="2073783" y="4265549"/>
                  </a:lnTo>
                  <a:lnTo>
                    <a:pt x="2087499" y="4229989"/>
                  </a:lnTo>
                  <a:cubicBezTo>
                    <a:pt x="2388235" y="4345686"/>
                    <a:pt x="2637536" y="4524502"/>
                    <a:pt x="2809113" y="4813173"/>
                  </a:cubicBezTo>
                  <a:lnTo>
                    <a:pt x="2776347" y="4832604"/>
                  </a:lnTo>
                  <a:lnTo>
                    <a:pt x="2808859" y="4812792"/>
                  </a:lnTo>
                  <a:cubicBezTo>
                    <a:pt x="2893060" y="4951222"/>
                    <a:pt x="2907919" y="5066792"/>
                    <a:pt x="2786253" y="5140833"/>
                  </a:cubicBezTo>
                  <a:cubicBezTo>
                    <a:pt x="2755646" y="5159502"/>
                    <a:pt x="2717546" y="5174488"/>
                    <a:pt x="2673223" y="5186934"/>
                  </a:cubicBezTo>
                  <a:lnTo>
                    <a:pt x="2662936" y="5150231"/>
                  </a:lnTo>
                  <a:lnTo>
                    <a:pt x="2674493" y="5186553"/>
                  </a:lnTo>
                  <a:cubicBezTo>
                    <a:pt x="2186305" y="5341620"/>
                    <a:pt x="1491996" y="5241671"/>
                    <a:pt x="1141095" y="4578350"/>
                  </a:cubicBezTo>
                  <a:lnTo>
                    <a:pt x="1174750" y="4560570"/>
                  </a:lnTo>
                  <a:lnTo>
                    <a:pt x="1180465" y="4598289"/>
                  </a:lnTo>
                  <a:cubicBezTo>
                    <a:pt x="878967" y="4643501"/>
                    <a:pt x="584835" y="4696333"/>
                    <a:pt x="290195" y="4749292"/>
                  </a:cubicBezTo>
                  <a:lnTo>
                    <a:pt x="283464" y="4711827"/>
                  </a:lnTo>
                  <a:lnTo>
                    <a:pt x="290957" y="4749165"/>
                  </a:lnTo>
                  <a:cubicBezTo>
                    <a:pt x="181102" y="4771136"/>
                    <a:pt x="53975" y="4778883"/>
                    <a:pt x="21209" y="4615561"/>
                  </a:cubicBezTo>
                  <a:cubicBezTo>
                    <a:pt x="20447" y="4612005"/>
                    <a:pt x="19812" y="4608322"/>
                    <a:pt x="19177" y="4604639"/>
                  </a:cubicBezTo>
                  <a:lnTo>
                    <a:pt x="19050" y="4603369"/>
                  </a:lnTo>
                  <a:cubicBezTo>
                    <a:pt x="0" y="4459986"/>
                    <a:pt x="101854" y="4380865"/>
                    <a:pt x="246888" y="4356608"/>
                  </a:cubicBezTo>
                  <a:lnTo>
                    <a:pt x="253111" y="4394200"/>
                  </a:lnTo>
                  <a:lnTo>
                    <a:pt x="245364" y="4356862"/>
                  </a:lnTo>
                  <a:lnTo>
                    <a:pt x="1446403" y="4107307"/>
                  </a:lnTo>
                  <a:lnTo>
                    <a:pt x="1454150" y="4144645"/>
                  </a:lnTo>
                  <a:lnTo>
                    <a:pt x="1445514" y="4107561"/>
                  </a:lnTo>
                  <a:cubicBezTo>
                    <a:pt x="1523873" y="4089400"/>
                    <a:pt x="1545463" y="4061079"/>
                    <a:pt x="1552067" y="3968115"/>
                  </a:cubicBezTo>
                  <a:lnTo>
                    <a:pt x="1590040" y="3970782"/>
                  </a:lnTo>
                  <a:lnTo>
                    <a:pt x="1551940" y="3969258"/>
                  </a:lnTo>
                  <a:cubicBezTo>
                    <a:pt x="1575308" y="3360039"/>
                    <a:pt x="1952117" y="2939542"/>
                    <a:pt x="2599690" y="2762123"/>
                  </a:cubicBezTo>
                  <a:lnTo>
                    <a:pt x="2609723" y="2798826"/>
                  </a:lnTo>
                  <a:lnTo>
                    <a:pt x="2592070" y="2832608"/>
                  </a:lnTo>
                  <a:cubicBezTo>
                    <a:pt x="2540000" y="2805303"/>
                    <a:pt x="2489581" y="2779649"/>
                    <a:pt x="2440051" y="2754376"/>
                  </a:cubicBezTo>
                  <a:cubicBezTo>
                    <a:pt x="2392680" y="2730246"/>
                    <a:pt x="2346071" y="2706497"/>
                    <a:pt x="2299843" y="2682367"/>
                  </a:cubicBezTo>
                  <a:cubicBezTo>
                    <a:pt x="2247900" y="2655189"/>
                    <a:pt x="2196465" y="2627249"/>
                    <a:pt x="2145030" y="2597404"/>
                  </a:cubicBezTo>
                  <a:lnTo>
                    <a:pt x="2164080" y="2564384"/>
                  </a:lnTo>
                  <a:lnTo>
                    <a:pt x="2145538" y="2597658"/>
                  </a:lnTo>
                  <a:cubicBezTo>
                    <a:pt x="2053082" y="2546223"/>
                    <a:pt x="1964182" y="2488057"/>
                    <a:pt x="1873377" y="2428494"/>
                  </a:cubicBezTo>
                  <a:cubicBezTo>
                    <a:pt x="1828419" y="2399030"/>
                    <a:pt x="1782953" y="2369312"/>
                    <a:pt x="1735836" y="2339467"/>
                  </a:cubicBezTo>
                  <a:lnTo>
                    <a:pt x="1756156" y="2307209"/>
                  </a:lnTo>
                  <a:lnTo>
                    <a:pt x="1793621" y="2300097"/>
                  </a:lnTo>
                  <a:cubicBezTo>
                    <a:pt x="1848485" y="2590292"/>
                    <a:pt x="1777365" y="2847975"/>
                    <a:pt x="1686179" y="3098927"/>
                  </a:cubicBezTo>
                  <a:lnTo>
                    <a:pt x="1685798" y="3100070"/>
                  </a:lnTo>
                  <a:cubicBezTo>
                    <a:pt x="1634871" y="3227451"/>
                    <a:pt x="1551940" y="3290443"/>
                    <a:pt x="1435989" y="3244088"/>
                  </a:cubicBezTo>
                  <a:cubicBezTo>
                    <a:pt x="1407287" y="3232658"/>
                    <a:pt x="1377823" y="3214751"/>
                    <a:pt x="1347851" y="3191764"/>
                  </a:cubicBezTo>
                  <a:lnTo>
                    <a:pt x="1370965" y="3161538"/>
                  </a:lnTo>
                  <a:lnTo>
                    <a:pt x="1348994" y="3192653"/>
                  </a:lnTo>
                  <a:cubicBezTo>
                    <a:pt x="843280" y="2834386"/>
                    <a:pt x="664210" y="2180082"/>
                    <a:pt x="905383" y="1619250"/>
                  </a:cubicBezTo>
                  <a:lnTo>
                    <a:pt x="940435" y="1634363"/>
                  </a:lnTo>
                  <a:lnTo>
                    <a:pt x="904240" y="1622298"/>
                  </a:lnTo>
                  <a:cubicBezTo>
                    <a:pt x="916305" y="1585976"/>
                    <a:pt x="908177" y="1517142"/>
                    <a:pt x="887984" y="1491742"/>
                  </a:cubicBezTo>
                  <a:cubicBezTo>
                    <a:pt x="887603" y="1491234"/>
                    <a:pt x="887222" y="1490726"/>
                    <a:pt x="886841" y="1490218"/>
                  </a:cubicBezTo>
                  <a:cubicBezTo>
                    <a:pt x="627888" y="1131697"/>
                    <a:pt x="437007" y="749681"/>
                    <a:pt x="314833" y="321818"/>
                  </a:cubicBezTo>
                  <a:lnTo>
                    <a:pt x="314706" y="321183"/>
                  </a:lnTo>
                  <a:cubicBezTo>
                    <a:pt x="281940" y="198120"/>
                    <a:pt x="296926" y="95377"/>
                    <a:pt x="437642" y="48387"/>
                  </a:cubicBezTo>
                  <a:lnTo>
                    <a:pt x="438277" y="48133"/>
                  </a:lnTo>
                  <a:cubicBezTo>
                    <a:pt x="592201" y="0"/>
                    <a:pt x="658495" y="107188"/>
                    <a:pt x="697103" y="215392"/>
                  </a:cubicBezTo>
                  <a:lnTo>
                    <a:pt x="661162" y="228219"/>
                  </a:lnTo>
                  <a:lnTo>
                    <a:pt x="696341" y="213741"/>
                  </a:lnTo>
                  <a:cubicBezTo>
                    <a:pt x="749173" y="342138"/>
                    <a:pt x="803910" y="472440"/>
                    <a:pt x="858647" y="602869"/>
                  </a:cubicBezTo>
                  <a:cubicBezTo>
                    <a:pt x="913384" y="733298"/>
                    <a:pt x="968248" y="863854"/>
                    <a:pt x="1021207" y="992505"/>
                  </a:cubicBezTo>
                  <a:lnTo>
                    <a:pt x="986028" y="1006983"/>
                  </a:lnTo>
                  <a:lnTo>
                    <a:pt x="976376" y="970153"/>
                  </a:lnTo>
                  <a:cubicBezTo>
                    <a:pt x="1026033" y="957199"/>
                    <a:pt x="1073404" y="943610"/>
                    <a:pt x="1119505" y="930275"/>
                  </a:cubicBezTo>
                  <a:cubicBezTo>
                    <a:pt x="1162558" y="917829"/>
                    <a:pt x="1204722" y="905764"/>
                    <a:pt x="1246251" y="894842"/>
                  </a:cubicBezTo>
                  <a:cubicBezTo>
                    <a:pt x="1314069" y="877189"/>
                    <a:pt x="1381252" y="862584"/>
                    <a:pt x="1450594" y="855726"/>
                  </a:cubicBezTo>
                  <a:lnTo>
                    <a:pt x="1451102" y="855726"/>
                  </a:lnTo>
                  <a:cubicBezTo>
                    <a:pt x="1903857" y="816610"/>
                    <a:pt x="2277364" y="1012698"/>
                    <a:pt x="2570353" y="1336929"/>
                  </a:cubicBezTo>
                  <a:lnTo>
                    <a:pt x="2570734" y="1337437"/>
                  </a:lnTo>
                  <a:cubicBezTo>
                    <a:pt x="2667254" y="1447800"/>
                    <a:pt x="2674747" y="1557147"/>
                    <a:pt x="2575433" y="1644015"/>
                  </a:cubicBezTo>
                  <a:cubicBezTo>
                    <a:pt x="2556129" y="1660906"/>
                    <a:pt x="2533396" y="1676400"/>
                    <a:pt x="2507742" y="1690624"/>
                  </a:cubicBezTo>
                  <a:cubicBezTo>
                    <a:pt x="2507234" y="1690878"/>
                    <a:pt x="2506726" y="1691132"/>
                    <a:pt x="2506218" y="1691386"/>
                  </a:cubicBezTo>
                  <a:cubicBezTo>
                    <a:pt x="2242947" y="1823085"/>
                    <a:pt x="1964690" y="1876933"/>
                    <a:pt x="1649730" y="1869313"/>
                  </a:cubicBezTo>
                  <a:lnTo>
                    <a:pt x="1650619" y="1831213"/>
                  </a:lnTo>
                  <a:lnTo>
                    <a:pt x="1673479" y="1800733"/>
                  </a:lnTo>
                  <a:cubicBezTo>
                    <a:pt x="1884934" y="1959483"/>
                    <a:pt x="2096516" y="2118360"/>
                    <a:pt x="2315718" y="2284730"/>
                  </a:cubicBezTo>
                  <a:lnTo>
                    <a:pt x="2292731" y="2315083"/>
                  </a:lnTo>
                  <a:lnTo>
                    <a:pt x="2263394" y="2290699"/>
                  </a:lnTo>
                  <a:cubicBezTo>
                    <a:pt x="2534158" y="1965579"/>
                    <a:pt x="2870200" y="1792097"/>
                    <a:pt x="3285109" y="1823466"/>
                  </a:cubicBezTo>
                  <a:cubicBezTo>
                    <a:pt x="3487547" y="1839087"/>
                    <a:pt x="3688588" y="1909064"/>
                    <a:pt x="3885057" y="1984629"/>
                  </a:cubicBezTo>
                  <a:lnTo>
                    <a:pt x="3871341" y="2020189"/>
                  </a:lnTo>
                  <a:lnTo>
                    <a:pt x="3882771" y="1983867"/>
                  </a:lnTo>
                  <a:cubicBezTo>
                    <a:pt x="3998976" y="2020570"/>
                    <a:pt x="4059809" y="2105660"/>
                    <a:pt x="4026916" y="2209673"/>
                  </a:cubicBezTo>
                  <a:cubicBezTo>
                    <a:pt x="4015232" y="2246757"/>
                    <a:pt x="3991991" y="2283460"/>
                    <a:pt x="3959479" y="2318258"/>
                  </a:cubicBezTo>
                  <a:lnTo>
                    <a:pt x="3958590" y="2319147"/>
                  </a:lnTo>
                  <a:cubicBezTo>
                    <a:pt x="3860165" y="2417572"/>
                    <a:pt x="3749040" y="2502789"/>
                    <a:pt x="3640328" y="2586101"/>
                  </a:cubicBezTo>
                  <a:cubicBezTo>
                    <a:pt x="3603879" y="2614041"/>
                    <a:pt x="3567811" y="2641727"/>
                    <a:pt x="3532124" y="2669921"/>
                  </a:cubicBezTo>
                  <a:lnTo>
                    <a:pt x="3531362" y="2670556"/>
                  </a:lnTo>
                  <a:cubicBezTo>
                    <a:pt x="3505454" y="2689987"/>
                    <a:pt x="3475355" y="2704211"/>
                    <a:pt x="3445637" y="2718435"/>
                  </a:cubicBezTo>
                  <a:cubicBezTo>
                    <a:pt x="3434842" y="2723642"/>
                    <a:pt x="3423793" y="2728849"/>
                    <a:pt x="3412236" y="2734691"/>
                  </a:cubicBezTo>
                  <a:lnTo>
                    <a:pt x="3395218" y="2700655"/>
                  </a:lnTo>
                  <a:lnTo>
                    <a:pt x="3407918" y="2664714"/>
                  </a:lnTo>
                  <a:cubicBezTo>
                    <a:pt x="3637407" y="2746248"/>
                    <a:pt x="3817874" y="2755138"/>
                    <a:pt x="3961003" y="2557272"/>
                  </a:cubicBezTo>
                  <a:lnTo>
                    <a:pt x="3991864" y="2579624"/>
                  </a:lnTo>
                  <a:lnTo>
                    <a:pt x="3960368" y="2558161"/>
                  </a:lnTo>
                  <a:cubicBezTo>
                    <a:pt x="4027805" y="2459482"/>
                    <a:pt x="4112133" y="2371725"/>
                    <a:pt x="4192778" y="2287651"/>
                  </a:cubicBezTo>
                  <a:cubicBezTo>
                    <a:pt x="4233545" y="2245106"/>
                    <a:pt x="4273423" y="2203577"/>
                    <a:pt x="4310761" y="2161286"/>
                  </a:cubicBezTo>
                  <a:lnTo>
                    <a:pt x="4339336" y="2186432"/>
                  </a:lnTo>
                  <a:lnTo>
                    <a:pt x="4308729" y="2209165"/>
                  </a:lnTo>
                  <a:cubicBezTo>
                    <a:pt x="3951097" y="1726692"/>
                    <a:pt x="3921125" y="1140841"/>
                    <a:pt x="4362069" y="567944"/>
                  </a:cubicBezTo>
                  <a:lnTo>
                    <a:pt x="4392295" y="591185"/>
                  </a:lnTo>
                  <a:lnTo>
                    <a:pt x="4361815" y="568325"/>
                  </a:lnTo>
                  <a:cubicBezTo>
                    <a:pt x="4458970" y="438658"/>
                    <a:pt x="4574032" y="374015"/>
                    <a:pt x="4685284" y="457327"/>
                  </a:cubicBezTo>
                  <a:cubicBezTo>
                    <a:pt x="4727067" y="488569"/>
                    <a:pt x="4763770" y="538734"/>
                    <a:pt x="4796536" y="604393"/>
                  </a:cubicBezTo>
                  <a:lnTo>
                    <a:pt x="4762500" y="621411"/>
                  </a:lnTo>
                  <a:lnTo>
                    <a:pt x="4796282" y="603885"/>
                  </a:lnTo>
                  <a:cubicBezTo>
                    <a:pt x="4875149" y="755650"/>
                    <a:pt x="4934585" y="921385"/>
                    <a:pt x="4992878" y="1083310"/>
                  </a:cubicBezTo>
                  <a:cubicBezTo>
                    <a:pt x="5008499" y="1126871"/>
                    <a:pt x="5024120" y="1170051"/>
                    <a:pt x="5039995" y="1212977"/>
                  </a:cubicBezTo>
                  <a:lnTo>
                    <a:pt x="5004308" y="1226185"/>
                  </a:lnTo>
                  <a:lnTo>
                    <a:pt x="4970272" y="1209167"/>
                  </a:lnTo>
                  <a:cubicBezTo>
                    <a:pt x="5060950" y="1027557"/>
                    <a:pt x="5158740" y="831850"/>
                    <a:pt x="5249037" y="628523"/>
                  </a:cubicBezTo>
                  <a:cubicBezTo>
                    <a:pt x="5249291" y="628015"/>
                    <a:pt x="5249545" y="627507"/>
                    <a:pt x="5249799" y="626999"/>
                  </a:cubicBezTo>
                  <a:cubicBezTo>
                    <a:pt x="5253482" y="619633"/>
                    <a:pt x="5256149" y="609981"/>
                    <a:pt x="5259832" y="595503"/>
                  </a:cubicBezTo>
                  <a:cubicBezTo>
                    <a:pt x="5262880" y="583692"/>
                    <a:pt x="5267071" y="566928"/>
                    <a:pt x="5274183" y="552577"/>
                  </a:cubicBezTo>
                  <a:cubicBezTo>
                    <a:pt x="5277104" y="546608"/>
                    <a:pt x="5281041" y="540258"/>
                    <a:pt x="5286121" y="534289"/>
                  </a:cubicBezTo>
                  <a:cubicBezTo>
                    <a:pt x="5290058" y="529717"/>
                    <a:pt x="5294757" y="525272"/>
                    <a:pt x="5300472" y="521589"/>
                  </a:cubicBezTo>
                  <a:cubicBezTo>
                    <a:pt x="5301361" y="521081"/>
                    <a:pt x="5302250" y="520446"/>
                    <a:pt x="5303139" y="519938"/>
                  </a:cubicBezTo>
                  <a:cubicBezTo>
                    <a:pt x="5307838" y="517271"/>
                    <a:pt x="5312537" y="514731"/>
                    <a:pt x="5317363" y="511937"/>
                  </a:cubicBezTo>
                  <a:cubicBezTo>
                    <a:pt x="5322189" y="509143"/>
                    <a:pt x="5327142" y="506476"/>
                    <a:pt x="5332095" y="503682"/>
                  </a:cubicBezTo>
                  <a:cubicBezTo>
                    <a:pt x="5388610" y="472313"/>
                    <a:pt x="5463540" y="431419"/>
                    <a:pt x="5530342" y="439801"/>
                  </a:cubicBezTo>
                  <a:cubicBezTo>
                    <a:pt x="5531231" y="439928"/>
                    <a:pt x="5532120" y="440055"/>
                    <a:pt x="5533136" y="440309"/>
                  </a:cubicBezTo>
                  <a:cubicBezTo>
                    <a:pt x="5539994" y="441706"/>
                    <a:pt x="5546217" y="444119"/>
                    <a:pt x="5551424" y="446913"/>
                  </a:cubicBezTo>
                  <a:cubicBezTo>
                    <a:pt x="5605145" y="475615"/>
                    <a:pt x="5655310" y="594995"/>
                    <a:pt x="5646420" y="656844"/>
                  </a:cubicBezTo>
                  <a:cubicBezTo>
                    <a:pt x="5646293" y="658114"/>
                    <a:pt x="5646039" y="659384"/>
                    <a:pt x="5645658" y="660654"/>
                  </a:cubicBezTo>
                  <a:cubicBezTo>
                    <a:pt x="5614416" y="785749"/>
                    <a:pt x="5560060" y="909955"/>
                    <a:pt x="5498211" y="1018159"/>
                  </a:cubicBezTo>
                  <a:lnTo>
                    <a:pt x="5465064" y="999236"/>
                  </a:lnTo>
                  <a:lnTo>
                    <a:pt x="5499354" y="1015873"/>
                  </a:lnTo>
                  <a:cubicBezTo>
                    <a:pt x="5419852" y="1179957"/>
                    <a:pt x="5334000" y="1337310"/>
                    <a:pt x="5246370" y="1497965"/>
                  </a:cubicBezTo>
                  <a:cubicBezTo>
                    <a:pt x="5199888" y="1583182"/>
                    <a:pt x="5152898" y="1669288"/>
                    <a:pt x="5105908" y="1758061"/>
                  </a:cubicBezTo>
                  <a:lnTo>
                    <a:pt x="5072253" y="1740281"/>
                  </a:lnTo>
                  <a:lnTo>
                    <a:pt x="5068316" y="1702435"/>
                  </a:lnTo>
                  <a:cubicBezTo>
                    <a:pt x="5370322" y="1671447"/>
                    <a:pt x="5649468" y="1725803"/>
                    <a:pt x="5912612" y="1857502"/>
                  </a:cubicBezTo>
                  <a:lnTo>
                    <a:pt x="5895594" y="1891538"/>
                  </a:lnTo>
                  <a:lnTo>
                    <a:pt x="5912104" y="1857121"/>
                  </a:lnTo>
                  <a:cubicBezTo>
                    <a:pt x="6049137" y="1922653"/>
                    <a:pt x="6117082" y="2003806"/>
                    <a:pt x="6057900" y="2127377"/>
                  </a:cubicBezTo>
                  <a:cubicBezTo>
                    <a:pt x="6041898" y="2160905"/>
                    <a:pt x="6017006" y="2196084"/>
                    <a:pt x="5985129" y="2233676"/>
                  </a:cubicBezTo>
                  <a:lnTo>
                    <a:pt x="5956046" y="2209038"/>
                  </a:lnTo>
                  <a:lnTo>
                    <a:pt x="5985510" y="2233168"/>
                  </a:lnTo>
                  <a:cubicBezTo>
                    <a:pt x="5673979" y="2615184"/>
                    <a:pt x="5075555" y="2802890"/>
                    <a:pt x="4613148" y="2630424"/>
                  </a:cubicBezTo>
                  <a:lnTo>
                    <a:pt x="4612640" y="2630297"/>
                  </a:lnTo>
                  <a:cubicBezTo>
                    <a:pt x="4491355" y="2583053"/>
                    <a:pt x="4433189" y="2601976"/>
                    <a:pt x="4360926" y="2687447"/>
                  </a:cubicBezTo>
                  <a:lnTo>
                    <a:pt x="4331843" y="2662809"/>
                  </a:lnTo>
                  <a:lnTo>
                    <a:pt x="4364482" y="2682367"/>
                  </a:lnTo>
                  <a:cubicBezTo>
                    <a:pt x="4347845" y="2710053"/>
                    <a:pt x="4324858" y="2733675"/>
                    <a:pt x="4300347" y="2759202"/>
                  </a:cubicBezTo>
                  <a:cubicBezTo>
                    <a:pt x="4284472" y="2775712"/>
                    <a:pt x="4266946" y="2793873"/>
                    <a:pt x="4247261" y="2816479"/>
                  </a:cubicBezTo>
                  <a:lnTo>
                    <a:pt x="4218559" y="2791460"/>
                  </a:lnTo>
                  <a:lnTo>
                    <a:pt x="4219575" y="2753360"/>
                  </a:lnTo>
                  <a:moveTo>
                    <a:pt x="4217670" y="2829560"/>
                  </a:moveTo>
                  <a:cubicBezTo>
                    <a:pt x="4202938" y="2829179"/>
                    <a:pt x="4189730" y="2820289"/>
                    <a:pt x="4183761" y="2806827"/>
                  </a:cubicBezTo>
                  <a:cubicBezTo>
                    <a:pt x="4177792" y="2793365"/>
                    <a:pt x="4180205" y="2777617"/>
                    <a:pt x="4189984" y="2766441"/>
                  </a:cubicBezTo>
                  <a:cubicBezTo>
                    <a:pt x="4211066" y="2742311"/>
                    <a:pt x="4229735" y="2723007"/>
                    <a:pt x="4245610" y="2706497"/>
                  </a:cubicBezTo>
                  <a:cubicBezTo>
                    <a:pt x="4271772" y="2679319"/>
                    <a:pt x="4288028" y="2662174"/>
                    <a:pt x="4299331" y="2643378"/>
                  </a:cubicBezTo>
                  <a:cubicBezTo>
                    <a:pt x="4300347" y="2641600"/>
                    <a:pt x="4301617" y="2639949"/>
                    <a:pt x="4302887" y="2638425"/>
                  </a:cubicBezTo>
                  <a:cubicBezTo>
                    <a:pt x="4396867" y="2527300"/>
                    <a:pt x="4489704" y="2500884"/>
                    <a:pt x="4640453" y="2559431"/>
                  </a:cubicBezTo>
                  <a:lnTo>
                    <a:pt x="4626610" y="2594991"/>
                  </a:lnTo>
                  <a:lnTo>
                    <a:pt x="4639945" y="2559304"/>
                  </a:lnTo>
                  <a:cubicBezTo>
                    <a:pt x="5068951" y="2719451"/>
                    <a:pt x="5633847" y="2544318"/>
                    <a:pt x="5926582" y="2185289"/>
                  </a:cubicBezTo>
                  <a:lnTo>
                    <a:pt x="5927090" y="2184654"/>
                  </a:lnTo>
                  <a:cubicBezTo>
                    <a:pt x="5956808" y="2149602"/>
                    <a:pt x="5977128" y="2120011"/>
                    <a:pt x="5989193" y="2094738"/>
                  </a:cubicBezTo>
                  <a:cubicBezTo>
                    <a:pt x="6019165" y="2032127"/>
                    <a:pt x="6006211" y="1986915"/>
                    <a:pt x="5879211" y="1926082"/>
                  </a:cubicBezTo>
                  <a:lnTo>
                    <a:pt x="5878576" y="1925828"/>
                  </a:lnTo>
                  <a:cubicBezTo>
                    <a:pt x="5628005" y="1800479"/>
                    <a:pt x="5363337" y="1748917"/>
                    <a:pt x="5076190" y="1778508"/>
                  </a:cubicBezTo>
                  <a:cubicBezTo>
                    <a:pt x="5062220" y="1779905"/>
                    <a:pt x="5048631" y="1773555"/>
                    <a:pt x="5040757" y="1761871"/>
                  </a:cubicBezTo>
                  <a:cubicBezTo>
                    <a:pt x="5032883" y="1750187"/>
                    <a:pt x="5032121" y="1735201"/>
                    <a:pt x="5038725" y="1722755"/>
                  </a:cubicBezTo>
                  <a:cubicBezTo>
                    <a:pt x="5085969" y="1633474"/>
                    <a:pt x="5133213" y="1546987"/>
                    <a:pt x="5179568" y="1461770"/>
                  </a:cubicBezTo>
                  <a:cubicBezTo>
                    <a:pt x="5267325" y="1300861"/>
                    <a:pt x="5352288" y="1145032"/>
                    <a:pt x="5430901" y="982980"/>
                  </a:cubicBezTo>
                  <a:cubicBezTo>
                    <a:pt x="5431282" y="982218"/>
                    <a:pt x="5431663" y="981456"/>
                    <a:pt x="5432044" y="980694"/>
                  </a:cubicBezTo>
                  <a:cubicBezTo>
                    <a:pt x="5491099" y="877189"/>
                    <a:pt x="5542534" y="759460"/>
                    <a:pt x="5571744" y="642620"/>
                  </a:cubicBezTo>
                  <a:lnTo>
                    <a:pt x="5608701" y="651891"/>
                  </a:lnTo>
                  <a:lnTo>
                    <a:pt x="5570982" y="646557"/>
                  </a:lnTo>
                  <a:cubicBezTo>
                    <a:pt x="5576189" y="609727"/>
                    <a:pt x="5535422" y="525145"/>
                    <a:pt x="5515483" y="514604"/>
                  </a:cubicBezTo>
                  <a:cubicBezTo>
                    <a:pt x="5515356" y="514604"/>
                    <a:pt x="5516372" y="515112"/>
                    <a:pt x="5518150" y="515493"/>
                  </a:cubicBezTo>
                  <a:lnTo>
                    <a:pt x="5525643" y="478155"/>
                  </a:lnTo>
                  <a:lnTo>
                    <a:pt x="5520944" y="516001"/>
                  </a:lnTo>
                  <a:cubicBezTo>
                    <a:pt x="5483860" y="511302"/>
                    <a:pt x="5432552" y="535686"/>
                    <a:pt x="5369179" y="570865"/>
                  </a:cubicBezTo>
                  <a:cubicBezTo>
                    <a:pt x="5364353" y="573532"/>
                    <a:pt x="5359400" y="576326"/>
                    <a:pt x="5354574" y="578993"/>
                  </a:cubicBezTo>
                  <a:cubicBezTo>
                    <a:pt x="5349748" y="581660"/>
                    <a:pt x="5344922" y="584327"/>
                    <a:pt x="5340096" y="586994"/>
                  </a:cubicBezTo>
                  <a:lnTo>
                    <a:pt x="5321554" y="553720"/>
                  </a:lnTo>
                  <a:lnTo>
                    <a:pt x="5342763" y="585470"/>
                  </a:lnTo>
                  <a:cubicBezTo>
                    <a:pt x="5343525" y="584962"/>
                    <a:pt x="5343906" y="584581"/>
                    <a:pt x="5343906" y="584581"/>
                  </a:cubicBezTo>
                  <a:cubicBezTo>
                    <a:pt x="5343906" y="584581"/>
                    <a:pt x="5343271" y="585343"/>
                    <a:pt x="5342382" y="587121"/>
                  </a:cubicBezTo>
                  <a:cubicBezTo>
                    <a:pt x="5339588" y="592836"/>
                    <a:pt x="5337175" y="601091"/>
                    <a:pt x="5333619" y="615061"/>
                  </a:cubicBezTo>
                  <a:cubicBezTo>
                    <a:pt x="5330317" y="627634"/>
                    <a:pt x="5325872" y="645668"/>
                    <a:pt x="5317998" y="661543"/>
                  </a:cubicBezTo>
                  <a:lnTo>
                    <a:pt x="5283962" y="644525"/>
                  </a:lnTo>
                  <a:lnTo>
                    <a:pt x="5318760" y="660019"/>
                  </a:lnTo>
                  <a:cubicBezTo>
                    <a:pt x="5227701" y="865124"/>
                    <a:pt x="5129149" y="1062355"/>
                    <a:pt x="5038471" y="1243711"/>
                  </a:cubicBezTo>
                  <a:cubicBezTo>
                    <a:pt x="5031740" y="1257300"/>
                    <a:pt x="5017516" y="1265555"/>
                    <a:pt x="5002276" y="1264666"/>
                  </a:cubicBezTo>
                  <a:cubicBezTo>
                    <a:pt x="4987036" y="1263777"/>
                    <a:pt x="4973828" y="1254125"/>
                    <a:pt x="4968621" y="1239901"/>
                  </a:cubicBezTo>
                  <a:cubicBezTo>
                    <a:pt x="4952619" y="1196594"/>
                    <a:pt x="4936871" y="1153033"/>
                    <a:pt x="4921250" y="1109472"/>
                  </a:cubicBezTo>
                  <a:cubicBezTo>
                    <a:pt x="4862703" y="946531"/>
                    <a:pt x="4804791" y="785749"/>
                    <a:pt x="4728718" y="639318"/>
                  </a:cubicBezTo>
                  <a:lnTo>
                    <a:pt x="4728464" y="638810"/>
                  </a:lnTo>
                  <a:cubicBezTo>
                    <a:pt x="4698365" y="578485"/>
                    <a:pt x="4668139" y="540004"/>
                    <a:pt x="4639691" y="518668"/>
                  </a:cubicBezTo>
                  <a:cubicBezTo>
                    <a:pt x="4585335" y="477901"/>
                    <a:pt x="4516755" y="489077"/>
                    <a:pt x="4422902" y="614299"/>
                  </a:cubicBezTo>
                  <a:lnTo>
                    <a:pt x="4422648" y="614680"/>
                  </a:lnTo>
                  <a:cubicBezTo>
                    <a:pt x="4002405" y="1160780"/>
                    <a:pt x="4032885" y="1709039"/>
                    <a:pt x="4370197" y="2164080"/>
                  </a:cubicBezTo>
                  <a:cubicBezTo>
                    <a:pt x="4380865" y="2178558"/>
                    <a:pt x="4380103" y="2198497"/>
                    <a:pt x="4368165" y="2211959"/>
                  </a:cubicBezTo>
                  <a:cubicBezTo>
                    <a:pt x="4329684" y="2255647"/>
                    <a:pt x="4288663" y="2298319"/>
                    <a:pt x="4248023" y="2340737"/>
                  </a:cubicBezTo>
                  <a:cubicBezTo>
                    <a:pt x="4166616" y="2425573"/>
                    <a:pt x="4086860" y="2508885"/>
                    <a:pt x="4023487" y="2601468"/>
                  </a:cubicBezTo>
                  <a:lnTo>
                    <a:pt x="4022852" y="2602357"/>
                  </a:lnTo>
                  <a:cubicBezTo>
                    <a:pt x="3848735" y="2843022"/>
                    <a:pt x="3621278" y="2821686"/>
                    <a:pt x="3382518" y="2736850"/>
                  </a:cubicBezTo>
                  <a:cubicBezTo>
                    <a:pt x="3368167" y="2731770"/>
                    <a:pt x="3358134" y="2718562"/>
                    <a:pt x="3357245" y="2703322"/>
                  </a:cubicBezTo>
                  <a:cubicBezTo>
                    <a:pt x="3356356" y="2688082"/>
                    <a:pt x="3364611" y="2673731"/>
                    <a:pt x="3378200" y="2666873"/>
                  </a:cubicBezTo>
                  <a:cubicBezTo>
                    <a:pt x="3390392" y="2660777"/>
                    <a:pt x="3402076" y="2655189"/>
                    <a:pt x="3412871" y="2650109"/>
                  </a:cubicBezTo>
                  <a:cubicBezTo>
                    <a:pt x="3444240" y="2635123"/>
                    <a:pt x="3466973" y="2624074"/>
                    <a:pt x="3485769" y="2609977"/>
                  </a:cubicBezTo>
                  <a:lnTo>
                    <a:pt x="3508629" y="2640457"/>
                  </a:lnTo>
                  <a:lnTo>
                    <a:pt x="3485007" y="2610612"/>
                  </a:lnTo>
                  <a:cubicBezTo>
                    <a:pt x="3521202" y="2582037"/>
                    <a:pt x="3557651" y="2553970"/>
                    <a:pt x="3593973" y="2526157"/>
                  </a:cubicBezTo>
                  <a:cubicBezTo>
                    <a:pt x="3703320" y="2442210"/>
                    <a:pt x="3810381" y="2360168"/>
                    <a:pt x="3904615" y="2265807"/>
                  </a:cubicBezTo>
                  <a:lnTo>
                    <a:pt x="3931539" y="2292731"/>
                  </a:lnTo>
                  <a:lnTo>
                    <a:pt x="3903726" y="2266696"/>
                  </a:lnTo>
                  <a:cubicBezTo>
                    <a:pt x="3930650" y="2237740"/>
                    <a:pt x="3946652" y="2210689"/>
                    <a:pt x="3954145" y="2187067"/>
                  </a:cubicBezTo>
                  <a:cubicBezTo>
                    <a:pt x="3970274" y="2135886"/>
                    <a:pt x="3949827" y="2085340"/>
                    <a:pt x="3859657" y="2056892"/>
                  </a:cubicBezTo>
                  <a:cubicBezTo>
                    <a:pt x="3858895" y="2056638"/>
                    <a:pt x="3858133" y="2056384"/>
                    <a:pt x="3857498" y="2056130"/>
                  </a:cubicBezTo>
                  <a:cubicBezTo>
                    <a:pt x="3661156" y="1980565"/>
                    <a:pt x="3469386" y="1914398"/>
                    <a:pt x="3279013" y="1899793"/>
                  </a:cubicBezTo>
                  <a:lnTo>
                    <a:pt x="3281934" y="1861820"/>
                  </a:lnTo>
                  <a:lnTo>
                    <a:pt x="3279013" y="1899793"/>
                  </a:lnTo>
                  <a:cubicBezTo>
                    <a:pt x="2893187" y="1870583"/>
                    <a:pt x="2579624" y="2029968"/>
                    <a:pt x="2321560" y="2339848"/>
                  </a:cubicBezTo>
                  <a:cubicBezTo>
                    <a:pt x="2308479" y="2355469"/>
                    <a:pt x="2285492" y="2358136"/>
                    <a:pt x="2269236" y="2345817"/>
                  </a:cubicBezTo>
                  <a:cubicBezTo>
                    <a:pt x="2050288" y="2179574"/>
                    <a:pt x="1838833" y="2020824"/>
                    <a:pt x="1627378" y="1862074"/>
                  </a:cubicBezTo>
                  <a:cubicBezTo>
                    <a:pt x="1614170" y="1852168"/>
                    <a:pt x="1608836" y="1834769"/>
                    <a:pt x="1614297" y="1819148"/>
                  </a:cubicBezTo>
                  <a:cubicBezTo>
                    <a:pt x="1619758" y="1803527"/>
                    <a:pt x="1634617" y="1793113"/>
                    <a:pt x="1651254" y="1793494"/>
                  </a:cubicBezTo>
                  <a:cubicBezTo>
                    <a:pt x="1955673" y="1800987"/>
                    <a:pt x="2221357" y="1748917"/>
                    <a:pt x="2471801" y="1623568"/>
                  </a:cubicBezTo>
                  <a:lnTo>
                    <a:pt x="2488819" y="1657604"/>
                  </a:lnTo>
                  <a:lnTo>
                    <a:pt x="2470277" y="1624330"/>
                  </a:lnTo>
                  <a:cubicBezTo>
                    <a:pt x="2492375" y="1612011"/>
                    <a:pt x="2510536" y="1599565"/>
                    <a:pt x="2524887" y="1586865"/>
                  </a:cubicBezTo>
                  <a:cubicBezTo>
                    <a:pt x="2583180" y="1535938"/>
                    <a:pt x="2590800" y="1476756"/>
                    <a:pt x="2512949" y="1387729"/>
                  </a:cubicBezTo>
                  <a:lnTo>
                    <a:pt x="2541651" y="1362710"/>
                  </a:lnTo>
                  <a:lnTo>
                    <a:pt x="2513330" y="1388237"/>
                  </a:lnTo>
                  <a:cubicBezTo>
                    <a:pt x="2232279" y="1077341"/>
                    <a:pt x="1880616" y="895350"/>
                    <a:pt x="1457071" y="931926"/>
                  </a:cubicBezTo>
                  <a:lnTo>
                    <a:pt x="1453769" y="893953"/>
                  </a:lnTo>
                  <a:lnTo>
                    <a:pt x="1457579" y="931926"/>
                  </a:lnTo>
                  <a:cubicBezTo>
                    <a:pt x="1393825" y="938276"/>
                    <a:pt x="1330833" y="951738"/>
                    <a:pt x="1264920" y="969010"/>
                  </a:cubicBezTo>
                  <a:cubicBezTo>
                    <a:pt x="1224407" y="979551"/>
                    <a:pt x="1183259" y="991489"/>
                    <a:pt x="1140079" y="1003935"/>
                  </a:cubicBezTo>
                  <a:cubicBezTo>
                    <a:pt x="1093978" y="1017143"/>
                    <a:pt x="1045845" y="1031113"/>
                    <a:pt x="995045" y="1044321"/>
                  </a:cubicBezTo>
                  <a:cubicBezTo>
                    <a:pt x="976630" y="1049147"/>
                    <a:pt x="957453" y="1039622"/>
                    <a:pt x="950214" y="1021969"/>
                  </a:cubicBezTo>
                  <a:cubicBezTo>
                    <a:pt x="897382" y="893572"/>
                    <a:pt x="842645" y="763270"/>
                    <a:pt x="787908" y="632841"/>
                  </a:cubicBezTo>
                  <a:cubicBezTo>
                    <a:pt x="733171" y="502412"/>
                    <a:pt x="678942" y="371348"/>
                    <a:pt x="625983" y="242697"/>
                  </a:cubicBezTo>
                  <a:cubicBezTo>
                    <a:pt x="625729" y="242189"/>
                    <a:pt x="625475" y="241554"/>
                    <a:pt x="625348" y="241046"/>
                  </a:cubicBezTo>
                  <a:cubicBezTo>
                    <a:pt x="588391" y="137541"/>
                    <a:pt x="548894" y="93472"/>
                    <a:pt x="461137" y="120904"/>
                  </a:cubicBezTo>
                  <a:lnTo>
                    <a:pt x="449707" y="84582"/>
                  </a:lnTo>
                  <a:lnTo>
                    <a:pt x="461772" y="120777"/>
                  </a:lnTo>
                  <a:cubicBezTo>
                    <a:pt x="375920" y="149479"/>
                    <a:pt x="360680" y="197866"/>
                    <a:pt x="388366" y="301625"/>
                  </a:cubicBezTo>
                  <a:lnTo>
                    <a:pt x="351536" y="311404"/>
                  </a:lnTo>
                  <a:lnTo>
                    <a:pt x="388112" y="300990"/>
                  </a:lnTo>
                  <a:cubicBezTo>
                    <a:pt x="507746" y="719836"/>
                    <a:pt x="694436" y="1093851"/>
                    <a:pt x="948944" y="1445895"/>
                  </a:cubicBezTo>
                  <a:lnTo>
                    <a:pt x="918083" y="1468120"/>
                  </a:lnTo>
                  <a:lnTo>
                    <a:pt x="947801" y="1444371"/>
                  </a:lnTo>
                  <a:cubicBezTo>
                    <a:pt x="987933" y="1494663"/>
                    <a:pt x="994918" y="1592199"/>
                    <a:pt x="976884" y="1646555"/>
                  </a:cubicBezTo>
                  <a:cubicBezTo>
                    <a:pt x="976503" y="1647571"/>
                    <a:pt x="976122" y="1648587"/>
                    <a:pt x="975741" y="1649603"/>
                  </a:cubicBezTo>
                  <a:cubicBezTo>
                    <a:pt x="748665" y="2177542"/>
                    <a:pt x="917067" y="2793365"/>
                    <a:pt x="1393317" y="3130677"/>
                  </a:cubicBezTo>
                  <a:lnTo>
                    <a:pt x="1394460" y="3131566"/>
                  </a:lnTo>
                  <a:cubicBezTo>
                    <a:pt x="1420749" y="3151759"/>
                    <a:pt x="1444117" y="3165348"/>
                    <a:pt x="1464564" y="3173603"/>
                  </a:cubicBezTo>
                  <a:cubicBezTo>
                    <a:pt x="1523746" y="3197225"/>
                    <a:pt x="1572006" y="3180842"/>
                    <a:pt x="1615440" y="3072130"/>
                  </a:cubicBezTo>
                  <a:lnTo>
                    <a:pt x="1650873" y="3086227"/>
                  </a:lnTo>
                  <a:lnTo>
                    <a:pt x="1615059" y="3073273"/>
                  </a:lnTo>
                  <a:cubicBezTo>
                    <a:pt x="1705229" y="2825242"/>
                    <a:pt x="1770126" y="2583815"/>
                    <a:pt x="1719199" y="2314575"/>
                  </a:cubicBezTo>
                  <a:cubicBezTo>
                    <a:pt x="1716405" y="2299716"/>
                    <a:pt x="1722628" y="2284476"/>
                    <a:pt x="1735201" y="2275967"/>
                  </a:cubicBezTo>
                  <a:cubicBezTo>
                    <a:pt x="1747774" y="2267458"/>
                    <a:pt x="1764157" y="2267204"/>
                    <a:pt x="1776984" y="2275332"/>
                  </a:cubicBezTo>
                  <a:cubicBezTo>
                    <a:pt x="1824736" y="2305431"/>
                    <a:pt x="1870710" y="2335657"/>
                    <a:pt x="1915541" y="2364994"/>
                  </a:cubicBezTo>
                  <a:cubicBezTo>
                    <a:pt x="2006854" y="2424811"/>
                    <a:pt x="2093341" y="2481453"/>
                    <a:pt x="2183003" y="2531237"/>
                  </a:cubicBezTo>
                  <a:lnTo>
                    <a:pt x="2183638" y="2531618"/>
                  </a:lnTo>
                  <a:cubicBezTo>
                    <a:pt x="2233930" y="2560828"/>
                    <a:pt x="2284349" y="2588133"/>
                    <a:pt x="2335657" y="2615057"/>
                  </a:cubicBezTo>
                  <a:cubicBezTo>
                    <a:pt x="2381250" y="2638933"/>
                    <a:pt x="2427478" y="2662555"/>
                    <a:pt x="2474976" y="2686685"/>
                  </a:cubicBezTo>
                  <a:cubicBezTo>
                    <a:pt x="2524506" y="2711831"/>
                    <a:pt x="2575306" y="2737739"/>
                    <a:pt x="2627884" y="2765298"/>
                  </a:cubicBezTo>
                  <a:cubicBezTo>
                    <a:pt x="2641727" y="2772537"/>
                    <a:pt x="2649728" y="2787523"/>
                    <a:pt x="2648077" y="2803144"/>
                  </a:cubicBezTo>
                  <a:cubicBezTo>
                    <a:pt x="2646426" y="2818765"/>
                    <a:pt x="2635377" y="2831719"/>
                    <a:pt x="2620264" y="2835783"/>
                  </a:cubicBezTo>
                  <a:cubicBezTo>
                    <a:pt x="1998726" y="3006090"/>
                    <a:pt x="1650365" y="3402203"/>
                    <a:pt x="1628521" y="3972433"/>
                  </a:cubicBezTo>
                  <a:lnTo>
                    <a:pt x="1628394" y="3973703"/>
                  </a:lnTo>
                  <a:cubicBezTo>
                    <a:pt x="1619885" y="4092321"/>
                    <a:pt x="1581023" y="4154805"/>
                    <a:pt x="1463040" y="4181983"/>
                  </a:cubicBezTo>
                  <a:lnTo>
                    <a:pt x="1462278" y="4182110"/>
                  </a:lnTo>
                  <a:lnTo>
                    <a:pt x="261239" y="4431665"/>
                  </a:lnTo>
                  <a:lnTo>
                    <a:pt x="259715" y="4431919"/>
                  </a:lnTo>
                  <a:cubicBezTo>
                    <a:pt x="132969" y="4453128"/>
                    <a:pt x="83693" y="4510024"/>
                    <a:pt x="94869" y="4593463"/>
                  </a:cubicBezTo>
                  <a:lnTo>
                    <a:pt x="57150" y="4598543"/>
                  </a:lnTo>
                  <a:lnTo>
                    <a:pt x="94742" y="4592320"/>
                  </a:lnTo>
                  <a:cubicBezTo>
                    <a:pt x="95250" y="4595241"/>
                    <a:pt x="95758" y="4598035"/>
                    <a:pt x="96266" y="4600829"/>
                  </a:cubicBezTo>
                  <a:cubicBezTo>
                    <a:pt x="114173" y="4690364"/>
                    <a:pt x="164973" y="4696968"/>
                    <a:pt x="276225" y="4674743"/>
                  </a:cubicBezTo>
                  <a:lnTo>
                    <a:pt x="276987" y="4674616"/>
                  </a:lnTo>
                  <a:cubicBezTo>
                    <a:pt x="571500" y="4621657"/>
                    <a:pt x="866648" y="4568698"/>
                    <a:pt x="1169416" y="4523232"/>
                  </a:cubicBezTo>
                  <a:cubicBezTo>
                    <a:pt x="1185418" y="4520819"/>
                    <a:pt x="1201166" y="4528820"/>
                    <a:pt x="1208786" y="4543044"/>
                  </a:cubicBezTo>
                  <a:cubicBezTo>
                    <a:pt x="1537716" y="5164963"/>
                    <a:pt x="2188083" y="5261610"/>
                    <a:pt x="2651633" y="5114290"/>
                  </a:cubicBezTo>
                  <a:lnTo>
                    <a:pt x="2652903" y="5113909"/>
                  </a:lnTo>
                  <a:cubicBezTo>
                    <a:pt x="2693416" y="5102606"/>
                    <a:pt x="2724277" y="5089906"/>
                    <a:pt x="2746883" y="5076190"/>
                  </a:cubicBezTo>
                  <a:cubicBezTo>
                    <a:pt x="2809367" y="5038217"/>
                    <a:pt x="2823718" y="4984115"/>
                    <a:pt x="2743962" y="4852924"/>
                  </a:cubicBezTo>
                  <a:lnTo>
                    <a:pt x="2743708" y="4852543"/>
                  </a:lnTo>
                  <a:cubicBezTo>
                    <a:pt x="2582799" y="4581779"/>
                    <a:pt x="2348738" y="4412615"/>
                    <a:pt x="2060321" y="4301617"/>
                  </a:cubicBezTo>
                  <a:cubicBezTo>
                    <a:pt x="2046478" y="4296283"/>
                    <a:pt x="2036953" y="4283329"/>
                    <a:pt x="2035937" y="4268470"/>
                  </a:cubicBezTo>
                  <a:cubicBezTo>
                    <a:pt x="2034921" y="4253611"/>
                    <a:pt x="2042795" y="4239514"/>
                    <a:pt x="2056003" y="4232529"/>
                  </a:cubicBezTo>
                  <a:cubicBezTo>
                    <a:pt x="2118614" y="4199001"/>
                    <a:pt x="2180844" y="4166108"/>
                    <a:pt x="2242947" y="4133596"/>
                  </a:cubicBezTo>
                  <a:cubicBezTo>
                    <a:pt x="2373757" y="4065016"/>
                    <a:pt x="2503424" y="3998214"/>
                    <a:pt x="2632583" y="3931793"/>
                  </a:cubicBezTo>
                  <a:cubicBezTo>
                    <a:pt x="2760726" y="3865880"/>
                    <a:pt x="2888234" y="3800221"/>
                    <a:pt x="3015742" y="3733419"/>
                  </a:cubicBezTo>
                  <a:cubicBezTo>
                    <a:pt x="3030347" y="3725799"/>
                    <a:pt x="3048127" y="3728339"/>
                    <a:pt x="3059938" y="3739769"/>
                  </a:cubicBezTo>
                  <a:cubicBezTo>
                    <a:pt x="3521329" y="4186809"/>
                    <a:pt x="4084447" y="4158869"/>
                    <a:pt x="4527677" y="3944493"/>
                  </a:cubicBezTo>
                  <a:lnTo>
                    <a:pt x="4544314" y="3978783"/>
                  </a:lnTo>
                  <a:lnTo>
                    <a:pt x="4527296" y="3944747"/>
                  </a:lnTo>
                  <a:cubicBezTo>
                    <a:pt x="4566158" y="3925316"/>
                    <a:pt x="4594860" y="3905377"/>
                    <a:pt x="4614545" y="3885819"/>
                  </a:cubicBezTo>
                  <a:cubicBezTo>
                    <a:pt x="4664075" y="3836416"/>
                    <a:pt x="4667250" y="3777742"/>
                    <a:pt x="4577842" y="3688207"/>
                  </a:cubicBezTo>
                  <a:lnTo>
                    <a:pt x="4604766" y="3661283"/>
                  </a:lnTo>
                  <a:lnTo>
                    <a:pt x="4578731" y="3689096"/>
                  </a:lnTo>
                  <a:cubicBezTo>
                    <a:pt x="4460240" y="3577844"/>
                    <a:pt x="4326636" y="3481324"/>
                    <a:pt x="4185285" y="3399409"/>
                  </a:cubicBezTo>
                  <a:lnTo>
                    <a:pt x="4184142" y="3398774"/>
                  </a:lnTo>
                  <a:cubicBezTo>
                    <a:pt x="4141470" y="3372104"/>
                    <a:pt x="4094099" y="3350006"/>
                    <a:pt x="4043045" y="3329559"/>
                  </a:cubicBezTo>
                  <a:cubicBezTo>
                    <a:pt x="4001262" y="3312795"/>
                    <a:pt x="3957574" y="3297428"/>
                    <a:pt x="3912235" y="3281426"/>
                  </a:cubicBezTo>
                  <a:cubicBezTo>
                    <a:pt x="3865118" y="3264789"/>
                    <a:pt x="3816223" y="3247644"/>
                    <a:pt x="3767201" y="3227959"/>
                  </a:cubicBezTo>
                  <a:cubicBezTo>
                    <a:pt x="3753866" y="3222625"/>
                    <a:pt x="3744722" y="3210306"/>
                    <a:pt x="3743452" y="3195955"/>
                  </a:cubicBezTo>
                  <a:cubicBezTo>
                    <a:pt x="3742182" y="3181604"/>
                    <a:pt x="3749040" y="3167888"/>
                    <a:pt x="3761232" y="3160268"/>
                  </a:cubicBezTo>
                  <a:cubicBezTo>
                    <a:pt x="3774948" y="3151632"/>
                    <a:pt x="3788791" y="3142234"/>
                    <a:pt x="3803396" y="3132201"/>
                  </a:cubicBezTo>
                  <a:cubicBezTo>
                    <a:pt x="3844798" y="3103753"/>
                    <a:pt x="3900424" y="3063748"/>
                    <a:pt x="3955161" y="3063748"/>
                  </a:cubicBezTo>
                  <a:lnTo>
                    <a:pt x="3955161" y="3101848"/>
                  </a:lnTo>
                  <a:lnTo>
                    <a:pt x="3954018" y="3063748"/>
                  </a:lnTo>
                  <a:cubicBezTo>
                    <a:pt x="4196461" y="3056128"/>
                    <a:pt x="4446270" y="3056128"/>
                    <a:pt x="4687951" y="3056128"/>
                  </a:cubicBezTo>
                  <a:cubicBezTo>
                    <a:pt x="4703064" y="3056128"/>
                    <a:pt x="4716780" y="3065145"/>
                    <a:pt x="4722876" y="3078988"/>
                  </a:cubicBezTo>
                  <a:cubicBezTo>
                    <a:pt x="4994529" y="3703701"/>
                    <a:pt x="5475605" y="3894328"/>
                    <a:pt x="6059424" y="3842512"/>
                  </a:cubicBezTo>
                  <a:lnTo>
                    <a:pt x="6062853" y="3880485"/>
                  </a:lnTo>
                  <a:lnTo>
                    <a:pt x="6059424" y="3842512"/>
                  </a:lnTo>
                  <a:cubicBezTo>
                    <a:pt x="6128766" y="3836162"/>
                    <a:pt x="6178550" y="3824732"/>
                    <a:pt x="6212205" y="3808476"/>
                  </a:cubicBezTo>
                  <a:cubicBezTo>
                    <a:pt x="6278372" y="3776472"/>
                    <a:pt x="6298692" y="3717417"/>
                    <a:pt x="6217412" y="3549269"/>
                  </a:cubicBezTo>
                  <a:lnTo>
                    <a:pt x="6251702" y="3532632"/>
                  </a:lnTo>
                  <a:lnTo>
                    <a:pt x="6217666" y="3549650"/>
                  </a:lnTo>
                  <a:cubicBezTo>
                    <a:pt x="6100953" y="3315970"/>
                    <a:pt x="5910580" y="3139059"/>
                    <a:pt x="5671820" y="2982341"/>
                  </a:cubicBezTo>
                  <a:cubicBezTo>
                    <a:pt x="5659247" y="2974086"/>
                    <a:pt x="5652770" y="2959354"/>
                    <a:pt x="5655056" y="2944495"/>
                  </a:cubicBezTo>
                  <a:cubicBezTo>
                    <a:pt x="5657342" y="2929636"/>
                    <a:pt x="5668264" y="2917698"/>
                    <a:pt x="5682615" y="2913761"/>
                  </a:cubicBezTo>
                  <a:cubicBezTo>
                    <a:pt x="5749163" y="2895600"/>
                    <a:pt x="5814695" y="2877947"/>
                    <a:pt x="5879211" y="2860548"/>
                  </a:cubicBezTo>
                  <a:cubicBezTo>
                    <a:pt x="6056503" y="2812796"/>
                    <a:pt x="6226175" y="2767076"/>
                    <a:pt x="6391656" y="2717419"/>
                  </a:cubicBezTo>
                  <a:lnTo>
                    <a:pt x="6392164" y="2717292"/>
                  </a:lnTo>
                  <a:cubicBezTo>
                    <a:pt x="6395339" y="2716403"/>
                    <a:pt x="6398387" y="2715514"/>
                    <a:pt x="6401435" y="2714498"/>
                  </a:cubicBezTo>
                  <a:cubicBezTo>
                    <a:pt x="6490589" y="2686685"/>
                    <a:pt x="6529959" y="2642362"/>
                    <a:pt x="6502273" y="2553589"/>
                  </a:cubicBezTo>
                  <a:lnTo>
                    <a:pt x="6502019" y="2552700"/>
                  </a:lnTo>
                  <a:cubicBezTo>
                    <a:pt x="6500368" y="2546731"/>
                    <a:pt x="6498463" y="2541270"/>
                    <a:pt x="6496558" y="2536063"/>
                  </a:cubicBezTo>
                  <a:cubicBezTo>
                    <a:pt x="6472936" y="2473071"/>
                    <a:pt x="6426835" y="2449068"/>
                    <a:pt x="6325362" y="2487168"/>
                  </a:cubicBezTo>
                  <a:lnTo>
                    <a:pt x="6324727" y="2487422"/>
                  </a:lnTo>
                  <a:cubicBezTo>
                    <a:pt x="6273546" y="2505456"/>
                    <a:pt x="6221476" y="2521204"/>
                    <a:pt x="6169025" y="2535682"/>
                  </a:cubicBezTo>
                  <a:cubicBezTo>
                    <a:pt x="6128258" y="2546985"/>
                    <a:pt x="6087110" y="2557780"/>
                    <a:pt x="6046089" y="2568448"/>
                  </a:cubicBezTo>
                  <a:cubicBezTo>
                    <a:pt x="6004560" y="2579243"/>
                    <a:pt x="5963158" y="2590038"/>
                    <a:pt x="5921756" y="2601595"/>
                  </a:cubicBezTo>
                  <a:lnTo>
                    <a:pt x="5921248" y="2601722"/>
                  </a:lnTo>
                  <a:cubicBezTo>
                    <a:pt x="5375402" y="2745867"/>
                    <a:pt x="4820158" y="2845054"/>
                    <a:pt x="4218432" y="2829814"/>
                  </a:cubicBezTo>
                  <a:close/>
                  <a:moveTo>
                    <a:pt x="2837053" y="2872105"/>
                  </a:moveTo>
                  <a:cubicBezTo>
                    <a:pt x="2806827" y="3114040"/>
                    <a:pt x="2776601" y="3355975"/>
                    <a:pt x="2746375" y="3605403"/>
                  </a:cubicBezTo>
                  <a:lnTo>
                    <a:pt x="2708529" y="3600831"/>
                  </a:lnTo>
                  <a:lnTo>
                    <a:pt x="2686685" y="3569589"/>
                  </a:lnTo>
                  <a:cubicBezTo>
                    <a:pt x="2761488" y="3517392"/>
                    <a:pt x="2837053" y="3464560"/>
                    <a:pt x="2913253" y="3411093"/>
                  </a:cubicBezTo>
                  <a:cubicBezTo>
                    <a:pt x="2990850" y="3356737"/>
                    <a:pt x="3069209" y="3301873"/>
                    <a:pt x="3148203" y="3246755"/>
                  </a:cubicBezTo>
                  <a:cubicBezTo>
                    <a:pt x="3250057" y="3175762"/>
                    <a:pt x="3353181" y="3104134"/>
                    <a:pt x="3457321" y="3032633"/>
                  </a:cubicBezTo>
                  <a:lnTo>
                    <a:pt x="3478911" y="3064002"/>
                  </a:lnTo>
                  <a:lnTo>
                    <a:pt x="3468497" y="3100578"/>
                  </a:lnTo>
                  <a:cubicBezTo>
                    <a:pt x="3399790" y="3080893"/>
                    <a:pt x="3334131" y="3062224"/>
                    <a:pt x="3271012" y="3044444"/>
                  </a:cubicBezTo>
                  <a:cubicBezTo>
                    <a:pt x="3212846" y="3027934"/>
                    <a:pt x="3156966" y="3012059"/>
                    <a:pt x="3103118" y="2996692"/>
                  </a:cubicBezTo>
                  <a:cubicBezTo>
                    <a:pt x="2990723" y="2964561"/>
                    <a:pt x="2886456" y="2934208"/>
                    <a:pt x="2787904" y="2903855"/>
                  </a:cubicBezTo>
                  <a:lnTo>
                    <a:pt x="2799080" y="2867406"/>
                  </a:lnTo>
                  <a:lnTo>
                    <a:pt x="2836926" y="2872105"/>
                  </a:lnTo>
                  <a:moveTo>
                    <a:pt x="2761361" y="2862707"/>
                  </a:moveTo>
                  <a:cubicBezTo>
                    <a:pt x="2762758" y="2851531"/>
                    <a:pt x="2768981" y="2841498"/>
                    <a:pt x="2778506" y="2835402"/>
                  </a:cubicBezTo>
                  <a:cubicBezTo>
                    <a:pt x="2788031" y="2829306"/>
                    <a:pt x="2799588" y="2827655"/>
                    <a:pt x="2810383" y="2830957"/>
                  </a:cubicBezTo>
                  <a:cubicBezTo>
                    <a:pt x="2908173" y="2861056"/>
                    <a:pt x="3011805" y="2891282"/>
                    <a:pt x="3124073" y="2923413"/>
                  </a:cubicBezTo>
                  <a:cubicBezTo>
                    <a:pt x="3177921" y="2938780"/>
                    <a:pt x="3233801" y="2954655"/>
                    <a:pt x="3291840" y="2971165"/>
                  </a:cubicBezTo>
                  <a:cubicBezTo>
                    <a:pt x="3354832" y="2989072"/>
                    <a:pt x="3420618" y="3007741"/>
                    <a:pt x="3489452" y="3027426"/>
                  </a:cubicBezTo>
                  <a:cubicBezTo>
                    <a:pt x="3503676" y="3031490"/>
                    <a:pt x="3514217" y="3043428"/>
                    <a:pt x="3516630" y="3057906"/>
                  </a:cubicBezTo>
                  <a:cubicBezTo>
                    <a:pt x="3519043" y="3072384"/>
                    <a:pt x="3512693" y="3087116"/>
                    <a:pt x="3500628" y="3095498"/>
                  </a:cubicBezTo>
                  <a:cubicBezTo>
                    <a:pt x="3396615" y="3166872"/>
                    <a:pt x="3293745" y="3238373"/>
                    <a:pt x="3191891" y="3309366"/>
                  </a:cubicBezTo>
                  <a:cubicBezTo>
                    <a:pt x="3112897" y="3364484"/>
                    <a:pt x="3034665" y="3419348"/>
                    <a:pt x="2957068" y="3473704"/>
                  </a:cubicBezTo>
                  <a:cubicBezTo>
                    <a:pt x="2880868" y="3527044"/>
                    <a:pt x="2805303" y="3580003"/>
                    <a:pt x="2730373" y="3632200"/>
                  </a:cubicBezTo>
                  <a:cubicBezTo>
                    <a:pt x="2718054" y="3640836"/>
                    <a:pt x="2701798" y="3641344"/>
                    <a:pt x="2688971" y="3633597"/>
                  </a:cubicBezTo>
                  <a:cubicBezTo>
                    <a:pt x="2676144" y="3625850"/>
                    <a:pt x="2668905" y="3611245"/>
                    <a:pt x="2670810" y="3596386"/>
                  </a:cubicBezTo>
                  <a:cubicBezTo>
                    <a:pt x="2701036" y="3346831"/>
                    <a:pt x="2731262" y="3104769"/>
                    <a:pt x="2761488" y="2862834"/>
                  </a:cubicBezTo>
                  <a:close/>
                  <a:moveTo>
                    <a:pt x="1887093" y="3897884"/>
                  </a:moveTo>
                  <a:cubicBezTo>
                    <a:pt x="2198751" y="3781806"/>
                    <a:pt x="2412746" y="3470402"/>
                    <a:pt x="2398649" y="3194558"/>
                  </a:cubicBezTo>
                  <a:lnTo>
                    <a:pt x="2436749" y="3192653"/>
                  </a:lnTo>
                  <a:lnTo>
                    <a:pt x="2452116" y="3227451"/>
                  </a:lnTo>
                  <a:cubicBezTo>
                    <a:pt x="2139950" y="3365500"/>
                    <a:pt x="1974596" y="3595497"/>
                    <a:pt x="1938274" y="3937635"/>
                  </a:cubicBezTo>
                  <a:lnTo>
                    <a:pt x="1900428" y="3933571"/>
                  </a:lnTo>
                  <a:lnTo>
                    <a:pt x="1887093" y="3897884"/>
                  </a:lnTo>
                  <a:moveTo>
                    <a:pt x="1913636" y="3969258"/>
                  </a:moveTo>
                  <a:cubicBezTo>
                    <a:pt x="1901317" y="3973830"/>
                    <a:pt x="1887347" y="3971798"/>
                    <a:pt x="1876933" y="3963670"/>
                  </a:cubicBezTo>
                  <a:cubicBezTo>
                    <a:pt x="1866519" y="3955542"/>
                    <a:pt x="1861058" y="3942715"/>
                    <a:pt x="1862455" y="3929507"/>
                  </a:cubicBezTo>
                  <a:cubicBezTo>
                    <a:pt x="1901698" y="3560826"/>
                    <a:pt x="2083689" y="3307080"/>
                    <a:pt x="2421255" y="3157728"/>
                  </a:cubicBezTo>
                  <a:cubicBezTo>
                    <a:pt x="2432685" y="3152648"/>
                    <a:pt x="2445893" y="3153537"/>
                    <a:pt x="2456688" y="3160141"/>
                  </a:cubicBezTo>
                  <a:cubicBezTo>
                    <a:pt x="2467483" y="3166745"/>
                    <a:pt x="2474087" y="3178175"/>
                    <a:pt x="2474722" y="3190621"/>
                  </a:cubicBezTo>
                  <a:cubicBezTo>
                    <a:pt x="2490851" y="3504565"/>
                    <a:pt x="2251583" y="3843274"/>
                    <a:pt x="1913636" y="3969258"/>
                  </a:cubicBezTo>
                  <a:close/>
                  <a:moveTo>
                    <a:pt x="4589907" y="931037"/>
                  </a:moveTo>
                  <a:cubicBezTo>
                    <a:pt x="4378833" y="1222375"/>
                    <a:pt x="4358894" y="1522984"/>
                    <a:pt x="4538218" y="1803019"/>
                  </a:cubicBezTo>
                  <a:lnTo>
                    <a:pt x="4506087" y="1823593"/>
                  </a:lnTo>
                  <a:lnTo>
                    <a:pt x="4474337" y="1802511"/>
                  </a:lnTo>
                  <a:cubicBezTo>
                    <a:pt x="4661662" y="1521333"/>
                    <a:pt x="4648962" y="1240536"/>
                    <a:pt x="4523486" y="922782"/>
                  </a:cubicBezTo>
                  <a:lnTo>
                    <a:pt x="4558919" y="908812"/>
                  </a:lnTo>
                  <a:lnTo>
                    <a:pt x="4589780" y="931164"/>
                  </a:lnTo>
                  <a:moveTo>
                    <a:pt x="4528058" y="886460"/>
                  </a:moveTo>
                  <a:cubicBezTo>
                    <a:pt x="4536186" y="875157"/>
                    <a:pt x="4549902" y="869315"/>
                    <a:pt x="4563618" y="870966"/>
                  </a:cubicBezTo>
                  <a:cubicBezTo>
                    <a:pt x="4577334" y="872617"/>
                    <a:pt x="4589145" y="881888"/>
                    <a:pt x="4594352" y="894715"/>
                  </a:cubicBezTo>
                  <a:cubicBezTo>
                    <a:pt x="4725670" y="1227201"/>
                    <a:pt x="4743323" y="1536065"/>
                    <a:pt x="4537710" y="1844675"/>
                  </a:cubicBezTo>
                  <a:cubicBezTo>
                    <a:pt x="4530598" y="1855343"/>
                    <a:pt x="4518533" y="1861820"/>
                    <a:pt x="4505706" y="1861693"/>
                  </a:cubicBezTo>
                  <a:cubicBezTo>
                    <a:pt x="4492879" y="1861566"/>
                    <a:pt x="4480941" y="1854962"/>
                    <a:pt x="4473956" y="1844167"/>
                  </a:cubicBezTo>
                  <a:cubicBezTo>
                    <a:pt x="4275582" y="1534414"/>
                    <a:pt x="4300982" y="1199896"/>
                    <a:pt x="4528058" y="886460"/>
                  </a:cubicBezTo>
                  <a:close/>
                  <a:moveTo>
                    <a:pt x="4705731" y="2248281"/>
                  </a:moveTo>
                  <a:cubicBezTo>
                    <a:pt x="5051679" y="2351405"/>
                    <a:pt x="5380863" y="2275078"/>
                    <a:pt x="5541645" y="2079117"/>
                  </a:cubicBezTo>
                  <a:lnTo>
                    <a:pt x="5571109" y="2103247"/>
                  </a:lnTo>
                  <a:lnTo>
                    <a:pt x="5554472" y="2137537"/>
                  </a:lnTo>
                  <a:cubicBezTo>
                    <a:pt x="5276215" y="2001774"/>
                    <a:pt x="4894707" y="2102866"/>
                    <a:pt x="4724273" y="2308987"/>
                  </a:cubicBezTo>
                  <a:lnTo>
                    <a:pt x="4694936" y="2284730"/>
                  </a:lnTo>
                  <a:lnTo>
                    <a:pt x="4705858" y="2248281"/>
                  </a:lnTo>
                  <a:moveTo>
                    <a:pt x="4684141" y="2321306"/>
                  </a:moveTo>
                  <a:cubicBezTo>
                    <a:pt x="4671949" y="2317623"/>
                    <a:pt x="4662297" y="2308098"/>
                    <a:pt x="4658614" y="2295906"/>
                  </a:cubicBezTo>
                  <a:cubicBezTo>
                    <a:pt x="4654931" y="2283714"/>
                    <a:pt x="4657598" y="2270379"/>
                    <a:pt x="4665726" y="2260600"/>
                  </a:cubicBezTo>
                  <a:cubicBezTo>
                    <a:pt x="4857877" y="2028190"/>
                    <a:pt x="5277104" y="1917573"/>
                    <a:pt x="5588000" y="2069211"/>
                  </a:cubicBezTo>
                  <a:cubicBezTo>
                    <a:pt x="5598414" y="2074291"/>
                    <a:pt x="5606034" y="2083943"/>
                    <a:pt x="5608574" y="2095373"/>
                  </a:cubicBezTo>
                  <a:cubicBezTo>
                    <a:pt x="5611114" y="2106803"/>
                    <a:pt x="5608193" y="2118614"/>
                    <a:pt x="5600827" y="2127631"/>
                  </a:cubicBezTo>
                  <a:cubicBezTo>
                    <a:pt x="5414137" y="2355088"/>
                    <a:pt x="5048377" y="2430018"/>
                    <a:pt x="4684268" y="2321433"/>
                  </a:cubicBezTo>
                  <a:close/>
                  <a:moveTo>
                    <a:pt x="3380994" y="3577590"/>
                  </a:moveTo>
                  <a:cubicBezTo>
                    <a:pt x="3519932" y="3765423"/>
                    <a:pt x="3929507" y="3868547"/>
                    <a:pt x="4201287" y="3725291"/>
                  </a:cubicBezTo>
                  <a:lnTo>
                    <a:pt x="4219067" y="3758946"/>
                  </a:lnTo>
                  <a:lnTo>
                    <a:pt x="4188079" y="3781171"/>
                  </a:lnTo>
                  <a:cubicBezTo>
                    <a:pt x="4062857" y="3607054"/>
                    <a:pt x="3586988" y="3485769"/>
                    <a:pt x="3371723" y="3631692"/>
                  </a:cubicBezTo>
                  <a:lnTo>
                    <a:pt x="3350387" y="3600196"/>
                  </a:lnTo>
                  <a:lnTo>
                    <a:pt x="3380994" y="3577590"/>
                  </a:lnTo>
                  <a:moveTo>
                    <a:pt x="3319780" y="3622929"/>
                  </a:moveTo>
                  <a:cubicBezTo>
                    <a:pt x="3313557" y="3614547"/>
                    <a:pt x="3311144" y="3604133"/>
                    <a:pt x="3312795" y="3593846"/>
                  </a:cubicBezTo>
                  <a:cubicBezTo>
                    <a:pt x="3314446" y="3583559"/>
                    <a:pt x="3320415" y="3574542"/>
                    <a:pt x="3328924" y="3568700"/>
                  </a:cubicBezTo>
                  <a:cubicBezTo>
                    <a:pt x="3582035" y="3397123"/>
                    <a:pt x="4103243" y="3532886"/>
                    <a:pt x="4249928" y="3736721"/>
                  </a:cubicBezTo>
                  <a:cubicBezTo>
                    <a:pt x="4256405" y="3745611"/>
                    <a:pt x="4258564" y="3756914"/>
                    <a:pt x="4256024" y="3767709"/>
                  </a:cubicBezTo>
                  <a:cubicBezTo>
                    <a:pt x="4253484" y="3778504"/>
                    <a:pt x="4246499" y="3787521"/>
                    <a:pt x="4236720" y="3792728"/>
                  </a:cubicBezTo>
                  <a:cubicBezTo>
                    <a:pt x="3934460" y="3951986"/>
                    <a:pt x="3482848" y="3843401"/>
                    <a:pt x="3319653" y="3622929"/>
                  </a:cubicBezTo>
                  <a:close/>
                  <a:moveTo>
                    <a:pt x="1591945" y="4524375"/>
                  </a:moveTo>
                  <a:cubicBezTo>
                    <a:pt x="1756537" y="4774946"/>
                    <a:pt x="2094992" y="4905375"/>
                    <a:pt x="2397252" y="4833366"/>
                  </a:cubicBezTo>
                  <a:lnTo>
                    <a:pt x="2406142" y="4870450"/>
                  </a:lnTo>
                  <a:lnTo>
                    <a:pt x="2376424" y="4894326"/>
                  </a:lnTo>
                  <a:cubicBezTo>
                    <a:pt x="2165477" y="4632325"/>
                    <a:pt x="1914652" y="4524756"/>
                    <a:pt x="1566291" y="4582922"/>
                  </a:cubicBezTo>
                  <a:lnTo>
                    <a:pt x="1560068" y="4545330"/>
                  </a:lnTo>
                  <a:lnTo>
                    <a:pt x="1591945" y="4524375"/>
                  </a:lnTo>
                  <a:moveTo>
                    <a:pt x="1528191" y="4566158"/>
                  </a:moveTo>
                  <a:cubicBezTo>
                    <a:pt x="1521079" y="4555363"/>
                    <a:pt x="1519936" y="4541774"/>
                    <a:pt x="1525143" y="4529963"/>
                  </a:cubicBezTo>
                  <a:cubicBezTo>
                    <a:pt x="1530350" y="4518152"/>
                    <a:pt x="1541018" y="4509770"/>
                    <a:pt x="1553845" y="4507611"/>
                  </a:cubicBezTo>
                  <a:cubicBezTo>
                    <a:pt x="1930654" y="4444746"/>
                    <a:pt x="2208657" y="4564126"/>
                    <a:pt x="2435860" y="4846447"/>
                  </a:cubicBezTo>
                  <a:cubicBezTo>
                    <a:pt x="2444115" y="4856607"/>
                    <a:pt x="2446401" y="4870323"/>
                    <a:pt x="2442210" y="4882642"/>
                  </a:cubicBezTo>
                  <a:cubicBezTo>
                    <a:pt x="2438019" y="4894961"/>
                    <a:pt x="2427732" y="4904359"/>
                    <a:pt x="2415032" y="4907407"/>
                  </a:cubicBezTo>
                  <a:cubicBezTo>
                    <a:pt x="2082800" y="4986528"/>
                    <a:pt x="1711198" y="4844796"/>
                    <a:pt x="1528318" y="4566158"/>
                  </a:cubicBezTo>
                  <a:close/>
                  <a:moveTo>
                    <a:pt x="1232789" y="1890903"/>
                  </a:moveTo>
                  <a:cubicBezTo>
                    <a:pt x="1118235" y="2170430"/>
                    <a:pt x="1219708" y="2560066"/>
                    <a:pt x="1454785" y="2738247"/>
                  </a:cubicBezTo>
                  <a:lnTo>
                    <a:pt x="1431798" y="2768600"/>
                  </a:lnTo>
                  <a:lnTo>
                    <a:pt x="1394206" y="2762631"/>
                  </a:lnTo>
                  <a:cubicBezTo>
                    <a:pt x="1446149" y="2436114"/>
                    <a:pt x="1415415" y="2148332"/>
                    <a:pt x="1170686" y="1903349"/>
                  </a:cubicBezTo>
                  <a:lnTo>
                    <a:pt x="1197483" y="1876425"/>
                  </a:lnTo>
                  <a:lnTo>
                    <a:pt x="1232789" y="1890903"/>
                  </a:lnTo>
                  <a:moveTo>
                    <a:pt x="1162304" y="1861947"/>
                  </a:moveTo>
                  <a:cubicBezTo>
                    <a:pt x="1167130" y="1850136"/>
                    <a:pt x="1177544" y="1841500"/>
                    <a:pt x="1190117" y="1839087"/>
                  </a:cubicBezTo>
                  <a:cubicBezTo>
                    <a:pt x="1202690" y="1836674"/>
                    <a:pt x="1215517" y="1840484"/>
                    <a:pt x="1224534" y="1849501"/>
                  </a:cubicBezTo>
                  <a:cubicBezTo>
                    <a:pt x="1493520" y="2118741"/>
                    <a:pt x="1523238" y="2435733"/>
                    <a:pt x="1469390" y="2774569"/>
                  </a:cubicBezTo>
                  <a:cubicBezTo>
                    <a:pt x="1467231" y="2787777"/>
                    <a:pt x="1458341" y="2798953"/>
                    <a:pt x="1446022" y="2803906"/>
                  </a:cubicBezTo>
                  <a:cubicBezTo>
                    <a:pt x="1433703" y="2808859"/>
                    <a:pt x="1419479" y="2806954"/>
                    <a:pt x="1408811" y="2798953"/>
                  </a:cubicBezTo>
                  <a:cubicBezTo>
                    <a:pt x="1145159" y="2599055"/>
                    <a:pt x="1035304" y="2172208"/>
                    <a:pt x="1162431" y="1861947"/>
                  </a:cubicBezTo>
                  <a:close/>
                  <a:moveTo>
                    <a:pt x="1267587" y="1234821"/>
                  </a:moveTo>
                  <a:cubicBezTo>
                    <a:pt x="1542923" y="1466977"/>
                    <a:pt x="1831467" y="1496949"/>
                    <a:pt x="2170049" y="1408557"/>
                  </a:cubicBezTo>
                  <a:lnTo>
                    <a:pt x="2179701" y="1445387"/>
                  </a:lnTo>
                  <a:lnTo>
                    <a:pt x="2156587" y="1475613"/>
                  </a:lnTo>
                  <a:cubicBezTo>
                    <a:pt x="1876171" y="1261364"/>
                    <a:pt x="1610233" y="1169416"/>
                    <a:pt x="1256157" y="1299591"/>
                  </a:cubicBezTo>
                  <a:lnTo>
                    <a:pt x="1242949" y="1263777"/>
                  </a:lnTo>
                  <a:lnTo>
                    <a:pt x="1267460" y="1234694"/>
                  </a:lnTo>
                  <a:moveTo>
                    <a:pt x="1218311" y="1292987"/>
                  </a:moveTo>
                  <a:cubicBezTo>
                    <a:pt x="1207897" y="1284224"/>
                    <a:pt x="1202944" y="1270635"/>
                    <a:pt x="1205357" y="1257300"/>
                  </a:cubicBezTo>
                  <a:cubicBezTo>
                    <a:pt x="1207770" y="1243965"/>
                    <a:pt x="1217041" y="1232789"/>
                    <a:pt x="1229741" y="1228090"/>
                  </a:cubicBezTo>
                  <a:cubicBezTo>
                    <a:pt x="1615948" y="1086104"/>
                    <a:pt x="1909064" y="1190752"/>
                    <a:pt x="2202688" y="1415034"/>
                  </a:cubicBezTo>
                  <a:cubicBezTo>
                    <a:pt x="2214245" y="1423924"/>
                    <a:pt x="2219833" y="1438529"/>
                    <a:pt x="2216912" y="1452880"/>
                  </a:cubicBezTo>
                  <a:cubicBezTo>
                    <a:pt x="2213991" y="1467231"/>
                    <a:pt x="2203323" y="1478534"/>
                    <a:pt x="2189226" y="1482217"/>
                  </a:cubicBezTo>
                  <a:cubicBezTo>
                    <a:pt x="1832864" y="1575308"/>
                    <a:pt x="1517015" y="1544828"/>
                    <a:pt x="1218311" y="1292987"/>
                  </a:cubicBezTo>
                  <a:close/>
                  <a:moveTo>
                    <a:pt x="5855335" y="3596132"/>
                  </a:moveTo>
                  <a:cubicBezTo>
                    <a:pt x="5687949" y="3297555"/>
                    <a:pt x="5348986" y="3136011"/>
                    <a:pt x="5090287" y="3205988"/>
                  </a:cubicBezTo>
                  <a:lnTo>
                    <a:pt x="5080381" y="3169158"/>
                  </a:lnTo>
                  <a:lnTo>
                    <a:pt x="5111623" y="3147314"/>
                  </a:lnTo>
                  <a:cubicBezTo>
                    <a:pt x="5300091" y="3415665"/>
                    <a:pt x="5552313" y="3531997"/>
                    <a:pt x="5889498" y="3539363"/>
                  </a:cubicBezTo>
                  <a:lnTo>
                    <a:pt x="5888609" y="3577463"/>
                  </a:lnTo>
                  <a:lnTo>
                    <a:pt x="5855335" y="3596132"/>
                  </a:lnTo>
                  <a:moveTo>
                    <a:pt x="5921756" y="3558921"/>
                  </a:moveTo>
                  <a:cubicBezTo>
                    <a:pt x="5928487" y="3570859"/>
                    <a:pt x="5928233" y="3585464"/>
                    <a:pt x="5921121" y="3597148"/>
                  </a:cubicBezTo>
                  <a:cubicBezTo>
                    <a:pt x="5914009" y="3608832"/>
                    <a:pt x="5901309" y="3615944"/>
                    <a:pt x="5887593" y="3615563"/>
                  </a:cubicBezTo>
                  <a:cubicBezTo>
                    <a:pt x="5529834" y="3607816"/>
                    <a:pt x="5253355" y="3482213"/>
                    <a:pt x="5049012" y="3191129"/>
                  </a:cubicBezTo>
                  <a:cubicBezTo>
                    <a:pt x="5041900" y="3180969"/>
                    <a:pt x="5040122" y="3168015"/>
                    <a:pt x="5044313" y="3156331"/>
                  </a:cubicBezTo>
                  <a:cubicBezTo>
                    <a:pt x="5048504" y="3144647"/>
                    <a:pt x="5058156" y="3135757"/>
                    <a:pt x="5070221" y="3132582"/>
                  </a:cubicBezTo>
                  <a:cubicBezTo>
                    <a:pt x="5370449" y="3051302"/>
                    <a:pt x="5741543" y="3237611"/>
                    <a:pt x="5921629" y="3559048"/>
                  </a:cubicBezTo>
                  <a:close/>
                  <a:moveTo>
                    <a:pt x="3508502" y="2277110"/>
                  </a:moveTo>
                  <a:cubicBezTo>
                    <a:pt x="3341116" y="2148332"/>
                    <a:pt x="2846959" y="2228977"/>
                    <a:pt x="2707513" y="2410079"/>
                  </a:cubicBezTo>
                  <a:cubicBezTo>
                    <a:pt x="2700274" y="2419477"/>
                    <a:pt x="2694305" y="2428875"/>
                    <a:pt x="2689352" y="2438400"/>
                  </a:cubicBezTo>
                  <a:lnTo>
                    <a:pt x="2655443" y="2420874"/>
                  </a:lnTo>
                  <a:lnTo>
                    <a:pt x="2666492" y="2384425"/>
                  </a:lnTo>
                  <a:cubicBezTo>
                    <a:pt x="2978277" y="2478786"/>
                    <a:pt x="3252724" y="2414270"/>
                    <a:pt x="3508375" y="2216785"/>
                  </a:cubicBezTo>
                  <a:lnTo>
                    <a:pt x="3531616" y="2246884"/>
                  </a:lnTo>
                  <a:lnTo>
                    <a:pt x="3508375" y="2277110"/>
                  </a:lnTo>
                  <a:moveTo>
                    <a:pt x="3554857" y="2216785"/>
                  </a:moveTo>
                  <a:cubicBezTo>
                    <a:pt x="3564255" y="2224024"/>
                    <a:pt x="3569716" y="2235073"/>
                    <a:pt x="3569716" y="2247011"/>
                  </a:cubicBezTo>
                  <a:cubicBezTo>
                    <a:pt x="3569716" y="2258949"/>
                    <a:pt x="3564255" y="2269998"/>
                    <a:pt x="3554857" y="2277237"/>
                  </a:cubicBezTo>
                  <a:cubicBezTo>
                    <a:pt x="3281807" y="2488057"/>
                    <a:pt x="2982087" y="2559685"/>
                    <a:pt x="2644267" y="2457450"/>
                  </a:cubicBezTo>
                  <a:cubicBezTo>
                    <a:pt x="2633472" y="2454148"/>
                    <a:pt x="2624582" y="2446274"/>
                    <a:pt x="2620264" y="2435860"/>
                  </a:cubicBezTo>
                  <a:cubicBezTo>
                    <a:pt x="2615946" y="2425446"/>
                    <a:pt x="2616327" y="2413635"/>
                    <a:pt x="2621534" y="2403475"/>
                  </a:cubicBezTo>
                  <a:cubicBezTo>
                    <a:pt x="2628646" y="2389632"/>
                    <a:pt x="2637282" y="2376297"/>
                    <a:pt x="2647061" y="2363724"/>
                  </a:cubicBezTo>
                  <a:cubicBezTo>
                    <a:pt x="2809113" y="2153285"/>
                    <a:pt x="3350387" y="2059432"/>
                    <a:pt x="3554984" y="221691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415040" y="302614"/>
            <a:ext cx="17495396" cy="9681771"/>
            <a:chOff x="0" y="0"/>
            <a:chExt cx="23327194" cy="1290902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327233" cy="12909042"/>
            </a:xfrm>
            <a:custGeom>
              <a:avLst/>
              <a:gdLst/>
              <a:ahLst/>
              <a:cxnLst/>
              <a:rect l="l" t="t" r="r" b="b"/>
              <a:pathLst>
                <a:path w="23327233" h="12909042">
                  <a:moveTo>
                    <a:pt x="76200" y="0"/>
                  </a:moveTo>
                  <a:lnTo>
                    <a:pt x="23251033" y="0"/>
                  </a:lnTo>
                  <a:cubicBezTo>
                    <a:pt x="23293071" y="0"/>
                    <a:pt x="23327233" y="34163"/>
                    <a:pt x="23327233" y="76200"/>
                  </a:cubicBezTo>
                  <a:lnTo>
                    <a:pt x="23327233" y="12832842"/>
                  </a:lnTo>
                  <a:cubicBezTo>
                    <a:pt x="23327233" y="12874879"/>
                    <a:pt x="23293071" y="12909042"/>
                    <a:pt x="23251033" y="12909042"/>
                  </a:cubicBezTo>
                  <a:lnTo>
                    <a:pt x="76200" y="12909042"/>
                  </a:lnTo>
                  <a:cubicBezTo>
                    <a:pt x="34163" y="12909042"/>
                    <a:pt x="0" y="12874879"/>
                    <a:pt x="0" y="12832842"/>
                  </a:cubicBezTo>
                  <a:lnTo>
                    <a:pt x="0" y="76200"/>
                  </a:lnTo>
                  <a:cubicBezTo>
                    <a:pt x="0" y="34163"/>
                    <a:pt x="34163" y="0"/>
                    <a:pt x="76200" y="0"/>
                  </a:cubicBezTo>
                  <a:moveTo>
                    <a:pt x="76200" y="152400"/>
                  </a:moveTo>
                  <a:lnTo>
                    <a:pt x="76200" y="76200"/>
                  </a:lnTo>
                  <a:lnTo>
                    <a:pt x="152400" y="76200"/>
                  </a:lnTo>
                  <a:lnTo>
                    <a:pt x="152400" y="12832842"/>
                  </a:lnTo>
                  <a:lnTo>
                    <a:pt x="76200" y="12832842"/>
                  </a:lnTo>
                  <a:lnTo>
                    <a:pt x="76200" y="12756642"/>
                  </a:lnTo>
                  <a:lnTo>
                    <a:pt x="23251033" y="12756642"/>
                  </a:lnTo>
                  <a:lnTo>
                    <a:pt x="23251033" y="12832842"/>
                  </a:lnTo>
                  <a:lnTo>
                    <a:pt x="23174833" y="12832842"/>
                  </a:lnTo>
                  <a:lnTo>
                    <a:pt x="23174833" y="76200"/>
                  </a:lnTo>
                  <a:lnTo>
                    <a:pt x="23251033" y="76200"/>
                  </a:lnTo>
                  <a:lnTo>
                    <a:pt x="23251033" y="152400"/>
                  </a:lnTo>
                  <a:lnTo>
                    <a:pt x="76200" y="152400"/>
                  </a:lnTo>
                  <a:close/>
                </a:path>
              </a:pathLst>
            </a:custGeom>
            <a:solidFill>
              <a:srgbClr val="1B5337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7584" y="325100"/>
            <a:ext cx="17607820" cy="9670528"/>
            <a:chOff x="0" y="0"/>
            <a:chExt cx="23477094" cy="128940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477093" cy="12894056"/>
            </a:xfrm>
            <a:custGeom>
              <a:avLst/>
              <a:gdLst/>
              <a:ahLst/>
              <a:cxnLst/>
              <a:rect l="l" t="t" r="r" b="b"/>
              <a:pathLst>
                <a:path w="23477093" h="12894056">
                  <a:moveTo>
                    <a:pt x="76200" y="0"/>
                  </a:moveTo>
                  <a:lnTo>
                    <a:pt x="23400893" y="0"/>
                  </a:lnTo>
                  <a:cubicBezTo>
                    <a:pt x="23442930" y="0"/>
                    <a:pt x="23477093" y="34163"/>
                    <a:pt x="23477093" y="76200"/>
                  </a:cubicBezTo>
                  <a:lnTo>
                    <a:pt x="23477093" y="12817856"/>
                  </a:lnTo>
                  <a:cubicBezTo>
                    <a:pt x="23477093" y="12859893"/>
                    <a:pt x="23442930" y="12894056"/>
                    <a:pt x="23400893" y="12894056"/>
                  </a:cubicBezTo>
                  <a:lnTo>
                    <a:pt x="76200" y="12894056"/>
                  </a:lnTo>
                  <a:cubicBezTo>
                    <a:pt x="34163" y="12894056"/>
                    <a:pt x="0" y="12859893"/>
                    <a:pt x="0" y="12817856"/>
                  </a:cubicBezTo>
                  <a:lnTo>
                    <a:pt x="0" y="76200"/>
                  </a:lnTo>
                  <a:cubicBezTo>
                    <a:pt x="0" y="34163"/>
                    <a:pt x="34163" y="0"/>
                    <a:pt x="76200" y="0"/>
                  </a:cubicBezTo>
                  <a:moveTo>
                    <a:pt x="76200" y="152400"/>
                  </a:moveTo>
                  <a:lnTo>
                    <a:pt x="76200" y="76200"/>
                  </a:lnTo>
                  <a:lnTo>
                    <a:pt x="152400" y="76200"/>
                  </a:lnTo>
                  <a:lnTo>
                    <a:pt x="152400" y="12817856"/>
                  </a:lnTo>
                  <a:lnTo>
                    <a:pt x="76200" y="12817856"/>
                  </a:lnTo>
                  <a:lnTo>
                    <a:pt x="76200" y="12741656"/>
                  </a:lnTo>
                  <a:lnTo>
                    <a:pt x="23400893" y="12741656"/>
                  </a:lnTo>
                  <a:lnTo>
                    <a:pt x="23400893" y="12817856"/>
                  </a:lnTo>
                  <a:lnTo>
                    <a:pt x="23324693" y="12817856"/>
                  </a:lnTo>
                  <a:lnTo>
                    <a:pt x="23324693" y="76200"/>
                  </a:lnTo>
                  <a:lnTo>
                    <a:pt x="23400893" y="76200"/>
                  </a:lnTo>
                  <a:lnTo>
                    <a:pt x="23400893" y="152400"/>
                  </a:lnTo>
                  <a:lnTo>
                    <a:pt x="76200" y="15240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8564654" y="656224"/>
            <a:ext cx="8721058" cy="8721058"/>
          </a:xfrm>
          <a:custGeom>
            <a:avLst/>
            <a:gdLst/>
            <a:ahLst/>
            <a:cxnLst/>
            <a:rect l="l" t="t" r="r" b="b"/>
            <a:pathLst>
              <a:path w="8721058" h="8721058">
                <a:moveTo>
                  <a:pt x="0" y="0"/>
                </a:moveTo>
                <a:lnTo>
                  <a:pt x="8721058" y="0"/>
                </a:lnTo>
                <a:lnTo>
                  <a:pt x="8721058" y="8721059"/>
                </a:lnTo>
                <a:lnTo>
                  <a:pt x="0" y="87210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53" b="-153"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1839" y="4801633"/>
            <a:ext cx="10424160" cy="247947"/>
            <a:chOff x="0" y="0"/>
            <a:chExt cx="13898881" cy="3305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898880" cy="330581"/>
            </a:xfrm>
            <a:custGeom>
              <a:avLst/>
              <a:gdLst/>
              <a:ahLst/>
              <a:cxnLst/>
              <a:rect l="l" t="t" r="r" b="b"/>
              <a:pathLst>
                <a:path w="13898880" h="330581">
                  <a:moveTo>
                    <a:pt x="0" y="0"/>
                  </a:moveTo>
                  <a:lnTo>
                    <a:pt x="13898880" y="0"/>
                  </a:lnTo>
                  <a:lnTo>
                    <a:pt x="13898880" y="330581"/>
                  </a:lnTo>
                  <a:lnTo>
                    <a:pt x="0" y="330581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7" name="Group 7"/>
          <p:cNvGrpSpPr/>
          <p:nvPr/>
        </p:nvGrpSpPr>
        <p:grpSpPr>
          <a:xfrm rot="2727637">
            <a:off x="11531748" y="1817057"/>
            <a:ext cx="247949" cy="3702413"/>
            <a:chOff x="0" y="0"/>
            <a:chExt cx="330599" cy="49365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0581" cy="4936490"/>
            </a:xfrm>
            <a:custGeom>
              <a:avLst/>
              <a:gdLst/>
              <a:ahLst/>
              <a:cxnLst/>
              <a:rect l="l" t="t" r="r" b="b"/>
              <a:pathLst>
                <a:path w="330581" h="4936490">
                  <a:moveTo>
                    <a:pt x="0" y="0"/>
                  </a:moveTo>
                  <a:lnTo>
                    <a:pt x="330581" y="0"/>
                  </a:lnTo>
                  <a:lnTo>
                    <a:pt x="330581" y="4936490"/>
                  </a:lnTo>
                  <a:lnTo>
                    <a:pt x="0" y="493649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9" name="Group 9"/>
          <p:cNvGrpSpPr/>
          <p:nvPr/>
        </p:nvGrpSpPr>
        <p:grpSpPr>
          <a:xfrm rot="-2727636">
            <a:off x="14121205" y="1723874"/>
            <a:ext cx="247949" cy="3850400"/>
            <a:chOff x="0" y="0"/>
            <a:chExt cx="330599" cy="513386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0581" cy="5133848"/>
            </a:xfrm>
            <a:custGeom>
              <a:avLst/>
              <a:gdLst/>
              <a:ahLst/>
              <a:cxnLst/>
              <a:rect l="l" t="t" r="r" b="b"/>
              <a:pathLst>
                <a:path w="330581" h="5133848">
                  <a:moveTo>
                    <a:pt x="330581" y="0"/>
                  </a:moveTo>
                  <a:lnTo>
                    <a:pt x="330581" y="5133848"/>
                  </a:lnTo>
                  <a:lnTo>
                    <a:pt x="314833" y="5133848"/>
                  </a:lnTo>
                  <a:lnTo>
                    <a:pt x="0" y="4813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476245" y="5239932"/>
            <a:ext cx="2811755" cy="247947"/>
            <a:chOff x="0" y="0"/>
            <a:chExt cx="3749006" cy="3305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49040" cy="330581"/>
            </a:xfrm>
            <a:custGeom>
              <a:avLst/>
              <a:gdLst/>
              <a:ahLst/>
              <a:cxnLst/>
              <a:rect l="l" t="t" r="r" b="b"/>
              <a:pathLst>
                <a:path w="3749040" h="330581">
                  <a:moveTo>
                    <a:pt x="0" y="0"/>
                  </a:moveTo>
                  <a:lnTo>
                    <a:pt x="3749040" y="0"/>
                  </a:lnTo>
                  <a:lnTo>
                    <a:pt x="3749040" y="330581"/>
                  </a:lnTo>
                  <a:lnTo>
                    <a:pt x="0" y="330581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8072362">
            <a:off x="14109283" y="4775526"/>
            <a:ext cx="247948" cy="3702414"/>
            <a:chOff x="0" y="0"/>
            <a:chExt cx="330597" cy="49365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0581" cy="4936490"/>
            </a:xfrm>
            <a:custGeom>
              <a:avLst/>
              <a:gdLst/>
              <a:ahLst/>
              <a:cxnLst/>
              <a:rect l="l" t="t" r="r" b="b"/>
              <a:pathLst>
                <a:path w="330581" h="4936490">
                  <a:moveTo>
                    <a:pt x="0" y="0"/>
                  </a:moveTo>
                  <a:lnTo>
                    <a:pt x="330581" y="0"/>
                  </a:lnTo>
                  <a:lnTo>
                    <a:pt x="330581" y="4936490"/>
                  </a:lnTo>
                  <a:lnTo>
                    <a:pt x="0" y="493649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5" name="Group 15"/>
          <p:cNvGrpSpPr/>
          <p:nvPr/>
        </p:nvGrpSpPr>
        <p:grpSpPr>
          <a:xfrm rot="8072364">
            <a:off x="11519824" y="4720722"/>
            <a:ext cx="247948" cy="3850402"/>
            <a:chOff x="0" y="0"/>
            <a:chExt cx="330597" cy="513386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30581" cy="5133848"/>
            </a:xfrm>
            <a:custGeom>
              <a:avLst/>
              <a:gdLst/>
              <a:ahLst/>
              <a:cxnLst/>
              <a:rect l="l" t="t" r="r" b="b"/>
              <a:pathLst>
                <a:path w="330581" h="5133848">
                  <a:moveTo>
                    <a:pt x="330581" y="0"/>
                  </a:moveTo>
                  <a:lnTo>
                    <a:pt x="330581" y="5133848"/>
                  </a:lnTo>
                  <a:lnTo>
                    <a:pt x="314833" y="5133848"/>
                  </a:lnTo>
                  <a:lnTo>
                    <a:pt x="0" y="4813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533400" y="6965851"/>
            <a:ext cx="7858382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31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sz="2100" spc="31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02117" y="5381736"/>
            <a:ext cx="7749766" cy="1292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fa-IR" sz="4200" spc="62" dirty="0">
                <a:solidFill>
                  <a:srgbClr val="99CB38"/>
                </a:solidFill>
                <a:latin typeface="Montserrat"/>
                <a:cs typeface="B Nazanin" panose="00000400000000000000" pitchFamily="2" charset="-78"/>
              </a:rPr>
              <a:t>ما کیفیت ایجاد می کنیم ارائه حرفه ای </a:t>
            </a:r>
            <a:r>
              <a:rPr lang="en-US" sz="4200" spc="62" dirty="0">
                <a:solidFill>
                  <a:srgbClr val="99CB38"/>
                </a:solidFill>
                <a:latin typeface="Montserrat"/>
                <a:cs typeface="B Nazanin" panose="00000400000000000000" pitchFamily="2" charset="-78"/>
              </a:rPr>
              <a:t>PPT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-1048611" y="990042"/>
            <a:ext cx="9544746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fa-IR" sz="6600" spc="97" dirty="0">
                <a:solidFill>
                  <a:srgbClr val="000000"/>
                </a:solidFill>
                <a:latin typeface="Montserrat Bold"/>
                <a:cs typeface="B Nazanin" panose="00000400000000000000" pitchFamily="2" charset="-78"/>
              </a:rPr>
              <a:t>ارائه عالی</a:t>
            </a:r>
            <a:endParaRPr lang="en-US" sz="6600" spc="97" dirty="0">
              <a:solidFill>
                <a:srgbClr val="00000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33400" y="2668082"/>
            <a:ext cx="7920854" cy="1627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6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</a:t>
            </a:r>
            <a:endParaRPr lang="en-US" sz="1800" spc="26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33400" y="8335156"/>
            <a:ext cx="7858382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31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sz="2100" spc="31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16322120" y="82567"/>
            <a:ext cx="2066923" cy="1451526"/>
            <a:chOff x="0" y="0"/>
            <a:chExt cx="2755898" cy="19353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5900" cy="1935226"/>
            </a:xfrm>
            <a:custGeom>
              <a:avLst/>
              <a:gdLst/>
              <a:ahLst/>
              <a:cxnLst/>
              <a:rect l="l" t="t" r="r" b="b"/>
              <a:pathLst>
                <a:path w="2755900" h="1935226">
                  <a:moveTo>
                    <a:pt x="1019175" y="477774"/>
                  </a:moveTo>
                  <a:cubicBezTo>
                    <a:pt x="1116457" y="378079"/>
                    <a:pt x="1217041" y="295529"/>
                    <a:pt x="1344422" y="254381"/>
                  </a:cubicBezTo>
                  <a:cubicBezTo>
                    <a:pt x="1367917" y="247523"/>
                    <a:pt x="1411478" y="254381"/>
                    <a:pt x="1424940" y="271526"/>
                  </a:cubicBezTo>
                  <a:cubicBezTo>
                    <a:pt x="1441704" y="292100"/>
                    <a:pt x="1438402" y="329946"/>
                    <a:pt x="1434973" y="360934"/>
                  </a:cubicBezTo>
                  <a:cubicBezTo>
                    <a:pt x="1428242" y="412496"/>
                    <a:pt x="1414907" y="464058"/>
                    <a:pt x="1411478" y="515620"/>
                  </a:cubicBezTo>
                  <a:cubicBezTo>
                    <a:pt x="1595882" y="254381"/>
                    <a:pt x="1854073" y="109982"/>
                    <a:pt x="2152396" y="48133"/>
                  </a:cubicBezTo>
                  <a:cubicBezTo>
                    <a:pt x="2313305" y="13716"/>
                    <a:pt x="2484374" y="10287"/>
                    <a:pt x="2648585" y="0"/>
                  </a:cubicBezTo>
                  <a:cubicBezTo>
                    <a:pt x="2682113" y="0"/>
                    <a:pt x="2735707" y="20574"/>
                    <a:pt x="2745867" y="44704"/>
                  </a:cubicBezTo>
                  <a:cubicBezTo>
                    <a:pt x="2755900" y="72263"/>
                    <a:pt x="2739136" y="123825"/>
                    <a:pt x="2719070" y="151257"/>
                  </a:cubicBezTo>
                  <a:cubicBezTo>
                    <a:pt x="2584958" y="340360"/>
                    <a:pt x="2521204" y="553466"/>
                    <a:pt x="2514600" y="783717"/>
                  </a:cubicBezTo>
                  <a:cubicBezTo>
                    <a:pt x="2507869" y="996823"/>
                    <a:pt x="2471039" y="1203071"/>
                    <a:pt x="2360422" y="1385316"/>
                  </a:cubicBezTo>
                  <a:cubicBezTo>
                    <a:pt x="2202815" y="1649984"/>
                    <a:pt x="1958086" y="1790954"/>
                    <a:pt x="1676527" y="1863090"/>
                  </a:cubicBezTo>
                  <a:cubicBezTo>
                    <a:pt x="1512189" y="1900936"/>
                    <a:pt x="1344549" y="1918081"/>
                    <a:pt x="1173607" y="1931797"/>
                  </a:cubicBezTo>
                  <a:cubicBezTo>
                    <a:pt x="1120013" y="1935226"/>
                    <a:pt x="1059561" y="1900809"/>
                    <a:pt x="1002665" y="1880235"/>
                  </a:cubicBezTo>
                  <a:cubicBezTo>
                    <a:pt x="788035" y="1808099"/>
                    <a:pt x="586994" y="1718691"/>
                    <a:pt x="419354" y="1560576"/>
                  </a:cubicBezTo>
                  <a:cubicBezTo>
                    <a:pt x="211455" y="1364615"/>
                    <a:pt x="147828" y="1120521"/>
                    <a:pt x="167894" y="838708"/>
                  </a:cubicBezTo>
                  <a:cubicBezTo>
                    <a:pt x="177927" y="711454"/>
                    <a:pt x="181356" y="584327"/>
                    <a:pt x="177927" y="457073"/>
                  </a:cubicBezTo>
                  <a:cubicBezTo>
                    <a:pt x="171196" y="381508"/>
                    <a:pt x="120904" y="322961"/>
                    <a:pt x="53848" y="278257"/>
                  </a:cubicBezTo>
                  <a:cubicBezTo>
                    <a:pt x="26797" y="257810"/>
                    <a:pt x="0" y="213106"/>
                    <a:pt x="3302" y="182245"/>
                  </a:cubicBezTo>
                  <a:cubicBezTo>
                    <a:pt x="3302" y="127254"/>
                    <a:pt x="53594" y="130683"/>
                    <a:pt x="97155" y="134112"/>
                  </a:cubicBezTo>
                  <a:cubicBezTo>
                    <a:pt x="432435" y="161671"/>
                    <a:pt x="744220" y="257810"/>
                    <a:pt x="1019175" y="477901"/>
                  </a:cubicBezTo>
                  <a:close/>
                  <a:moveTo>
                    <a:pt x="1625981" y="1168908"/>
                  </a:moveTo>
                  <a:cubicBezTo>
                    <a:pt x="1646047" y="1148334"/>
                    <a:pt x="1656207" y="1141349"/>
                    <a:pt x="1662811" y="1127633"/>
                  </a:cubicBezTo>
                  <a:cubicBezTo>
                    <a:pt x="1800225" y="907669"/>
                    <a:pt x="1937766" y="687578"/>
                    <a:pt x="2071878" y="464185"/>
                  </a:cubicBezTo>
                  <a:cubicBezTo>
                    <a:pt x="2098675" y="422910"/>
                    <a:pt x="2125472" y="392049"/>
                    <a:pt x="2172462" y="412623"/>
                  </a:cubicBezTo>
                  <a:cubicBezTo>
                    <a:pt x="2222754" y="436626"/>
                    <a:pt x="2226056" y="481330"/>
                    <a:pt x="2199259" y="529463"/>
                  </a:cubicBezTo>
                  <a:cubicBezTo>
                    <a:pt x="2078609" y="770128"/>
                    <a:pt x="1944497" y="1000379"/>
                    <a:pt x="1776857" y="1210056"/>
                  </a:cubicBezTo>
                  <a:cubicBezTo>
                    <a:pt x="1716532" y="1285621"/>
                    <a:pt x="1646047" y="1351026"/>
                    <a:pt x="1599184" y="1433449"/>
                  </a:cubicBezTo>
                  <a:cubicBezTo>
                    <a:pt x="1535430" y="1540002"/>
                    <a:pt x="1491869" y="1656842"/>
                    <a:pt x="1438275" y="1766951"/>
                  </a:cubicBezTo>
                  <a:cubicBezTo>
                    <a:pt x="1575689" y="1749806"/>
                    <a:pt x="1719961" y="1711960"/>
                    <a:pt x="1857375" y="1646682"/>
                  </a:cubicBezTo>
                  <a:cubicBezTo>
                    <a:pt x="2179193" y="1491996"/>
                    <a:pt x="2353564" y="1227328"/>
                    <a:pt x="2373630" y="866394"/>
                  </a:cubicBezTo>
                  <a:cubicBezTo>
                    <a:pt x="2387092" y="618871"/>
                    <a:pt x="2413889" y="378206"/>
                    <a:pt x="2544572" y="165100"/>
                  </a:cubicBezTo>
                  <a:cubicBezTo>
                    <a:pt x="2547874" y="158242"/>
                    <a:pt x="2544572" y="151384"/>
                    <a:pt x="2544572" y="144526"/>
                  </a:cubicBezTo>
                  <a:cubicBezTo>
                    <a:pt x="2340102" y="144526"/>
                    <a:pt x="2145665" y="175514"/>
                    <a:pt x="1957832" y="257937"/>
                  </a:cubicBezTo>
                  <a:cubicBezTo>
                    <a:pt x="1763395" y="340487"/>
                    <a:pt x="1605788" y="464185"/>
                    <a:pt x="1505204" y="653288"/>
                  </a:cubicBezTo>
                  <a:cubicBezTo>
                    <a:pt x="1488440" y="687705"/>
                    <a:pt x="1481709" y="715137"/>
                    <a:pt x="1505204" y="749554"/>
                  </a:cubicBezTo>
                  <a:cubicBezTo>
                    <a:pt x="1589024" y="869823"/>
                    <a:pt x="1622552" y="1007364"/>
                    <a:pt x="1625854" y="1168908"/>
                  </a:cubicBezTo>
                  <a:close/>
                  <a:moveTo>
                    <a:pt x="791210" y="842264"/>
                  </a:moveTo>
                  <a:cubicBezTo>
                    <a:pt x="834771" y="756285"/>
                    <a:pt x="878332" y="670433"/>
                    <a:pt x="925322" y="584454"/>
                  </a:cubicBezTo>
                  <a:cubicBezTo>
                    <a:pt x="734187" y="429768"/>
                    <a:pt x="519684" y="347218"/>
                    <a:pt x="281559" y="302514"/>
                  </a:cubicBezTo>
                  <a:cubicBezTo>
                    <a:pt x="291592" y="350647"/>
                    <a:pt x="308356" y="388493"/>
                    <a:pt x="311785" y="429768"/>
                  </a:cubicBezTo>
                  <a:cubicBezTo>
                    <a:pt x="311785" y="581025"/>
                    <a:pt x="318516" y="735711"/>
                    <a:pt x="305054" y="886968"/>
                  </a:cubicBezTo>
                  <a:cubicBezTo>
                    <a:pt x="271526" y="1289177"/>
                    <a:pt x="569976" y="1577975"/>
                    <a:pt x="881761" y="1681099"/>
                  </a:cubicBezTo>
                  <a:cubicBezTo>
                    <a:pt x="844931" y="1571117"/>
                    <a:pt x="794639" y="1457706"/>
                    <a:pt x="761111" y="1340739"/>
                  </a:cubicBezTo>
                  <a:cubicBezTo>
                    <a:pt x="741045" y="1261618"/>
                    <a:pt x="751078" y="1175766"/>
                    <a:pt x="730885" y="1096645"/>
                  </a:cubicBezTo>
                  <a:cubicBezTo>
                    <a:pt x="697357" y="948817"/>
                    <a:pt x="623570" y="821690"/>
                    <a:pt x="526415" y="708152"/>
                  </a:cubicBezTo>
                  <a:cubicBezTo>
                    <a:pt x="492887" y="666877"/>
                    <a:pt x="486156" y="632587"/>
                    <a:pt x="526415" y="594741"/>
                  </a:cubicBezTo>
                  <a:cubicBezTo>
                    <a:pt x="569976" y="553466"/>
                    <a:pt x="603504" y="577596"/>
                    <a:pt x="633730" y="615315"/>
                  </a:cubicBezTo>
                  <a:cubicBezTo>
                    <a:pt x="687324" y="687451"/>
                    <a:pt x="741045" y="766572"/>
                    <a:pt x="791337" y="842137"/>
                  </a:cubicBezTo>
                  <a:close/>
                  <a:moveTo>
                    <a:pt x="1274064" y="446786"/>
                  </a:moveTo>
                  <a:cubicBezTo>
                    <a:pt x="821436" y="790702"/>
                    <a:pt x="750951" y="1316609"/>
                    <a:pt x="1099693" y="1711960"/>
                  </a:cubicBezTo>
                  <a:cubicBezTo>
                    <a:pt x="1099693" y="1687957"/>
                    <a:pt x="1102995" y="1667256"/>
                    <a:pt x="1099693" y="1650111"/>
                  </a:cubicBezTo>
                  <a:cubicBezTo>
                    <a:pt x="1079500" y="1371600"/>
                    <a:pt x="1082929" y="1096645"/>
                    <a:pt x="1113028" y="821563"/>
                  </a:cubicBezTo>
                  <a:cubicBezTo>
                    <a:pt x="1119759" y="766572"/>
                    <a:pt x="1149858" y="742442"/>
                    <a:pt x="1196848" y="745998"/>
                  </a:cubicBezTo>
                  <a:cubicBezTo>
                    <a:pt x="1247140" y="749427"/>
                    <a:pt x="1253871" y="787273"/>
                    <a:pt x="1250442" y="831977"/>
                  </a:cubicBezTo>
                  <a:cubicBezTo>
                    <a:pt x="1240409" y="928243"/>
                    <a:pt x="1226947" y="1024509"/>
                    <a:pt x="1226947" y="1124204"/>
                  </a:cubicBezTo>
                  <a:cubicBezTo>
                    <a:pt x="1223645" y="1323594"/>
                    <a:pt x="1226947" y="1522984"/>
                    <a:pt x="1230249" y="1739519"/>
                  </a:cubicBezTo>
                  <a:cubicBezTo>
                    <a:pt x="1257046" y="1722374"/>
                    <a:pt x="1267079" y="1715516"/>
                    <a:pt x="1273810" y="1708531"/>
                  </a:cubicBezTo>
                  <a:cubicBezTo>
                    <a:pt x="1491742" y="1519428"/>
                    <a:pt x="1558798" y="1141349"/>
                    <a:pt x="1417955" y="886968"/>
                  </a:cubicBezTo>
                  <a:cubicBezTo>
                    <a:pt x="1340866" y="752856"/>
                    <a:pt x="1253617" y="625729"/>
                    <a:pt x="1273810" y="446913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0387143" y="-2382"/>
            <a:ext cx="1035224" cy="137898"/>
            <a:chOff x="0" y="0"/>
            <a:chExt cx="1380298" cy="1838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1804898" y="-4762"/>
            <a:ext cx="1035224" cy="137898"/>
            <a:chOff x="0" y="0"/>
            <a:chExt cx="1380298" cy="183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3222653" y="-2382"/>
            <a:ext cx="1035224" cy="137898"/>
            <a:chOff x="0" y="0"/>
            <a:chExt cx="1380298" cy="183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4640408" y="-4762"/>
            <a:ext cx="1035224" cy="137898"/>
            <a:chOff x="0" y="0"/>
            <a:chExt cx="1380298" cy="1838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0" y="10170498"/>
            <a:ext cx="18288000" cy="137160"/>
            <a:chOff x="0" y="0"/>
            <a:chExt cx="24384000" cy="1828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82880"/>
            </a:xfrm>
            <a:custGeom>
              <a:avLst/>
              <a:gdLst/>
              <a:ahLst/>
              <a:cxnLst/>
              <a:rect l="l" t="t" r="r" b="b"/>
              <a:pathLst>
                <a:path w="24384000" h="18288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445053" y="9034166"/>
            <a:ext cx="1269206" cy="1204913"/>
            <a:chOff x="0" y="0"/>
            <a:chExt cx="1692274" cy="1606550"/>
          </a:xfrm>
        </p:grpSpPr>
        <p:sp>
          <p:nvSpPr>
            <p:cNvPr id="15" name="Freeform 15"/>
            <p:cNvSpPr/>
            <p:nvPr/>
          </p:nvSpPr>
          <p:spPr>
            <a:xfrm>
              <a:off x="254" y="0"/>
              <a:ext cx="1691894" cy="1610487"/>
            </a:xfrm>
            <a:custGeom>
              <a:avLst/>
              <a:gdLst/>
              <a:ahLst/>
              <a:cxnLst/>
              <a:rect l="l" t="t" r="r" b="b"/>
              <a:pathLst>
                <a:path w="1691894" h="1610487">
                  <a:moveTo>
                    <a:pt x="449326" y="488061"/>
                  </a:moveTo>
                  <a:cubicBezTo>
                    <a:pt x="665607" y="419735"/>
                    <a:pt x="861060" y="491871"/>
                    <a:pt x="1058291" y="564007"/>
                  </a:cubicBezTo>
                  <a:cubicBezTo>
                    <a:pt x="1101979" y="579247"/>
                    <a:pt x="1145540" y="596265"/>
                    <a:pt x="1189228" y="611505"/>
                  </a:cubicBezTo>
                  <a:cubicBezTo>
                    <a:pt x="1229106" y="626745"/>
                    <a:pt x="1261364" y="619125"/>
                    <a:pt x="1286002" y="586867"/>
                  </a:cubicBezTo>
                  <a:cubicBezTo>
                    <a:pt x="1361948" y="489966"/>
                    <a:pt x="1498473" y="529844"/>
                    <a:pt x="1551559" y="596392"/>
                  </a:cubicBezTo>
                  <a:cubicBezTo>
                    <a:pt x="1572387" y="626745"/>
                    <a:pt x="1587627" y="659003"/>
                    <a:pt x="1576197" y="695198"/>
                  </a:cubicBezTo>
                  <a:cubicBezTo>
                    <a:pt x="1564767" y="729361"/>
                    <a:pt x="1580007" y="752221"/>
                    <a:pt x="1604645" y="769239"/>
                  </a:cubicBezTo>
                  <a:cubicBezTo>
                    <a:pt x="1612265" y="774954"/>
                    <a:pt x="1621663" y="780669"/>
                    <a:pt x="1631188" y="784479"/>
                  </a:cubicBezTo>
                  <a:cubicBezTo>
                    <a:pt x="1669161" y="799719"/>
                    <a:pt x="1691894" y="822452"/>
                    <a:pt x="1686179" y="868045"/>
                  </a:cubicBezTo>
                  <a:cubicBezTo>
                    <a:pt x="1678559" y="911733"/>
                    <a:pt x="1646301" y="951611"/>
                    <a:pt x="1602740" y="953516"/>
                  </a:cubicBezTo>
                  <a:cubicBezTo>
                    <a:pt x="1551559" y="957326"/>
                    <a:pt x="1500251" y="949706"/>
                    <a:pt x="1449070" y="943991"/>
                  </a:cubicBezTo>
                  <a:cubicBezTo>
                    <a:pt x="1435735" y="943991"/>
                    <a:pt x="1422527" y="936371"/>
                    <a:pt x="1411097" y="932561"/>
                  </a:cubicBezTo>
                  <a:cubicBezTo>
                    <a:pt x="1395857" y="1004697"/>
                    <a:pt x="1380744" y="1074928"/>
                    <a:pt x="1369314" y="1147191"/>
                  </a:cubicBezTo>
                  <a:cubicBezTo>
                    <a:pt x="1365504" y="1166241"/>
                    <a:pt x="1376934" y="1188974"/>
                    <a:pt x="1384554" y="1207897"/>
                  </a:cubicBezTo>
                  <a:cubicBezTo>
                    <a:pt x="1405382" y="1253490"/>
                    <a:pt x="1430147" y="1297178"/>
                    <a:pt x="1447165" y="1344676"/>
                  </a:cubicBezTo>
                  <a:cubicBezTo>
                    <a:pt x="1458595" y="1375029"/>
                    <a:pt x="1475613" y="1390269"/>
                    <a:pt x="1507871" y="1397889"/>
                  </a:cubicBezTo>
                  <a:cubicBezTo>
                    <a:pt x="1566672" y="1409319"/>
                    <a:pt x="1598930" y="1458595"/>
                    <a:pt x="1587500" y="1511808"/>
                  </a:cubicBezTo>
                  <a:cubicBezTo>
                    <a:pt x="1577975" y="1547876"/>
                    <a:pt x="1532509" y="1580134"/>
                    <a:pt x="1477518" y="1585849"/>
                  </a:cubicBezTo>
                  <a:cubicBezTo>
                    <a:pt x="1409192" y="1593469"/>
                    <a:pt x="1344676" y="1587754"/>
                    <a:pt x="1304925" y="1511808"/>
                  </a:cubicBezTo>
                  <a:cubicBezTo>
                    <a:pt x="1287907" y="1559306"/>
                    <a:pt x="1257554" y="1580134"/>
                    <a:pt x="1219581" y="1587754"/>
                  </a:cubicBezTo>
                  <a:cubicBezTo>
                    <a:pt x="1181608" y="1595374"/>
                    <a:pt x="1139952" y="1604899"/>
                    <a:pt x="1103884" y="1595374"/>
                  </a:cubicBezTo>
                  <a:cubicBezTo>
                    <a:pt x="1073531" y="1587754"/>
                    <a:pt x="1045083" y="1557401"/>
                    <a:pt x="1026160" y="1528953"/>
                  </a:cubicBezTo>
                  <a:cubicBezTo>
                    <a:pt x="963549" y="1426464"/>
                    <a:pt x="921766" y="1314323"/>
                    <a:pt x="893318" y="1192784"/>
                  </a:cubicBezTo>
                  <a:cubicBezTo>
                    <a:pt x="862965" y="1263015"/>
                    <a:pt x="834517" y="1333373"/>
                    <a:pt x="806069" y="1399794"/>
                  </a:cubicBezTo>
                  <a:cubicBezTo>
                    <a:pt x="851662" y="1422527"/>
                    <a:pt x="895223" y="1443482"/>
                    <a:pt x="938911" y="1466215"/>
                  </a:cubicBezTo>
                  <a:cubicBezTo>
                    <a:pt x="955929" y="1475740"/>
                    <a:pt x="974979" y="1488948"/>
                    <a:pt x="984504" y="1504188"/>
                  </a:cubicBezTo>
                  <a:cubicBezTo>
                    <a:pt x="995934" y="1523238"/>
                    <a:pt x="1007237" y="1547876"/>
                    <a:pt x="1005332" y="1566799"/>
                  </a:cubicBezTo>
                  <a:cubicBezTo>
                    <a:pt x="1001522" y="1597152"/>
                    <a:pt x="971169" y="1610487"/>
                    <a:pt x="944626" y="1606677"/>
                  </a:cubicBezTo>
                  <a:cubicBezTo>
                    <a:pt x="876300" y="1599057"/>
                    <a:pt x="809879" y="1587627"/>
                    <a:pt x="743585" y="1572514"/>
                  </a:cubicBezTo>
                  <a:cubicBezTo>
                    <a:pt x="709422" y="1564894"/>
                    <a:pt x="673354" y="1553464"/>
                    <a:pt x="641096" y="1536446"/>
                  </a:cubicBezTo>
                  <a:cubicBezTo>
                    <a:pt x="582295" y="1507998"/>
                    <a:pt x="563372" y="1464310"/>
                    <a:pt x="584200" y="1401572"/>
                  </a:cubicBezTo>
                  <a:cubicBezTo>
                    <a:pt x="610743" y="1321816"/>
                    <a:pt x="644906" y="1242060"/>
                    <a:pt x="675259" y="1160399"/>
                  </a:cubicBezTo>
                  <a:cubicBezTo>
                    <a:pt x="641096" y="1135761"/>
                    <a:pt x="603123" y="1110996"/>
                    <a:pt x="561467" y="1080643"/>
                  </a:cubicBezTo>
                  <a:cubicBezTo>
                    <a:pt x="546227" y="1205992"/>
                    <a:pt x="445770" y="1249680"/>
                    <a:pt x="358521" y="1304671"/>
                  </a:cubicBezTo>
                  <a:cubicBezTo>
                    <a:pt x="335788" y="1319911"/>
                    <a:pt x="312928" y="1331214"/>
                    <a:pt x="286385" y="1344549"/>
                  </a:cubicBezTo>
                  <a:cubicBezTo>
                    <a:pt x="301625" y="1365377"/>
                    <a:pt x="316738" y="1386332"/>
                    <a:pt x="328168" y="1407160"/>
                  </a:cubicBezTo>
                  <a:cubicBezTo>
                    <a:pt x="352806" y="1452753"/>
                    <a:pt x="352806" y="1486916"/>
                    <a:pt x="328168" y="1513459"/>
                  </a:cubicBezTo>
                  <a:cubicBezTo>
                    <a:pt x="303530" y="1538097"/>
                    <a:pt x="257937" y="1545717"/>
                    <a:pt x="220091" y="1521079"/>
                  </a:cubicBezTo>
                  <a:cubicBezTo>
                    <a:pt x="170815" y="1486916"/>
                    <a:pt x="125222" y="1450848"/>
                    <a:pt x="83439" y="1409065"/>
                  </a:cubicBezTo>
                  <a:cubicBezTo>
                    <a:pt x="0" y="1325499"/>
                    <a:pt x="1905" y="1298956"/>
                    <a:pt x="92964" y="1224915"/>
                  </a:cubicBezTo>
                  <a:cubicBezTo>
                    <a:pt x="157480" y="1169797"/>
                    <a:pt x="225806" y="1118616"/>
                    <a:pt x="292227" y="1067308"/>
                  </a:cubicBezTo>
                  <a:cubicBezTo>
                    <a:pt x="282702" y="1006602"/>
                    <a:pt x="273304" y="947674"/>
                    <a:pt x="265684" y="888746"/>
                  </a:cubicBezTo>
                  <a:cubicBezTo>
                    <a:pt x="252349" y="774827"/>
                    <a:pt x="269494" y="670306"/>
                    <a:pt x="337820" y="571627"/>
                  </a:cubicBezTo>
                  <a:cubicBezTo>
                    <a:pt x="362458" y="535559"/>
                    <a:pt x="364363" y="480441"/>
                    <a:pt x="368173" y="434848"/>
                  </a:cubicBezTo>
                  <a:cubicBezTo>
                    <a:pt x="368173" y="417703"/>
                    <a:pt x="349250" y="394970"/>
                    <a:pt x="334010" y="379730"/>
                  </a:cubicBezTo>
                  <a:cubicBezTo>
                    <a:pt x="318770" y="364490"/>
                    <a:pt x="297942" y="356997"/>
                    <a:pt x="280924" y="343662"/>
                  </a:cubicBezTo>
                  <a:cubicBezTo>
                    <a:pt x="212598" y="298069"/>
                    <a:pt x="193675" y="244856"/>
                    <a:pt x="218313" y="165100"/>
                  </a:cubicBezTo>
                  <a:cubicBezTo>
                    <a:pt x="222123" y="151765"/>
                    <a:pt x="227838" y="140462"/>
                    <a:pt x="229743" y="129032"/>
                  </a:cubicBezTo>
                  <a:cubicBezTo>
                    <a:pt x="235458" y="98679"/>
                    <a:pt x="225933" y="81534"/>
                    <a:pt x="193675" y="79629"/>
                  </a:cubicBezTo>
                  <a:cubicBezTo>
                    <a:pt x="176657" y="79629"/>
                    <a:pt x="159512" y="79629"/>
                    <a:pt x="140589" y="79629"/>
                  </a:cubicBezTo>
                  <a:cubicBezTo>
                    <a:pt x="114046" y="79629"/>
                    <a:pt x="94996" y="68199"/>
                    <a:pt x="93218" y="37846"/>
                  </a:cubicBezTo>
                  <a:cubicBezTo>
                    <a:pt x="88900" y="7620"/>
                    <a:pt x="111633" y="0"/>
                    <a:pt x="132588" y="0"/>
                  </a:cubicBezTo>
                  <a:cubicBezTo>
                    <a:pt x="166751" y="0"/>
                    <a:pt x="199009" y="0"/>
                    <a:pt x="231267" y="7620"/>
                  </a:cubicBezTo>
                  <a:cubicBezTo>
                    <a:pt x="290068" y="22860"/>
                    <a:pt x="320421" y="79756"/>
                    <a:pt x="305308" y="140589"/>
                  </a:cubicBezTo>
                  <a:cubicBezTo>
                    <a:pt x="274955" y="252603"/>
                    <a:pt x="278765" y="258318"/>
                    <a:pt x="379349" y="317246"/>
                  </a:cubicBezTo>
                  <a:cubicBezTo>
                    <a:pt x="428625" y="345694"/>
                    <a:pt x="449580" y="387477"/>
                    <a:pt x="449580" y="442595"/>
                  </a:cubicBezTo>
                  <a:cubicBezTo>
                    <a:pt x="449580" y="457835"/>
                    <a:pt x="449580" y="472948"/>
                    <a:pt x="449580" y="488188"/>
                  </a:cubicBezTo>
                  <a:close/>
                  <a:moveTo>
                    <a:pt x="1603121" y="864235"/>
                  </a:moveTo>
                  <a:cubicBezTo>
                    <a:pt x="1586103" y="854710"/>
                    <a:pt x="1574673" y="847090"/>
                    <a:pt x="1563243" y="839597"/>
                  </a:cubicBezTo>
                  <a:cubicBezTo>
                    <a:pt x="1512062" y="803529"/>
                    <a:pt x="1479804" y="761746"/>
                    <a:pt x="1498727" y="691515"/>
                  </a:cubicBezTo>
                  <a:cubicBezTo>
                    <a:pt x="1502537" y="674370"/>
                    <a:pt x="1487297" y="645922"/>
                    <a:pt x="1472184" y="632587"/>
                  </a:cubicBezTo>
                  <a:cubicBezTo>
                    <a:pt x="1430401" y="594614"/>
                    <a:pt x="1375410" y="598424"/>
                    <a:pt x="1337437" y="644017"/>
                  </a:cubicBezTo>
                  <a:cubicBezTo>
                    <a:pt x="1284351" y="706628"/>
                    <a:pt x="1223645" y="712343"/>
                    <a:pt x="1151509" y="683895"/>
                  </a:cubicBezTo>
                  <a:cubicBezTo>
                    <a:pt x="1079246" y="653288"/>
                    <a:pt x="1007110" y="626618"/>
                    <a:pt x="933196" y="601980"/>
                  </a:cubicBezTo>
                  <a:cubicBezTo>
                    <a:pt x="809879" y="562102"/>
                    <a:pt x="684657" y="524129"/>
                    <a:pt x="551815" y="544957"/>
                  </a:cubicBezTo>
                  <a:cubicBezTo>
                    <a:pt x="458851" y="560197"/>
                    <a:pt x="390525" y="605663"/>
                    <a:pt x="362077" y="700659"/>
                  </a:cubicBezTo>
                  <a:cubicBezTo>
                    <a:pt x="324104" y="818388"/>
                    <a:pt x="343154" y="936117"/>
                    <a:pt x="375412" y="1050036"/>
                  </a:cubicBezTo>
                  <a:cubicBezTo>
                    <a:pt x="384937" y="1086104"/>
                    <a:pt x="377317" y="1107059"/>
                    <a:pt x="348869" y="1127887"/>
                  </a:cubicBezTo>
                  <a:cubicBezTo>
                    <a:pt x="303276" y="1158240"/>
                    <a:pt x="259715" y="1190498"/>
                    <a:pt x="217932" y="1224788"/>
                  </a:cubicBezTo>
                  <a:cubicBezTo>
                    <a:pt x="179959" y="1253236"/>
                    <a:pt x="143891" y="1287399"/>
                    <a:pt x="102235" y="1323594"/>
                  </a:cubicBezTo>
                  <a:cubicBezTo>
                    <a:pt x="153416" y="1367282"/>
                    <a:pt x="199009" y="1407160"/>
                    <a:pt x="242570" y="1445133"/>
                  </a:cubicBezTo>
                  <a:cubicBezTo>
                    <a:pt x="246380" y="1441323"/>
                    <a:pt x="250190" y="1437513"/>
                    <a:pt x="254000" y="1433703"/>
                  </a:cubicBezTo>
                  <a:cubicBezTo>
                    <a:pt x="235077" y="1412875"/>
                    <a:pt x="219837" y="1391920"/>
                    <a:pt x="200914" y="1371092"/>
                  </a:cubicBezTo>
                  <a:cubicBezTo>
                    <a:pt x="166751" y="1335024"/>
                    <a:pt x="170561" y="1314069"/>
                    <a:pt x="214249" y="1289431"/>
                  </a:cubicBezTo>
                  <a:cubicBezTo>
                    <a:pt x="278765" y="1255268"/>
                    <a:pt x="343281" y="1217295"/>
                    <a:pt x="407797" y="1179322"/>
                  </a:cubicBezTo>
                  <a:cubicBezTo>
                    <a:pt x="455168" y="1150874"/>
                    <a:pt x="481838" y="1109091"/>
                    <a:pt x="483743" y="1052068"/>
                  </a:cubicBezTo>
                  <a:cubicBezTo>
                    <a:pt x="485648" y="1014095"/>
                    <a:pt x="485648" y="976122"/>
                    <a:pt x="487553" y="938149"/>
                  </a:cubicBezTo>
                  <a:cubicBezTo>
                    <a:pt x="489458" y="909701"/>
                    <a:pt x="476123" y="873633"/>
                    <a:pt x="521716" y="867918"/>
                  </a:cubicBezTo>
                  <a:cubicBezTo>
                    <a:pt x="552069" y="864108"/>
                    <a:pt x="561594" y="881253"/>
                    <a:pt x="563499" y="936244"/>
                  </a:cubicBezTo>
                  <a:cubicBezTo>
                    <a:pt x="565404" y="960882"/>
                    <a:pt x="559689" y="989457"/>
                    <a:pt x="588137" y="1006475"/>
                  </a:cubicBezTo>
                  <a:cubicBezTo>
                    <a:pt x="626110" y="1029208"/>
                    <a:pt x="662178" y="1057783"/>
                    <a:pt x="698119" y="1080516"/>
                  </a:cubicBezTo>
                  <a:cubicBezTo>
                    <a:pt x="785368" y="1133729"/>
                    <a:pt x="783463" y="1131824"/>
                    <a:pt x="741807" y="1222883"/>
                  </a:cubicBezTo>
                  <a:cubicBezTo>
                    <a:pt x="707644" y="1296924"/>
                    <a:pt x="679196" y="1372870"/>
                    <a:pt x="645033" y="1456436"/>
                  </a:cubicBezTo>
                  <a:cubicBezTo>
                    <a:pt x="719074" y="1479169"/>
                    <a:pt x="785368" y="1500124"/>
                    <a:pt x="851789" y="1520952"/>
                  </a:cubicBezTo>
                  <a:cubicBezTo>
                    <a:pt x="853694" y="1517142"/>
                    <a:pt x="855599" y="1513332"/>
                    <a:pt x="855599" y="1509522"/>
                  </a:cubicBezTo>
                  <a:cubicBezTo>
                    <a:pt x="830961" y="1499997"/>
                    <a:pt x="806323" y="1488694"/>
                    <a:pt x="781558" y="1477264"/>
                  </a:cubicBezTo>
                  <a:cubicBezTo>
                    <a:pt x="734187" y="1458214"/>
                    <a:pt x="717042" y="1422146"/>
                    <a:pt x="734187" y="1374775"/>
                  </a:cubicBezTo>
                  <a:cubicBezTo>
                    <a:pt x="739902" y="1355725"/>
                    <a:pt x="749427" y="1338707"/>
                    <a:pt x="755015" y="1321562"/>
                  </a:cubicBezTo>
                  <a:cubicBezTo>
                    <a:pt x="779653" y="1260856"/>
                    <a:pt x="802386" y="1200023"/>
                    <a:pt x="823341" y="1137412"/>
                  </a:cubicBezTo>
                  <a:cubicBezTo>
                    <a:pt x="829056" y="1124077"/>
                    <a:pt x="823341" y="1103249"/>
                    <a:pt x="815721" y="1089914"/>
                  </a:cubicBezTo>
                  <a:cubicBezTo>
                    <a:pt x="773938" y="1021588"/>
                    <a:pt x="732282" y="955040"/>
                    <a:pt x="658241" y="915162"/>
                  </a:cubicBezTo>
                  <a:cubicBezTo>
                    <a:pt x="639318" y="903732"/>
                    <a:pt x="618363" y="886714"/>
                    <a:pt x="639318" y="860044"/>
                  </a:cubicBezTo>
                  <a:cubicBezTo>
                    <a:pt x="656336" y="835406"/>
                    <a:pt x="681101" y="833501"/>
                    <a:pt x="703834" y="852424"/>
                  </a:cubicBezTo>
                  <a:cubicBezTo>
                    <a:pt x="770255" y="903732"/>
                    <a:pt x="847979" y="932180"/>
                    <a:pt x="929640" y="947420"/>
                  </a:cubicBezTo>
                  <a:cubicBezTo>
                    <a:pt x="1024509" y="964565"/>
                    <a:pt x="1018794" y="975868"/>
                    <a:pt x="997966" y="1053719"/>
                  </a:cubicBezTo>
                  <a:cubicBezTo>
                    <a:pt x="986536" y="1095502"/>
                    <a:pt x="967613" y="1143000"/>
                    <a:pt x="975233" y="1182878"/>
                  </a:cubicBezTo>
                  <a:cubicBezTo>
                    <a:pt x="997966" y="1289177"/>
                    <a:pt x="1034034" y="1391793"/>
                    <a:pt x="1090930" y="1484757"/>
                  </a:cubicBezTo>
                  <a:cubicBezTo>
                    <a:pt x="1121283" y="1534160"/>
                    <a:pt x="1168654" y="1537970"/>
                    <a:pt x="1216152" y="1496187"/>
                  </a:cubicBezTo>
                  <a:cubicBezTo>
                    <a:pt x="1202817" y="1492377"/>
                    <a:pt x="1189609" y="1486662"/>
                    <a:pt x="1178179" y="1486662"/>
                  </a:cubicBezTo>
                  <a:cubicBezTo>
                    <a:pt x="1136396" y="1486662"/>
                    <a:pt x="1109853" y="1463929"/>
                    <a:pt x="1096645" y="1425956"/>
                  </a:cubicBezTo>
                  <a:cubicBezTo>
                    <a:pt x="1073912" y="1365250"/>
                    <a:pt x="1049274" y="1304417"/>
                    <a:pt x="1028319" y="1241806"/>
                  </a:cubicBezTo>
                  <a:cubicBezTo>
                    <a:pt x="1024509" y="1228471"/>
                    <a:pt x="1020699" y="1207643"/>
                    <a:pt x="1026414" y="1196213"/>
                  </a:cubicBezTo>
                  <a:cubicBezTo>
                    <a:pt x="1041654" y="1160145"/>
                    <a:pt x="1062482" y="1127887"/>
                    <a:pt x="1085215" y="1095629"/>
                  </a:cubicBezTo>
                  <a:cubicBezTo>
                    <a:pt x="1090930" y="1088009"/>
                    <a:pt x="1104138" y="1082294"/>
                    <a:pt x="1113663" y="1080389"/>
                  </a:cubicBezTo>
                  <a:cubicBezTo>
                    <a:pt x="1144016" y="1078484"/>
                    <a:pt x="1174369" y="1078484"/>
                    <a:pt x="1204722" y="1076579"/>
                  </a:cubicBezTo>
                  <a:cubicBezTo>
                    <a:pt x="1236980" y="1074674"/>
                    <a:pt x="1253998" y="1088009"/>
                    <a:pt x="1253998" y="1122172"/>
                  </a:cubicBezTo>
                  <a:cubicBezTo>
                    <a:pt x="1255903" y="1152525"/>
                    <a:pt x="1250188" y="1186688"/>
                    <a:pt x="1261618" y="1213358"/>
                  </a:cubicBezTo>
                  <a:cubicBezTo>
                    <a:pt x="1295781" y="1300734"/>
                    <a:pt x="1333754" y="1388110"/>
                    <a:pt x="1375410" y="1471676"/>
                  </a:cubicBezTo>
                  <a:cubicBezTo>
                    <a:pt x="1398143" y="1519174"/>
                    <a:pt x="1472184" y="1522984"/>
                    <a:pt x="1513840" y="1481201"/>
                  </a:cubicBezTo>
                  <a:cubicBezTo>
                    <a:pt x="1493012" y="1475486"/>
                    <a:pt x="1475867" y="1465961"/>
                    <a:pt x="1456944" y="1465961"/>
                  </a:cubicBezTo>
                  <a:cubicBezTo>
                    <a:pt x="1418971" y="1467866"/>
                    <a:pt x="1405763" y="1446911"/>
                    <a:pt x="1392428" y="1416558"/>
                  </a:cubicBezTo>
                  <a:cubicBezTo>
                    <a:pt x="1367790" y="1357630"/>
                    <a:pt x="1341247" y="1298829"/>
                    <a:pt x="1310894" y="1241806"/>
                  </a:cubicBezTo>
                  <a:cubicBezTo>
                    <a:pt x="1288161" y="1198118"/>
                    <a:pt x="1288161" y="1154430"/>
                    <a:pt x="1295654" y="1106932"/>
                  </a:cubicBezTo>
                  <a:cubicBezTo>
                    <a:pt x="1307084" y="1044321"/>
                    <a:pt x="1312672" y="981583"/>
                    <a:pt x="1322197" y="920877"/>
                  </a:cubicBezTo>
                  <a:cubicBezTo>
                    <a:pt x="1326007" y="905637"/>
                    <a:pt x="1331722" y="888619"/>
                    <a:pt x="1343025" y="879094"/>
                  </a:cubicBezTo>
                  <a:cubicBezTo>
                    <a:pt x="1373378" y="852551"/>
                    <a:pt x="1405636" y="839216"/>
                    <a:pt x="1447419" y="858266"/>
                  </a:cubicBezTo>
                  <a:cubicBezTo>
                    <a:pt x="1464437" y="867791"/>
                    <a:pt x="1485392" y="873506"/>
                    <a:pt x="1504315" y="875411"/>
                  </a:cubicBezTo>
                  <a:cubicBezTo>
                    <a:pt x="1534668" y="879221"/>
                    <a:pt x="1568831" y="892556"/>
                    <a:pt x="1602994" y="863981"/>
                  </a:cubicBezTo>
                  <a:close/>
                  <a:moveTo>
                    <a:pt x="1176020" y="1162177"/>
                  </a:moveTo>
                  <a:cubicBezTo>
                    <a:pt x="1122934" y="1160272"/>
                    <a:pt x="1096391" y="1198245"/>
                    <a:pt x="1113409" y="1243838"/>
                  </a:cubicBezTo>
                  <a:cubicBezTo>
                    <a:pt x="1124839" y="1274191"/>
                    <a:pt x="1136142" y="1304544"/>
                    <a:pt x="1147572" y="1335024"/>
                  </a:cubicBezTo>
                  <a:cubicBezTo>
                    <a:pt x="1160907" y="1380617"/>
                    <a:pt x="1176020" y="1424305"/>
                    <a:pt x="1236726" y="1418590"/>
                  </a:cubicBezTo>
                  <a:cubicBezTo>
                    <a:pt x="1242441" y="1418590"/>
                    <a:pt x="1248156" y="1422400"/>
                    <a:pt x="1253744" y="1424305"/>
                  </a:cubicBezTo>
                  <a:cubicBezTo>
                    <a:pt x="1234821" y="1333119"/>
                    <a:pt x="1166495" y="1259078"/>
                    <a:pt x="1176020" y="1162304"/>
                  </a:cubicBezTo>
                  <a:close/>
                  <a:moveTo>
                    <a:pt x="904748" y="1084326"/>
                  </a:moveTo>
                  <a:cubicBezTo>
                    <a:pt x="910463" y="1063498"/>
                    <a:pt x="914273" y="1046353"/>
                    <a:pt x="919988" y="1027303"/>
                  </a:cubicBezTo>
                  <a:cubicBezTo>
                    <a:pt x="901065" y="1021588"/>
                    <a:pt x="883920" y="1017778"/>
                    <a:pt x="863092" y="1012063"/>
                  </a:cubicBezTo>
                  <a:cubicBezTo>
                    <a:pt x="878332" y="1038606"/>
                    <a:pt x="889635" y="1059561"/>
                    <a:pt x="904875" y="1084199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6" name="Group 16"/>
          <p:cNvGrpSpPr/>
          <p:nvPr/>
        </p:nvGrpSpPr>
        <p:grpSpPr>
          <a:xfrm rot="8100000">
            <a:off x="-144320" y="97461"/>
            <a:ext cx="2152581" cy="1511680"/>
            <a:chOff x="0" y="0"/>
            <a:chExt cx="2870108" cy="201557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70200" cy="2015490"/>
            </a:xfrm>
            <a:custGeom>
              <a:avLst/>
              <a:gdLst/>
              <a:ahLst/>
              <a:cxnLst/>
              <a:rect l="l" t="t" r="r" b="b"/>
              <a:pathLst>
                <a:path w="2870200" h="2015490">
                  <a:moveTo>
                    <a:pt x="1808607" y="497586"/>
                  </a:moveTo>
                  <a:cubicBezTo>
                    <a:pt x="1707388" y="393827"/>
                    <a:pt x="1602613" y="307848"/>
                    <a:pt x="1469898" y="264922"/>
                  </a:cubicBezTo>
                  <a:cubicBezTo>
                    <a:pt x="1445514" y="257810"/>
                    <a:pt x="1400048" y="264922"/>
                    <a:pt x="1386078" y="282829"/>
                  </a:cubicBezTo>
                  <a:cubicBezTo>
                    <a:pt x="1368679" y="304292"/>
                    <a:pt x="1372108" y="343662"/>
                    <a:pt x="1375664" y="375920"/>
                  </a:cubicBezTo>
                  <a:cubicBezTo>
                    <a:pt x="1382649" y="429641"/>
                    <a:pt x="1396619" y="483362"/>
                    <a:pt x="1400048" y="537083"/>
                  </a:cubicBezTo>
                  <a:cubicBezTo>
                    <a:pt x="1208151" y="264922"/>
                    <a:pt x="939292" y="114554"/>
                    <a:pt x="628523" y="50165"/>
                  </a:cubicBezTo>
                  <a:cubicBezTo>
                    <a:pt x="460883" y="14351"/>
                    <a:pt x="282829" y="10795"/>
                    <a:pt x="111760" y="0"/>
                  </a:cubicBezTo>
                  <a:cubicBezTo>
                    <a:pt x="76835" y="0"/>
                    <a:pt x="20955" y="21463"/>
                    <a:pt x="10414" y="46482"/>
                  </a:cubicBezTo>
                  <a:cubicBezTo>
                    <a:pt x="0" y="75184"/>
                    <a:pt x="17399" y="128778"/>
                    <a:pt x="38354" y="157480"/>
                  </a:cubicBezTo>
                  <a:cubicBezTo>
                    <a:pt x="178054" y="354330"/>
                    <a:pt x="244348" y="576326"/>
                    <a:pt x="251333" y="816229"/>
                  </a:cubicBezTo>
                  <a:cubicBezTo>
                    <a:pt x="258318" y="1038225"/>
                    <a:pt x="296672" y="1252982"/>
                    <a:pt x="411988" y="1442720"/>
                  </a:cubicBezTo>
                  <a:cubicBezTo>
                    <a:pt x="576072" y="1718437"/>
                    <a:pt x="830961" y="1865122"/>
                    <a:pt x="1124331" y="1940306"/>
                  </a:cubicBezTo>
                  <a:cubicBezTo>
                    <a:pt x="1295400" y="1979676"/>
                    <a:pt x="1470025" y="1997583"/>
                    <a:pt x="1648079" y="2011934"/>
                  </a:cubicBezTo>
                  <a:cubicBezTo>
                    <a:pt x="1703959" y="2015490"/>
                    <a:pt x="1766824" y="1979676"/>
                    <a:pt x="1826133" y="1958213"/>
                  </a:cubicBezTo>
                  <a:cubicBezTo>
                    <a:pt x="2049653" y="1883029"/>
                    <a:pt x="2259076" y="1789938"/>
                    <a:pt x="2433701" y="1625219"/>
                  </a:cubicBezTo>
                  <a:cubicBezTo>
                    <a:pt x="2650236" y="1421130"/>
                    <a:pt x="2716530" y="1167003"/>
                    <a:pt x="2695575" y="873379"/>
                  </a:cubicBezTo>
                  <a:cubicBezTo>
                    <a:pt x="2685161" y="740918"/>
                    <a:pt x="2681605" y="608457"/>
                    <a:pt x="2685161" y="475996"/>
                  </a:cubicBezTo>
                  <a:cubicBezTo>
                    <a:pt x="2692146" y="397256"/>
                    <a:pt x="2744470" y="336423"/>
                    <a:pt x="2814320" y="289814"/>
                  </a:cubicBezTo>
                  <a:cubicBezTo>
                    <a:pt x="2842260" y="268351"/>
                    <a:pt x="2870200" y="221742"/>
                    <a:pt x="2866644" y="189611"/>
                  </a:cubicBezTo>
                  <a:cubicBezTo>
                    <a:pt x="2866644" y="132334"/>
                    <a:pt x="2814320" y="135890"/>
                    <a:pt x="2768854" y="139446"/>
                  </a:cubicBezTo>
                  <a:cubicBezTo>
                    <a:pt x="2419731" y="168148"/>
                    <a:pt x="2094992" y="268351"/>
                    <a:pt x="1808607" y="497459"/>
                  </a:cubicBezTo>
                  <a:close/>
                  <a:moveTo>
                    <a:pt x="1176655" y="1217168"/>
                  </a:moveTo>
                  <a:cubicBezTo>
                    <a:pt x="1155700" y="1195705"/>
                    <a:pt x="1145286" y="1188466"/>
                    <a:pt x="1138301" y="1174242"/>
                  </a:cubicBezTo>
                  <a:cubicBezTo>
                    <a:pt x="995172" y="945134"/>
                    <a:pt x="851916" y="716026"/>
                    <a:pt x="712343" y="483362"/>
                  </a:cubicBezTo>
                  <a:cubicBezTo>
                    <a:pt x="684403" y="440436"/>
                    <a:pt x="656463" y="408178"/>
                    <a:pt x="607568" y="429641"/>
                  </a:cubicBezTo>
                  <a:cubicBezTo>
                    <a:pt x="555244" y="454660"/>
                    <a:pt x="551688" y="501269"/>
                    <a:pt x="579628" y="551307"/>
                  </a:cubicBezTo>
                  <a:cubicBezTo>
                    <a:pt x="705358" y="801878"/>
                    <a:pt x="844931" y="1041781"/>
                    <a:pt x="1019556" y="1260221"/>
                  </a:cubicBezTo>
                  <a:cubicBezTo>
                    <a:pt x="1082421" y="1338961"/>
                    <a:pt x="1155700" y="1407033"/>
                    <a:pt x="1204595" y="1492885"/>
                  </a:cubicBezTo>
                  <a:cubicBezTo>
                    <a:pt x="1270889" y="1603883"/>
                    <a:pt x="1316355" y="1725549"/>
                    <a:pt x="1372235" y="1840103"/>
                  </a:cubicBezTo>
                  <a:cubicBezTo>
                    <a:pt x="1229106" y="1822196"/>
                    <a:pt x="1078992" y="1782826"/>
                    <a:pt x="935736" y="1714754"/>
                  </a:cubicBezTo>
                  <a:cubicBezTo>
                    <a:pt x="600583" y="1553591"/>
                    <a:pt x="418973" y="1278001"/>
                    <a:pt x="398018" y="902081"/>
                  </a:cubicBezTo>
                  <a:cubicBezTo>
                    <a:pt x="384048" y="644271"/>
                    <a:pt x="356108" y="393700"/>
                    <a:pt x="219964" y="171704"/>
                  </a:cubicBezTo>
                  <a:cubicBezTo>
                    <a:pt x="216535" y="164592"/>
                    <a:pt x="219964" y="157353"/>
                    <a:pt x="219964" y="150241"/>
                  </a:cubicBezTo>
                  <a:cubicBezTo>
                    <a:pt x="432943" y="150241"/>
                    <a:pt x="635508" y="182499"/>
                    <a:pt x="830961" y="268351"/>
                  </a:cubicBezTo>
                  <a:cubicBezTo>
                    <a:pt x="1033526" y="354330"/>
                    <a:pt x="1197610" y="483108"/>
                    <a:pt x="1302385" y="680085"/>
                  </a:cubicBezTo>
                  <a:cubicBezTo>
                    <a:pt x="1319784" y="715899"/>
                    <a:pt x="1326769" y="744474"/>
                    <a:pt x="1302385" y="780288"/>
                  </a:cubicBezTo>
                  <a:cubicBezTo>
                    <a:pt x="1215136" y="905637"/>
                    <a:pt x="1180211" y="1048766"/>
                    <a:pt x="1176655" y="1217041"/>
                  </a:cubicBezTo>
                  <a:close/>
                  <a:moveTo>
                    <a:pt x="2046097" y="876935"/>
                  </a:moveTo>
                  <a:cubicBezTo>
                    <a:pt x="2000758" y="787400"/>
                    <a:pt x="1955292" y="697992"/>
                    <a:pt x="1906397" y="608457"/>
                  </a:cubicBezTo>
                  <a:cubicBezTo>
                    <a:pt x="2105406" y="447294"/>
                    <a:pt x="2328926" y="361442"/>
                    <a:pt x="2576830" y="314833"/>
                  </a:cubicBezTo>
                  <a:cubicBezTo>
                    <a:pt x="2566416" y="364998"/>
                    <a:pt x="2548890" y="404368"/>
                    <a:pt x="2545461" y="447294"/>
                  </a:cubicBezTo>
                  <a:cubicBezTo>
                    <a:pt x="2545461" y="604774"/>
                    <a:pt x="2538476" y="765937"/>
                    <a:pt x="2552446" y="923417"/>
                  </a:cubicBezTo>
                  <a:cubicBezTo>
                    <a:pt x="2587371" y="1342263"/>
                    <a:pt x="2276602" y="1642999"/>
                    <a:pt x="1951863" y="1750441"/>
                  </a:cubicBezTo>
                  <a:cubicBezTo>
                    <a:pt x="1990217" y="1635887"/>
                    <a:pt x="2042668" y="1517777"/>
                    <a:pt x="2077593" y="1395984"/>
                  </a:cubicBezTo>
                  <a:cubicBezTo>
                    <a:pt x="2098548" y="1313688"/>
                    <a:pt x="2088007" y="1224153"/>
                    <a:pt x="2108962" y="1141857"/>
                  </a:cubicBezTo>
                  <a:cubicBezTo>
                    <a:pt x="2143887" y="987933"/>
                    <a:pt x="2220722" y="855472"/>
                    <a:pt x="2321941" y="737362"/>
                  </a:cubicBezTo>
                  <a:cubicBezTo>
                    <a:pt x="2356866" y="694436"/>
                    <a:pt x="2363851" y="658622"/>
                    <a:pt x="2321941" y="619252"/>
                  </a:cubicBezTo>
                  <a:cubicBezTo>
                    <a:pt x="2276602" y="576326"/>
                    <a:pt x="2241677" y="601345"/>
                    <a:pt x="2210181" y="640715"/>
                  </a:cubicBezTo>
                  <a:cubicBezTo>
                    <a:pt x="2154301" y="715899"/>
                    <a:pt x="2098421" y="798195"/>
                    <a:pt x="2046097" y="877062"/>
                  </a:cubicBezTo>
                  <a:close/>
                  <a:moveTo>
                    <a:pt x="1543304" y="465455"/>
                  </a:moveTo>
                  <a:cubicBezTo>
                    <a:pt x="2014728" y="823468"/>
                    <a:pt x="2088007" y="1371219"/>
                    <a:pt x="1724914" y="1782953"/>
                  </a:cubicBezTo>
                  <a:cubicBezTo>
                    <a:pt x="1724914" y="1757934"/>
                    <a:pt x="1721485" y="1736471"/>
                    <a:pt x="1724914" y="1718564"/>
                  </a:cubicBezTo>
                  <a:cubicBezTo>
                    <a:pt x="1745869" y="1428623"/>
                    <a:pt x="1742313" y="1142111"/>
                    <a:pt x="1710944" y="855726"/>
                  </a:cubicBezTo>
                  <a:cubicBezTo>
                    <a:pt x="1703959" y="798449"/>
                    <a:pt x="1672590" y="773430"/>
                    <a:pt x="1623695" y="776986"/>
                  </a:cubicBezTo>
                  <a:cubicBezTo>
                    <a:pt x="1571371" y="780542"/>
                    <a:pt x="1564386" y="819912"/>
                    <a:pt x="1567815" y="866521"/>
                  </a:cubicBezTo>
                  <a:cubicBezTo>
                    <a:pt x="1578229" y="966724"/>
                    <a:pt x="1592199" y="1067054"/>
                    <a:pt x="1592199" y="1170813"/>
                  </a:cubicBezTo>
                  <a:cubicBezTo>
                    <a:pt x="1595628" y="1378458"/>
                    <a:pt x="1592199" y="1586103"/>
                    <a:pt x="1588770" y="1811655"/>
                  </a:cubicBezTo>
                  <a:cubicBezTo>
                    <a:pt x="1560830" y="1793748"/>
                    <a:pt x="1550416" y="1786636"/>
                    <a:pt x="1543431" y="1779397"/>
                  </a:cubicBezTo>
                  <a:cubicBezTo>
                    <a:pt x="1316482" y="1582547"/>
                    <a:pt x="1246632" y="1188720"/>
                    <a:pt x="1393317" y="923798"/>
                  </a:cubicBezTo>
                  <a:cubicBezTo>
                    <a:pt x="1473581" y="784225"/>
                    <a:pt x="1564386" y="651764"/>
                    <a:pt x="1543431" y="465582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7111069" y="8991"/>
            <a:ext cx="1078125" cy="143613"/>
            <a:chOff x="0" y="0"/>
            <a:chExt cx="1437500" cy="1914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7386" cy="191516"/>
            </a:xfrm>
            <a:custGeom>
              <a:avLst/>
              <a:gdLst/>
              <a:ahLst/>
              <a:cxnLst/>
              <a:rect l="l" t="t" r="r" b="b"/>
              <a:pathLst>
                <a:path w="1437386" h="191516">
                  <a:moveTo>
                    <a:pt x="104775" y="191516"/>
                  </a:moveTo>
                  <a:cubicBezTo>
                    <a:pt x="1332611" y="191516"/>
                    <a:pt x="1332611" y="191516"/>
                    <a:pt x="1332611" y="191516"/>
                  </a:cubicBezTo>
                  <a:cubicBezTo>
                    <a:pt x="1390396" y="191516"/>
                    <a:pt x="1437386" y="148590"/>
                    <a:pt x="1437386" y="95758"/>
                  </a:cubicBezTo>
                  <a:cubicBezTo>
                    <a:pt x="1437386" y="42926"/>
                    <a:pt x="1390396" y="0"/>
                    <a:pt x="1332611" y="0"/>
                  </a:cubicBezTo>
                  <a:cubicBezTo>
                    <a:pt x="104775" y="0"/>
                    <a:pt x="104775" y="0"/>
                    <a:pt x="104775" y="0"/>
                  </a:cubicBezTo>
                  <a:cubicBezTo>
                    <a:pt x="46990" y="0"/>
                    <a:pt x="0" y="42926"/>
                    <a:pt x="0" y="95758"/>
                  </a:cubicBezTo>
                  <a:cubicBezTo>
                    <a:pt x="0" y="148590"/>
                    <a:pt x="46990" y="191516"/>
                    <a:pt x="104775" y="19151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5634560" y="6512"/>
            <a:ext cx="1078125" cy="143613"/>
            <a:chOff x="0" y="0"/>
            <a:chExt cx="1437500" cy="19148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37386" cy="191516"/>
            </a:xfrm>
            <a:custGeom>
              <a:avLst/>
              <a:gdLst/>
              <a:ahLst/>
              <a:cxnLst/>
              <a:rect l="l" t="t" r="r" b="b"/>
              <a:pathLst>
                <a:path w="1437386" h="191516">
                  <a:moveTo>
                    <a:pt x="104775" y="191516"/>
                  </a:moveTo>
                  <a:cubicBezTo>
                    <a:pt x="1332611" y="191516"/>
                    <a:pt x="1332611" y="191516"/>
                    <a:pt x="1332611" y="191516"/>
                  </a:cubicBezTo>
                  <a:cubicBezTo>
                    <a:pt x="1390396" y="191516"/>
                    <a:pt x="1437386" y="148590"/>
                    <a:pt x="1437386" y="95758"/>
                  </a:cubicBezTo>
                  <a:cubicBezTo>
                    <a:pt x="1437386" y="42926"/>
                    <a:pt x="1390396" y="0"/>
                    <a:pt x="1332611" y="0"/>
                  </a:cubicBezTo>
                  <a:cubicBezTo>
                    <a:pt x="104775" y="0"/>
                    <a:pt x="104775" y="0"/>
                    <a:pt x="104775" y="0"/>
                  </a:cubicBezTo>
                  <a:cubicBezTo>
                    <a:pt x="46990" y="0"/>
                    <a:pt x="0" y="42926"/>
                    <a:pt x="0" y="95758"/>
                  </a:cubicBezTo>
                  <a:cubicBezTo>
                    <a:pt x="0" y="148590"/>
                    <a:pt x="46990" y="191516"/>
                    <a:pt x="104775" y="19151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10800000">
            <a:off x="4158050" y="8991"/>
            <a:ext cx="1078125" cy="143613"/>
            <a:chOff x="0" y="0"/>
            <a:chExt cx="1437500" cy="19148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7386" cy="191516"/>
            </a:xfrm>
            <a:custGeom>
              <a:avLst/>
              <a:gdLst/>
              <a:ahLst/>
              <a:cxnLst/>
              <a:rect l="l" t="t" r="r" b="b"/>
              <a:pathLst>
                <a:path w="1437386" h="191516">
                  <a:moveTo>
                    <a:pt x="104775" y="191516"/>
                  </a:moveTo>
                  <a:cubicBezTo>
                    <a:pt x="1332611" y="191516"/>
                    <a:pt x="1332611" y="191516"/>
                    <a:pt x="1332611" y="191516"/>
                  </a:cubicBezTo>
                  <a:cubicBezTo>
                    <a:pt x="1390396" y="191516"/>
                    <a:pt x="1437386" y="148590"/>
                    <a:pt x="1437386" y="95758"/>
                  </a:cubicBezTo>
                  <a:cubicBezTo>
                    <a:pt x="1437386" y="42926"/>
                    <a:pt x="1390396" y="0"/>
                    <a:pt x="1332611" y="0"/>
                  </a:cubicBezTo>
                  <a:cubicBezTo>
                    <a:pt x="104775" y="0"/>
                    <a:pt x="104775" y="0"/>
                    <a:pt x="104775" y="0"/>
                  </a:cubicBezTo>
                  <a:cubicBezTo>
                    <a:pt x="46990" y="0"/>
                    <a:pt x="0" y="42926"/>
                    <a:pt x="0" y="95758"/>
                  </a:cubicBezTo>
                  <a:cubicBezTo>
                    <a:pt x="0" y="148590"/>
                    <a:pt x="46990" y="191516"/>
                    <a:pt x="104775" y="19151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4" name="Group 24"/>
          <p:cNvGrpSpPr/>
          <p:nvPr/>
        </p:nvGrpSpPr>
        <p:grpSpPr>
          <a:xfrm rot="-10800000">
            <a:off x="2681541" y="6512"/>
            <a:ext cx="1078125" cy="143613"/>
            <a:chOff x="0" y="0"/>
            <a:chExt cx="1437500" cy="19148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37386" cy="191516"/>
            </a:xfrm>
            <a:custGeom>
              <a:avLst/>
              <a:gdLst/>
              <a:ahLst/>
              <a:cxnLst/>
              <a:rect l="l" t="t" r="r" b="b"/>
              <a:pathLst>
                <a:path w="1437386" h="191516">
                  <a:moveTo>
                    <a:pt x="104775" y="191516"/>
                  </a:moveTo>
                  <a:cubicBezTo>
                    <a:pt x="1332611" y="191516"/>
                    <a:pt x="1332611" y="191516"/>
                    <a:pt x="1332611" y="191516"/>
                  </a:cubicBezTo>
                  <a:cubicBezTo>
                    <a:pt x="1390396" y="191516"/>
                    <a:pt x="1437386" y="148590"/>
                    <a:pt x="1437386" y="95758"/>
                  </a:cubicBezTo>
                  <a:cubicBezTo>
                    <a:pt x="1437386" y="42926"/>
                    <a:pt x="1390396" y="0"/>
                    <a:pt x="1332611" y="0"/>
                  </a:cubicBezTo>
                  <a:cubicBezTo>
                    <a:pt x="104775" y="0"/>
                    <a:pt x="104775" y="0"/>
                    <a:pt x="104775" y="0"/>
                  </a:cubicBezTo>
                  <a:cubicBezTo>
                    <a:pt x="46990" y="0"/>
                    <a:pt x="0" y="42926"/>
                    <a:pt x="0" y="95758"/>
                  </a:cubicBezTo>
                  <a:cubicBezTo>
                    <a:pt x="0" y="148590"/>
                    <a:pt x="46990" y="191516"/>
                    <a:pt x="104775" y="19151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6115988" y="3098862"/>
            <a:ext cx="5981074" cy="7188136"/>
            <a:chOff x="0" y="0"/>
            <a:chExt cx="7974766" cy="958418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974711" cy="9584182"/>
            </a:xfrm>
            <a:custGeom>
              <a:avLst/>
              <a:gdLst/>
              <a:ahLst/>
              <a:cxnLst/>
              <a:rect l="l" t="t" r="r" b="b"/>
              <a:pathLst>
                <a:path w="7974711" h="9584182">
                  <a:moveTo>
                    <a:pt x="0" y="0"/>
                  </a:moveTo>
                  <a:lnTo>
                    <a:pt x="7974711" y="0"/>
                  </a:lnTo>
                  <a:lnTo>
                    <a:pt x="7974711" y="9584182"/>
                  </a:lnTo>
                  <a:lnTo>
                    <a:pt x="0" y="9584182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sp>
        <p:nvSpPr>
          <p:cNvPr id="28" name="Freeform 28"/>
          <p:cNvSpPr/>
          <p:nvPr/>
        </p:nvSpPr>
        <p:spPr>
          <a:xfrm>
            <a:off x="5216576" y="2950851"/>
            <a:ext cx="7532558" cy="6093501"/>
          </a:xfrm>
          <a:custGeom>
            <a:avLst/>
            <a:gdLst/>
            <a:ahLst/>
            <a:cxnLst/>
            <a:rect l="l" t="t" r="r" b="b"/>
            <a:pathLst>
              <a:path w="7532558" h="6093501">
                <a:moveTo>
                  <a:pt x="0" y="0"/>
                </a:moveTo>
                <a:lnTo>
                  <a:pt x="7532557" y="0"/>
                </a:lnTo>
                <a:lnTo>
                  <a:pt x="7532557" y="6093501"/>
                </a:lnTo>
                <a:lnTo>
                  <a:pt x="0" y="60935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72" b="-197"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555543" y="650234"/>
            <a:ext cx="17176916" cy="114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8"/>
              </a:lnSpc>
            </a:pPr>
            <a:r>
              <a:rPr lang="fa-IR" sz="8100" spc="119" dirty="0">
                <a:solidFill>
                  <a:srgbClr val="63A537"/>
                </a:solidFill>
                <a:latin typeface="Montserrat"/>
                <a:cs typeface="B Nazanin" panose="00000400000000000000" pitchFamily="2" charset="-78"/>
              </a:rPr>
              <a:t>سبک اینفوگرافیک</a:t>
            </a:r>
            <a:endParaRPr lang="en-US" sz="8100" spc="119" dirty="0">
              <a:solidFill>
                <a:srgbClr val="63A537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908034" y="2617988"/>
            <a:ext cx="44611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محتوا در اینجا</a:t>
            </a:r>
            <a:endParaRPr lang="en-US" sz="1800" spc="2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908034" y="2928449"/>
            <a:ext cx="4461120" cy="1155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908034" y="5100088"/>
            <a:ext cx="44611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محتوا در اینجا</a:t>
            </a:r>
            <a:endParaRPr lang="en-US" sz="1800" spc="2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908034" y="5410550"/>
            <a:ext cx="4461120" cy="1155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2908034" y="7605276"/>
            <a:ext cx="44611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محتوا در اینجا</a:t>
            </a:r>
            <a:endParaRPr lang="en-US" sz="1800" spc="2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2908034" y="7915737"/>
            <a:ext cx="4461120" cy="115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64016" y="2729085"/>
            <a:ext cx="44611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محتوا در اینجا</a:t>
            </a:r>
            <a:endParaRPr lang="en-US" sz="1800" spc="2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664016" y="3039546"/>
            <a:ext cx="4461120" cy="1155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64016" y="5168211"/>
            <a:ext cx="44611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محتوا در اینجا</a:t>
            </a:r>
            <a:endParaRPr lang="en-US" sz="1800" spc="2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64016" y="5478672"/>
            <a:ext cx="4461120" cy="1155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664016" y="7372440"/>
            <a:ext cx="44611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محتوا در اینجا</a:t>
            </a:r>
            <a:endParaRPr lang="en-US" sz="1800" spc="2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664016" y="7682901"/>
            <a:ext cx="4461120" cy="1155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16322120" y="82567"/>
            <a:ext cx="2066923" cy="1451526"/>
            <a:chOff x="0" y="0"/>
            <a:chExt cx="2755898" cy="19353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5900" cy="1935226"/>
            </a:xfrm>
            <a:custGeom>
              <a:avLst/>
              <a:gdLst/>
              <a:ahLst/>
              <a:cxnLst/>
              <a:rect l="l" t="t" r="r" b="b"/>
              <a:pathLst>
                <a:path w="2755900" h="1935226">
                  <a:moveTo>
                    <a:pt x="1019175" y="477774"/>
                  </a:moveTo>
                  <a:cubicBezTo>
                    <a:pt x="1116457" y="378079"/>
                    <a:pt x="1217041" y="295529"/>
                    <a:pt x="1344422" y="254381"/>
                  </a:cubicBezTo>
                  <a:cubicBezTo>
                    <a:pt x="1367917" y="247523"/>
                    <a:pt x="1411478" y="254381"/>
                    <a:pt x="1424940" y="271526"/>
                  </a:cubicBezTo>
                  <a:cubicBezTo>
                    <a:pt x="1441704" y="292100"/>
                    <a:pt x="1438402" y="329946"/>
                    <a:pt x="1434973" y="360934"/>
                  </a:cubicBezTo>
                  <a:cubicBezTo>
                    <a:pt x="1428242" y="412496"/>
                    <a:pt x="1414907" y="464058"/>
                    <a:pt x="1411478" y="515620"/>
                  </a:cubicBezTo>
                  <a:cubicBezTo>
                    <a:pt x="1595882" y="254381"/>
                    <a:pt x="1854073" y="109982"/>
                    <a:pt x="2152396" y="48133"/>
                  </a:cubicBezTo>
                  <a:cubicBezTo>
                    <a:pt x="2313305" y="13716"/>
                    <a:pt x="2484374" y="10287"/>
                    <a:pt x="2648585" y="0"/>
                  </a:cubicBezTo>
                  <a:cubicBezTo>
                    <a:pt x="2682113" y="0"/>
                    <a:pt x="2735707" y="20574"/>
                    <a:pt x="2745867" y="44704"/>
                  </a:cubicBezTo>
                  <a:cubicBezTo>
                    <a:pt x="2755900" y="72263"/>
                    <a:pt x="2739136" y="123825"/>
                    <a:pt x="2719070" y="151257"/>
                  </a:cubicBezTo>
                  <a:cubicBezTo>
                    <a:pt x="2584958" y="340360"/>
                    <a:pt x="2521204" y="553466"/>
                    <a:pt x="2514600" y="783717"/>
                  </a:cubicBezTo>
                  <a:cubicBezTo>
                    <a:pt x="2507869" y="996823"/>
                    <a:pt x="2471039" y="1203071"/>
                    <a:pt x="2360422" y="1385316"/>
                  </a:cubicBezTo>
                  <a:cubicBezTo>
                    <a:pt x="2202815" y="1649984"/>
                    <a:pt x="1958086" y="1790954"/>
                    <a:pt x="1676527" y="1863090"/>
                  </a:cubicBezTo>
                  <a:cubicBezTo>
                    <a:pt x="1512189" y="1900936"/>
                    <a:pt x="1344549" y="1918081"/>
                    <a:pt x="1173607" y="1931797"/>
                  </a:cubicBezTo>
                  <a:cubicBezTo>
                    <a:pt x="1120013" y="1935226"/>
                    <a:pt x="1059561" y="1900809"/>
                    <a:pt x="1002665" y="1880235"/>
                  </a:cubicBezTo>
                  <a:cubicBezTo>
                    <a:pt x="788035" y="1808099"/>
                    <a:pt x="586994" y="1718691"/>
                    <a:pt x="419354" y="1560576"/>
                  </a:cubicBezTo>
                  <a:cubicBezTo>
                    <a:pt x="211455" y="1364615"/>
                    <a:pt x="147828" y="1120521"/>
                    <a:pt x="167894" y="838708"/>
                  </a:cubicBezTo>
                  <a:cubicBezTo>
                    <a:pt x="177927" y="711454"/>
                    <a:pt x="181356" y="584327"/>
                    <a:pt x="177927" y="457073"/>
                  </a:cubicBezTo>
                  <a:cubicBezTo>
                    <a:pt x="171196" y="381508"/>
                    <a:pt x="120904" y="322961"/>
                    <a:pt x="53848" y="278257"/>
                  </a:cubicBezTo>
                  <a:cubicBezTo>
                    <a:pt x="26797" y="257810"/>
                    <a:pt x="0" y="213106"/>
                    <a:pt x="3302" y="182245"/>
                  </a:cubicBezTo>
                  <a:cubicBezTo>
                    <a:pt x="3302" y="127254"/>
                    <a:pt x="53594" y="130683"/>
                    <a:pt x="97155" y="134112"/>
                  </a:cubicBezTo>
                  <a:cubicBezTo>
                    <a:pt x="432435" y="161671"/>
                    <a:pt x="744220" y="257810"/>
                    <a:pt x="1019175" y="477901"/>
                  </a:cubicBezTo>
                  <a:close/>
                  <a:moveTo>
                    <a:pt x="1625981" y="1168908"/>
                  </a:moveTo>
                  <a:cubicBezTo>
                    <a:pt x="1646047" y="1148334"/>
                    <a:pt x="1656207" y="1141349"/>
                    <a:pt x="1662811" y="1127633"/>
                  </a:cubicBezTo>
                  <a:cubicBezTo>
                    <a:pt x="1800225" y="907669"/>
                    <a:pt x="1937766" y="687578"/>
                    <a:pt x="2071878" y="464185"/>
                  </a:cubicBezTo>
                  <a:cubicBezTo>
                    <a:pt x="2098675" y="422910"/>
                    <a:pt x="2125472" y="392049"/>
                    <a:pt x="2172462" y="412623"/>
                  </a:cubicBezTo>
                  <a:cubicBezTo>
                    <a:pt x="2222754" y="436626"/>
                    <a:pt x="2226056" y="481330"/>
                    <a:pt x="2199259" y="529463"/>
                  </a:cubicBezTo>
                  <a:cubicBezTo>
                    <a:pt x="2078609" y="770128"/>
                    <a:pt x="1944497" y="1000379"/>
                    <a:pt x="1776857" y="1210056"/>
                  </a:cubicBezTo>
                  <a:cubicBezTo>
                    <a:pt x="1716532" y="1285621"/>
                    <a:pt x="1646047" y="1351026"/>
                    <a:pt x="1599184" y="1433449"/>
                  </a:cubicBezTo>
                  <a:cubicBezTo>
                    <a:pt x="1535430" y="1540002"/>
                    <a:pt x="1491869" y="1656842"/>
                    <a:pt x="1438275" y="1766951"/>
                  </a:cubicBezTo>
                  <a:cubicBezTo>
                    <a:pt x="1575689" y="1749806"/>
                    <a:pt x="1719961" y="1711960"/>
                    <a:pt x="1857375" y="1646682"/>
                  </a:cubicBezTo>
                  <a:cubicBezTo>
                    <a:pt x="2179193" y="1491996"/>
                    <a:pt x="2353564" y="1227328"/>
                    <a:pt x="2373630" y="866394"/>
                  </a:cubicBezTo>
                  <a:cubicBezTo>
                    <a:pt x="2387092" y="618871"/>
                    <a:pt x="2413889" y="378206"/>
                    <a:pt x="2544572" y="165100"/>
                  </a:cubicBezTo>
                  <a:cubicBezTo>
                    <a:pt x="2547874" y="158242"/>
                    <a:pt x="2544572" y="151384"/>
                    <a:pt x="2544572" y="144526"/>
                  </a:cubicBezTo>
                  <a:cubicBezTo>
                    <a:pt x="2340102" y="144526"/>
                    <a:pt x="2145665" y="175514"/>
                    <a:pt x="1957832" y="257937"/>
                  </a:cubicBezTo>
                  <a:cubicBezTo>
                    <a:pt x="1763395" y="340487"/>
                    <a:pt x="1605788" y="464185"/>
                    <a:pt x="1505204" y="653288"/>
                  </a:cubicBezTo>
                  <a:cubicBezTo>
                    <a:pt x="1488440" y="687705"/>
                    <a:pt x="1481709" y="715137"/>
                    <a:pt x="1505204" y="749554"/>
                  </a:cubicBezTo>
                  <a:cubicBezTo>
                    <a:pt x="1589024" y="869823"/>
                    <a:pt x="1622552" y="1007364"/>
                    <a:pt x="1625854" y="1168908"/>
                  </a:cubicBezTo>
                  <a:close/>
                  <a:moveTo>
                    <a:pt x="791210" y="842264"/>
                  </a:moveTo>
                  <a:cubicBezTo>
                    <a:pt x="834771" y="756285"/>
                    <a:pt x="878332" y="670433"/>
                    <a:pt x="925322" y="584454"/>
                  </a:cubicBezTo>
                  <a:cubicBezTo>
                    <a:pt x="734187" y="429768"/>
                    <a:pt x="519684" y="347218"/>
                    <a:pt x="281559" y="302514"/>
                  </a:cubicBezTo>
                  <a:cubicBezTo>
                    <a:pt x="291592" y="350647"/>
                    <a:pt x="308356" y="388493"/>
                    <a:pt x="311785" y="429768"/>
                  </a:cubicBezTo>
                  <a:cubicBezTo>
                    <a:pt x="311785" y="581025"/>
                    <a:pt x="318516" y="735711"/>
                    <a:pt x="305054" y="886968"/>
                  </a:cubicBezTo>
                  <a:cubicBezTo>
                    <a:pt x="271526" y="1289177"/>
                    <a:pt x="569976" y="1577975"/>
                    <a:pt x="881761" y="1681099"/>
                  </a:cubicBezTo>
                  <a:cubicBezTo>
                    <a:pt x="844931" y="1571117"/>
                    <a:pt x="794639" y="1457706"/>
                    <a:pt x="761111" y="1340739"/>
                  </a:cubicBezTo>
                  <a:cubicBezTo>
                    <a:pt x="741045" y="1261618"/>
                    <a:pt x="751078" y="1175766"/>
                    <a:pt x="730885" y="1096645"/>
                  </a:cubicBezTo>
                  <a:cubicBezTo>
                    <a:pt x="697357" y="948817"/>
                    <a:pt x="623570" y="821690"/>
                    <a:pt x="526415" y="708152"/>
                  </a:cubicBezTo>
                  <a:cubicBezTo>
                    <a:pt x="492887" y="666877"/>
                    <a:pt x="486156" y="632587"/>
                    <a:pt x="526415" y="594741"/>
                  </a:cubicBezTo>
                  <a:cubicBezTo>
                    <a:pt x="569976" y="553466"/>
                    <a:pt x="603504" y="577596"/>
                    <a:pt x="633730" y="615315"/>
                  </a:cubicBezTo>
                  <a:cubicBezTo>
                    <a:pt x="687324" y="687451"/>
                    <a:pt x="741045" y="766572"/>
                    <a:pt x="791337" y="842137"/>
                  </a:cubicBezTo>
                  <a:close/>
                  <a:moveTo>
                    <a:pt x="1274064" y="446786"/>
                  </a:moveTo>
                  <a:cubicBezTo>
                    <a:pt x="821436" y="790702"/>
                    <a:pt x="750951" y="1316609"/>
                    <a:pt x="1099693" y="1711960"/>
                  </a:cubicBezTo>
                  <a:cubicBezTo>
                    <a:pt x="1099693" y="1687957"/>
                    <a:pt x="1102995" y="1667256"/>
                    <a:pt x="1099693" y="1650111"/>
                  </a:cubicBezTo>
                  <a:cubicBezTo>
                    <a:pt x="1079500" y="1371600"/>
                    <a:pt x="1082929" y="1096645"/>
                    <a:pt x="1113028" y="821563"/>
                  </a:cubicBezTo>
                  <a:cubicBezTo>
                    <a:pt x="1119759" y="766572"/>
                    <a:pt x="1149858" y="742442"/>
                    <a:pt x="1196848" y="745998"/>
                  </a:cubicBezTo>
                  <a:cubicBezTo>
                    <a:pt x="1247140" y="749427"/>
                    <a:pt x="1253871" y="787273"/>
                    <a:pt x="1250442" y="831977"/>
                  </a:cubicBezTo>
                  <a:cubicBezTo>
                    <a:pt x="1240409" y="928243"/>
                    <a:pt x="1226947" y="1024509"/>
                    <a:pt x="1226947" y="1124204"/>
                  </a:cubicBezTo>
                  <a:cubicBezTo>
                    <a:pt x="1223645" y="1323594"/>
                    <a:pt x="1226947" y="1522984"/>
                    <a:pt x="1230249" y="1739519"/>
                  </a:cubicBezTo>
                  <a:cubicBezTo>
                    <a:pt x="1257046" y="1722374"/>
                    <a:pt x="1267079" y="1715516"/>
                    <a:pt x="1273810" y="1708531"/>
                  </a:cubicBezTo>
                  <a:cubicBezTo>
                    <a:pt x="1491742" y="1519428"/>
                    <a:pt x="1558798" y="1141349"/>
                    <a:pt x="1417955" y="886968"/>
                  </a:cubicBezTo>
                  <a:cubicBezTo>
                    <a:pt x="1340866" y="752856"/>
                    <a:pt x="1253617" y="625729"/>
                    <a:pt x="1273810" y="446913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0387143" y="-2382"/>
            <a:ext cx="1035224" cy="137898"/>
            <a:chOff x="0" y="0"/>
            <a:chExt cx="1380298" cy="1838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1804898" y="-4762"/>
            <a:ext cx="1035224" cy="137898"/>
            <a:chOff x="0" y="0"/>
            <a:chExt cx="1380298" cy="183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3222653" y="-2382"/>
            <a:ext cx="1035224" cy="137898"/>
            <a:chOff x="0" y="0"/>
            <a:chExt cx="1380298" cy="183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4640408" y="-4762"/>
            <a:ext cx="1035224" cy="137898"/>
            <a:chOff x="0" y="0"/>
            <a:chExt cx="1380298" cy="1838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0" y="10170498"/>
            <a:ext cx="18288000" cy="137160"/>
            <a:chOff x="0" y="0"/>
            <a:chExt cx="24384000" cy="1828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82880"/>
            </a:xfrm>
            <a:custGeom>
              <a:avLst/>
              <a:gdLst/>
              <a:ahLst/>
              <a:cxnLst/>
              <a:rect l="l" t="t" r="r" b="b"/>
              <a:pathLst>
                <a:path w="24384000" h="18288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445053" y="9034166"/>
            <a:ext cx="1269206" cy="1204913"/>
            <a:chOff x="0" y="0"/>
            <a:chExt cx="1692274" cy="1606550"/>
          </a:xfrm>
        </p:grpSpPr>
        <p:sp>
          <p:nvSpPr>
            <p:cNvPr id="15" name="Freeform 15"/>
            <p:cNvSpPr/>
            <p:nvPr/>
          </p:nvSpPr>
          <p:spPr>
            <a:xfrm>
              <a:off x="254" y="0"/>
              <a:ext cx="1691894" cy="1610487"/>
            </a:xfrm>
            <a:custGeom>
              <a:avLst/>
              <a:gdLst/>
              <a:ahLst/>
              <a:cxnLst/>
              <a:rect l="l" t="t" r="r" b="b"/>
              <a:pathLst>
                <a:path w="1691894" h="1610487">
                  <a:moveTo>
                    <a:pt x="449326" y="488061"/>
                  </a:moveTo>
                  <a:cubicBezTo>
                    <a:pt x="665607" y="419735"/>
                    <a:pt x="861060" y="491871"/>
                    <a:pt x="1058291" y="564007"/>
                  </a:cubicBezTo>
                  <a:cubicBezTo>
                    <a:pt x="1101979" y="579247"/>
                    <a:pt x="1145540" y="596265"/>
                    <a:pt x="1189228" y="611505"/>
                  </a:cubicBezTo>
                  <a:cubicBezTo>
                    <a:pt x="1229106" y="626745"/>
                    <a:pt x="1261364" y="619125"/>
                    <a:pt x="1286002" y="586867"/>
                  </a:cubicBezTo>
                  <a:cubicBezTo>
                    <a:pt x="1361948" y="489966"/>
                    <a:pt x="1498473" y="529844"/>
                    <a:pt x="1551559" y="596392"/>
                  </a:cubicBezTo>
                  <a:cubicBezTo>
                    <a:pt x="1572387" y="626745"/>
                    <a:pt x="1587627" y="659003"/>
                    <a:pt x="1576197" y="695198"/>
                  </a:cubicBezTo>
                  <a:cubicBezTo>
                    <a:pt x="1564767" y="729361"/>
                    <a:pt x="1580007" y="752221"/>
                    <a:pt x="1604645" y="769239"/>
                  </a:cubicBezTo>
                  <a:cubicBezTo>
                    <a:pt x="1612265" y="774954"/>
                    <a:pt x="1621663" y="780669"/>
                    <a:pt x="1631188" y="784479"/>
                  </a:cubicBezTo>
                  <a:cubicBezTo>
                    <a:pt x="1669161" y="799719"/>
                    <a:pt x="1691894" y="822452"/>
                    <a:pt x="1686179" y="868045"/>
                  </a:cubicBezTo>
                  <a:cubicBezTo>
                    <a:pt x="1678559" y="911733"/>
                    <a:pt x="1646301" y="951611"/>
                    <a:pt x="1602740" y="953516"/>
                  </a:cubicBezTo>
                  <a:cubicBezTo>
                    <a:pt x="1551559" y="957326"/>
                    <a:pt x="1500251" y="949706"/>
                    <a:pt x="1449070" y="943991"/>
                  </a:cubicBezTo>
                  <a:cubicBezTo>
                    <a:pt x="1435735" y="943991"/>
                    <a:pt x="1422527" y="936371"/>
                    <a:pt x="1411097" y="932561"/>
                  </a:cubicBezTo>
                  <a:cubicBezTo>
                    <a:pt x="1395857" y="1004697"/>
                    <a:pt x="1380744" y="1074928"/>
                    <a:pt x="1369314" y="1147191"/>
                  </a:cubicBezTo>
                  <a:cubicBezTo>
                    <a:pt x="1365504" y="1166241"/>
                    <a:pt x="1376934" y="1188974"/>
                    <a:pt x="1384554" y="1207897"/>
                  </a:cubicBezTo>
                  <a:cubicBezTo>
                    <a:pt x="1405382" y="1253490"/>
                    <a:pt x="1430147" y="1297178"/>
                    <a:pt x="1447165" y="1344676"/>
                  </a:cubicBezTo>
                  <a:cubicBezTo>
                    <a:pt x="1458595" y="1375029"/>
                    <a:pt x="1475613" y="1390269"/>
                    <a:pt x="1507871" y="1397889"/>
                  </a:cubicBezTo>
                  <a:cubicBezTo>
                    <a:pt x="1566672" y="1409319"/>
                    <a:pt x="1598930" y="1458595"/>
                    <a:pt x="1587500" y="1511808"/>
                  </a:cubicBezTo>
                  <a:cubicBezTo>
                    <a:pt x="1577975" y="1547876"/>
                    <a:pt x="1532509" y="1580134"/>
                    <a:pt x="1477518" y="1585849"/>
                  </a:cubicBezTo>
                  <a:cubicBezTo>
                    <a:pt x="1409192" y="1593469"/>
                    <a:pt x="1344676" y="1587754"/>
                    <a:pt x="1304925" y="1511808"/>
                  </a:cubicBezTo>
                  <a:cubicBezTo>
                    <a:pt x="1287907" y="1559306"/>
                    <a:pt x="1257554" y="1580134"/>
                    <a:pt x="1219581" y="1587754"/>
                  </a:cubicBezTo>
                  <a:cubicBezTo>
                    <a:pt x="1181608" y="1595374"/>
                    <a:pt x="1139952" y="1604899"/>
                    <a:pt x="1103884" y="1595374"/>
                  </a:cubicBezTo>
                  <a:cubicBezTo>
                    <a:pt x="1073531" y="1587754"/>
                    <a:pt x="1045083" y="1557401"/>
                    <a:pt x="1026160" y="1528953"/>
                  </a:cubicBezTo>
                  <a:cubicBezTo>
                    <a:pt x="963549" y="1426464"/>
                    <a:pt x="921766" y="1314323"/>
                    <a:pt x="893318" y="1192784"/>
                  </a:cubicBezTo>
                  <a:cubicBezTo>
                    <a:pt x="862965" y="1263015"/>
                    <a:pt x="834517" y="1333373"/>
                    <a:pt x="806069" y="1399794"/>
                  </a:cubicBezTo>
                  <a:cubicBezTo>
                    <a:pt x="851662" y="1422527"/>
                    <a:pt x="895223" y="1443482"/>
                    <a:pt x="938911" y="1466215"/>
                  </a:cubicBezTo>
                  <a:cubicBezTo>
                    <a:pt x="955929" y="1475740"/>
                    <a:pt x="974979" y="1488948"/>
                    <a:pt x="984504" y="1504188"/>
                  </a:cubicBezTo>
                  <a:cubicBezTo>
                    <a:pt x="995934" y="1523238"/>
                    <a:pt x="1007237" y="1547876"/>
                    <a:pt x="1005332" y="1566799"/>
                  </a:cubicBezTo>
                  <a:cubicBezTo>
                    <a:pt x="1001522" y="1597152"/>
                    <a:pt x="971169" y="1610487"/>
                    <a:pt x="944626" y="1606677"/>
                  </a:cubicBezTo>
                  <a:cubicBezTo>
                    <a:pt x="876300" y="1599057"/>
                    <a:pt x="809879" y="1587627"/>
                    <a:pt x="743585" y="1572514"/>
                  </a:cubicBezTo>
                  <a:cubicBezTo>
                    <a:pt x="709422" y="1564894"/>
                    <a:pt x="673354" y="1553464"/>
                    <a:pt x="641096" y="1536446"/>
                  </a:cubicBezTo>
                  <a:cubicBezTo>
                    <a:pt x="582295" y="1507998"/>
                    <a:pt x="563372" y="1464310"/>
                    <a:pt x="584200" y="1401572"/>
                  </a:cubicBezTo>
                  <a:cubicBezTo>
                    <a:pt x="610743" y="1321816"/>
                    <a:pt x="644906" y="1242060"/>
                    <a:pt x="675259" y="1160399"/>
                  </a:cubicBezTo>
                  <a:cubicBezTo>
                    <a:pt x="641096" y="1135761"/>
                    <a:pt x="603123" y="1110996"/>
                    <a:pt x="561467" y="1080643"/>
                  </a:cubicBezTo>
                  <a:cubicBezTo>
                    <a:pt x="546227" y="1205992"/>
                    <a:pt x="445770" y="1249680"/>
                    <a:pt x="358521" y="1304671"/>
                  </a:cubicBezTo>
                  <a:cubicBezTo>
                    <a:pt x="335788" y="1319911"/>
                    <a:pt x="312928" y="1331214"/>
                    <a:pt x="286385" y="1344549"/>
                  </a:cubicBezTo>
                  <a:cubicBezTo>
                    <a:pt x="301625" y="1365377"/>
                    <a:pt x="316738" y="1386332"/>
                    <a:pt x="328168" y="1407160"/>
                  </a:cubicBezTo>
                  <a:cubicBezTo>
                    <a:pt x="352806" y="1452753"/>
                    <a:pt x="352806" y="1486916"/>
                    <a:pt x="328168" y="1513459"/>
                  </a:cubicBezTo>
                  <a:cubicBezTo>
                    <a:pt x="303530" y="1538097"/>
                    <a:pt x="257937" y="1545717"/>
                    <a:pt x="220091" y="1521079"/>
                  </a:cubicBezTo>
                  <a:cubicBezTo>
                    <a:pt x="170815" y="1486916"/>
                    <a:pt x="125222" y="1450848"/>
                    <a:pt x="83439" y="1409065"/>
                  </a:cubicBezTo>
                  <a:cubicBezTo>
                    <a:pt x="0" y="1325499"/>
                    <a:pt x="1905" y="1298956"/>
                    <a:pt x="92964" y="1224915"/>
                  </a:cubicBezTo>
                  <a:cubicBezTo>
                    <a:pt x="157480" y="1169797"/>
                    <a:pt x="225806" y="1118616"/>
                    <a:pt x="292227" y="1067308"/>
                  </a:cubicBezTo>
                  <a:cubicBezTo>
                    <a:pt x="282702" y="1006602"/>
                    <a:pt x="273304" y="947674"/>
                    <a:pt x="265684" y="888746"/>
                  </a:cubicBezTo>
                  <a:cubicBezTo>
                    <a:pt x="252349" y="774827"/>
                    <a:pt x="269494" y="670306"/>
                    <a:pt x="337820" y="571627"/>
                  </a:cubicBezTo>
                  <a:cubicBezTo>
                    <a:pt x="362458" y="535559"/>
                    <a:pt x="364363" y="480441"/>
                    <a:pt x="368173" y="434848"/>
                  </a:cubicBezTo>
                  <a:cubicBezTo>
                    <a:pt x="368173" y="417703"/>
                    <a:pt x="349250" y="394970"/>
                    <a:pt x="334010" y="379730"/>
                  </a:cubicBezTo>
                  <a:cubicBezTo>
                    <a:pt x="318770" y="364490"/>
                    <a:pt x="297942" y="356997"/>
                    <a:pt x="280924" y="343662"/>
                  </a:cubicBezTo>
                  <a:cubicBezTo>
                    <a:pt x="212598" y="298069"/>
                    <a:pt x="193675" y="244856"/>
                    <a:pt x="218313" y="165100"/>
                  </a:cubicBezTo>
                  <a:cubicBezTo>
                    <a:pt x="222123" y="151765"/>
                    <a:pt x="227838" y="140462"/>
                    <a:pt x="229743" y="129032"/>
                  </a:cubicBezTo>
                  <a:cubicBezTo>
                    <a:pt x="235458" y="98679"/>
                    <a:pt x="225933" y="81534"/>
                    <a:pt x="193675" y="79629"/>
                  </a:cubicBezTo>
                  <a:cubicBezTo>
                    <a:pt x="176657" y="79629"/>
                    <a:pt x="159512" y="79629"/>
                    <a:pt x="140589" y="79629"/>
                  </a:cubicBezTo>
                  <a:cubicBezTo>
                    <a:pt x="114046" y="79629"/>
                    <a:pt x="94996" y="68199"/>
                    <a:pt x="93218" y="37846"/>
                  </a:cubicBezTo>
                  <a:cubicBezTo>
                    <a:pt x="88900" y="7620"/>
                    <a:pt x="111633" y="0"/>
                    <a:pt x="132588" y="0"/>
                  </a:cubicBezTo>
                  <a:cubicBezTo>
                    <a:pt x="166751" y="0"/>
                    <a:pt x="199009" y="0"/>
                    <a:pt x="231267" y="7620"/>
                  </a:cubicBezTo>
                  <a:cubicBezTo>
                    <a:pt x="290068" y="22860"/>
                    <a:pt x="320421" y="79756"/>
                    <a:pt x="305308" y="140589"/>
                  </a:cubicBezTo>
                  <a:cubicBezTo>
                    <a:pt x="274955" y="252603"/>
                    <a:pt x="278765" y="258318"/>
                    <a:pt x="379349" y="317246"/>
                  </a:cubicBezTo>
                  <a:cubicBezTo>
                    <a:pt x="428625" y="345694"/>
                    <a:pt x="449580" y="387477"/>
                    <a:pt x="449580" y="442595"/>
                  </a:cubicBezTo>
                  <a:cubicBezTo>
                    <a:pt x="449580" y="457835"/>
                    <a:pt x="449580" y="472948"/>
                    <a:pt x="449580" y="488188"/>
                  </a:cubicBezTo>
                  <a:close/>
                  <a:moveTo>
                    <a:pt x="1603121" y="864235"/>
                  </a:moveTo>
                  <a:cubicBezTo>
                    <a:pt x="1586103" y="854710"/>
                    <a:pt x="1574673" y="847090"/>
                    <a:pt x="1563243" y="839597"/>
                  </a:cubicBezTo>
                  <a:cubicBezTo>
                    <a:pt x="1512062" y="803529"/>
                    <a:pt x="1479804" y="761746"/>
                    <a:pt x="1498727" y="691515"/>
                  </a:cubicBezTo>
                  <a:cubicBezTo>
                    <a:pt x="1502537" y="674370"/>
                    <a:pt x="1487297" y="645922"/>
                    <a:pt x="1472184" y="632587"/>
                  </a:cubicBezTo>
                  <a:cubicBezTo>
                    <a:pt x="1430401" y="594614"/>
                    <a:pt x="1375410" y="598424"/>
                    <a:pt x="1337437" y="644017"/>
                  </a:cubicBezTo>
                  <a:cubicBezTo>
                    <a:pt x="1284351" y="706628"/>
                    <a:pt x="1223645" y="712343"/>
                    <a:pt x="1151509" y="683895"/>
                  </a:cubicBezTo>
                  <a:cubicBezTo>
                    <a:pt x="1079246" y="653288"/>
                    <a:pt x="1007110" y="626618"/>
                    <a:pt x="933196" y="601980"/>
                  </a:cubicBezTo>
                  <a:cubicBezTo>
                    <a:pt x="809879" y="562102"/>
                    <a:pt x="684657" y="524129"/>
                    <a:pt x="551815" y="544957"/>
                  </a:cubicBezTo>
                  <a:cubicBezTo>
                    <a:pt x="458851" y="560197"/>
                    <a:pt x="390525" y="605663"/>
                    <a:pt x="362077" y="700659"/>
                  </a:cubicBezTo>
                  <a:cubicBezTo>
                    <a:pt x="324104" y="818388"/>
                    <a:pt x="343154" y="936117"/>
                    <a:pt x="375412" y="1050036"/>
                  </a:cubicBezTo>
                  <a:cubicBezTo>
                    <a:pt x="384937" y="1086104"/>
                    <a:pt x="377317" y="1107059"/>
                    <a:pt x="348869" y="1127887"/>
                  </a:cubicBezTo>
                  <a:cubicBezTo>
                    <a:pt x="303276" y="1158240"/>
                    <a:pt x="259715" y="1190498"/>
                    <a:pt x="217932" y="1224788"/>
                  </a:cubicBezTo>
                  <a:cubicBezTo>
                    <a:pt x="179959" y="1253236"/>
                    <a:pt x="143891" y="1287399"/>
                    <a:pt x="102235" y="1323594"/>
                  </a:cubicBezTo>
                  <a:cubicBezTo>
                    <a:pt x="153416" y="1367282"/>
                    <a:pt x="199009" y="1407160"/>
                    <a:pt x="242570" y="1445133"/>
                  </a:cubicBezTo>
                  <a:cubicBezTo>
                    <a:pt x="246380" y="1441323"/>
                    <a:pt x="250190" y="1437513"/>
                    <a:pt x="254000" y="1433703"/>
                  </a:cubicBezTo>
                  <a:cubicBezTo>
                    <a:pt x="235077" y="1412875"/>
                    <a:pt x="219837" y="1391920"/>
                    <a:pt x="200914" y="1371092"/>
                  </a:cubicBezTo>
                  <a:cubicBezTo>
                    <a:pt x="166751" y="1335024"/>
                    <a:pt x="170561" y="1314069"/>
                    <a:pt x="214249" y="1289431"/>
                  </a:cubicBezTo>
                  <a:cubicBezTo>
                    <a:pt x="278765" y="1255268"/>
                    <a:pt x="343281" y="1217295"/>
                    <a:pt x="407797" y="1179322"/>
                  </a:cubicBezTo>
                  <a:cubicBezTo>
                    <a:pt x="455168" y="1150874"/>
                    <a:pt x="481838" y="1109091"/>
                    <a:pt x="483743" y="1052068"/>
                  </a:cubicBezTo>
                  <a:cubicBezTo>
                    <a:pt x="485648" y="1014095"/>
                    <a:pt x="485648" y="976122"/>
                    <a:pt x="487553" y="938149"/>
                  </a:cubicBezTo>
                  <a:cubicBezTo>
                    <a:pt x="489458" y="909701"/>
                    <a:pt x="476123" y="873633"/>
                    <a:pt x="521716" y="867918"/>
                  </a:cubicBezTo>
                  <a:cubicBezTo>
                    <a:pt x="552069" y="864108"/>
                    <a:pt x="561594" y="881253"/>
                    <a:pt x="563499" y="936244"/>
                  </a:cubicBezTo>
                  <a:cubicBezTo>
                    <a:pt x="565404" y="960882"/>
                    <a:pt x="559689" y="989457"/>
                    <a:pt x="588137" y="1006475"/>
                  </a:cubicBezTo>
                  <a:cubicBezTo>
                    <a:pt x="626110" y="1029208"/>
                    <a:pt x="662178" y="1057783"/>
                    <a:pt x="698119" y="1080516"/>
                  </a:cubicBezTo>
                  <a:cubicBezTo>
                    <a:pt x="785368" y="1133729"/>
                    <a:pt x="783463" y="1131824"/>
                    <a:pt x="741807" y="1222883"/>
                  </a:cubicBezTo>
                  <a:cubicBezTo>
                    <a:pt x="707644" y="1296924"/>
                    <a:pt x="679196" y="1372870"/>
                    <a:pt x="645033" y="1456436"/>
                  </a:cubicBezTo>
                  <a:cubicBezTo>
                    <a:pt x="719074" y="1479169"/>
                    <a:pt x="785368" y="1500124"/>
                    <a:pt x="851789" y="1520952"/>
                  </a:cubicBezTo>
                  <a:cubicBezTo>
                    <a:pt x="853694" y="1517142"/>
                    <a:pt x="855599" y="1513332"/>
                    <a:pt x="855599" y="1509522"/>
                  </a:cubicBezTo>
                  <a:cubicBezTo>
                    <a:pt x="830961" y="1499997"/>
                    <a:pt x="806323" y="1488694"/>
                    <a:pt x="781558" y="1477264"/>
                  </a:cubicBezTo>
                  <a:cubicBezTo>
                    <a:pt x="734187" y="1458214"/>
                    <a:pt x="717042" y="1422146"/>
                    <a:pt x="734187" y="1374775"/>
                  </a:cubicBezTo>
                  <a:cubicBezTo>
                    <a:pt x="739902" y="1355725"/>
                    <a:pt x="749427" y="1338707"/>
                    <a:pt x="755015" y="1321562"/>
                  </a:cubicBezTo>
                  <a:cubicBezTo>
                    <a:pt x="779653" y="1260856"/>
                    <a:pt x="802386" y="1200023"/>
                    <a:pt x="823341" y="1137412"/>
                  </a:cubicBezTo>
                  <a:cubicBezTo>
                    <a:pt x="829056" y="1124077"/>
                    <a:pt x="823341" y="1103249"/>
                    <a:pt x="815721" y="1089914"/>
                  </a:cubicBezTo>
                  <a:cubicBezTo>
                    <a:pt x="773938" y="1021588"/>
                    <a:pt x="732282" y="955040"/>
                    <a:pt x="658241" y="915162"/>
                  </a:cubicBezTo>
                  <a:cubicBezTo>
                    <a:pt x="639318" y="903732"/>
                    <a:pt x="618363" y="886714"/>
                    <a:pt x="639318" y="860044"/>
                  </a:cubicBezTo>
                  <a:cubicBezTo>
                    <a:pt x="656336" y="835406"/>
                    <a:pt x="681101" y="833501"/>
                    <a:pt x="703834" y="852424"/>
                  </a:cubicBezTo>
                  <a:cubicBezTo>
                    <a:pt x="770255" y="903732"/>
                    <a:pt x="847979" y="932180"/>
                    <a:pt x="929640" y="947420"/>
                  </a:cubicBezTo>
                  <a:cubicBezTo>
                    <a:pt x="1024509" y="964565"/>
                    <a:pt x="1018794" y="975868"/>
                    <a:pt x="997966" y="1053719"/>
                  </a:cubicBezTo>
                  <a:cubicBezTo>
                    <a:pt x="986536" y="1095502"/>
                    <a:pt x="967613" y="1143000"/>
                    <a:pt x="975233" y="1182878"/>
                  </a:cubicBezTo>
                  <a:cubicBezTo>
                    <a:pt x="997966" y="1289177"/>
                    <a:pt x="1034034" y="1391793"/>
                    <a:pt x="1090930" y="1484757"/>
                  </a:cubicBezTo>
                  <a:cubicBezTo>
                    <a:pt x="1121283" y="1534160"/>
                    <a:pt x="1168654" y="1537970"/>
                    <a:pt x="1216152" y="1496187"/>
                  </a:cubicBezTo>
                  <a:cubicBezTo>
                    <a:pt x="1202817" y="1492377"/>
                    <a:pt x="1189609" y="1486662"/>
                    <a:pt x="1178179" y="1486662"/>
                  </a:cubicBezTo>
                  <a:cubicBezTo>
                    <a:pt x="1136396" y="1486662"/>
                    <a:pt x="1109853" y="1463929"/>
                    <a:pt x="1096645" y="1425956"/>
                  </a:cubicBezTo>
                  <a:cubicBezTo>
                    <a:pt x="1073912" y="1365250"/>
                    <a:pt x="1049274" y="1304417"/>
                    <a:pt x="1028319" y="1241806"/>
                  </a:cubicBezTo>
                  <a:cubicBezTo>
                    <a:pt x="1024509" y="1228471"/>
                    <a:pt x="1020699" y="1207643"/>
                    <a:pt x="1026414" y="1196213"/>
                  </a:cubicBezTo>
                  <a:cubicBezTo>
                    <a:pt x="1041654" y="1160145"/>
                    <a:pt x="1062482" y="1127887"/>
                    <a:pt x="1085215" y="1095629"/>
                  </a:cubicBezTo>
                  <a:cubicBezTo>
                    <a:pt x="1090930" y="1088009"/>
                    <a:pt x="1104138" y="1082294"/>
                    <a:pt x="1113663" y="1080389"/>
                  </a:cubicBezTo>
                  <a:cubicBezTo>
                    <a:pt x="1144016" y="1078484"/>
                    <a:pt x="1174369" y="1078484"/>
                    <a:pt x="1204722" y="1076579"/>
                  </a:cubicBezTo>
                  <a:cubicBezTo>
                    <a:pt x="1236980" y="1074674"/>
                    <a:pt x="1253998" y="1088009"/>
                    <a:pt x="1253998" y="1122172"/>
                  </a:cubicBezTo>
                  <a:cubicBezTo>
                    <a:pt x="1255903" y="1152525"/>
                    <a:pt x="1250188" y="1186688"/>
                    <a:pt x="1261618" y="1213358"/>
                  </a:cubicBezTo>
                  <a:cubicBezTo>
                    <a:pt x="1295781" y="1300734"/>
                    <a:pt x="1333754" y="1388110"/>
                    <a:pt x="1375410" y="1471676"/>
                  </a:cubicBezTo>
                  <a:cubicBezTo>
                    <a:pt x="1398143" y="1519174"/>
                    <a:pt x="1472184" y="1522984"/>
                    <a:pt x="1513840" y="1481201"/>
                  </a:cubicBezTo>
                  <a:cubicBezTo>
                    <a:pt x="1493012" y="1475486"/>
                    <a:pt x="1475867" y="1465961"/>
                    <a:pt x="1456944" y="1465961"/>
                  </a:cubicBezTo>
                  <a:cubicBezTo>
                    <a:pt x="1418971" y="1467866"/>
                    <a:pt x="1405763" y="1446911"/>
                    <a:pt x="1392428" y="1416558"/>
                  </a:cubicBezTo>
                  <a:cubicBezTo>
                    <a:pt x="1367790" y="1357630"/>
                    <a:pt x="1341247" y="1298829"/>
                    <a:pt x="1310894" y="1241806"/>
                  </a:cubicBezTo>
                  <a:cubicBezTo>
                    <a:pt x="1288161" y="1198118"/>
                    <a:pt x="1288161" y="1154430"/>
                    <a:pt x="1295654" y="1106932"/>
                  </a:cubicBezTo>
                  <a:cubicBezTo>
                    <a:pt x="1307084" y="1044321"/>
                    <a:pt x="1312672" y="981583"/>
                    <a:pt x="1322197" y="920877"/>
                  </a:cubicBezTo>
                  <a:cubicBezTo>
                    <a:pt x="1326007" y="905637"/>
                    <a:pt x="1331722" y="888619"/>
                    <a:pt x="1343025" y="879094"/>
                  </a:cubicBezTo>
                  <a:cubicBezTo>
                    <a:pt x="1373378" y="852551"/>
                    <a:pt x="1405636" y="839216"/>
                    <a:pt x="1447419" y="858266"/>
                  </a:cubicBezTo>
                  <a:cubicBezTo>
                    <a:pt x="1464437" y="867791"/>
                    <a:pt x="1485392" y="873506"/>
                    <a:pt x="1504315" y="875411"/>
                  </a:cubicBezTo>
                  <a:cubicBezTo>
                    <a:pt x="1534668" y="879221"/>
                    <a:pt x="1568831" y="892556"/>
                    <a:pt x="1602994" y="863981"/>
                  </a:cubicBezTo>
                  <a:close/>
                  <a:moveTo>
                    <a:pt x="1176020" y="1162177"/>
                  </a:moveTo>
                  <a:cubicBezTo>
                    <a:pt x="1122934" y="1160272"/>
                    <a:pt x="1096391" y="1198245"/>
                    <a:pt x="1113409" y="1243838"/>
                  </a:cubicBezTo>
                  <a:cubicBezTo>
                    <a:pt x="1124839" y="1274191"/>
                    <a:pt x="1136142" y="1304544"/>
                    <a:pt x="1147572" y="1335024"/>
                  </a:cubicBezTo>
                  <a:cubicBezTo>
                    <a:pt x="1160907" y="1380617"/>
                    <a:pt x="1176020" y="1424305"/>
                    <a:pt x="1236726" y="1418590"/>
                  </a:cubicBezTo>
                  <a:cubicBezTo>
                    <a:pt x="1242441" y="1418590"/>
                    <a:pt x="1248156" y="1422400"/>
                    <a:pt x="1253744" y="1424305"/>
                  </a:cubicBezTo>
                  <a:cubicBezTo>
                    <a:pt x="1234821" y="1333119"/>
                    <a:pt x="1166495" y="1259078"/>
                    <a:pt x="1176020" y="1162304"/>
                  </a:cubicBezTo>
                  <a:close/>
                  <a:moveTo>
                    <a:pt x="904748" y="1084326"/>
                  </a:moveTo>
                  <a:cubicBezTo>
                    <a:pt x="910463" y="1063498"/>
                    <a:pt x="914273" y="1046353"/>
                    <a:pt x="919988" y="1027303"/>
                  </a:cubicBezTo>
                  <a:cubicBezTo>
                    <a:pt x="901065" y="1021588"/>
                    <a:pt x="883920" y="1017778"/>
                    <a:pt x="863092" y="1012063"/>
                  </a:cubicBezTo>
                  <a:cubicBezTo>
                    <a:pt x="878332" y="1038606"/>
                    <a:pt x="889635" y="1059561"/>
                    <a:pt x="904875" y="1084199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6" name="Group 16"/>
          <p:cNvGrpSpPr/>
          <p:nvPr/>
        </p:nvGrpSpPr>
        <p:grpSpPr>
          <a:xfrm rot="8100000">
            <a:off x="-144320" y="97461"/>
            <a:ext cx="2152581" cy="1511680"/>
            <a:chOff x="0" y="0"/>
            <a:chExt cx="2870108" cy="201557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70200" cy="2015490"/>
            </a:xfrm>
            <a:custGeom>
              <a:avLst/>
              <a:gdLst/>
              <a:ahLst/>
              <a:cxnLst/>
              <a:rect l="l" t="t" r="r" b="b"/>
              <a:pathLst>
                <a:path w="2870200" h="2015490">
                  <a:moveTo>
                    <a:pt x="1808607" y="497586"/>
                  </a:moveTo>
                  <a:cubicBezTo>
                    <a:pt x="1707388" y="393827"/>
                    <a:pt x="1602613" y="307848"/>
                    <a:pt x="1469898" y="264922"/>
                  </a:cubicBezTo>
                  <a:cubicBezTo>
                    <a:pt x="1445514" y="257810"/>
                    <a:pt x="1400048" y="264922"/>
                    <a:pt x="1386078" y="282829"/>
                  </a:cubicBezTo>
                  <a:cubicBezTo>
                    <a:pt x="1368679" y="304292"/>
                    <a:pt x="1372108" y="343662"/>
                    <a:pt x="1375664" y="375920"/>
                  </a:cubicBezTo>
                  <a:cubicBezTo>
                    <a:pt x="1382649" y="429641"/>
                    <a:pt x="1396619" y="483362"/>
                    <a:pt x="1400048" y="537083"/>
                  </a:cubicBezTo>
                  <a:cubicBezTo>
                    <a:pt x="1208151" y="264922"/>
                    <a:pt x="939292" y="114554"/>
                    <a:pt x="628523" y="50165"/>
                  </a:cubicBezTo>
                  <a:cubicBezTo>
                    <a:pt x="460883" y="14351"/>
                    <a:pt x="282829" y="10795"/>
                    <a:pt x="111760" y="0"/>
                  </a:cubicBezTo>
                  <a:cubicBezTo>
                    <a:pt x="76835" y="0"/>
                    <a:pt x="20955" y="21463"/>
                    <a:pt x="10414" y="46482"/>
                  </a:cubicBezTo>
                  <a:cubicBezTo>
                    <a:pt x="0" y="75184"/>
                    <a:pt x="17399" y="128778"/>
                    <a:pt x="38354" y="157480"/>
                  </a:cubicBezTo>
                  <a:cubicBezTo>
                    <a:pt x="178054" y="354330"/>
                    <a:pt x="244348" y="576326"/>
                    <a:pt x="251333" y="816229"/>
                  </a:cubicBezTo>
                  <a:cubicBezTo>
                    <a:pt x="258318" y="1038225"/>
                    <a:pt x="296672" y="1252982"/>
                    <a:pt x="411988" y="1442720"/>
                  </a:cubicBezTo>
                  <a:cubicBezTo>
                    <a:pt x="576072" y="1718437"/>
                    <a:pt x="830961" y="1865122"/>
                    <a:pt x="1124331" y="1940306"/>
                  </a:cubicBezTo>
                  <a:cubicBezTo>
                    <a:pt x="1295400" y="1979676"/>
                    <a:pt x="1470025" y="1997583"/>
                    <a:pt x="1648079" y="2011934"/>
                  </a:cubicBezTo>
                  <a:cubicBezTo>
                    <a:pt x="1703959" y="2015490"/>
                    <a:pt x="1766824" y="1979676"/>
                    <a:pt x="1826133" y="1958213"/>
                  </a:cubicBezTo>
                  <a:cubicBezTo>
                    <a:pt x="2049653" y="1883029"/>
                    <a:pt x="2259076" y="1789938"/>
                    <a:pt x="2433701" y="1625219"/>
                  </a:cubicBezTo>
                  <a:cubicBezTo>
                    <a:pt x="2650236" y="1421130"/>
                    <a:pt x="2716530" y="1167003"/>
                    <a:pt x="2695575" y="873379"/>
                  </a:cubicBezTo>
                  <a:cubicBezTo>
                    <a:pt x="2685161" y="740918"/>
                    <a:pt x="2681605" y="608457"/>
                    <a:pt x="2685161" y="475996"/>
                  </a:cubicBezTo>
                  <a:cubicBezTo>
                    <a:pt x="2692146" y="397256"/>
                    <a:pt x="2744470" y="336423"/>
                    <a:pt x="2814320" y="289814"/>
                  </a:cubicBezTo>
                  <a:cubicBezTo>
                    <a:pt x="2842260" y="268351"/>
                    <a:pt x="2870200" y="221742"/>
                    <a:pt x="2866644" y="189611"/>
                  </a:cubicBezTo>
                  <a:cubicBezTo>
                    <a:pt x="2866644" y="132334"/>
                    <a:pt x="2814320" y="135890"/>
                    <a:pt x="2768854" y="139446"/>
                  </a:cubicBezTo>
                  <a:cubicBezTo>
                    <a:pt x="2419731" y="168148"/>
                    <a:pt x="2094992" y="268351"/>
                    <a:pt x="1808607" y="497459"/>
                  </a:cubicBezTo>
                  <a:close/>
                  <a:moveTo>
                    <a:pt x="1176655" y="1217168"/>
                  </a:moveTo>
                  <a:cubicBezTo>
                    <a:pt x="1155700" y="1195705"/>
                    <a:pt x="1145286" y="1188466"/>
                    <a:pt x="1138301" y="1174242"/>
                  </a:cubicBezTo>
                  <a:cubicBezTo>
                    <a:pt x="995172" y="945134"/>
                    <a:pt x="851916" y="716026"/>
                    <a:pt x="712343" y="483362"/>
                  </a:cubicBezTo>
                  <a:cubicBezTo>
                    <a:pt x="684403" y="440436"/>
                    <a:pt x="656463" y="408178"/>
                    <a:pt x="607568" y="429641"/>
                  </a:cubicBezTo>
                  <a:cubicBezTo>
                    <a:pt x="555244" y="454660"/>
                    <a:pt x="551688" y="501269"/>
                    <a:pt x="579628" y="551307"/>
                  </a:cubicBezTo>
                  <a:cubicBezTo>
                    <a:pt x="705358" y="801878"/>
                    <a:pt x="844931" y="1041781"/>
                    <a:pt x="1019556" y="1260221"/>
                  </a:cubicBezTo>
                  <a:cubicBezTo>
                    <a:pt x="1082421" y="1338961"/>
                    <a:pt x="1155700" y="1407033"/>
                    <a:pt x="1204595" y="1492885"/>
                  </a:cubicBezTo>
                  <a:cubicBezTo>
                    <a:pt x="1270889" y="1603883"/>
                    <a:pt x="1316355" y="1725549"/>
                    <a:pt x="1372235" y="1840103"/>
                  </a:cubicBezTo>
                  <a:cubicBezTo>
                    <a:pt x="1229106" y="1822196"/>
                    <a:pt x="1078992" y="1782826"/>
                    <a:pt x="935736" y="1714754"/>
                  </a:cubicBezTo>
                  <a:cubicBezTo>
                    <a:pt x="600583" y="1553591"/>
                    <a:pt x="418973" y="1278001"/>
                    <a:pt x="398018" y="902081"/>
                  </a:cubicBezTo>
                  <a:cubicBezTo>
                    <a:pt x="384048" y="644271"/>
                    <a:pt x="356108" y="393700"/>
                    <a:pt x="219964" y="171704"/>
                  </a:cubicBezTo>
                  <a:cubicBezTo>
                    <a:pt x="216535" y="164592"/>
                    <a:pt x="219964" y="157353"/>
                    <a:pt x="219964" y="150241"/>
                  </a:cubicBezTo>
                  <a:cubicBezTo>
                    <a:pt x="432943" y="150241"/>
                    <a:pt x="635508" y="182499"/>
                    <a:pt x="830961" y="268351"/>
                  </a:cubicBezTo>
                  <a:cubicBezTo>
                    <a:pt x="1033526" y="354330"/>
                    <a:pt x="1197610" y="483108"/>
                    <a:pt x="1302385" y="680085"/>
                  </a:cubicBezTo>
                  <a:cubicBezTo>
                    <a:pt x="1319784" y="715899"/>
                    <a:pt x="1326769" y="744474"/>
                    <a:pt x="1302385" y="780288"/>
                  </a:cubicBezTo>
                  <a:cubicBezTo>
                    <a:pt x="1215136" y="905637"/>
                    <a:pt x="1180211" y="1048766"/>
                    <a:pt x="1176655" y="1217041"/>
                  </a:cubicBezTo>
                  <a:close/>
                  <a:moveTo>
                    <a:pt x="2046097" y="876935"/>
                  </a:moveTo>
                  <a:cubicBezTo>
                    <a:pt x="2000758" y="787400"/>
                    <a:pt x="1955292" y="697992"/>
                    <a:pt x="1906397" y="608457"/>
                  </a:cubicBezTo>
                  <a:cubicBezTo>
                    <a:pt x="2105406" y="447294"/>
                    <a:pt x="2328926" y="361442"/>
                    <a:pt x="2576830" y="314833"/>
                  </a:cubicBezTo>
                  <a:cubicBezTo>
                    <a:pt x="2566416" y="364998"/>
                    <a:pt x="2548890" y="404368"/>
                    <a:pt x="2545461" y="447294"/>
                  </a:cubicBezTo>
                  <a:cubicBezTo>
                    <a:pt x="2545461" y="604774"/>
                    <a:pt x="2538476" y="765937"/>
                    <a:pt x="2552446" y="923417"/>
                  </a:cubicBezTo>
                  <a:cubicBezTo>
                    <a:pt x="2587371" y="1342263"/>
                    <a:pt x="2276602" y="1642999"/>
                    <a:pt x="1951863" y="1750441"/>
                  </a:cubicBezTo>
                  <a:cubicBezTo>
                    <a:pt x="1990217" y="1635887"/>
                    <a:pt x="2042668" y="1517777"/>
                    <a:pt x="2077593" y="1395984"/>
                  </a:cubicBezTo>
                  <a:cubicBezTo>
                    <a:pt x="2098548" y="1313688"/>
                    <a:pt x="2088007" y="1224153"/>
                    <a:pt x="2108962" y="1141857"/>
                  </a:cubicBezTo>
                  <a:cubicBezTo>
                    <a:pt x="2143887" y="987933"/>
                    <a:pt x="2220722" y="855472"/>
                    <a:pt x="2321941" y="737362"/>
                  </a:cubicBezTo>
                  <a:cubicBezTo>
                    <a:pt x="2356866" y="694436"/>
                    <a:pt x="2363851" y="658622"/>
                    <a:pt x="2321941" y="619252"/>
                  </a:cubicBezTo>
                  <a:cubicBezTo>
                    <a:pt x="2276602" y="576326"/>
                    <a:pt x="2241677" y="601345"/>
                    <a:pt x="2210181" y="640715"/>
                  </a:cubicBezTo>
                  <a:cubicBezTo>
                    <a:pt x="2154301" y="715899"/>
                    <a:pt x="2098421" y="798195"/>
                    <a:pt x="2046097" y="877062"/>
                  </a:cubicBezTo>
                  <a:close/>
                  <a:moveTo>
                    <a:pt x="1543304" y="465455"/>
                  </a:moveTo>
                  <a:cubicBezTo>
                    <a:pt x="2014728" y="823468"/>
                    <a:pt x="2088007" y="1371219"/>
                    <a:pt x="1724914" y="1782953"/>
                  </a:cubicBezTo>
                  <a:cubicBezTo>
                    <a:pt x="1724914" y="1757934"/>
                    <a:pt x="1721485" y="1736471"/>
                    <a:pt x="1724914" y="1718564"/>
                  </a:cubicBezTo>
                  <a:cubicBezTo>
                    <a:pt x="1745869" y="1428623"/>
                    <a:pt x="1742313" y="1142111"/>
                    <a:pt x="1710944" y="855726"/>
                  </a:cubicBezTo>
                  <a:cubicBezTo>
                    <a:pt x="1703959" y="798449"/>
                    <a:pt x="1672590" y="773430"/>
                    <a:pt x="1623695" y="776986"/>
                  </a:cubicBezTo>
                  <a:cubicBezTo>
                    <a:pt x="1571371" y="780542"/>
                    <a:pt x="1564386" y="819912"/>
                    <a:pt x="1567815" y="866521"/>
                  </a:cubicBezTo>
                  <a:cubicBezTo>
                    <a:pt x="1578229" y="966724"/>
                    <a:pt x="1592199" y="1067054"/>
                    <a:pt x="1592199" y="1170813"/>
                  </a:cubicBezTo>
                  <a:cubicBezTo>
                    <a:pt x="1595628" y="1378458"/>
                    <a:pt x="1592199" y="1586103"/>
                    <a:pt x="1588770" y="1811655"/>
                  </a:cubicBezTo>
                  <a:cubicBezTo>
                    <a:pt x="1560830" y="1793748"/>
                    <a:pt x="1550416" y="1786636"/>
                    <a:pt x="1543431" y="1779397"/>
                  </a:cubicBezTo>
                  <a:cubicBezTo>
                    <a:pt x="1316482" y="1582547"/>
                    <a:pt x="1246632" y="1188720"/>
                    <a:pt x="1393317" y="923798"/>
                  </a:cubicBezTo>
                  <a:cubicBezTo>
                    <a:pt x="1473581" y="784225"/>
                    <a:pt x="1564386" y="651764"/>
                    <a:pt x="1543431" y="465582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7111069" y="8991"/>
            <a:ext cx="1078125" cy="143613"/>
            <a:chOff x="0" y="0"/>
            <a:chExt cx="1437500" cy="1914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7386" cy="191516"/>
            </a:xfrm>
            <a:custGeom>
              <a:avLst/>
              <a:gdLst/>
              <a:ahLst/>
              <a:cxnLst/>
              <a:rect l="l" t="t" r="r" b="b"/>
              <a:pathLst>
                <a:path w="1437386" h="191516">
                  <a:moveTo>
                    <a:pt x="104775" y="191516"/>
                  </a:moveTo>
                  <a:cubicBezTo>
                    <a:pt x="1332611" y="191516"/>
                    <a:pt x="1332611" y="191516"/>
                    <a:pt x="1332611" y="191516"/>
                  </a:cubicBezTo>
                  <a:cubicBezTo>
                    <a:pt x="1390396" y="191516"/>
                    <a:pt x="1437386" y="148590"/>
                    <a:pt x="1437386" y="95758"/>
                  </a:cubicBezTo>
                  <a:cubicBezTo>
                    <a:pt x="1437386" y="42926"/>
                    <a:pt x="1390396" y="0"/>
                    <a:pt x="1332611" y="0"/>
                  </a:cubicBezTo>
                  <a:cubicBezTo>
                    <a:pt x="104775" y="0"/>
                    <a:pt x="104775" y="0"/>
                    <a:pt x="104775" y="0"/>
                  </a:cubicBezTo>
                  <a:cubicBezTo>
                    <a:pt x="46990" y="0"/>
                    <a:pt x="0" y="42926"/>
                    <a:pt x="0" y="95758"/>
                  </a:cubicBezTo>
                  <a:cubicBezTo>
                    <a:pt x="0" y="148590"/>
                    <a:pt x="46990" y="191516"/>
                    <a:pt x="104775" y="19151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5634560" y="6512"/>
            <a:ext cx="1078125" cy="143613"/>
            <a:chOff x="0" y="0"/>
            <a:chExt cx="1437500" cy="19148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37386" cy="191516"/>
            </a:xfrm>
            <a:custGeom>
              <a:avLst/>
              <a:gdLst/>
              <a:ahLst/>
              <a:cxnLst/>
              <a:rect l="l" t="t" r="r" b="b"/>
              <a:pathLst>
                <a:path w="1437386" h="191516">
                  <a:moveTo>
                    <a:pt x="104775" y="191516"/>
                  </a:moveTo>
                  <a:cubicBezTo>
                    <a:pt x="1332611" y="191516"/>
                    <a:pt x="1332611" y="191516"/>
                    <a:pt x="1332611" y="191516"/>
                  </a:cubicBezTo>
                  <a:cubicBezTo>
                    <a:pt x="1390396" y="191516"/>
                    <a:pt x="1437386" y="148590"/>
                    <a:pt x="1437386" y="95758"/>
                  </a:cubicBezTo>
                  <a:cubicBezTo>
                    <a:pt x="1437386" y="42926"/>
                    <a:pt x="1390396" y="0"/>
                    <a:pt x="1332611" y="0"/>
                  </a:cubicBezTo>
                  <a:cubicBezTo>
                    <a:pt x="104775" y="0"/>
                    <a:pt x="104775" y="0"/>
                    <a:pt x="104775" y="0"/>
                  </a:cubicBezTo>
                  <a:cubicBezTo>
                    <a:pt x="46990" y="0"/>
                    <a:pt x="0" y="42926"/>
                    <a:pt x="0" y="95758"/>
                  </a:cubicBezTo>
                  <a:cubicBezTo>
                    <a:pt x="0" y="148590"/>
                    <a:pt x="46990" y="191516"/>
                    <a:pt x="104775" y="19151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10800000">
            <a:off x="4158050" y="8991"/>
            <a:ext cx="1078125" cy="143613"/>
            <a:chOff x="0" y="0"/>
            <a:chExt cx="1437500" cy="19148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7386" cy="191516"/>
            </a:xfrm>
            <a:custGeom>
              <a:avLst/>
              <a:gdLst/>
              <a:ahLst/>
              <a:cxnLst/>
              <a:rect l="l" t="t" r="r" b="b"/>
              <a:pathLst>
                <a:path w="1437386" h="191516">
                  <a:moveTo>
                    <a:pt x="104775" y="191516"/>
                  </a:moveTo>
                  <a:cubicBezTo>
                    <a:pt x="1332611" y="191516"/>
                    <a:pt x="1332611" y="191516"/>
                    <a:pt x="1332611" y="191516"/>
                  </a:cubicBezTo>
                  <a:cubicBezTo>
                    <a:pt x="1390396" y="191516"/>
                    <a:pt x="1437386" y="148590"/>
                    <a:pt x="1437386" y="95758"/>
                  </a:cubicBezTo>
                  <a:cubicBezTo>
                    <a:pt x="1437386" y="42926"/>
                    <a:pt x="1390396" y="0"/>
                    <a:pt x="1332611" y="0"/>
                  </a:cubicBezTo>
                  <a:cubicBezTo>
                    <a:pt x="104775" y="0"/>
                    <a:pt x="104775" y="0"/>
                    <a:pt x="104775" y="0"/>
                  </a:cubicBezTo>
                  <a:cubicBezTo>
                    <a:pt x="46990" y="0"/>
                    <a:pt x="0" y="42926"/>
                    <a:pt x="0" y="95758"/>
                  </a:cubicBezTo>
                  <a:cubicBezTo>
                    <a:pt x="0" y="148590"/>
                    <a:pt x="46990" y="191516"/>
                    <a:pt x="104775" y="19151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4" name="Group 24"/>
          <p:cNvGrpSpPr/>
          <p:nvPr/>
        </p:nvGrpSpPr>
        <p:grpSpPr>
          <a:xfrm rot="-10800000">
            <a:off x="2681541" y="6512"/>
            <a:ext cx="1078125" cy="143613"/>
            <a:chOff x="0" y="0"/>
            <a:chExt cx="1437500" cy="19148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37386" cy="191516"/>
            </a:xfrm>
            <a:custGeom>
              <a:avLst/>
              <a:gdLst/>
              <a:ahLst/>
              <a:cxnLst/>
              <a:rect l="l" t="t" r="r" b="b"/>
              <a:pathLst>
                <a:path w="1437386" h="191516">
                  <a:moveTo>
                    <a:pt x="104775" y="191516"/>
                  </a:moveTo>
                  <a:cubicBezTo>
                    <a:pt x="1332611" y="191516"/>
                    <a:pt x="1332611" y="191516"/>
                    <a:pt x="1332611" y="191516"/>
                  </a:cubicBezTo>
                  <a:cubicBezTo>
                    <a:pt x="1390396" y="191516"/>
                    <a:pt x="1437386" y="148590"/>
                    <a:pt x="1437386" y="95758"/>
                  </a:cubicBezTo>
                  <a:cubicBezTo>
                    <a:pt x="1437386" y="42926"/>
                    <a:pt x="1390396" y="0"/>
                    <a:pt x="1332611" y="0"/>
                  </a:cubicBezTo>
                  <a:cubicBezTo>
                    <a:pt x="104775" y="0"/>
                    <a:pt x="104775" y="0"/>
                    <a:pt x="104775" y="0"/>
                  </a:cubicBezTo>
                  <a:cubicBezTo>
                    <a:pt x="46990" y="0"/>
                    <a:pt x="0" y="42926"/>
                    <a:pt x="0" y="95758"/>
                  </a:cubicBezTo>
                  <a:cubicBezTo>
                    <a:pt x="0" y="148590"/>
                    <a:pt x="46990" y="191516"/>
                    <a:pt x="104775" y="19151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555543" y="650234"/>
            <a:ext cx="17176916" cy="114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8"/>
              </a:lnSpc>
            </a:pPr>
            <a:r>
              <a:rPr lang="fa-IR" sz="8100" spc="119" dirty="0">
                <a:solidFill>
                  <a:srgbClr val="63A537"/>
                </a:solidFill>
                <a:latin typeface="Montserrat"/>
                <a:cs typeface="B Nazanin" panose="00000400000000000000" pitchFamily="2" charset="-78"/>
              </a:rPr>
              <a:t>سبک اینفوگرافیک</a:t>
            </a:r>
            <a:endParaRPr lang="en-US" sz="8100" spc="119" dirty="0">
              <a:solidFill>
                <a:srgbClr val="63A537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558744" y="6129786"/>
            <a:ext cx="1977360" cy="1679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26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Get a modern PowerPoint  Presentation that is beautifully  designed.</a:t>
            </a:r>
          </a:p>
        </p:txBody>
      </p:sp>
      <p:sp>
        <p:nvSpPr>
          <p:cNvPr id="28" name="AutoShape 28"/>
          <p:cNvSpPr/>
          <p:nvPr/>
        </p:nvSpPr>
        <p:spPr>
          <a:xfrm rot="-2398992">
            <a:off x="12248862" y="5887972"/>
            <a:ext cx="168032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9" name="TextBox 29"/>
          <p:cNvSpPr txBox="1"/>
          <p:nvPr/>
        </p:nvSpPr>
        <p:spPr>
          <a:xfrm>
            <a:off x="14136925" y="5499291"/>
            <a:ext cx="3008034" cy="1627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4136924" y="5189220"/>
            <a:ext cx="3008034" cy="30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2400" spc="2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عنوان محتوا را اضافه کنید</a:t>
            </a:r>
            <a:endParaRPr lang="en-US" sz="2400" spc="2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1" name="AutoShape 31"/>
          <p:cNvSpPr/>
          <p:nvPr/>
        </p:nvSpPr>
        <p:spPr>
          <a:xfrm rot="-1221527">
            <a:off x="6732973" y="8893654"/>
            <a:ext cx="1768296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2" name="TextBox 32"/>
          <p:cNvSpPr txBox="1"/>
          <p:nvPr/>
        </p:nvSpPr>
        <p:spPr>
          <a:xfrm>
            <a:off x="1873795" y="8531116"/>
            <a:ext cx="4646617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873794" y="8121598"/>
            <a:ext cx="4646617" cy="30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2400" spc="2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عنوان محتوا را اضافه کنید</a:t>
            </a:r>
            <a:endParaRPr lang="en-US" sz="2400" spc="2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873795" y="2953197"/>
            <a:ext cx="4646618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900806" y="2511614"/>
            <a:ext cx="4646618" cy="30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2400" spc="2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عنوان محتوا را اضافه کنید</a:t>
            </a:r>
            <a:endParaRPr lang="en-US" sz="2400" spc="2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6" name="AutoShape 36"/>
          <p:cNvSpPr/>
          <p:nvPr/>
        </p:nvSpPr>
        <p:spPr>
          <a:xfrm rot="1500771">
            <a:off x="6793845" y="3115277"/>
            <a:ext cx="155998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grpSp>
        <p:nvGrpSpPr>
          <p:cNvPr id="37" name="Group 37"/>
          <p:cNvGrpSpPr/>
          <p:nvPr/>
        </p:nvGrpSpPr>
        <p:grpSpPr>
          <a:xfrm>
            <a:off x="4657725" y="3759995"/>
            <a:ext cx="7574757" cy="4155282"/>
            <a:chOff x="0" y="0"/>
            <a:chExt cx="10099676" cy="5540376"/>
          </a:xfrm>
        </p:grpSpPr>
        <p:sp>
          <p:nvSpPr>
            <p:cNvPr id="38" name="Freeform 38"/>
            <p:cNvSpPr/>
            <p:nvPr/>
          </p:nvSpPr>
          <p:spPr>
            <a:xfrm>
              <a:off x="-127" y="0"/>
              <a:ext cx="10120757" cy="5540502"/>
            </a:xfrm>
            <a:custGeom>
              <a:avLst/>
              <a:gdLst/>
              <a:ahLst/>
              <a:cxnLst/>
              <a:rect l="l" t="t" r="r" b="b"/>
              <a:pathLst>
                <a:path w="10120757" h="5540502">
                  <a:moveTo>
                    <a:pt x="2543302" y="3079115"/>
                  </a:moveTo>
                  <a:cubicBezTo>
                    <a:pt x="2470023" y="3079115"/>
                    <a:pt x="2417699" y="3079115"/>
                    <a:pt x="2354961" y="3079115"/>
                  </a:cubicBezTo>
                  <a:cubicBezTo>
                    <a:pt x="2344547" y="3100070"/>
                    <a:pt x="2334006" y="3131439"/>
                    <a:pt x="2334006" y="3152394"/>
                  </a:cubicBezTo>
                  <a:cubicBezTo>
                    <a:pt x="2323592" y="3351403"/>
                    <a:pt x="2334006" y="3550412"/>
                    <a:pt x="2292096" y="3738880"/>
                  </a:cubicBezTo>
                  <a:cubicBezTo>
                    <a:pt x="2218817" y="4053078"/>
                    <a:pt x="1883918" y="4241546"/>
                    <a:pt x="1569974" y="4199763"/>
                  </a:cubicBezTo>
                  <a:cubicBezTo>
                    <a:pt x="1203706" y="4136898"/>
                    <a:pt x="994283" y="3906520"/>
                    <a:pt x="994283" y="3550412"/>
                  </a:cubicBezTo>
                  <a:cubicBezTo>
                    <a:pt x="983869" y="3424682"/>
                    <a:pt x="983869" y="3299079"/>
                    <a:pt x="983869" y="3162935"/>
                  </a:cubicBezTo>
                  <a:cubicBezTo>
                    <a:pt x="826897" y="3173349"/>
                    <a:pt x="680339" y="3183890"/>
                    <a:pt x="533781" y="3194304"/>
                  </a:cubicBezTo>
                  <a:cubicBezTo>
                    <a:pt x="397764" y="3204718"/>
                    <a:pt x="251206" y="3225673"/>
                    <a:pt x="83693" y="3236214"/>
                  </a:cubicBezTo>
                  <a:cubicBezTo>
                    <a:pt x="83693" y="3089529"/>
                    <a:pt x="83693" y="2953385"/>
                    <a:pt x="83693" y="2796286"/>
                  </a:cubicBezTo>
                  <a:cubicBezTo>
                    <a:pt x="376682" y="2775331"/>
                    <a:pt x="659384" y="2754376"/>
                    <a:pt x="973328" y="2723007"/>
                  </a:cubicBezTo>
                  <a:cubicBezTo>
                    <a:pt x="973328" y="2597277"/>
                    <a:pt x="973328" y="2471674"/>
                    <a:pt x="973328" y="2324989"/>
                  </a:cubicBezTo>
                  <a:cubicBezTo>
                    <a:pt x="638429" y="2324989"/>
                    <a:pt x="324485" y="2324989"/>
                    <a:pt x="0" y="2324989"/>
                  </a:cubicBezTo>
                  <a:cubicBezTo>
                    <a:pt x="0" y="2167890"/>
                    <a:pt x="0" y="2042160"/>
                    <a:pt x="0" y="1885061"/>
                  </a:cubicBezTo>
                  <a:cubicBezTo>
                    <a:pt x="261620" y="1885061"/>
                    <a:pt x="533781" y="1874647"/>
                    <a:pt x="795401" y="1885061"/>
                  </a:cubicBezTo>
                  <a:cubicBezTo>
                    <a:pt x="931418" y="1885061"/>
                    <a:pt x="1004697" y="1874647"/>
                    <a:pt x="1046607" y="1717548"/>
                  </a:cubicBezTo>
                  <a:cubicBezTo>
                    <a:pt x="1182624" y="1277620"/>
                    <a:pt x="1517523" y="1036828"/>
                    <a:pt x="1957197" y="994918"/>
                  </a:cubicBezTo>
                  <a:cubicBezTo>
                    <a:pt x="2302637" y="963549"/>
                    <a:pt x="2647950" y="973963"/>
                    <a:pt x="2993390" y="1015873"/>
                  </a:cubicBezTo>
                  <a:cubicBezTo>
                    <a:pt x="3411982" y="1068197"/>
                    <a:pt x="3684143" y="1319657"/>
                    <a:pt x="3841115" y="1707134"/>
                  </a:cubicBezTo>
                  <a:cubicBezTo>
                    <a:pt x="3862070" y="1759458"/>
                    <a:pt x="3977132" y="1801368"/>
                    <a:pt x="4050411" y="1811909"/>
                  </a:cubicBezTo>
                  <a:cubicBezTo>
                    <a:pt x="4144645" y="1811909"/>
                    <a:pt x="4270248" y="1874774"/>
                    <a:pt x="4322572" y="1717675"/>
                  </a:cubicBezTo>
                  <a:cubicBezTo>
                    <a:pt x="4510913" y="1194054"/>
                    <a:pt x="4908677" y="984504"/>
                    <a:pt x="5442458" y="974090"/>
                  </a:cubicBezTo>
                  <a:cubicBezTo>
                    <a:pt x="5672709" y="974090"/>
                    <a:pt x="5902960" y="963676"/>
                    <a:pt x="6133211" y="984504"/>
                  </a:cubicBezTo>
                  <a:cubicBezTo>
                    <a:pt x="6562344" y="1036828"/>
                    <a:pt x="6865874" y="1288288"/>
                    <a:pt x="7054215" y="1675765"/>
                  </a:cubicBezTo>
                  <a:cubicBezTo>
                    <a:pt x="7075170" y="1738630"/>
                    <a:pt x="7137908" y="1780540"/>
                    <a:pt x="7179818" y="1832864"/>
                  </a:cubicBezTo>
                  <a:cubicBezTo>
                    <a:pt x="7200773" y="1822450"/>
                    <a:pt x="7211187" y="1811909"/>
                    <a:pt x="7232142" y="1801495"/>
                  </a:cubicBezTo>
                  <a:cubicBezTo>
                    <a:pt x="7232142" y="1445387"/>
                    <a:pt x="7232142" y="1099820"/>
                    <a:pt x="7232142" y="754126"/>
                  </a:cubicBezTo>
                  <a:cubicBezTo>
                    <a:pt x="7232142" y="272288"/>
                    <a:pt x="7504176" y="10414"/>
                    <a:pt x="7985633" y="0"/>
                  </a:cubicBezTo>
                  <a:cubicBezTo>
                    <a:pt x="8194929" y="0"/>
                    <a:pt x="8404226" y="0"/>
                    <a:pt x="8613649" y="0"/>
                  </a:cubicBezTo>
                  <a:cubicBezTo>
                    <a:pt x="8969503" y="10414"/>
                    <a:pt x="9231122" y="219964"/>
                    <a:pt x="9283446" y="534162"/>
                  </a:cubicBezTo>
                  <a:cubicBezTo>
                    <a:pt x="9335770" y="932180"/>
                    <a:pt x="9147429" y="1235837"/>
                    <a:pt x="8770620" y="1330071"/>
                  </a:cubicBezTo>
                  <a:cubicBezTo>
                    <a:pt x="8718296" y="1340485"/>
                    <a:pt x="8665972" y="1351026"/>
                    <a:pt x="8613649" y="1371981"/>
                  </a:cubicBezTo>
                  <a:cubicBezTo>
                    <a:pt x="8613649" y="1508125"/>
                    <a:pt x="8613649" y="1654810"/>
                    <a:pt x="8613649" y="1811909"/>
                  </a:cubicBezTo>
                  <a:cubicBezTo>
                    <a:pt x="8979916" y="1811909"/>
                    <a:pt x="9325356" y="1811909"/>
                    <a:pt x="9681210" y="1811909"/>
                  </a:cubicBezTo>
                  <a:cubicBezTo>
                    <a:pt x="9953371" y="1811909"/>
                    <a:pt x="10078975" y="1927098"/>
                    <a:pt x="10099802" y="2168017"/>
                  </a:cubicBezTo>
                  <a:cubicBezTo>
                    <a:pt x="10120757" y="2419350"/>
                    <a:pt x="9995154" y="2566035"/>
                    <a:pt x="9722993" y="2586990"/>
                  </a:cubicBezTo>
                  <a:cubicBezTo>
                    <a:pt x="9356726" y="2607945"/>
                    <a:pt x="9000871" y="2618359"/>
                    <a:pt x="8603107" y="2639314"/>
                  </a:cubicBezTo>
                  <a:cubicBezTo>
                    <a:pt x="8603107" y="2827782"/>
                    <a:pt x="8592693" y="2995422"/>
                    <a:pt x="8603107" y="3162935"/>
                  </a:cubicBezTo>
                  <a:cubicBezTo>
                    <a:pt x="8655431" y="4000754"/>
                    <a:pt x="8048371" y="4388358"/>
                    <a:pt x="7472807" y="4482592"/>
                  </a:cubicBezTo>
                  <a:cubicBezTo>
                    <a:pt x="7158864" y="4534916"/>
                    <a:pt x="6813424" y="4503547"/>
                    <a:pt x="6509893" y="4430268"/>
                  </a:cubicBezTo>
                  <a:cubicBezTo>
                    <a:pt x="6049391" y="4315079"/>
                    <a:pt x="5777230" y="3896106"/>
                    <a:pt x="5766816" y="3382899"/>
                  </a:cubicBezTo>
                  <a:cubicBezTo>
                    <a:pt x="5756402" y="3194431"/>
                    <a:pt x="5766816" y="2995422"/>
                    <a:pt x="5766816" y="2806827"/>
                  </a:cubicBezTo>
                  <a:cubicBezTo>
                    <a:pt x="5609844" y="2723007"/>
                    <a:pt x="5599303" y="2806827"/>
                    <a:pt x="5599303" y="2932557"/>
                  </a:cubicBezTo>
                  <a:cubicBezTo>
                    <a:pt x="5599303" y="3393440"/>
                    <a:pt x="5599303" y="3854196"/>
                    <a:pt x="5599303" y="4315079"/>
                  </a:cubicBezTo>
                  <a:cubicBezTo>
                    <a:pt x="5599303" y="5048250"/>
                    <a:pt x="5128387" y="5529961"/>
                    <a:pt x="4385310" y="5540502"/>
                  </a:cubicBezTo>
                  <a:cubicBezTo>
                    <a:pt x="4186428" y="5540502"/>
                    <a:pt x="3998088" y="5540502"/>
                    <a:pt x="3799206" y="5540502"/>
                  </a:cubicBezTo>
                  <a:cubicBezTo>
                    <a:pt x="3035173" y="5530088"/>
                    <a:pt x="2574671" y="5090160"/>
                    <a:pt x="2553716" y="4325620"/>
                  </a:cubicBezTo>
                  <a:cubicBezTo>
                    <a:pt x="2532761" y="3917188"/>
                    <a:pt x="2543302" y="3508756"/>
                    <a:pt x="2543302" y="3079242"/>
                  </a:cubicBezTo>
                  <a:close/>
                  <a:moveTo>
                    <a:pt x="3485262" y="4618863"/>
                  </a:moveTo>
                  <a:cubicBezTo>
                    <a:pt x="3474847" y="4545584"/>
                    <a:pt x="3474847" y="4493133"/>
                    <a:pt x="3474847" y="4451350"/>
                  </a:cubicBezTo>
                  <a:cubicBezTo>
                    <a:pt x="3474847" y="3655441"/>
                    <a:pt x="3474847" y="2859405"/>
                    <a:pt x="3464433" y="2063496"/>
                  </a:cubicBezTo>
                  <a:cubicBezTo>
                    <a:pt x="3454019" y="1717929"/>
                    <a:pt x="3244596" y="1487424"/>
                    <a:pt x="2909697" y="1435100"/>
                  </a:cubicBezTo>
                  <a:cubicBezTo>
                    <a:pt x="2648077" y="1403731"/>
                    <a:pt x="2375916" y="1393190"/>
                    <a:pt x="2114296" y="1414145"/>
                  </a:cubicBezTo>
                  <a:cubicBezTo>
                    <a:pt x="1664208" y="1445514"/>
                    <a:pt x="1433957" y="1665478"/>
                    <a:pt x="1423543" y="2084451"/>
                  </a:cubicBezTo>
                  <a:cubicBezTo>
                    <a:pt x="1402588" y="2566162"/>
                    <a:pt x="1413129" y="3048000"/>
                    <a:pt x="1413129" y="3529711"/>
                  </a:cubicBezTo>
                  <a:cubicBezTo>
                    <a:pt x="1413129" y="3697224"/>
                    <a:pt x="1549146" y="3781044"/>
                    <a:pt x="1716659" y="3749675"/>
                  </a:cubicBezTo>
                  <a:cubicBezTo>
                    <a:pt x="1884172" y="3718306"/>
                    <a:pt x="1905000" y="3582162"/>
                    <a:pt x="1905000" y="3445891"/>
                  </a:cubicBezTo>
                  <a:cubicBezTo>
                    <a:pt x="1905000" y="3047873"/>
                    <a:pt x="1905000" y="2649982"/>
                    <a:pt x="1905000" y="2251964"/>
                  </a:cubicBezTo>
                  <a:cubicBezTo>
                    <a:pt x="1905000" y="2011045"/>
                    <a:pt x="2030603" y="1895856"/>
                    <a:pt x="2271268" y="1895856"/>
                  </a:cubicBezTo>
                  <a:cubicBezTo>
                    <a:pt x="2375916" y="1895856"/>
                    <a:pt x="2480564" y="1885442"/>
                    <a:pt x="2585212" y="1885442"/>
                  </a:cubicBezTo>
                  <a:cubicBezTo>
                    <a:pt x="2857373" y="1875028"/>
                    <a:pt x="2993390" y="2000631"/>
                    <a:pt x="2993390" y="2283460"/>
                  </a:cubicBezTo>
                  <a:cubicBezTo>
                    <a:pt x="2993390" y="2995676"/>
                    <a:pt x="2993390" y="3707892"/>
                    <a:pt x="3003804" y="4419981"/>
                  </a:cubicBezTo>
                  <a:cubicBezTo>
                    <a:pt x="3003804" y="4776089"/>
                    <a:pt x="3265424" y="5058791"/>
                    <a:pt x="3621278" y="5079746"/>
                  </a:cubicBezTo>
                  <a:cubicBezTo>
                    <a:pt x="3872484" y="5100701"/>
                    <a:pt x="4134105" y="5100701"/>
                    <a:pt x="4385310" y="5090160"/>
                  </a:cubicBezTo>
                  <a:cubicBezTo>
                    <a:pt x="4919091" y="5069205"/>
                    <a:pt x="5159756" y="4817872"/>
                    <a:pt x="5159756" y="4283710"/>
                  </a:cubicBezTo>
                  <a:cubicBezTo>
                    <a:pt x="5170170" y="3697224"/>
                    <a:pt x="5191125" y="3110738"/>
                    <a:pt x="5159756" y="2534666"/>
                  </a:cubicBezTo>
                  <a:cubicBezTo>
                    <a:pt x="5128387" y="1864360"/>
                    <a:pt x="5264405" y="1885315"/>
                    <a:pt x="5798185" y="1885315"/>
                  </a:cubicBezTo>
                  <a:cubicBezTo>
                    <a:pt x="6091174" y="1874901"/>
                    <a:pt x="6216777" y="1990090"/>
                    <a:pt x="6216777" y="2293747"/>
                  </a:cubicBezTo>
                  <a:cubicBezTo>
                    <a:pt x="6216777" y="2586990"/>
                    <a:pt x="6216777" y="2890774"/>
                    <a:pt x="6195822" y="3194431"/>
                  </a:cubicBezTo>
                  <a:cubicBezTo>
                    <a:pt x="6164453" y="3676142"/>
                    <a:pt x="6352794" y="3979926"/>
                    <a:pt x="6781927" y="4053205"/>
                  </a:cubicBezTo>
                  <a:cubicBezTo>
                    <a:pt x="7001764" y="4095115"/>
                    <a:pt x="7252843" y="4084574"/>
                    <a:pt x="7462266" y="4032250"/>
                  </a:cubicBezTo>
                  <a:cubicBezTo>
                    <a:pt x="7985506" y="3917061"/>
                    <a:pt x="8153019" y="3676142"/>
                    <a:pt x="8153019" y="3152521"/>
                  </a:cubicBezTo>
                  <a:cubicBezTo>
                    <a:pt x="8153019" y="2545080"/>
                    <a:pt x="8153019" y="1937639"/>
                    <a:pt x="8153019" y="1330198"/>
                  </a:cubicBezTo>
                  <a:cubicBezTo>
                    <a:pt x="8153019" y="932180"/>
                    <a:pt x="8194929" y="890270"/>
                    <a:pt x="8592566" y="900811"/>
                  </a:cubicBezTo>
                  <a:cubicBezTo>
                    <a:pt x="8770493" y="911225"/>
                    <a:pt x="8854187" y="827532"/>
                    <a:pt x="8854187" y="670433"/>
                  </a:cubicBezTo>
                  <a:cubicBezTo>
                    <a:pt x="8854187" y="523748"/>
                    <a:pt x="8770493" y="429514"/>
                    <a:pt x="8602980" y="429514"/>
                  </a:cubicBezTo>
                  <a:cubicBezTo>
                    <a:pt x="8404099" y="439928"/>
                    <a:pt x="8194802" y="429514"/>
                    <a:pt x="7995920" y="429514"/>
                  </a:cubicBezTo>
                  <a:cubicBezTo>
                    <a:pt x="7755255" y="439928"/>
                    <a:pt x="7692390" y="502793"/>
                    <a:pt x="7692390" y="743712"/>
                  </a:cubicBezTo>
                  <a:cubicBezTo>
                    <a:pt x="7681977" y="1508252"/>
                    <a:pt x="7692390" y="2262378"/>
                    <a:pt x="7681977" y="3026918"/>
                  </a:cubicBezTo>
                  <a:cubicBezTo>
                    <a:pt x="7681977" y="3519170"/>
                    <a:pt x="7556374" y="3644900"/>
                    <a:pt x="7064502" y="3613404"/>
                  </a:cubicBezTo>
                  <a:cubicBezTo>
                    <a:pt x="6813296" y="3592449"/>
                    <a:pt x="6687693" y="3456305"/>
                    <a:pt x="6687693" y="3204972"/>
                  </a:cubicBezTo>
                  <a:cubicBezTo>
                    <a:pt x="6687693" y="2848864"/>
                    <a:pt x="6687693" y="2492756"/>
                    <a:pt x="6698107" y="2136648"/>
                  </a:cubicBezTo>
                  <a:cubicBezTo>
                    <a:pt x="6708521" y="1738630"/>
                    <a:pt x="6415532" y="1414018"/>
                    <a:pt x="6007355" y="1403477"/>
                  </a:cubicBezTo>
                  <a:cubicBezTo>
                    <a:pt x="5808472" y="1393063"/>
                    <a:pt x="5599176" y="1393063"/>
                    <a:pt x="5400294" y="1393063"/>
                  </a:cubicBezTo>
                  <a:cubicBezTo>
                    <a:pt x="5034026" y="1414018"/>
                    <a:pt x="4740910" y="1602486"/>
                    <a:pt x="4699127" y="1979549"/>
                  </a:cubicBezTo>
                  <a:cubicBezTo>
                    <a:pt x="4688713" y="2115693"/>
                    <a:pt x="4657218" y="2251837"/>
                    <a:pt x="4657218" y="2387981"/>
                  </a:cubicBezTo>
                  <a:cubicBezTo>
                    <a:pt x="4657218" y="3058287"/>
                    <a:pt x="4667631" y="3718052"/>
                    <a:pt x="4678172" y="4377944"/>
                  </a:cubicBezTo>
                  <a:cubicBezTo>
                    <a:pt x="4688587" y="4545457"/>
                    <a:pt x="4615434" y="4608322"/>
                    <a:pt x="4468876" y="4618863"/>
                  </a:cubicBezTo>
                  <a:cubicBezTo>
                    <a:pt x="4144391" y="4618863"/>
                    <a:pt x="3830447" y="4618863"/>
                    <a:pt x="3485134" y="4618863"/>
                  </a:cubicBezTo>
                  <a:close/>
                  <a:moveTo>
                    <a:pt x="3924681" y="4168521"/>
                  </a:moveTo>
                  <a:cubicBezTo>
                    <a:pt x="4039870" y="4168521"/>
                    <a:pt x="4133977" y="4158107"/>
                    <a:pt x="4228212" y="4158107"/>
                  </a:cubicBezTo>
                  <a:cubicBezTo>
                    <a:pt x="4228212" y="3697224"/>
                    <a:pt x="4228212" y="3267837"/>
                    <a:pt x="4228212" y="2828036"/>
                  </a:cubicBezTo>
                  <a:cubicBezTo>
                    <a:pt x="4113022" y="2838450"/>
                    <a:pt x="4029330" y="2848991"/>
                    <a:pt x="3924681" y="2859405"/>
                  </a:cubicBezTo>
                  <a:cubicBezTo>
                    <a:pt x="3924681" y="3299333"/>
                    <a:pt x="3924681" y="3728720"/>
                    <a:pt x="3924681" y="4168521"/>
                  </a:cubicBezTo>
                  <a:close/>
                  <a:moveTo>
                    <a:pt x="2344547" y="2325116"/>
                  </a:moveTo>
                  <a:cubicBezTo>
                    <a:pt x="2344547" y="2440305"/>
                    <a:pt x="2344547" y="2524125"/>
                    <a:pt x="2344547" y="2628900"/>
                  </a:cubicBezTo>
                  <a:cubicBezTo>
                    <a:pt x="2428240" y="2618486"/>
                    <a:pt x="2480564" y="2607945"/>
                    <a:pt x="2553843" y="2597531"/>
                  </a:cubicBezTo>
                  <a:cubicBezTo>
                    <a:pt x="2543429" y="2492756"/>
                    <a:pt x="2543429" y="2409063"/>
                    <a:pt x="2532888" y="2314702"/>
                  </a:cubicBezTo>
                  <a:cubicBezTo>
                    <a:pt x="2459609" y="2325116"/>
                    <a:pt x="2407285" y="2325116"/>
                    <a:pt x="2344547" y="2325116"/>
                  </a:cubicBezTo>
                  <a:close/>
                  <a:moveTo>
                    <a:pt x="3956304" y="2440305"/>
                  </a:moveTo>
                  <a:cubicBezTo>
                    <a:pt x="4060952" y="2398395"/>
                    <a:pt x="4144645" y="2356485"/>
                    <a:pt x="4228465" y="2314575"/>
                  </a:cubicBezTo>
                  <a:cubicBezTo>
                    <a:pt x="4176141" y="2283206"/>
                    <a:pt x="4134231" y="2241296"/>
                    <a:pt x="4092448" y="2230755"/>
                  </a:cubicBezTo>
                  <a:cubicBezTo>
                    <a:pt x="3998214" y="2230755"/>
                    <a:pt x="3883152" y="2220341"/>
                    <a:pt x="3956431" y="2440178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16322120" y="82567"/>
            <a:ext cx="2066923" cy="1451526"/>
            <a:chOff x="0" y="0"/>
            <a:chExt cx="2755898" cy="19353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5900" cy="1935226"/>
            </a:xfrm>
            <a:custGeom>
              <a:avLst/>
              <a:gdLst/>
              <a:ahLst/>
              <a:cxnLst/>
              <a:rect l="l" t="t" r="r" b="b"/>
              <a:pathLst>
                <a:path w="2755900" h="1935226">
                  <a:moveTo>
                    <a:pt x="1019175" y="477774"/>
                  </a:moveTo>
                  <a:cubicBezTo>
                    <a:pt x="1116457" y="378079"/>
                    <a:pt x="1217041" y="295529"/>
                    <a:pt x="1344422" y="254381"/>
                  </a:cubicBezTo>
                  <a:cubicBezTo>
                    <a:pt x="1367917" y="247523"/>
                    <a:pt x="1411478" y="254381"/>
                    <a:pt x="1424940" y="271526"/>
                  </a:cubicBezTo>
                  <a:cubicBezTo>
                    <a:pt x="1441704" y="292100"/>
                    <a:pt x="1438402" y="329946"/>
                    <a:pt x="1434973" y="360934"/>
                  </a:cubicBezTo>
                  <a:cubicBezTo>
                    <a:pt x="1428242" y="412496"/>
                    <a:pt x="1414907" y="464058"/>
                    <a:pt x="1411478" y="515620"/>
                  </a:cubicBezTo>
                  <a:cubicBezTo>
                    <a:pt x="1595882" y="254381"/>
                    <a:pt x="1854073" y="109982"/>
                    <a:pt x="2152396" y="48133"/>
                  </a:cubicBezTo>
                  <a:cubicBezTo>
                    <a:pt x="2313305" y="13716"/>
                    <a:pt x="2484374" y="10287"/>
                    <a:pt x="2648585" y="0"/>
                  </a:cubicBezTo>
                  <a:cubicBezTo>
                    <a:pt x="2682113" y="0"/>
                    <a:pt x="2735707" y="20574"/>
                    <a:pt x="2745867" y="44704"/>
                  </a:cubicBezTo>
                  <a:cubicBezTo>
                    <a:pt x="2755900" y="72263"/>
                    <a:pt x="2739136" y="123825"/>
                    <a:pt x="2719070" y="151257"/>
                  </a:cubicBezTo>
                  <a:cubicBezTo>
                    <a:pt x="2584958" y="340360"/>
                    <a:pt x="2521204" y="553466"/>
                    <a:pt x="2514600" y="783717"/>
                  </a:cubicBezTo>
                  <a:cubicBezTo>
                    <a:pt x="2507869" y="996823"/>
                    <a:pt x="2471039" y="1203071"/>
                    <a:pt x="2360422" y="1385316"/>
                  </a:cubicBezTo>
                  <a:cubicBezTo>
                    <a:pt x="2202815" y="1649984"/>
                    <a:pt x="1958086" y="1790954"/>
                    <a:pt x="1676527" y="1863090"/>
                  </a:cubicBezTo>
                  <a:cubicBezTo>
                    <a:pt x="1512189" y="1900936"/>
                    <a:pt x="1344549" y="1918081"/>
                    <a:pt x="1173607" y="1931797"/>
                  </a:cubicBezTo>
                  <a:cubicBezTo>
                    <a:pt x="1120013" y="1935226"/>
                    <a:pt x="1059561" y="1900809"/>
                    <a:pt x="1002665" y="1880235"/>
                  </a:cubicBezTo>
                  <a:cubicBezTo>
                    <a:pt x="788035" y="1808099"/>
                    <a:pt x="586994" y="1718691"/>
                    <a:pt x="419354" y="1560576"/>
                  </a:cubicBezTo>
                  <a:cubicBezTo>
                    <a:pt x="211455" y="1364615"/>
                    <a:pt x="147828" y="1120521"/>
                    <a:pt x="167894" y="838708"/>
                  </a:cubicBezTo>
                  <a:cubicBezTo>
                    <a:pt x="177927" y="711454"/>
                    <a:pt x="181356" y="584327"/>
                    <a:pt x="177927" y="457073"/>
                  </a:cubicBezTo>
                  <a:cubicBezTo>
                    <a:pt x="171196" y="381508"/>
                    <a:pt x="120904" y="322961"/>
                    <a:pt x="53848" y="278257"/>
                  </a:cubicBezTo>
                  <a:cubicBezTo>
                    <a:pt x="26797" y="257810"/>
                    <a:pt x="0" y="213106"/>
                    <a:pt x="3302" y="182245"/>
                  </a:cubicBezTo>
                  <a:cubicBezTo>
                    <a:pt x="3302" y="127254"/>
                    <a:pt x="53594" y="130683"/>
                    <a:pt x="97155" y="134112"/>
                  </a:cubicBezTo>
                  <a:cubicBezTo>
                    <a:pt x="432435" y="161671"/>
                    <a:pt x="744220" y="257810"/>
                    <a:pt x="1019175" y="477901"/>
                  </a:cubicBezTo>
                  <a:close/>
                  <a:moveTo>
                    <a:pt x="1625981" y="1168908"/>
                  </a:moveTo>
                  <a:cubicBezTo>
                    <a:pt x="1646047" y="1148334"/>
                    <a:pt x="1656207" y="1141349"/>
                    <a:pt x="1662811" y="1127633"/>
                  </a:cubicBezTo>
                  <a:cubicBezTo>
                    <a:pt x="1800225" y="907669"/>
                    <a:pt x="1937766" y="687578"/>
                    <a:pt x="2071878" y="464185"/>
                  </a:cubicBezTo>
                  <a:cubicBezTo>
                    <a:pt x="2098675" y="422910"/>
                    <a:pt x="2125472" y="392049"/>
                    <a:pt x="2172462" y="412623"/>
                  </a:cubicBezTo>
                  <a:cubicBezTo>
                    <a:pt x="2222754" y="436626"/>
                    <a:pt x="2226056" y="481330"/>
                    <a:pt x="2199259" y="529463"/>
                  </a:cubicBezTo>
                  <a:cubicBezTo>
                    <a:pt x="2078609" y="770128"/>
                    <a:pt x="1944497" y="1000379"/>
                    <a:pt x="1776857" y="1210056"/>
                  </a:cubicBezTo>
                  <a:cubicBezTo>
                    <a:pt x="1716532" y="1285621"/>
                    <a:pt x="1646047" y="1351026"/>
                    <a:pt x="1599184" y="1433449"/>
                  </a:cubicBezTo>
                  <a:cubicBezTo>
                    <a:pt x="1535430" y="1540002"/>
                    <a:pt x="1491869" y="1656842"/>
                    <a:pt x="1438275" y="1766951"/>
                  </a:cubicBezTo>
                  <a:cubicBezTo>
                    <a:pt x="1575689" y="1749806"/>
                    <a:pt x="1719961" y="1711960"/>
                    <a:pt x="1857375" y="1646682"/>
                  </a:cubicBezTo>
                  <a:cubicBezTo>
                    <a:pt x="2179193" y="1491996"/>
                    <a:pt x="2353564" y="1227328"/>
                    <a:pt x="2373630" y="866394"/>
                  </a:cubicBezTo>
                  <a:cubicBezTo>
                    <a:pt x="2387092" y="618871"/>
                    <a:pt x="2413889" y="378206"/>
                    <a:pt x="2544572" y="165100"/>
                  </a:cubicBezTo>
                  <a:cubicBezTo>
                    <a:pt x="2547874" y="158242"/>
                    <a:pt x="2544572" y="151384"/>
                    <a:pt x="2544572" y="144526"/>
                  </a:cubicBezTo>
                  <a:cubicBezTo>
                    <a:pt x="2340102" y="144526"/>
                    <a:pt x="2145665" y="175514"/>
                    <a:pt x="1957832" y="257937"/>
                  </a:cubicBezTo>
                  <a:cubicBezTo>
                    <a:pt x="1763395" y="340487"/>
                    <a:pt x="1605788" y="464185"/>
                    <a:pt x="1505204" y="653288"/>
                  </a:cubicBezTo>
                  <a:cubicBezTo>
                    <a:pt x="1488440" y="687705"/>
                    <a:pt x="1481709" y="715137"/>
                    <a:pt x="1505204" y="749554"/>
                  </a:cubicBezTo>
                  <a:cubicBezTo>
                    <a:pt x="1589024" y="869823"/>
                    <a:pt x="1622552" y="1007364"/>
                    <a:pt x="1625854" y="1168908"/>
                  </a:cubicBezTo>
                  <a:close/>
                  <a:moveTo>
                    <a:pt x="791210" y="842264"/>
                  </a:moveTo>
                  <a:cubicBezTo>
                    <a:pt x="834771" y="756285"/>
                    <a:pt x="878332" y="670433"/>
                    <a:pt x="925322" y="584454"/>
                  </a:cubicBezTo>
                  <a:cubicBezTo>
                    <a:pt x="734187" y="429768"/>
                    <a:pt x="519684" y="347218"/>
                    <a:pt x="281559" y="302514"/>
                  </a:cubicBezTo>
                  <a:cubicBezTo>
                    <a:pt x="291592" y="350647"/>
                    <a:pt x="308356" y="388493"/>
                    <a:pt x="311785" y="429768"/>
                  </a:cubicBezTo>
                  <a:cubicBezTo>
                    <a:pt x="311785" y="581025"/>
                    <a:pt x="318516" y="735711"/>
                    <a:pt x="305054" y="886968"/>
                  </a:cubicBezTo>
                  <a:cubicBezTo>
                    <a:pt x="271526" y="1289177"/>
                    <a:pt x="569976" y="1577975"/>
                    <a:pt x="881761" y="1681099"/>
                  </a:cubicBezTo>
                  <a:cubicBezTo>
                    <a:pt x="844931" y="1571117"/>
                    <a:pt x="794639" y="1457706"/>
                    <a:pt x="761111" y="1340739"/>
                  </a:cubicBezTo>
                  <a:cubicBezTo>
                    <a:pt x="741045" y="1261618"/>
                    <a:pt x="751078" y="1175766"/>
                    <a:pt x="730885" y="1096645"/>
                  </a:cubicBezTo>
                  <a:cubicBezTo>
                    <a:pt x="697357" y="948817"/>
                    <a:pt x="623570" y="821690"/>
                    <a:pt x="526415" y="708152"/>
                  </a:cubicBezTo>
                  <a:cubicBezTo>
                    <a:pt x="492887" y="666877"/>
                    <a:pt x="486156" y="632587"/>
                    <a:pt x="526415" y="594741"/>
                  </a:cubicBezTo>
                  <a:cubicBezTo>
                    <a:pt x="569976" y="553466"/>
                    <a:pt x="603504" y="577596"/>
                    <a:pt x="633730" y="615315"/>
                  </a:cubicBezTo>
                  <a:cubicBezTo>
                    <a:pt x="687324" y="687451"/>
                    <a:pt x="741045" y="766572"/>
                    <a:pt x="791337" y="842137"/>
                  </a:cubicBezTo>
                  <a:close/>
                  <a:moveTo>
                    <a:pt x="1274064" y="446786"/>
                  </a:moveTo>
                  <a:cubicBezTo>
                    <a:pt x="821436" y="790702"/>
                    <a:pt x="750951" y="1316609"/>
                    <a:pt x="1099693" y="1711960"/>
                  </a:cubicBezTo>
                  <a:cubicBezTo>
                    <a:pt x="1099693" y="1687957"/>
                    <a:pt x="1102995" y="1667256"/>
                    <a:pt x="1099693" y="1650111"/>
                  </a:cubicBezTo>
                  <a:cubicBezTo>
                    <a:pt x="1079500" y="1371600"/>
                    <a:pt x="1082929" y="1096645"/>
                    <a:pt x="1113028" y="821563"/>
                  </a:cubicBezTo>
                  <a:cubicBezTo>
                    <a:pt x="1119759" y="766572"/>
                    <a:pt x="1149858" y="742442"/>
                    <a:pt x="1196848" y="745998"/>
                  </a:cubicBezTo>
                  <a:cubicBezTo>
                    <a:pt x="1247140" y="749427"/>
                    <a:pt x="1253871" y="787273"/>
                    <a:pt x="1250442" y="831977"/>
                  </a:cubicBezTo>
                  <a:cubicBezTo>
                    <a:pt x="1240409" y="928243"/>
                    <a:pt x="1226947" y="1024509"/>
                    <a:pt x="1226947" y="1124204"/>
                  </a:cubicBezTo>
                  <a:cubicBezTo>
                    <a:pt x="1223645" y="1323594"/>
                    <a:pt x="1226947" y="1522984"/>
                    <a:pt x="1230249" y="1739519"/>
                  </a:cubicBezTo>
                  <a:cubicBezTo>
                    <a:pt x="1257046" y="1722374"/>
                    <a:pt x="1267079" y="1715516"/>
                    <a:pt x="1273810" y="1708531"/>
                  </a:cubicBezTo>
                  <a:cubicBezTo>
                    <a:pt x="1491742" y="1519428"/>
                    <a:pt x="1558798" y="1141349"/>
                    <a:pt x="1417955" y="886968"/>
                  </a:cubicBezTo>
                  <a:cubicBezTo>
                    <a:pt x="1340866" y="752856"/>
                    <a:pt x="1253617" y="625729"/>
                    <a:pt x="1273810" y="446913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0387143" y="-2382"/>
            <a:ext cx="1035224" cy="137898"/>
            <a:chOff x="0" y="0"/>
            <a:chExt cx="1380298" cy="1838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1804898" y="-4762"/>
            <a:ext cx="1035224" cy="137898"/>
            <a:chOff x="0" y="0"/>
            <a:chExt cx="1380298" cy="183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3222653" y="-2382"/>
            <a:ext cx="1035224" cy="137898"/>
            <a:chOff x="0" y="0"/>
            <a:chExt cx="1380298" cy="183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4640408" y="-4762"/>
            <a:ext cx="1035224" cy="137898"/>
            <a:chOff x="0" y="0"/>
            <a:chExt cx="1380298" cy="1838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80363" cy="183896"/>
            </a:xfrm>
            <a:custGeom>
              <a:avLst/>
              <a:gdLst/>
              <a:ahLst/>
              <a:cxnLst/>
              <a:rect l="l" t="t" r="r" b="b"/>
              <a:pathLst>
                <a:path w="1380363" h="183896">
                  <a:moveTo>
                    <a:pt x="1279652" y="183896"/>
                  </a:moveTo>
                  <a:cubicBezTo>
                    <a:pt x="100711" y="183896"/>
                    <a:pt x="100711" y="183896"/>
                    <a:pt x="100711" y="183896"/>
                  </a:cubicBezTo>
                  <a:cubicBezTo>
                    <a:pt x="45085" y="183896"/>
                    <a:pt x="0" y="142621"/>
                    <a:pt x="0" y="91948"/>
                  </a:cubicBezTo>
                  <a:cubicBezTo>
                    <a:pt x="0" y="41148"/>
                    <a:pt x="45085" y="0"/>
                    <a:pt x="100711" y="0"/>
                  </a:cubicBezTo>
                  <a:cubicBezTo>
                    <a:pt x="1279652" y="0"/>
                    <a:pt x="1279652" y="0"/>
                    <a:pt x="1279652" y="0"/>
                  </a:cubicBezTo>
                  <a:cubicBezTo>
                    <a:pt x="1335151" y="0"/>
                    <a:pt x="1380363" y="41148"/>
                    <a:pt x="1380363" y="91948"/>
                  </a:cubicBezTo>
                  <a:cubicBezTo>
                    <a:pt x="1380363" y="142621"/>
                    <a:pt x="1335278" y="183896"/>
                    <a:pt x="1279652" y="18389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0" y="10170498"/>
            <a:ext cx="18288000" cy="137160"/>
            <a:chOff x="0" y="0"/>
            <a:chExt cx="24384000" cy="1828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82880"/>
            </a:xfrm>
            <a:custGeom>
              <a:avLst/>
              <a:gdLst/>
              <a:ahLst/>
              <a:cxnLst/>
              <a:rect l="l" t="t" r="r" b="b"/>
              <a:pathLst>
                <a:path w="24384000" h="18288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445053" y="9034166"/>
            <a:ext cx="1269206" cy="1204913"/>
            <a:chOff x="0" y="0"/>
            <a:chExt cx="1692274" cy="1606550"/>
          </a:xfrm>
        </p:grpSpPr>
        <p:sp>
          <p:nvSpPr>
            <p:cNvPr id="15" name="Freeform 15"/>
            <p:cNvSpPr/>
            <p:nvPr/>
          </p:nvSpPr>
          <p:spPr>
            <a:xfrm>
              <a:off x="254" y="0"/>
              <a:ext cx="1691894" cy="1610487"/>
            </a:xfrm>
            <a:custGeom>
              <a:avLst/>
              <a:gdLst/>
              <a:ahLst/>
              <a:cxnLst/>
              <a:rect l="l" t="t" r="r" b="b"/>
              <a:pathLst>
                <a:path w="1691894" h="1610487">
                  <a:moveTo>
                    <a:pt x="449326" y="488061"/>
                  </a:moveTo>
                  <a:cubicBezTo>
                    <a:pt x="665607" y="419735"/>
                    <a:pt x="861060" y="491871"/>
                    <a:pt x="1058291" y="564007"/>
                  </a:cubicBezTo>
                  <a:cubicBezTo>
                    <a:pt x="1101979" y="579247"/>
                    <a:pt x="1145540" y="596265"/>
                    <a:pt x="1189228" y="611505"/>
                  </a:cubicBezTo>
                  <a:cubicBezTo>
                    <a:pt x="1229106" y="626745"/>
                    <a:pt x="1261364" y="619125"/>
                    <a:pt x="1286002" y="586867"/>
                  </a:cubicBezTo>
                  <a:cubicBezTo>
                    <a:pt x="1361948" y="489966"/>
                    <a:pt x="1498473" y="529844"/>
                    <a:pt x="1551559" y="596392"/>
                  </a:cubicBezTo>
                  <a:cubicBezTo>
                    <a:pt x="1572387" y="626745"/>
                    <a:pt x="1587627" y="659003"/>
                    <a:pt x="1576197" y="695198"/>
                  </a:cubicBezTo>
                  <a:cubicBezTo>
                    <a:pt x="1564767" y="729361"/>
                    <a:pt x="1580007" y="752221"/>
                    <a:pt x="1604645" y="769239"/>
                  </a:cubicBezTo>
                  <a:cubicBezTo>
                    <a:pt x="1612265" y="774954"/>
                    <a:pt x="1621663" y="780669"/>
                    <a:pt x="1631188" y="784479"/>
                  </a:cubicBezTo>
                  <a:cubicBezTo>
                    <a:pt x="1669161" y="799719"/>
                    <a:pt x="1691894" y="822452"/>
                    <a:pt x="1686179" y="868045"/>
                  </a:cubicBezTo>
                  <a:cubicBezTo>
                    <a:pt x="1678559" y="911733"/>
                    <a:pt x="1646301" y="951611"/>
                    <a:pt x="1602740" y="953516"/>
                  </a:cubicBezTo>
                  <a:cubicBezTo>
                    <a:pt x="1551559" y="957326"/>
                    <a:pt x="1500251" y="949706"/>
                    <a:pt x="1449070" y="943991"/>
                  </a:cubicBezTo>
                  <a:cubicBezTo>
                    <a:pt x="1435735" y="943991"/>
                    <a:pt x="1422527" y="936371"/>
                    <a:pt x="1411097" y="932561"/>
                  </a:cubicBezTo>
                  <a:cubicBezTo>
                    <a:pt x="1395857" y="1004697"/>
                    <a:pt x="1380744" y="1074928"/>
                    <a:pt x="1369314" y="1147191"/>
                  </a:cubicBezTo>
                  <a:cubicBezTo>
                    <a:pt x="1365504" y="1166241"/>
                    <a:pt x="1376934" y="1188974"/>
                    <a:pt x="1384554" y="1207897"/>
                  </a:cubicBezTo>
                  <a:cubicBezTo>
                    <a:pt x="1405382" y="1253490"/>
                    <a:pt x="1430147" y="1297178"/>
                    <a:pt x="1447165" y="1344676"/>
                  </a:cubicBezTo>
                  <a:cubicBezTo>
                    <a:pt x="1458595" y="1375029"/>
                    <a:pt x="1475613" y="1390269"/>
                    <a:pt x="1507871" y="1397889"/>
                  </a:cubicBezTo>
                  <a:cubicBezTo>
                    <a:pt x="1566672" y="1409319"/>
                    <a:pt x="1598930" y="1458595"/>
                    <a:pt x="1587500" y="1511808"/>
                  </a:cubicBezTo>
                  <a:cubicBezTo>
                    <a:pt x="1577975" y="1547876"/>
                    <a:pt x="1532509" y="1580134"/>
                    <a:pt x="1477518" y="1585849"/>
                  </a:cubicBezTo>
                  <a:cubicBezTo>
                    <a:pt x="1409192" y="1593469"/>
                    <a:pt x="1344676" y="1587754"/>
                    <a:pt x="1304925" y="1511808"/>
                  </a:cubicBezTo>
                  <a:cubicBezTo>
                    <a:pt x="1287907" y="1559306"/>
                    <a:pt x="1257554" y="1580134"/>
                    <a:pt x="1219581" y="1587754"/>
                  </a:cubicBezTo>
                  <a:cubicBezTo>
                    <a:pt x="1181608" y="1595374"/>
                    <a:pt x="1139952" y="1604899"/>
                    <a:pt x="1103884" y="1595374"/>
                  </a:cubicBezTo>
                  <a:cubicBezTo>
                    <a:pt x="1073531" y="1587754"/>
                    <a:pt x="1045083" y="1557401"/>
                    <a:pt x="1026160" y="1528953"/>
                  </a:cubicBezTo>
                  <a:cubicBezTo>
                    <a:pt x="963549" y="1426464"/>
                    <a:pt x="921766" y="1314323"/>
                    <a:pt x="893318" y="1192784"/>
                  </a:cubicBezTo>
                  <a:cubicBezTo>
                    <a:pt x="862965" y="1263015"/>
                    <a:pt x="834517" y="1333373"/>
                    <a:pt x="806069" y="1399794"/>
                  </a:cubicBezTo>
                  <a:cubicBezTo>
                    <a:pt x="851662" y="1422527"/>
                    <a:pt x="895223" y="1443482"/>
                    <a:pt x="938911" y="1466215"/>
                  </a:cubicBezTo>
                  <a:cubicBezTo>
                    <a:pt x="955929" y="1475740"/>
                    <a:pt x="974979" y="1488948"/>
                    <a:pt x="984504" y="1504188"/>
                  </a:cubicBezTo>
                  <a:cubicBezTo>
                    <a:pt x="995934" y="1523238"/>
                    <a:pt x="1007237" y="1547876"/>
                    <a:pt x="1005332" y="1566799"/>
                  </a:cubicBezTo>
                  <a:cubicBezTo>
                    <a:pt x="1001522" y="1597152"/>
                    <a:pt x="971169" y="1610487"/>
                    <a:pt x="944626" y="1606677"/>
                  </a:cubicBezTo>
                  <a:cubicBezTo>
                    <a:pt x="876300" y="1599057"/>
                    <a:pt x="809879" y="1587627"/>
                    <a:pt x="743585" y="1572514"/>
                  </a:cubicBezTo>
                  <a:cubicBezTo>
                    <a:pt x="709422" y="1564894"/>
                    <a:pt x="673354" y="1553464"/>
                    <a:pt x="641096" y="1536446"/>
                  </a:cubicBezTo>
                  <a:cubicBezTo>
                    <a:pt x="582295" y="1507998"/>
                    <a:pt x="563372" y="1464310"/>
                    <a:pt x="584200" y="1401572"/>
                  </a:cubicBezTo>
                  <a:cubicBezTo>
                    <a:pt x="610743" y="1321816"/>
                    <a:pt x="644906" y="1242060"/>
                    <a:pt x="675259" y="1160399"/>
                  </a:cubicBezTo>
                  <a:cubicBezTo>
                    <a:pt x="641096" y="1135761"/>
                    <a:pt x="603123" y="1110996"/>
                    <a:pt x="561467" y="1080643"/>
                  </a:cubicBezTo>
                  <a:cubicBezTo>
                    <a:pt x="546227" y="1205992"/>
                    <a:pt x="445770" y="1249680"/>
                    <a:pt x="358521" y="1304671"/>
                  </a:cubicBezTo>
                  <a:cubicBezTo>
                    <a:pt x="335788" y="1319911"/>
                    <a:pt x="312928" y="1331214"/>
                    <a:pt x="286385" y="1344549"/>
                  </a:cubicBezTo>
                  <a:cubicBezTo>
                    <a:pt x="301625" y="1365377"/>
                    <a:pt x="316738" y="1386332"/>
                    <a:pt x="328168" y="1407160"/>
                  </a:cubicBezTo>
                  <a:cubicBezTo>
                    <a:pt x="352806" y="1452753"/>
                    <a:pt x="352806" y="1486916"/>
                    <a:pt x="328168" y="1513459"/>
                  </a:cubicBezTo>
                  <a:cubicBezTo>
                    <a:pt x="303530" y="1538097"/>
                    <a:pt x="257937" y="1545717"/>
                    <a:pt x="220091" y="1521079"/>
                  </a:cubicBezTo>
                  <a:cubicBezTo>
                    <a:pt x="170815" y="1486916"/>
                    <a:pt x="125222" y="1450848"/>
                    <a:pt x="83439" y="1409065"/>
                  </a:cubicBezTo>
                  <a:cubicBezTo>
                    <a:pt x="0" y="1325499"/>
                    <a:pt x="1905" y="1298956"/>
                    <a:pt x="92964" y="1224915"/>
                  </a:cubicBezTo>
                  <a:cubicBezTo>
                    <a:pt x="157480" y="1169797"/>
                    <a:pt x="225806" y="1118616"/>
                    <a:pt x="292227" y="1067308"/>
                  </a:cubicBezTo>
                  <a:cubicBezTo>
                    <a:pt x="282702" y="1006602"/>
                    <a:pt x="273304" y="947674"/>
                    <a:pt x="265684" y="888746"/>
                  </a:cubicBezTo>
                  <a:cubicBezTo>
                    <a:pt x="252349" y="774827"/>
                    <a:pt x="269494" y="670306"/>
                    <a:pt x="337820" y="571627"/>
                  </a:cubicBezTo>
                  <a:cubicBezTo>
                    <a:pt x="362458" y="535559"/>
                    <a:pt x="364363" y="480441"/>
                    <a:pt x="368173" y="434848"/>
                  </a:cubicBezTo>
                  <a:cubicBezTo>
                    <a:pt x="368173" y="417703"/>
                    <a:pt x="349250" y="394970"/>
                    <a:pt x="334010" y="379730"/>
                  </a:cubicBezTo>
                  <a:cubicBezTo>
                    <a:pt x="318770" y="364490"/>
                    <a:pt x="297942" y="356997"/>
                    <a:pt x="280924" y="343662"/>
                  </a:cubicBezTo>
                  <a:cubicBezTo>
                    <a:pt x="212598" y="298069"/>
                    <a:pt x="193675" y="244856"/>
                    <a:pt x="218313" y="165100"/>
                  </a:cubicBezTo>
                  <a:cubicBezTo>
                    <a:pt x="222123" y="151765"/>
                    <a:pt x="227838" y="140462"/>
                    <a:pt x="229743" y="129032"/>
                  </a:cubicBezTo>
                  <a:cubicBezTo>
                    <a:pt x="235458" y="98679"/>
                    <a:pt x="225933" y="81534"/>
                    <a:pt x="193675" y="79629"/>
                  </a:cubicBezTo>
                  <a:cubicBezTo>
                    <a:pt x="176657" y="79629"/>
                    <a:pt x="159512" y="79629"/>
                    <a:pt x="140589" y="79629"/>
                  </a:cubicBezTo>
                  <a:cubicBezTo>
                    <a:pt x="114046" y="79629"/>
                    <a:pt x="94996" y="68199"/>
                    <a:pt x="93218" y="37846"/>
                  </a:cubicBezTo>
                  <a:cubicBezTo>
                    <a:pt x="88900" y="7620"/>
                    <a:pt x="111633" y="0"/>
                    <a:pt x="132588" y="0"/>
                  </a:cubicBezTo>
                  <a:cubicBezTo>
                    <a:pt x="166751" y="0"/>
                    <a:pt x="199009" y="0"/>
                    <a:pt x="231267" y="7620"/>
                  </a:cubicBezTo>
                  <a:cubicBezTo>
                    <a:pt x="290068" y="22860"/>
                    <a:pt x="320421" y="79756"/>
                    <a:pt x="305308" y="140589"/>
                  </a:cubicBezTo>
                  <a:cubicBezTo>
                    <a:pt x="274955" y="252603"/>
                    <a:pt x="278765" y="258318"/>
                    <a:pt x="379349" y="317246"/>
                  </a:cubicBezTo>
                  <a:cubicBezTo>
                    <a:pt x="428625" y="345694"/>
                    <a:pt x="449580" y="387477"/>
                    <a:pt x="449580" y="442595"/>
                  </a:cubicBezTo>
                  <a:cubicBezTo>
                    <a:pt x="449580" y="457835"/>
                    <a:pt x="449580" y="472948"/>
                    <a:pt x="449580" y="488188"/>
                  </a:cubicBezTo>
                  <a:close/>
                  <a:moveTo>
                    <a:pt x="1603121" y="864235"/>
                  </a:moveTo>
                  <a:cubicBezTo>
                    <a:pt x="1586103" y="854710"/>
                    <a:pt x="1574673" y="847090"/>
                    <a:pt x="1563243" y="839597"/>
                  </a:cubicBezTo>
                  <a:cubicBezTo>
                    <a:pt x="1512062" y="803529"/>
                    <a:pt x="1479804" y="761746"/>
                    <a:pt x="1498727" y="691515"/>
                  </a:cubicBezTo>
                  <a:cubicBezTo>
                    <a:pt x="1502537" y="674370"/>
                    <a:pt x="1487297" y="645922"/>
                    <a:pt x="1472184" y="632587"/>
                  </a:cubicBezTo>
                  <a:cubicBezTo>
                    <a:pt x="1430401" y="594614"/>
                    <a:pt x="1375410" y="598424"/>
                    <a:pt x="1337437" y="644017"/>
                  </a:cubicBezTo>
                  <a:cubicBezTo>
                    <a:pt x="1284351" y="706628"/>
                    <a:pt x="1223645" y="712343"/>
                    <a:pt x="1151509" y="683895"/>
                  </a:cubicBezTo>
                  <a:cubicBezTo>
                    <a:pt x="1079246" y="653288"/>
                    <a:pt x="1007110" y="626618"/>
                    <a:pt x="933196" y="601980"/>
                  </a:cubicBezTo>
                  <a:cubicBezTo>
                    <a:pt x="809879" y="562102"/>
                    <a:pt x="684657" y="524129"/>
                    <a:pt x="551815" y="544957"/>
                  </a:cubicBezTo>
                  <a:cubicBezTo>
                    <a:pt x="458851" y="560197"/>
                    <a:pt x="390525" y="605663"/>
                    <a:pt x="362077" y="700659"/>
                  </a:cubicBezTo>
                  <a:cubicBezTo>
                    <a:pt x="324104" y="818388"/>
                    <a:pt x="343154" y="936117"/>
                    <a:pt x="375412" y="1050036"/>
                  </a:cubicBezTo>
                  <a:cubicBezTo>
                    <a:pt x="384937" y="1086104"/>
                    <a:pt x="377317" y="1107059"/>
                    <a:pt x="348869" y="1127887"/>
                  </a:cubicBezTo>
                  <a:cubicBezTo>
                    <a:pt x="303276" y="1158240"/>
                    <a:pt x="259715" y="1190498"/>
                    <a:pt x="217932" y="1224788"/>
                  </a:cubicBezTo>
                  <a:cubicBezTo>
                    <a:pt x="179959" y="1253236"/>
                    <a:pt x="143891" y="1287399"/>
                    <a:pt x="102235" y="1323594"/>
                  </a:cubicBezTo>
                  <a:cubicBezTo>
                    <a:pt x="153416" y="1367282"/>
                    <a:pt x="199009" y="1407160"/>
                    <a:pt x="242570" y="1445133"/>
                  </a:cubicBezTo>
                  <a:cubicBezTo>
                    <a:pt x="246380" y="1441323"/>
                    <a:pt x="250190" y="1437513"/>
                    <a:pt x="254000" y="1433703"/>
                  </a:cubicBezTo>
                  <a:cubicBezTo>
                    <a:pt x="235077" y="1412875"/>
                    <a:pt x="219837" y="1391920"/>
                    <a:pt x="200914" y="1371092"/>
                  </a:cubicBezTo>
                  <a:cubicBezTo>
                    <a:pt x="166751" y="1335024"/>
                    <a:pt x="170561" y="1314069"/>
                    <a:pt x="214249" y="1289431"/>
                  </a:cubicBezTo>
                  <a:cubicBezTo>
                    <a:pt x="278765" y="1255268"/>
                    <a:pt x="343281" y="1217295"/>
                    <a:pt x="407797" y="1179322"/>
                  </a:cubicBezTo>
                  <a:cubicBezTo>
                    <a:pt x="455168" y="1150874"/>
                    <a:pt x="481838" y="1109091"/>
                    <a:pt x="483743" y="1052068"/>
                  </a:cubicBezTo>
                  <a:cubicBezTo>
                    <a:pt x="485648" y="1014095"/>
                    <a:pt x="485648" y="976122"/>
                    <a:pt x="487553" y="938149"/>
                  </a:cubicBezTo>
                  <a:cubicBezTo>
                    <a:pt x="489458" y="909701"/>
                    <a:pt x="476123" y="873633"/>
                    <a:pt x="521716" y="867918"/>
                  </a:cubicBezTo>
                  <a:cubicBezTo>
                    <a:pt x="552069" y="864108"/>
                    <a:pt x="561594" y="881253"/>
                    <a:pt x="563499" y="936244"/>
                  </a:cubicBezTo>
                  <a:cubicBezTo>
                    <a:pt x="565404" y="960882"/>
                    <a:pt x="559689" y="989457"/>
                    <a:pt x="588137" y="1006475"/>
                  </a:cubicBezTo>
                  <a:cubicBezTo>
                    <a:pt x="626110" y="1029208"/>
                    <a:pt x="662178" y="1057783"/>
                    <a:pt x="698119" y="1080516"/>
                  </a:cubicBezTo>
                  <a:cubicBezTo>
                    <a:pt x="785368" y="1133729"/>
                    <a:pt x="783463" y="1131824"/>
                    <a:pt x="741807" y="1222883"/>
                  </a:cubicBezTo>
                  <a:cubicBezTo>
                    <a:pt x="707644" y="1296924"/>
                    <a:pt x="679196" y="1372870"/>
                    <a:pt x="645033" y="1456436"/>
                  </a:cubicBezTo>
                  <a:cubicBezTo>
                    <a:pt x="719074" y="1479169"/>
                    <a:pt x="785368" y="1500124"/>
                    <a:pt x="851789" y="1520952"/>
                  </a:cubicBezTo>
                  <a:cubicBezTo>
                    <a:pt x="853694" y="1517142"/>
                    <a:pt x="855599" y="1513332"/>
                    <a:pt x="855599" y="1509522"/>
                  </a:cubicBezTo>
                  <a:cubicBezTo>
                    <a:pt x="830961" y="1499997"/>
                    <a:pt x="806323" y="1488694"/>
                    <a:pt x="781558" y="1477264"/>
                  </a:cubicBezTo>
                  <a:cubicBezTo>
                    <a:pt x="734187" y="1458214"/>
                    <a:pt x="717042" y="1422146"/>
                    <a:pt x="734187" y="1374775"/>
                  </a:cubicBezTo>
                  <a:cubicBezTo>
                    <a:pt x="739902" y="1355725"/>
                    <a:pt x="749427" y="1338707"/>
                    <a:pt x="755015" y="1321562"/>
                  </a:cubicBezTo>
                  <a:cubicBezTo>
                    <a:pt x="779653" y="1260856"/>
                    <a:pt x="802386" y="1200023"/>
                    <a:pt x="823341" y="1137412"/>
                  </a:cubicBezTo>
                  <a:cubicBezTo>
                    <a:pt x="829056" y="1124077"/>
                    <a:pt x="823341" y="1103249"/>
                    <a:pt x="815721" y="1089914"/>
                  </a:cubicBezTo>
                  <a:cubicBezTo>
                    <a:pt x="773938" y="1021588"/>
                    <a:pt x="732282" y="955040"/>
                    <a:pt x="658241" y="915162"/>
                  </a:cubicBezTo>
                  <a:cubicBezTo>
                    <a:pt x="639318" y="903732"/>
                    <a:pt x="618363" y="886714"/>
                    <a:pt x="639318" y="860044"/>
                  </a:cubicBezTo>
                  <a:cubicBezTo>
                    <a:pt x="656336" y="835406"/>
                    <a:pt x="681101" y="833501"/>
                    <a:pt x="703834" y="852424"/>
                  </a:cubicBezTo>
                  <a:cubicBezTo>
                    <a:pt x="770255" y="903732"/>
                    <a:pt x="847979" y="932180"/>
                    <a:pt x="929640" y="947420"/>
                  </a:cubicBezTo>
                  <a:cubicBezTo>
                    <a:pt x="1024509" y="964565"/>
                    <a:pt x="1018794" y="975868"/>
                    <a:pt x="997966" y="1053719"/>
                  </a:cubicBezTo>
                  <a:cubicBezTo>
                    <a:pt x="986536" y="1095502"/>
                    <a:pt x="967613" y="1143000"/>
                    <a:pt x="975233" y="1182878"/>
                  </a:cubicBezTo>
                  <a:cubicBezTo>
                    <a:pt x="997966" y="1289177"/>
                    <a:pt x="1034034" y="1391793"/>
                    <a:pt x="1090930" y="1484757"/>
                  </a:cubicBezTo>
                  <a:cubicBezTo>
                    <a:pt x="1121283" y="1534160"/>
                    <a:pt x="1168654" y="1537970"/>
                    <a:pt x="1216152" y="1496187"/>
                  </a:cubicBezTo>
                  <a:cubicBezTo>
                    <a:pt x="1202817" y="1492377"/>
                    <a:pt x="1189609" y="1486662"/>
                    <a:pt x="1178179" y="1486662"/>
                  </a:cubicBezTo>
                  <a:cubicBezTo>
                    <a:pt x="1136396" y="1486662"/>
                    <a:pt x="1109853" y="1463929"/>
                    <a:pt x="1096645" y="1425956"/>
                  </a:cubicBezTo>
                  <a:cubicBezTo>
                    <a:pt x="1073912" y="1365250"/>
                    <a:pt x="1049274" y="1304417"/>
                    <a:pt x="1028319" y="1241806"/>
                  </a:cubicBezTo>
                  <a:cubicBezTo>
                    <a:pt x="1024509" y="1228471"/>
                    <a:pt x="1020699" y="1207643"/>
                    <a:pt x="1026414" y="1196213"/>
                  </a:cubicBezTo>
                  <a:cubicBezTo>
                    <a:pt x="1041654" y="1160145"/>
                    <a:pt x="1062482" y="1127887"/>
                    <a:pt x="1085215" y="1095629"/>
                  </a:cubicBezTo>
                  <a:cubicBezTo>
                    <a:pt x="1090930" y="1088009"/>
                    <a:pt x="1104138" y="1082294"/>
                    <a:pt x="1113663" y="1080389"/>
                  </a:cubicBezTo>
                  <a:cubicBezTo>
                    <a:pt x="1144016" y="1078484"/>
                    <a:pt x="1174369" y="1078484"/>
                    <a:pt x="1204722" y="1076579"/>
                  </a:cubicBezTo>
                  <a:cubicBezTo>
                    <a:pt x="1236980" y="1074674"/>
                    <a:pt x="1253998" y="1088009"/>
                    <a:pt x="1253998" y="1122172"/>
                  </a:cubicBezTo>
                  <a:cubicBezTo>
                    <a:pt x="1255903" y="1152525"/>
                    <a:pt x="1250188" y="1186688"/>
                    <a:pt x="1261618" y="1213358"/>
                  </a:cubicBezTo>
                  <a:cubicBezTo>
                    <a:pt x="1295781" y="1300734"/>
                    <a:pt x="1333754" y="1388110"/>
                    <a:pt x="1375410" y="1471676"/>
                  </a:cubicBezTo>
                  <a:cubicBezTo>
                    <a:pt x="1398143" y="1519174"/>
                    <a:pt x="1472184" y="1522984"/>
                    <a:pt x="1513840" y="1481201"/>
                  </a:cubicBezTo>
                  <a:cubicBezTo>
                    <a:pt x="1493012" y="1475486"/>
                    <a:pt x="1475867" y="1465961"/>
                    <a:pt x="1456944" y="1465961"/>
                  </a:cubicBezTo>
                  <a:cubicBezTo>
                    <a:pt x="1418971" y="1467866"/>
                    <a:pt x="1405763" y="1446911"/>
                    <a:pt x="1392428" y="1416558"/>
                  </a:cubicBezTo>
                  <a:cubicBezTo>
                    <a:pt x="1367790" y="1357630"/>
                    <a:pt x="1341247" y="1298829"/>
                    <a:pt x="1310894" y="1241806"/>
                  </a:cubicBezTo>
                  <a:cubicBezTo>
                    <a:pt x="1288161" y="1198118"/>
                    <a:pt x="1288161" y="1154430"/>
                    <a:pt x="1295654" y="1106932"/>
                  </a:cubicBezTo>
                  <a:cubicBezTo>
                    <a:pt x="1307084" y="1044321"/>
                    <a:pt x="1312672" y="981583"/>
                    <a:pt x="1322197" y="920877"/>
                  </a:cubicBezTo>
                  <a:cubicBezTo>
                    <a:pt x="1326007" y="905637"/>
                    <a:pt x="1331722" y="888619"/>
                    <a:pt x="1343025" y="879094"/>
                  </a:cubicBezTo>
                  <a:cubicBezTo>
                    <a:pt x="1373378" y="852551"/>
                    <a:pt x="1405636" y="839216"/>
                    <a:pt x="1447419" y="858266"/>
                  </a:cubicBezTo>
                  <a:cubicBezTo>
                    <a:pt x="1464437" y="867791"/>
                    <a:pt x="1485392" y="873506"/>
                    <a:pt x="1504315" y="875411"/>
                  </a:cubicBezTo>
                  <a:cubicBezTo>
                    <a:pt x="1534668" y="879221"/>
                    <a:pt x="1568831" y="892556"/>
                    <a:pt x="1602994" y="863981"/>
                  </a:cubicBezTo>
                  <a:close/>
                  <a:moveTo>
                    <a:pt x="1176020" y="1162177"/>
                  </a:moveTo>
                  <a:cubicBezTo>
                    <a:pt x="1122934" y="1160272"/>
                    <a:pt x="1096391" y="1198245"/>
                    <a:pt x="1113409" y="1243838"/>
                  </a:cubicBezTo>
                  <a:cubicBezTo>
                    <a:pt x="1124839" y="1274191"/>
                    <a:pt x="1136142" y="1304544"/>
                    <a:pt x="1147572" y="1335024"/>
                  </a:cubicBezTo>
                  <a:cubicBezTo>
                    <a:pt x="1160907" y="1380617"/>
                    <a:pt x="1176020" y="1424305"/>
                    <a:pt x="1236726" y="1418590"/>
                  </a:cubicBezTo>
                  <a:cubicBezTo>
                    <a:pt x="1242441" y="1418590"/>
                    <a:pt x="1248156" y="1422400"/>
                    <a:pt x="1253744" y="1424305"/>
                  </a:cubicBezTo>
                  <a:cubicBezTo>
                    <a:pt x="1234821" y="1333119"/>
                    <a:pt x="1166495" y="1259078"/>
                    <a:pt x="1176020" y="1162304"/>
                  </a:cubicBezTo>
                  <a:close/>
                  <a:moveTo>
                    <a:pt x="904748" y="1084326"/>
                  </a:moveTo>
                  <a:cubicBezTo>
                    <a:pt x="910463" y="1063498"/>
                    <a:pt x="914273" y="1046353"/>
                    <a:pt x="919988" y="1027303"/>
                  </a:cubicBezTo>
                  <a:cubicBezTo>
                    <a:pt x="901065" y="1021588"/>
                    <a:pt x="883920" y="1017778"/>
                    <a:pt x="863092" y="1012063"/>
                  </a:cubicBezTo>
                  <a:cubicBezTo>
                    <a:pt x="878332" y="1038606"/>
                    <a:pt x="889635" y="1059561"/>
                    <a:pt x="904875" y="1084199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6" name="Group 16"/>
          <p:cNvGrpSpPr/>
          <p:nvPr/>
        </p:nvGrpSpPr>
        <p:grpSpPr>
          <a:xfrm rot="8100000">
            <a:off x="-144320" y="97461"/>
            <a:ext cx="2152581" cy="1511680"/>
            <a:chOff x="0" y="0"/>
            <a:chExt cx="2870108" cy="201557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70200" cy="2015490"/>
            </a:xfrm>
            <a:custGeom>
              <a:avLst/>
              <a:gdLst/>
              <a:ahLst/>
              <a:cxnLst/>
              <a:rect l="l" t="t" r="r" b="b"/>
              <a:pathLst>
                <a:path w="2870200" h="2015490">
                  <a:moveTo>
                    <a:pt x="1808607" y="497586"/>
                  </a:moveTo>
                  <a:cubicBezTo>
                    <a:pt x="1707388" y="393827"/>
                    <a:pt x="1602613" y="307848"/>
                    <a:pt x="1469898" y="264922"/>
                  </a:cubicBezTo>
                  <a:cubicBezTo>
                    <a:pt x="1445514" y="257810"/>
                    <a:pt x="1400048" y="264922"/>
                    <a:pt x="1386078" y="282829"/>
                  </a:cubicBezTo>
                  <a:cubicBezTo>
                    <a:pt x="1368679" y="304292"/>
                    <a:pt x="1372108" y="343662"/>
                    <a:pt x="1375664" y="375920"/>
                  </a:cubicBezTo>
                  <a:cubicBezTo>
                    <a:pt x="1382649" y="429641"/>
                    <a:pt x="1396619" y="483362"/>
                    <a:pt x="1400048" y="537083"/>
                  </a:cubicBezTo>
                  <a:cubicBezTo>
                    <a:pt x="1208151" y="264922"/>
                    <a:pt x="939292" y="114554"/>
                    <a:pt x="628523" y="50165"/>
                  </a:cubicBezTo>
                  <a:cubicBezTo>
                    <a:pt x="460883" y="14351"/>
                    <a:pt x="282829" y="10795"/>
                    <a:pt x="111760" y="0"/>
                  </a:cubicBezTo>
                  <a:cubicBezTo>
                    <a:pt x="76835" y="0"/>
                    <a:pt x="20955" y="21463"/>
                    <a:pt x="10414" y="46482"/>
                  </a:cubicBezTo>
                  <a:cubicBezTo>
                    <a:pt x="0" y="75184"/>
                    <a:pt x="17399" y="128778"/>
                    <a:pt x="38354" y="157480"/>
                  </a:cubicBezTo>
                  <a:cubicBezTo>
                    <a:pt x="178054" y="354330"/>
                    <a:pt x="244348" y="576326"/>
                    <a:pt x="251333" y="816229"/>
                  </a:cubicBezTo>
                  <a:cubicBezTo>
                    <a:pt x="258318" y="1038225"/>
                    <a:pt x="296672" y="1252982"/>
                    <a:pt x="411988" y="1442720"/>
                  </a:cubicBezTo>
                  <a:cubicBezTo>
                    <a:pt x="576072" y="1718437"/>
                    <a:pt x="830961" y="1865122"/>
                    <a:pt x="1124331" y="1940306"/>
                  </a:cubicBezTo>
                  <a:cubicBezTo>
                    <a:pt x="1295400" y="1979676"/>
                    <a:pt x="1470025" y="1997583"/>
                    <a:pt x="1648079" y="2011934"/>
                  </a:cubicBezTo>
                  <a:cubicBezTo>
                    <a:pt x="1703959" y="2015490"/>
                    <a:pt x="1766824" y="1979676"/>
                    <a:pt x="1826133" y="1958213"/>
                  </a:cubicBezTo>
                  <a:cubicBezTo>
                    <a:pt x="2049653" y="1883029"/>
                    <a:pt x="2259076" y="1789938"/>
                    <a:pt x="2433701" y="1625219"/>
                  </a:cubicBezTo>
                  <a:cubicBezTo>
                    <a:pt x="2650236" y="1421130"/>
                    <a:pt x="2716530" y="1167003"/>
                    <a:pt x="2695575" y="873379"/>
                  </a:cubicBezTo>
                  <a:cubicBezTo>
                    <a:pt x="2685161" y="740918"/>
                    <a:pt x="2681605" y="608457"/>
                    <a:pt x="2685161" y="475996"/>
                  </a:cubicBezTo>
                  <a:cubicBezTo>
                    <a:pt x="2692146" y="397256"/>
                    <a:pt x="2744470" y="336423"/>
                    <a:pt x="2814320" y="289814"/>
                  </a:cubicBezTo>
                  <a:cubicBezTo>
                    <a:pt x="2842260" y="268351"/>
                    <a:pt x="2870200" y="221742"/>
                    <a:pt x="2866644" y="189611"/>
                  </a:cubicBezTo>
                  <a:cubicBezTo>
                    <a:pt x="2866644" y="132334"/>
                    <a:pt x="2814320" y="135890"/>
                    <a:pt x="2768854" y="139446"/>
                  </a:cubicBezTo>
                  <a:cubicBezTo>
                    <a:pt x="2419731" y="168148"/>
                    <a:pt x="2094992" y="268351"/>
                    <a:pt x="1808607" y="497459"/>
                  </a:cubicBezTo>
                  <a:close/>
                  <a:moveTo>
                    <a:pt x="1176655" y="1217168"/>
                  </a:moveTo>
                  <a:cubicBezTo>
                    <a:pt x="1155700" y="1195705"/>
                    <a:pt x="1145286" y="1188466"/>
                    <a:pt x="1138301" y="1174242"/>
                  </a:cubicBezTo>
                  <a:cubicBezTo>
                    <a:pt x="995172" y="945134"/>
                    <a:pt x="851916" y="716026"/>
                    <a:pt x="712343" y="483362"/>
                  </a:cubicBezTo>
                  <a:cubicBezTo>
                    <a:pt x="684403" y="440436"/>
                    <a:pt x="656463" y="408178"/>
                    <a:pt x="607568" y="429641"/>
                  </a:cubicBezTo>
                  <a:cubicBezTo>
                    <a:pt x="555244" y="454660"/>
                    <a:pt x="551688" y="501269"/>
                    <a:pt x="579628" y="551307"/>
                  </a:cubicBezTo>
                  <a:cubicBezTo>
                    <a:pt x="705358" y="801878"/>
                    <a:pt x="844931" y="1041781"/>
                    <a:pt x="1019556" y="1260221"/>
                  </a:cubicBezTo>
                  <a:cubicBezTo>
                    <a:pt x="1082421" y="1338961"/>
                    <a:pt x="1155700" y="1407033"/>
                    <a:pt x="1204595" y="1492885"/>
                  </a:cubicBezTo>
                  <a:cubicBezTo>
                    <a:pt x="1270889" y="1603883"/>
                    <a:pt x="1316355" y="1725549"/>
                    <a:pt x="1372235" y="1840103"/>
                  </a:cubicBezTo>
                  <a:cubicBezTo>
                    <a:pt x="1229106" y="1822196"/>
                    <a:pt x="1078992" y="1782826"/>
                    <a:pt x="935736" y="1714754"/>
                  </a:cubicBezTo>
                  <a:cubicBezTo>
                    <a:pt x="600583" y="1553591"/>
                    <a:pt x="418973" y="1278001"/>
                    <a:pt x="398018" y="902081"/>
                  </a:cubicBezTo>
                  <a:cubicBezTo>
                    <a:pt x="384048" y="644271"/>
                    <a:pt x="356108" y="393700"/>
                    <a:pt x="219964" y="171704"/>
                  </a:cubicBezTo>
                  <a:cubicBezTo>
                    <a:pt x="216535" y="164592"/>
                    <a:pt x="219964" y="157353"/>
                    <a:pt x="219964" y="150241"/>
                  </a:cubicBezTo>
                  <a:cubicBezTo>
                    <a:pt x="432943" y="150241"/>
                    <a:pt x="635508" y="182499"/>
                    <a:pt x="830961" y="268351"/>
                  </a:cubicBezTo>
                  <a:cubicBezTo>
                    <a:pt x="1033526" y="354330"/>
                    <a:pt x="1197610" y="483108"/>
                    <a:pt x="1302385" y="680085"/>
                  </a:cubicBezTo>
                  <a:cubicBezTo>
                    <a:pt x="1319784" y="715899"/>
                    <a:pt x="1326769" y="744474"/>
                    <a:pt x="1302385" y="780288"/>
                  </a:cubicBezTo>
                  <a:cubicBezTo>
                    <a:pt x="1215136" y="905637"/>
                    <a:pt x="1180211" y="1048766"/>
                    <a:pt x="1176655" y="1217041"/>
                  </a:cubicBezTo>
                  <a:close/>
                  <a:moveTo>
                    <a:pt x="2046097" y="876935"/>
                  </a:moveTo>
                  <a:cubicBezTo>
                    <a:pt x="2000758" y="787400"/>
                    <a:pt x="1955292" y="697992"/>
                    <a:pt x="1906397" y="608457"/>
                  </a:cubicBezTo>
                  <a:cubicBezTo>
                    <a:pt x="2105406" y="447294"/>
                    <a:pt x="2328926" y="361442"/>
                    <a:pt x="2576830" y="314833"/>
                  </a:cubicBezTo>
                  <a:cubicBezTo>
                    <a:pt x="2566416" y="364998"/>
                    <a:pt x="2548890" y="404368"/>
                    <a:pt x="2545461" y="447294"/>
                  </a:cubicBezTo>
                  <a:cubicBezTo>
                    <a:pt x="2545461" y="604774"/>
                    <a:pt x="2538476" y="765937"/>
                    <a:pt x="2552446" y="923417"/>
                  </a:cubicBezTo>
                  <a:cubicBezTo>
                    <a:pt x="2587371" y="1342263"/>
                    <a:pt x="2276602" y="1642999"/>
                    <a:pt x="1951863" y="1750441"/>
                  </a:cubicBezTo>
                  <a:cubicBezTo>
                    <a:pt x="1990217" y="1635887"/>
                    <a:pt x="2042668" y="1517777"/>
                    <a:pt x="2077593" y="1395984"/>
                  </a:cubicBezTo>
                  <a:cubicBezTo>
                    <a:pt x="2098548" y="1313688"/>
                    <a:pt x="2088007" y="1224153"/>
                    <a:pt x="2108962" y="1141857"/>
                  </a:cubicBezTo>
                  <a:cubicBezTo>
                    <a:pt x="2143887" y="987933"/>
                    <a:pt x="2220722" y="855472"/>
                    <a:pt x="2321941" y="737362"/>
                  </a:cubicBezTo>
                  <a:cubicBezTo>
                    <a:pt x="2356866" y="694436"/>
                    <a:pt x="2363851" y="658622"/>
                    <a:pt x="2321941" y="619252"/>
                  </a:cubicBezTo>
                  <a:cubicBezTo>
                    <a:pt x="2276602" y="576326"/>
                    <a:pt x="2241677" y="601345"/>
                    <a:pt x="2210181" y="640715"/>
                  </a:cubicBezTo>
                  <a:cubicBezTo>
                    <a:pt x="2154301" y="715899"/>
                    <a:pt x="2098421" y="798195"/>
                    <a:pt x="2046097" y="877062"/>
                  </a:cubicBezTo>
                  <a:close/>
                  <a:moveTo>
                    <a:pt x="1543304" y="465455"/>
                  </a:moveTo>
                  <a:cubicBezTo>
                    <a:pt x="2014728" y="823468"/>
                    <a:pt x="2088007" y="1371219"/>
                    <a:pt x="1724914" y="1782953"/>
                  </a:cubicBezTo>
                  <a:cubicBezTo>
                    <a:pt x="1724914" y="1757934"/>
                    <a:pt x="1721485" y="1736471"/>
                    <a:pt x="1724914" y="1718564"/>
                  </a:cubicBezTo>
                  <a:cubicBezTo>
                    <a:pt x="1745869" y="1428623"/>
                    <a:pt x="1742313" y="1142111"/>
                    <a:pt x="1710944" y="855726"/>
                  </a:cubicBezTo>
                  <a:cubicBezTo>
                    <a:pt x="1703959" y="798449"/>
                    <a:pt x="1672590" y="773430"/>
                    <a:pt x="1623695" y="776986"/>
                  </a:cubicBezTo>
                  <a:cubicBezTo>
                    <a:pt x="1571371" y="780542"/>
                    <a:pt x="1564386" y="819912"/>
                    <a:pt x="1567815" y="866521"/>
                  </a:cubicBezTo>
                  <a:cubicBezTo>
                    <a:pt x="1578229" y="966724"/>
                    <a:pt x="1592199" y="1067054"/>
                    <a:pt x="1592199" y="1170813"/>
                  </a:cubicBezTo>
                  <a:cubicBezTo>
                    <a:pt x="1595628" y="1378458"/>
                    <a:pt x="1592199" y="1586103"/>
                    <a:pt x="1588770" y="1811655"/>
                  </a:cubicBezTo>
                  <a:cubicBezTo>
                    <a:pt x="1560830" y="1793748"/>
                    <a:pt x="1550416" y="1786636"/>
                    <a:pt x="1543431" y="1779397"/>
                  </a:cubicBezTo>
                  <a:cubicBezTo>
                    <a:pt x="1316482" y="1582547"/>
                    <a:pt x="1246632" y="1188720"/>
                    <a:pt x="1393317" y="923798"/>
                  </a:cubicBezTo>
                  <a:cubicBezTo>
                    <a:pt x="1473581" y="784225"/>
                    <a:pt x="1564386" y="651764"/>
                    <a:pt x="1543431" y="465582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7111069" y="8991"/>
            <a:ext cx="1078125" cy="143613"/>
            <a:chOff x="0" y="0"/>
            <a:chExt cx="1437500" cy="1914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7386" cy="191516"/>
            </a:xfrm>
            <a:custGeom>
              <a:avLst/>
              <a:gdLst/>
              <a:ahLst/>
              <a:cxnLst/>
              <a:rect l="l" t="t" r="r" b="b"/>
              <a:pathLst>
                <a:path w="1437386" h="191516">
                  <a:moveTo>
                    <a:pt x="104775" y="191516"/>
                  </a:moveTo>
                  <a:cubicBezTo>
                    <a:pt x="1332611" y="191516"/>
                    <a:pt x="1332611" y="191516"/>
                    <a:pt x="1332611" y="191516"/>
                  </a:cubicBezTo>
                  <a:cubicBezTo>
                    <a:pt x="1390396" y="191516"/>
                    <a:pt x="1437386" y="148590"/>
                    <a:pt x="1437386" y="95758"/>
                  </a:cubicBezTo>
                  <a:cubicBezTo>
                    <a:pt x="1437386" y="42926"/>
                    <a:pt x="1390396" y="0"/>
                    <a:pt x="1332611" y="0"/>
                  </a:cubicBezTo>
                  <a:cubicBezTo>
                    <a:pt x="104775" y="0"/>
                    <a:pt x="104775" y="0"/>
                    <a:pt x="104775" y="0"/>
                  </a:cubicBezTo>
                  <a:cubicBezTo>
                    <a:pt x="46990" y="0"/>
                    <a:pt x="0" y="42926"/>
                    <a:pt x="0" y="95758"/>
                  </a:cubicBezTo>
                  <a:cubicBezTo>
                    <a:pt x="0" y="148590"/>
                    <a:pt x="46990" y="191516"/>
                    <a:pt x="104775" y="19151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5634560" y="6512"/>
            <a:ext cx="1078125" cy="143613"/>
            <a:chOff x="0" y="0"/>
            <a:chExt cx="1437500" cy="19148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37386" cy="191516"/>
            </a:xfrm>
            <a:custGeom>
              <a:avLst/>
              <a:gdLst/>
              <a:ahLst/>
              <a:cxnLst/>
              <a:rect l="l" t="t" r="r" b="b"/>
              <a:pathLst>
                <a:path w="1437386" h="191516">
                  <a:moveTo>
                    <a:pt x="104775" y="191516"/>
                  </a:moveTo>
                  <a:cubicBezTo>
                    <a:pt x="1332611" y="191516"/>
                    <a:pt x="1332611" y="191516"/>
                    <a:pt x="1332611" y="191516"/>
                  </a:cubicBezTo>
                  <a:cubicBezTo>
                    <a:pt x="1390396" y="191516"/>
                    <a:pt x="1437386" y="148590"/>
                    <a:pt x="1437386" y="95758"/>
                  </a:cubicBezTo>
                  <a:cubicBezTo>
                    <a:pt x="1437386" y="42926"/>
                    <a:pt x="1390396" y="0"/>
                    <a:pt x="1332611" y="0"/>
                  </a:cubicBezTo>
                  <a:cubicBezTo>
                    <a:pt x="104775" y="0"/>
                    <a:pt x="104775" y="0"/>
                    <a:pt x="104775" y="0"/>
                  </a:cubicBezTo>
                  <a:cubicBezTo>
                    <a:pt x="46990" y="0"/>
                    <a:pt x="0" y="42926"/>
                    <a:pt x="0" y="95758"/>
                  </a:cubicBezTo>
                  <a:cubicBezTo>
                    <a:pt x="0" y="148590"/>
                    <a:pt x="46990" y="191516"/>
                    <a:pt x="104775" y="19151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10800000">
            <a:off x="4158050" y="8991"/>
            <a:ext cx="1078125" cy="143613"/>
            <a:chOff x="0" y="0"/>
            <a:chExt cx="1437500" cy="19148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7386" cy="191516"/>
            </a:xfrm>
            <a:custGeom>
              <a:avLst/>
              <a:gdLst/>
              <a:ahLst/>
              <a:cxnLst/>
              <a:rect l="l" t="t" r="r" b="b"/>
              <a:pathLst>
                <a:path w="1437386" h="191516">
                  <a:moveTo>
                    <a:pt x="104775" y="191516"/>
                  </a:moveTo>
                  <a:cubicBezTo>
                    <a:pt x="1332611" y="191516"/>
                    <a:pt x="1332611" y="191516"/>
                    <a:pt x="1332611" y="191516"/>
                  </a:cubicBezTo>
                  <a:cubicBezTo>
                    <a:pt x="1390396" y="191516"/>
                    <a:pt x="1437386" y="148590"/>
                    <a:pt x="1437386" y="95758"/>
                  </a:cubicBezTo>
                  <a:cubicBezTo>
                    <a:pt x="1437386" y="42926"/>
                    <a:pt x="1390396" y="0"/>
                    <a:pt x="1332611" y="0"/>
                  </a:cubicBezTo>
                  <a:cubicBezTo>
                    <a:pt x="104775" y="0"/>
                    <a:pt x="104775" y="0"/>
                    <a:pt x="104775" y="0"/>
                  </a:cubicBezTo>
                  <a:cubicBezTo>
                    <a:pt x="46990" y="0"/>
                    <a:pt x="0" y="42926"/>
                    <a:pt x="0" y="95758"/>
                  </a:cubicBezTo>
                  <a:cubicBezTo>
                    <a:pt x="0" y="148590"/>
                    <a:pt x="46990" y="191516"/>
                    <a:pt x="104775" y="19151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24" name="Group 24"/>
          <p:cNvGrpSpPr/>
          <p:nvPr/>
        </p:nvGrpSpPr>
        <p:grpSpPr>
          <a:xfrm rot="-10800000">
            <a:off x="2681541" y="6512"/>
            <a:ext cx="1078125" cy="143613"/>
            <a:chOff x="0" y="0"/>
            <a:chExt cx="1437500" cy="19148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37386" cy="191516"/>
            </a:xfrm>
            <a:custGeom>
              <a:avLst/>
              <a:gdLst/>
              <a:ahLst/>
              <a:cxnLst/>
              <a:rect l="l" t="t" r="r" b="b"/>
              <a:pathLst>
                <a:path w="1437386" h="191516">
                  <a:moveTo>
                    <a:pt x="104775" y="191516"/>
                  </a:moveTo>
                  <a:cubicBezTo>
                    <a:pt x="1332611" y="191516"/>
                    <a:pt x="1332611" y="191516"/>
                    <a:pt x="1332611" y="191516"/>
                  </a:cubicBezTo>
                  <a:cubicBezTo>
                    <a:pt x="1390396" y="191516"/>
                    <a:pt x="1437386" y="148590"/>
                    <a:pt x="1437386" y="95758"/>
                  </a:cubicBezTo>
                  <a:cubicBezTo>
                    <a:pt x="1437386" y="42926"/>
                    <a:pt x="1390396" y="0"/>
                    <a:pt x="1332611" y="0"/>
                  </a:cubicBezTo>
                  <a:cubicBezTo>
                    <a:pt x="104775" y="0"/>
                    <a:pt x="104775" y="0"/>
                    <a:pt x="104775" y="0"/>
                  </a:cubicBezTo>
                  <a:cubicBezTo>
                    <a:pt x="46990" y="0"/>
                    <a:pt x="0" y="42926"/>
                    <a:pt x="0" y="95758"/>
                  </a:cubicBezTo>
                  <a:cubicBezTo>
                    <a:pt x="0" y="148590"/>
                    <a:pt x="46990" y="191516"/>
                    <a:pt x="104775" y="19151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555543" y="650234"/>
            <a:ext cx="17176916" cy="114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8"/>
              </a:lnSpc>
            </a:pPr>
            <a:r>
              <a:rPr lang="fa-IR" sz="8100" spc="119" dirty="0">
                <a:solidFill>
                  <a:srgbClr val="63A537"/>
                </a:solidFill>
                <a:latin typeface="Montserrat"/>
                <a:cs typeface="B Nazanin" panose="00000400000000000000" pitchFamily="2" charset="-78"/>
              </a:rPr>
              <a:t>سبک اینفوگرافیک</a:t>
            </a:r>
            <a:endParaRPr lang="en-US" sz="8100" spc="119" dirty="0">
              <a:solidFill>
                <a:srgbClr val="63A537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618819" y="2226244"/>
            <a:ext cx="1105036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800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618816" y="1869563"/>
            <a:ext cx="1105036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عنوان محتوا را اضافه کنید</a:t>
            </a:r>
            <a:endParaRPr lang="en-US" sz="1800" spc="2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29" name="Group 29"/>
          <p:cNvGrpSpPr/>
          <p:nvPr/>
        </p:nvGrpSpPr>
        <p:grpSpPr>
          <a:xfrm rot="2624939">
            <a:off x="13823322" y="6593533"/>
            <a:ext cx="327798" cy="324828"/>
            <a:chOff x="0" y="0"/>
            <a:chExt cx="437064" cy="43310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37642" cy="433705"/>
            </a:xfrm>
            <a:custGeom>
              <a:avLst/>
              <a:gdLst/>
              <a:ahLst/>
              <a:cxnLst/>
              <a:rect l="l" t="t" r="r" b="b"/>
              <a:pathLst>
                <a:path w="437642" h="433705">
                  <a:moveTo>
                    <a:pt x="16510" y="16510"/>
                  </a:moveTo>
                  <a:cubicBezTo>
                    <a:pt x="26670" y="6350"/>
                    <a:pt x="40767" y="0"/>
                    <a:pt x="56261" y="0"/>
                  </a:cubicBezTo>
                  <a:lnTo>
                    <a:pt x="370586" y="0"/>
                  </a:lnTo>
                  <a:cubicBezTo>
                    <a:pt x="382524" y="0"/>
                    <a:pt x="393573" y="3683"/>
                    <a:pt x="402082" y="10922"/>
                  </a:cubicBezTo>
                  <a:cubicBezTo>
                    <a:pt x="423164" y="19177"/>
                    <a:pt x="437642" y="40005"/>
                    <a:pt x="437134" y="63881"/>
                  </a:cubicBezTo>
                  <a:lnTo>
                    <a:pt x="430276" y="378079"/>
                  </a:lnTo>
                  <a:cubicBezTo>
                    <a:pt x="429641" y="409194"/>
                    <a:pt x="403860" y="433705"/>
                    <a:pt x="372872" y="433070"/>
                  </a:cubicBezTo>
                  <a:cubicBezTo>
                    <a:pt x="341884" y="432435"/>
                    <a:pt x="317119" y="406654"/>
                    <a:pt x="317881" y="375666"/>
                  </a:cubicBezTo>
                  <a:lnTo>
                    <a:pt x="323596" y="112522"/>
                  </a:lnTo>
                  <a:lnTo>
                    <a:pt x="56388" y="112522"/>
                  </a:lnTo>
                  <a:cubicBezTo>
                    <a:pt x="25146" y="112522"/>
                    <a:pt x="0" y="87376"/>
                    <a:pt x="0" y="56261"/>
                  </a:cubicBezTo>
                  <a:cubicBezTo>
                    <a:pt x="0" y="40767"/>
                    <a:pt x="6350" y="26670"/>
                    <a:pt x="16510" y="16510"/>
                  </a:cubicBezTo>
                  <a:close/>
                </a:path>
              </a:pathLst>
            </a:custGeom>
            <a:solidFill>
              <a:srgbClr val="37A76F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14648062" y="6085967"/>
            <a:ext cx="2169813" cy="245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800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4648061" y="5729282"/>
            <a:ext cx="216981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عنوان اضافه کن</a:t>
            </a:r>
            <a:endParaRPr lang="en-US" sz="1800" spc="2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393689" y="6085967"/>
            <a:ext cx="2169813" cy="245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800" spc="2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93687" y="5729282"/>
            <a:ext cx="216981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عنوان اضافه کن</a:t>
            </a:r>
            <a:endParaRPr lang="en-US" sz="1800" spc="2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35" name="Group 35"/>
          <p:cNvGrpSpPr/>
          <p:nvPr/>
        </p:nvGrpSpPr>
        <p:grpSpPr>
          <a:xfrm rot="-2624940">
            <a:off x="4060443" y="6615903"/>
            <a:ext cx="327801" cy="324831"/>
            <a:chOff x="0" y="0"/>
            <a:chExt cx="437068" cy="433108"/>
          </a:xfrm>
        </p:grpSpPr>
        <p:sp>
          <p:nvSpPr>
            <p:cNvPr id="36" name="Freeform 36"/>
            <p:cNvSpPr/>
            <p:nvPr/>
          </p:nvSpPr>
          <p:spPr>
            <a:xfrm>
              <a:off x="-508" y="0"/>
              <a:ext cx="437642" cy="433832"/>
            </a:xfrm>
            <a:custGeom>
              <a:avLst/>
              <a:gdLst/>
              <a:ahLst/>
              <a:cxnLst/>
              <a:rect l="l" t="t" r="r" b="b"/>
              <a:pathLst>
                <a:path w="437642" h="433832">
                  <a:moveTo>
                    <a:pt x="421132" y="16510"/>
                  </a:moveTo>
                  <a:cubicBezTo>
                    <a:pt x="410972" y="6350"/>
                    <a:pt x="396875" y="0"/>
                    <a:pt x="381381" y="0"/>
                  </a:cubicBezTo>
                  <a:lnTo>
                    <a:pt x="67056" y="0"/>
                  </a:lnTo>
                  <a:cubicBezTo>
                    <a:pt x="55118" y="0"/>
                    <a:pt x="44069" y="3683"/>
                    <a:pt x="35560" y="10922"/>
                  </a:cubicBezTo>
                  <a:cubicBezTo>
                    <a:pt x="14478" y="19177"/>
                    <a:pt x="0" y="39878"/>
                    <a:pt x="508" y="63881"/>
                  </a:cubicBezTo>
                  <a:lnTo>
                    <a:pt x="7366" y="378079"/>
                  </a:lnTo>
                  <a:cubicBezTo>
                    <a:pt x="8001" y="409194"/>
                    <a:pt x="33782" y="433832"/>
                    <a:pt x="64897" y="433070"/>
                  </a:cubicBezTo>
                  <a:cubicBezTo>
                    <a:pt x="96012" y="432308"/>
                    <a:pt x="120650" y="406654"/>
                    <a:pt x="119888" y="375539"/>
                  </a:cubicBezTo>
                  <a:lnTo>
                    <a:pt x="114173" y="112522"/>
                  </a:lnTo>
                  <a:lnTo>
                    <a:pt x="381381" y="112522"/>
                  </a:lnTo>
                  <a:cubicBezTo>
                    <a:pt x="412496" y="112522"/>
                    <a:pt x="437642" y="87376"/>
                    <a:pt x="437642" y="56261"/>
                  </a:cubicBezTo>
                  <a:cubicBezTo>
                    <a:pt x="437642" y="40767"/>
                    <a:pt x="431292" y="26670"/>
                    <a:pt x="421132" y="1651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2184831" y="4834371"/>
            <a:ext cx="587523" cy="484671"/>
            <a:chOff x="0" y="0"/>
            <a:chExt cx="783364" cy="64622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783336" cy="646176"/>
            </a:xfrm>
            <a:custGeom>
              <a:avLst/>
              <a:gdLst/>
              <a:ahLst/>
              <a:cxnLst/>
              <a:rect l="l" t="t" r="r" b="b"/>
              <a:pathLst>
                <a:path w="783336" h="646176">
                  <a:moveTo>
                    <a:pt x="446405" y="161036"/>
                  </a:moveTo>
                  <a:cubicBezTo>
                    <a:pt x="420878" y="161036"/>
                    <a:pt x="400177" y="181737"/>
                    <a:pt x="400177" y="207264"/>
                  </a:cubicBezTo>
                  <a:cubicBezTo>
                    <a:pt x="400177" y="232791"/>
                    <a:pt x="420878" y="253492"/>
                    <a:pt x="446405" y="253492"/>
                  </a:cubicBezTo>
                  <a:cubicBezTo>
                    <a:pt x="471932" y="253492"/>
                    <a:pt x="492633" y="232791"/>
                    <a:pt x="492633" y="207264"/>
                  </a:cubicBezTo>
                  <a:cubicBezTo>
                    <a:pt x="492633" y="181737"/>
                    <a:pt x="471932" y="161036"/>
                    <a:pt x="446405" y="161036"/>
                  </a:cubicBezTo>
                  <a:close/>
                  <a:moveTo>
                    <a:pt x="298069" y="161036"/>
                  </a:moveTo>
                  <a:cubicBezTo>
                    <a:pt x="272542" y="161036"/>
                    <a:pt x="251841" y="181737"/>
                    <a:pt x="251841" y="207264"/>
                  </a:cubicBezTo>
                  <a:cubicBezTo>
                    <a:pt x="251841" y="232791"/>
                    <a:pt x="272542" y="253492"/>
                    <a:pt x="298069" y="253492"/>
                  </a:cubicBezTo>
                  <a:cubicBezTo>
                    <a:pt x="323596" y="253492"/>
                    <a:pt x="344297" y="232791"/>
                    <a:pt x="344297" y="207264"/>
                  </a:cubicBezTo>
                  <a:cubicBezTo>
                    <a:pt x="344297" y="181737"/>
                    <a:pt x="323596" y="161036"/>
                    <a:pt x="298069" y="161036"/>
                  </a:cubicBezTo>
                  <a:close/>
                  <a:moveTo>
                    <a:pt x="149733" y="161036"/>
                  </a:moveTo>
                  <a:cubicBezTo>
                    <a:pt x="124206" y="161036"/>
                    <a:pt x="103505" y="181737"/>
                    <a:pt x="103505" y="207264"/>
                  </a:cubicBezTo>
                  <a:cubicBezTo>
                    <a:pt x="103505" y="232791"/>
                    <a:pt x="124206" y="253492"/>
                    <a:pt x="149733" y="253492"/>
                  </a:cubicBezTo>
                  <a:cubicBezTo>
                    <a:pt x="175260" y="253492"/>
                    <a:pt x="195961" y="232791"/>
                    <a:pt x="195961" y="207264"/>
                  </a:cubicBezTo>
                  <a:cubicBezTo>
                    <a:pt x="195961" y="181737"/>
                    <a:pt x="175260" y="161036"/>
                    <a:pt x="149733" y="161036"/>
                  </a:cubicBezTo>
                  <a:close/>
                  <a:moveTo>
                    <a:pt x="618490" y="138684"/>
                  </a:moveTo>
                  <a:lnTo>
                    <a:pt x="702818" y="138684"/>
                  </a:lnTo>
                  <a:cubicBezTo>
                    <a:pt x="747268" y="138684"/>
                    <a:pt x="783336" y="174752"/>
                    <a:pt x="783336" y="219202"/>
                  </a:cubicBezTo>
                  <a:lnTo>
                    <a:pt x="783336" y="475234"/>
                  </a:lnTo>
                  <a:cubicBezTo>
                    <a:pt x="783336" y="519684"/>
                    <a:pt x="747268" y="555752"/>
                    <a:pt x="702818" y="555752"/>
                  </a:cubicBezTo>
                  <a:lnTo>
                    <a:pt x="610108" y="555752"/>
                  </a:lnTo>
                  <a:cubicBezTo>
                    <a:pt x="627634" y="582930"/>
                    <a:pt x="625856" y="602615"/>
                    <a:pt x="716407" y="646176"/>
                  </a:cubicBezTo>
                  <a:cubicBezTo>
                    <a:pt x="564007" y="629031"/>
                    <a:pt x="540258" y="621411"/>
                    <a:pt x="468249" y="555752"/>
                  </a:cubicBezTo>
                  <a:lnTo>
                    <a:pt x="267843" y="555752"/>
                  </a:lnTo>
                  <a:cubicBezTo>
                    <a:pt x="235204" y="555752"/>
                    <a:pt x="207010" y="536321"/>
                    <a:pt x="194564" y="508254"/>
                  </a:cubicBezTo>
                  <a:cubicBezTo>
                    <a:pt x="246380" y="492379"/>
                    <a:pt x="288417" y="470408"/>
                    <a:pt x="337566" y="438023"/>
                  </a:cubicBezTo>
                  <a:lnTo>
                    <a:pt x="537972" y="438023"/>
                  </a:lnTo>
                  <a:cubicBezTo>
                    <a:pt x="582422" y="438023"/>
                    <a:pt x="618490" y="401955"/>
                    <a:pt x="618490" y="357505"/>
                  </a:cubicBezTo>
                  <a:lnTo>
                    <a:pt x="618490" y="138684"/>
                  </a:lnTo>
                  <a:close/>
                  <a:moveTo>
                    <a:pt x="80518" y="0"/>
                  </a:moveTo>
                  <a:lnTo>
                    <a:pt x="515493" y="0"/>
                  </a:lnTo>
                  <a:cubicBezTo>
                    <a:pt x="559943" y="0"/>
                    <a:pt x="596011" y="36068"/>
                    <a:pt x="596011" y="80518"/>
                  </a:cubicBezTo>
                  <a:lnTo>
                    <a:pt x="596011" y="336550"/>
                  </a:lnTo>
                  <a:cubicBezTo>
                    <a:pt x="596011" y="381000"/>
                    <a:pt x="559943" y="417068"/>
                    <a:pt x="515493" y="417068"/>
                  </a:cubicBezTo>
                  <a:lnTo>
                    <a:pt x="315214" y="417068"/>
                  </a:lnTo>
                  <a:cubicBezTo>
                    <a:pt x="223139" y="477774"/>
                    <a:pt x="186182" y="488696"/>
                    <a:pt x="33782" y="505841"/>
                  </a:cubicBezTo>
                  <a:cubicBezTo>
                    <a:pt x="122682" y="457327"/>
                    <a:pt x="132588" y="462534"/>
                    <a:pt x="173355" y="417068"/>
                  </a:cubicBezTo>
                  <a:lnTo>
                    <a:pt x="80518" y="417068"/>
                  </a:lnTo>
                  <a:cubicBezTo>
                    <a:pt x="36068" y="417195"/>
                    <a:pt x="0" y="381127"/>
                    <a:pt x="0" y="336550"/>
                  </a:cubicBezTo>
                  <a:lnTo>
                    <a:pt x="0" y="80518"/>
                  </a:lnTo>
                  <a:cubicBezTo>
                    <a:pt x="0" y="36068"/>
                    <a:pt x="36068" y="0"/>
                    <a:pt x="80518" y="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39" name="Group 39"/>
          <p:cNvGrpSpPr/>
          <p:nvPr/>
        </p:nvGrpSpPr>
        <p:grpSpPr>
          <a:xfrm rot="-2794008">
            <a:off x="15432597" y="4779473"/>
            <a:ext cx="600741" cy="594473"/>
            <a:chOff x="0" y="0"/>
            <a:chExt cx="800988" cy="792630"/>
          </a:xfrm>
        </p:grpSpPr>
        <p:sp>
          <p:nvSpPr>
            <p:cNvPr id="40" name="Freeform 40"/>
            <p:cNvSpPr/>
            <p:nvPr/>
          </p:nvSpPr>
          <p:spPr>
            <a:xfrm>
              <a:off x="-4191" y="-4064"/>
              <a:ext cx="809371" cy="800862"/>
            </a:xfrm>
            <a:custGeom>
              <a:avLst/>
              <a:gdLst/>
              <a:ahLst/>
              <a:cxnLst/>
              <a:rect l="l" t="t" r="r" b="b"/>
              <a:pathLst>
                <a:path w="809371" h="800862">
                  <a:moveTo>
                    <a:pt x="320167" y="499364"/>
                  </a:moveTo>
                  <a:cubicBezTo>
                    <a:pt x="345948" y="527812"/>
                    <a:pt x="363728" y="560705"/>
                    <a:pt x="379984" y="601472"/>
                  </a:cubicBezTo>
                  <a:cubicBezTo>
                    <a:pt x="365252" y="632841"/>
                    <a:pt x="338328" y="657352"/>
                    <a:pt x="305181" y="668147"/>
                  </a:cubicBezTo>
                  <a:lnTo>
                    <a:pt x="140843" y="494538"/>
                  </a:lnTo>
                  <a:cubicBezTo>
                    <a:pt x="153416" y="462026"/>
                    <a:pt x="179324" y="436499"/>
                    <a:pt x="211455" y="423418"/>
                  </a:cubicBezTo>
                  <a:cubicBezTo>
                    <a:pt x="260350" y="446786"/>
                    <a:pt x="294386" y="470916"/>
                    <a:pt x="320167" y="499364"/>
                  </a:cubicBezTo>
                  <a:close/>
                  <a:moveTo>
                    <a:pt x="464439" y="180848"/>
                  </a:moveTo>
                  <a:lnTo>
                    <a:pt x="627126" y="352679"/>
                  </a:lnTo>
                  <a:cubicBezTo>
                    <a:pt x="613410" y="358267"/>
                    <a:pt x="598297" y="360553"/>
                    <a:pt x="582549" y="360172"/>
                  </a:cubicBezTo>
                  <a:lnTo>
                    <a:pt x="450977" y="356616"/>
                  </a:lnTo>
                  <a:lnTo>
                    <a:pt x="454533" y="225044"/>
                  </a:lnTo>
                  <a:cubicBezTo>
                    <a:pt x="454914" y="209423"/>
                    <a:pt x="458089" y="194437"/>
                    <a:pt x="464439" y="180975"/>
                  </a:cubicBezTo>
                  <a:close/>
                  <a:moveTo>
                    <a:pt x="490728" y="101219"/>
                  </a:moveTo>
                  <a:cubicBezTo>
                    <a:pt x="443992" y="128016"/>
                    <a:pt x="412750" y="178308"/>
                    <a:pt x="412369" y="236093"/>
                  </a:cubicBezTo>
                  <a:lnTo>
                    <a:pt x="411480" y="371475"/>
                  </a:lnTo>
                  <a:lnTo>
                    <a:pt x="372491" y="409956"/>
                  </a:lnTo>
                  <a:lnTo>
                    <a:pt x="237109" y="409194"/>
                  </a:lnTo>
                  <a:cubicBezTo>
                    <a:pt x="183261" y="408813"/>
                    <a:pt x="135509" y="435483"/>
                    <a:pt x="108077" y="477393"/>
                  </a:cubicBezTo>
                  <a:lnTo>
                    <a:pt x="319024" y="700151"/>
                  </a:lnTo>
                  <a:cubicBezTo>
                    <a:pt x="364109" y="673481"/>
                    <a:pt x="393700" y="624332"/>
                    <a:pt x="394081" y="568071"/>
                  </a:cubicBezTo>
                  <a:lnTo>
                    <a:pt x="394970" y="432689"/>
                  </a:lnTo>
                  <a:lnTo>
                    <a:pt x="434086" y="394081"/>
                  </a:lnTo>
                  <a:lnTo>
                    <a:pt x="569468" y="394970"/>
                  </a:lnTo>
                  <a:cubicBezTo>
                    <a:pt x="624840" y="395351"/>
                    <a:pt x="673862" y="367030"/>
                    <a:pt x="701675" y="323723"/>
                  </a:cubicBezTo>
                  <a:close/>
                  <a:moveTo>
                    <a:pt x="519684" y="16383"/>
                  </a:moveTo>
                  <a:lnTo>
                    <a:pt x="794385" y="306578"/>
                  </a:lnTo>
                  <a:cubicBezTo>
                    <a:pt x="809371" y="322453"/>
                    <a:pt x="808736" y="347472"/>
                    <a:pt x="792861" y="362458"/>
                  </a:cubicBezTo>
                  <a:cubicBezTo>
                    <a:pt x="776986" y="377444"/>
                    <a:pt x="751967" y="376809"/>
                    <a:pt x="736981" y="360934"/>
                  </a:cubicBezTo>
                  <a:lnTo>
                    <a:pt x="732917" y="356616"/>
                  </a:lnTo>
                  <a:cubicBezTo>
                    <a:pt x="696468" y="407416"/>
                    <a:pt x="636524" y="439928"/>
                    <a:pt x="569214" y="439547"/>
                  </a:cubicBezTo>
                  <a:lnTo>
                    <a:pt x="438785" y="438785"/>
                  </a:lnTo>
                  <a:lnTo>
                    <a:pt x="438785" y="567055"/>
                  </a:lnTo>
                  <a:cubicBezTo>
                    <a:pt x="438785" y="636651"/>
                    <a:pt x="403733" y="698119"/>
                    <a:pt x="349885" y="734060"/>
                  </a:cubicBezTo>
                  <a:cubicBezTo>
                    <a:pt x="362077" y="749554"/>
                    <a:pt x="360426" y="772033"/>
                    <a:pt x="345821" y="785876"/>
                  </a:cubicBezTo>
                  <a:cubicBezTo>
                    <a:pt x="329946" y="800862"/>
                    <a:pt x="304927" y="800227"/>
                    <a:pt x="289941" y="784352"/>
                  </a:cubicBezTo>
                  <a:lnTo>
                    <a:pt x="14986" y="494157"/>
                  </a:lnTo>
                  <a:cubicBezTo>
                    <a:pt x="0" y="478282"/>
                    <a:pt x="635" y="453263"/>
                    <a:pt x="16510" y="438277"/>
                  </a:cubicBezTo>
                  <a:cubicBezTo>
                    <a:pt x="32385" y="423291"/>
                    <a:pt x="57404" y="423926"/>
                    <a:pt x="72390" y="439801"/>
                  </a:cubicBezTo>
                  <a:lnTo>
                    <a:pt x="76454" y="444119"/>
                  </a:lnTo>
                  <a:cubicBezTo>
                    <a:pt x="112649" y="395478"/>
                    <a:pt x="170688" y="364490"/>
                    <a:pt x="235966" y="364490"/>
                  </a:cubicBezTo>
                  <a:lnTo>
                    <a:pt x="366776" y="364490"/>
                  </a:lnTo>
                  <a:lnTo>
                    <a:pt x="367538" y="235712"/>
                  </a:lnTo>
                  <a:cubicBezTo>
                    <a:pt x="367919" y="164973"/>
                    <a:pt x="404622" y="102997"/>
                    <a:pt x="459994" y="67818"/>
                  </a:cubicBezTo>
                  <a:cubicBezTo>
                    <a:pt x="447040" y="52324"/>
                    <a:pt x="448437" y="29210"/>
                    <a:pt x="463423" y="14986"/>
                  </a:cubicBezTo>
                  <a:cubicBezTo>
                    <a:pt x="479298" y="0"/>
                    <a:pt x="504317" y="635"/>
                    <a:pt x="519303" y="16510"/>
                  </a:cubicBezTo>
                  <a:close/>
                </a:path>
              </a:pathLst>
            </a:custGeom>
            <a:solidFill>
              <a:srgbClr val="37A76F"/>
            </a:solidFill>
          </p:spPr>
        </p:sp>
      </p:grpSp>
      <p:sp>
        <p:nvSpPr>
          <p:cNvPr id="41" name="Freeform 41"/>
          <p:cNvSpPr/>
          <p:nvPr/>
        </p:nvSpPr>
        <p:spPr>
          <a:xfrm>
            <a:off x="4439622" y="4042539"/>
            <a:ext cx="9332314" cy="4965495"/>
          </a:xfrm>
          <a:custGeom>
            <a:avLst/>
            <a:gdLst/>
            <a:ahLst/>
            <a:cxnLst/>
            <a:rect l="l" t="t" r="r" b="b"/>
            <a:pathLst>
              <a:path w="9332314" h="4965495">
                <a:moveTo>
                  <a:pt x="0" y="0"/>
                </a:moveTo>
                <a:lnTo>
                  <a:pt x="9332314" y="0"/>
                </a:lnTo>
                <a:lnTo>
                  <a:pt x="9332314" y="4965495"/>
                </a:lnTo>
                <a:lnTo>
                  <a:pt x="0" y="4965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60" b="-132"/>
            </a:stretch>
          </a:blipFill>
        </p:spPr>
      </p:sp>
      <p:grpSp>
        <p:nvGrpSpPr>
          <p:cNvPr id="42" name="Group 42"/>
          <p:cNvGrpSpPr/>
          <p:nvPr/>
        </p:nvGrpSpPr>
        <p:grpSpPr>
          <a:xfrm>
            <a:off x="8398797" y="3633000"/>
            <a:ext cx="1660473" cy="1660473"/>
            <a:chOff x="0" y="0"/>
            <a:chExt cx="2213964" cy="2213964"/>
          </a:xfrm>
        </p:grpSpPr>
        <p:sp>
          <p:nvSpPr>
            <p:cNvPr id="43" name="Freeform 43"/>
            <p:cNvSpPr/>
            <p:nvPr/>
          </p:nvSpPr>
          <p:spPr>
            <a:xfrm>
              <a:off x="12700" y="12700"/>
              <a:ext cx="2188464" cy="2188464"/>
            </a:xfrm>
            <a:custGeom>
              <a:avLst/>
              <a:gdLst/>
              <a:ahLst/>
              <a:cxnLst/>
              <a:rect l="l" t="t" r="r" b="b"/>
              <a:pathLst>
                <a:path w="2188464" h="2188464">
                  <a:moveTo>
                    <a:pt x="0" y="1094232"/>
                  </a:moveTo>
                  <a:cubicBezTo>
                    <a:pt x="0" y="489966"/>
                    <a:pt x="489966" y="0"/>
                    <a:pt x="1094232" y="0"/>
                  </a:cubicBezTo>
                  <a:cubicBezTo>
                    <a:pt x="1698498" y="0"/>
                    <a:pt x="2188464" y="489966"/>
                    <a:pt x="2188464" y="1094232"/>
                  </a:cubicBezTo>
                  <a:cubicBezTo>
                    <a:pt x="2188464" y="1698498"/>
                    <a:pt x="1698498" y="2188464"/>
                    <a:pt x="1094232" y="2188464"/>
                  </a:cubicBezTo>
                  <a:cubicBezTo>
                    <a:pt x="489966" y="2188464"/>
                    <a:pt x="0" y="1698625"/>
                    <a:pt x="0" y="10942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0" y="0"/>
              <a:ext cx="2213864" cy="2213991"/>
            </a:xfrm>
            <a:custGeom>
              <a:avLst/>
              <a:gdLst/>
              <a:ahLst/>
              <a:cxnLst/>
              <a:rect l="l" t="t" r="r" b="b"/>
              <a:pathLst>
                <a:path w="2213864" h="2213991">
                  <a:moveTo>
                    <a:pt x="0" y="1106932"/>
                  </a:moveTo>
                  <a:cubicBezTo>
                    <a:pt x="0" y="495554"/>
                    <a:pt x="495554" y="0"/>
                    <a:pt x="1106932" y="0"/>
                  </a:cubicBezTo>
                  <a:lnTo>
                    <a:pt x="1106932" y="12700"/>
                  </a:lnTo>
                  <a:lnTo>
                    <a:pt x="1106932" y="0"/>
                  </a:lnTo>
                  <a:cubicBezTo>
                    <a:pt x="1718310" y="0"/>
                    <a:pt x="2213864" y="495554"/>
                    <a:pt x="2213864" y="1106932"/>
                  </a:cubicBezTo>
                  <a:lnTo>
                    <a:pt x="2201164" y="1106932"/>
                  </a:lnTo>
                  <a:lnTo>
                    <a:pt x="2213864" y="1106932"/>
                  </a:lnTo>
                  <a:cubicBezTo>
                    <a:pt x="2213864" y="1718310"/>
                    <a:pt x="1718310" y="2213864"/>
                    <a:pt x="1106932" y="2213864"/>
                  </a:cubicBezTo>
                  <a:lnTo>
                    <a:pt x="1106932" y="2201164"/>
                  </a:lnTo>
                  <a:lnTo>
                    <a:pt x="1106932" y="2213864"/>
                  </a:lnTo>
                  <a:cubicBezTo>
                    <a:pt x="495554" y="2213991"/>
                    <a:pt x="0" y="1718310"/>
                    <a:pt x="0" y="1106932"/>
                  </a:cubicBezTo>
                  <a:lnTo>
                    <a:pt x="12700" y="1106932"/>
                  </a:lnTo>
                  <a:lnTo>
                    <a:pt x="25400" y="1106932"/>
                  </a:lnTo>
                  <a:lnTo>
                    <a:pt x="12700" y="1106932"/>
                  </a:lnTo>
                  <a:lnTo>
                    <a:pt x="0" y="1106932"/>
                  </a:lnTo>
                  <a:moveTo>
                    <a:pt x="25400" y="1106932"/>
                  </a:moveTo>
                  <a:cubicBezTo>
                    <a:pt x="25400" y="1113917"/>
                    <a:pt x="19685" y="1119632"/>
                    <a:pt x="12700" y="1119632"/>
                  </a:cubicBezTo>
                  <a:cubicBezTo>
                    <a:pt x="5715" y="1119632"/>
                    <a:pt x="0" y="1113917"/>
                    <a:pt x="0" y="1106932"/>
                  </a:cubicBezTo>
                  <a:cubicBezTo>
                    <a:pt x="0" y="1099947"/>
                    <a:pt x="5715" y="1094232"/>
                    <a:pt x="12700" y="1094232"/>
                  </a:cubicBezTo>
                  <a:cubicBezTo>
                    <a:pt x="19685" y="1094232"/>
                    <a:pt x="25400" y="1099947"/>
                    <a:pt x="25400" y="1106932"/>
                  </a:cubicBezTo>
                  <a:cubicBezTo>
                    <a:pt x="25400" y="1704213"/>
                    <a:pt x="509651" y="2188464"/>
                    <a:pt x="1106932" y="2188464"/>
                  </a:cubicBezTo>
                  <a:cubicBezTo>
                    <a:pt x="1704213" y="2188464"/>
                    <a:pt x="2188464" y="1704213"/>
                    <a:pt x="2188464" y="1106932"/>
                  </a:cubicBezTo>
                  <a:cubicBezTo>
                    <a:pt x="2188464" y="509651"/>
                    <a:pt x="1704340" y="25400"/>
                    <a:pt x="1106932" y="25400"/>
                  </a:cubicBezTo>
                  <a:lnTo>
                    <a:pt x="1106932" y="12700"/>
                  </a:lnTo>
                  <a:lnTo>
                    <a:pt x="1106932" y="25400"/>
                  </a:lnTo>
                  <a:cubicBezTo>
                    <a:pt x="509651" y="25400"/>
                    <a:pt x="25400" y="509651"/>
                    <a:pt x="25400" y="1106932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45" name="Group 45"/>
          <p:cNvGrpSpPr/>
          <p:nvPr/>
        </p:nvGrpSpPr>
        <p:grpSpPr>
          <a:xfrm rot="-1800000">
            <a:off x="8826958" y="3926901"/>
            <a:ext cx="888932" cy="1072673"/>
            <a:chOff x="0" y="0"/>
            <a:chExt cx="1185242" cy="143023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185164" cy="1430274"/>
            </a:xfrm>
            <a:custGeom>
              <a:avLst/>
              <a:gdLst/>
              <a:ahLst/>
              <a:cxnLst/>
              <a:rect l="l" t="t" r="r" b="b"/>
              <a:pathLst>
                <a:path w="1185164" h="1430274">
                  <a:moveTo>
                    <a:pt x="875411" y="345948"/>
                  </a:moveTo>
                  <a:cubicBezTo>
                    <a:pt x="959866" y="350012"/>
                    <a:pt x="1030351" y="376174"/>
                    <a:pt x="1104773" y="341884"/>
                  </a:cubicBezTo>
                  <a:cubicBezTo>
                    <a:pt x="1114806" y="337820"/>
                    <a:pt x="1143000" y="347980"/>
                    <a:pt x="1147064" y="358013"/>
                  </a:cubicBezTo>
                  <a:cubicBezTo>
                    <a:pt x="1151128" y="372110"/>
                    <a:pt x="1145032" y="396240"/>
                    <a:pt x="1134999" y="406273"/>
                  </a:cubicBezTo>
                  <a:cubicBezTo>
                    <a:pt x="1116838" y="422402"/>
                    <a:pt x="1092708" y="432435"/>
                    <a:pt x="1070610" y="446532"/>
                  </a:cubicBezTo>
                  <a:cubicBezTo>
                    <a:pt x="1074674" y="458597"/>
                    <a:pt x="1080643" y="468630"/>
                    <a:pt x="1086739" y="482727"/>
                  </a:cubicBezTo>
                  <a:cubicBezTo>
                    <a:pt x="1060577" y="496824"/>
                    <a:pt x="1036447" y="510921"/>
                    <a:pt x="1012317" y="525018"/>
                  </a:cubicBezTo>
                  <a:cubicBezTo>
                    <a:pt x="990219" y="537083"/>
                    <a:pt x="959993" y="541147"/>
                    <a:pt x="962025" y="579374"/>
                  </a:cubicBezTo>
                  <a:cubicBezTo>
                    <a:pt x="962025" y="591439"/>
                    <a:pt x="935863" y="607568"/>
                    <a:pt x="919734" y="617601"/>
                  </a:cubicBezTo>
                  <a:cubicBezTo>
                    <a:pt x="905637" y="627634"/>
                    <a:pt x="887476" y="633730"/>
                    <a:pt x="869442" y="643763"/>
                  </a:cubicBezTo>
                  <a:cubicBezTo>
                    <a:pt x="891540" y="681990"/>
                    <a:pt x="869442" y="698119"/>
                    <a:pt x="841248" y="724281"/>
                  </a:cubicBezTo>
                  <a:cubicBezTo>
                    <a:pt x="817118" y="748411"/>
                    <a:pt x="790956" y="794639"/>
                    <a:pt x="796925" y="822833"/>
                  </a:cubicBezTo>
                  <a:cubicBezTo>
                    <a:pt x="808990" y="875157"/>
                    <a:pt x="776859" y="893191"/>
                    <a:pt x="748665" y="917321"/>
                  </a:cubicBezTo>
                  <a:cubicBezTo>
                    <a:pt x="744601" y="921385"/>
                    <a:pt x="738632" y="925322"/>
                    <a:pt x="734568" y="931418"/>
                  </a:cubicBezTo>
                  <a:cubicBezTo>
                    <a:pt x="760730" y="977646"/>
                    <a:pt x="758698" y="985774"/>
                    <a:pt x="716407" y="1019937"/>
                  </a:cubicBezTo>
                  <a:cubicBezTo>
                    <a:pt x="637921" y="1086358"/>
                    <a:pt x="545338" y="1124585"/>
                    <a:pt x="446786" y="1142619"/>
                  </a:cubicBezTo>
                  <a:cubicBezTo>
                    <a:pt x="426720" y="1146683"/>
                    <a:pt x="406527" y="1150620"/>
                    <a:pt x="388366" y="1158748"/>
                  </a:cubicBezTo>
                  <a:cubicBezTo>
                    <a:pt x="305816" y="1188974"/>
                    <a:pt x="253492" y="1239266"/>
                    <a:pt x="265557" y="1335786"/>
                  </a:cubicBezTo>
                  <a:cubicBezTo>
                    <a:pt x="267589" y="1355852"/>
                    <a:pt x="267589" y="1379982"/>
                    <a:pt x="259461" y="1398143"/>
                  </a:cubicBezTo>
                  <a:cubicBezTo>
                    <a:pt x="255397" y="1412240"/>
                    <a:pt x="237363" y="1430274"/>
                    <a:pt x="227203" y="1430274"/>
                  </a:cubicBezTo>
                  <a:cubicBezTo>
                    <a:pt x="211074" y="1430274"/>
                    <a:pt x="194945" y="1416177"/>
                    <a:pt x="182880" y="1404112"/>
                  </a:cubicBezTo>
                  <a:cubicBezTo>
                    <a:pt x="176784" y="1398016"/>
                    <a:pt x="174879" y="1384046"/>
                    <a:pt x="176784" y="1373886"/>
                  </a:cubicBezTo>
                  <a:cubicBezTo>
                    <a:pt x="182880" y="1317625"/>
                    <a:pt x="156718" y="1271270"/>
                    <a:pt x="128524" y="1223010"/>
                  </a:cubicBezTo>
                  <a:cubicBezTo>
                    <a:pt x="34163" y="1054100"/>
                    <a:pt x="0" y="870966"/>
                    <a:pt x="20066" y="677926"/>
                  </a:cubicBezTo>
                  <a:cubicBezTo>
                    <a:pt x="24130" y="651764"/>
                    <a:pt x="26162" y="629666"/>
                    <a:pt x="56261" y="621665"/>
                  </a:cubicBezTo>
                  <a:cubicBezTo>
                    <a:pt x="64262" y="621665"/>
                    <a:pt x="70358" y="605536"/>
                    <a:pt x="70358" y="595503"/>
                  </a:cubicBezTo>
                  <a:cubicBezTo>
                    <a:pt x="74422" y="565277"/>
                    <a:pt x="70358" y="535178"/>
                    <a:pt x="76454" y="506984"/>
                  </a:cubicBezTo>
                  <a:cubicBezTo>
                    <a:pt x="78486" y="490855"/>
                    <a:pt x="96520" y="478790"/>
                    <a:pt x="108712" y="464693"/>
                  </a:cubicBezTo>
                  <a:cubicBezTo>
                    <a:pt x="122809" y="476758"/>
                    <a:pt x="142875" y="484759"/>
                    <a:pt x="146939" y="500888"/>
                  </a:cubicBezTo>
                  <a:cubicBezTo>
                    <a:pt x="161036" y="533019"/>
                    <a:pt x="165100" y="567309"/>
                    <a:pt x="173101" y="601472"/>
                  </a:cubicBezTo>
                  <a:cubicBezTo>
                    <a:pt x="173101" y="603504"/>
                    <a:pt x="177165" y="605536"/>
                    <a:pt x="183134" y="611505"/>
                  </a:cubicBezTo>
                  <a:cubicBezTo>
                    <a:pt x="183134" y="537083"/>
                    <a:pt x="181102" y="466725"/>
                    <a:pt x="183134" y="396240"/>
                  </a:cubicBezTo>
                  <a:cubicBezTo>
                    <a:pt x="185166" y="368046"/>
                    <a:pt x="177038" y="329819"/>
                    <a:pt x="219329" y="327787"/>
                  </a:cubicBezTo>
                  <a:cubicBezTo>
                    <a:pt x="263652" y="323723"/>
                    <a:pt x="259588" y="363982"/>
                    <a:pt x="267589" y="390144"/>
                  </a:cubicBezTo>
                  <a:cubicBezTo>
                    <a:pt x="275590" y="418338"/>
                    <a:pt x="281686" y="448437"/>
                    <a:pt x="293751" y="480695"/>
                  </a:cubicBezTo>
                  <a:cubicBezTo>
                    <a:pt x="301752" y="434467"/>
                    <a:pt x="309880" y="388112"/>
                    <a:pt x="317881" y="343916"/>
                  </a:cubicBezTo>
                  <a:cubicBezTo>
                    <a:pt x="323977" y="305689"/>
                    <a:pt x="331978" y="265430"/>
                    <a:pt x="344043" y="229235"/>
                  </a:cubicBezTo>
                  <a:cubicBezTo>
                    <a:pt x="350139" y="215138"/>
                    <a:pt x="370205" y="205105"/>
                    <a:pt x="384302" y="193040"/>
                  </a:cubicBezTo>
                  <a:cubicBezTo>
                    <a:pt x="396367" y="207137"/>
                    <a:pt x="414528" y="221234"/>
                    <a:pt x="416560" y="237236"/>
                  </a:cubicBezTo>
                  <a:cubicBezTo>
                    <a:pt x="422656" y="281432"/>
                    <a:pt x="422656" y="325755"/>
                    <a:pt x="430657" y="374015"/>
                  </a:cubicBezTo>
                  <a:cubicBezTo>
                    <a:pt x="446786" y="337820"/>
                    <a:pt x="460883" y="301625"/>
                    <a:pt x="478917" y="265430"/>
                  </a:cubicBezTo>
                  <a:cubicBezTo>
                    <a:pt x="498983" y="223139"/>
                    <a:pt x="523240" y="180975"/>
                    <a:pt x="547370" y="138684"/>
                  </a:cubicBezTo>
                  <a:cubicBezTo>
                    <a:pt x="573532" y="94488"/>
                    <a:pt x="591693" y="90424"/>
                    <a:pt x="631825" y="126619"/>
                  </a:cubicBezTo>
                  <a:cubicBezTo>
                    <a:pt x="645922" y="104521"/>
                    <a:pt x="657987" y="80391"/>
                    <a:pt x="676148" y="60198"/>
                  </a:cubicBezTo>
                  <a:cubicBezTo>
                    <a:pt x="686181" y="50165"/>
                    <a:pt x="710311" y="38100"/>
                    <a:pt x="722376" y="42037"/>
                  </a:cubicBezTo>
                  <a:cubicBezTo>
                    <a:pt x="732409" y="48133"/>
                    <a:pt x="744474" y="72263"/>
                    <a:pt x="742442" y="86233"/>
                  </a:cubicBezTo>
                  <a:cubicBezTo>
                    <a:pt x="742442" y="116459"/>
                    <a:pt x="732409" y="146558"/>
                    <a:pt x="732409" y="180721"/>
                  </a:cubicBezTo>
                  <a:cubicBezTo>
                    <a:pt x="754507" y="156591"/>
                    <a:pt x="772668" y="132461"/>
                    <a:pt x="794766" y="110363"/>
                  </a:cubicBezTo>
                  <a:cubicBezTo>
                    <a:pt x="828929" y="76200"/>
                    <a:pt x="865251" y="40005"/>
                    <a:pt x="903478" y="7747"/>
                  </a:cubicBezTo>
                  <a:cubicBezTo>
                    <a:pt x="913638" y="0"/>
                    <a:pt x="935736" y="6096"/>
                    <a:pt x="953770" y="6096"/>
                  </a:cubicBezTo>
                  <a:cubicBezTo>
                    <a:pt x="953770" y="24257"/>
                    <a:pt x="961771" y="46355"/>
                    <a:pt x="953770" y="58420"/>
                  </a:cubicBezTo>
                  <a:cubicBezTo>
                    <a:pt x="925576" y="104648"/>
                    <a:pt x="893445" y="146939"/>
                    <a:pt x="869315" y="197231"/>
                  </a:cubicBezTo>
                  <a:cubicBezTo>
                    <a:pt x="877316" y="189230"/>
                    <a:pt x="885444" y="181102"/>
                    <a:pt x="893445" y="173101"/>
                  </a:cubicBezTo>
                  <a:cubicBezTo>
                    <a:pt x="961898" y="108712"/>
                    <a:pt x="1044321" y="76581"/>
                    <a:pt x="1134872" y="66548"/>
                  </a:cubicBezTo>
                  <a:cubicBezTo>
                    <a:pt x="1151001" y="64516"/>
                    <a:pt x="1169035" y="80645"/>
                    <a:pt x="1185164" y="88646"/>
                  </a:cubicBezTo>
                  <a:cubicBezTo>
                    <a:pt x="1177163" y="104775"/>
                    <a:pt x="1173099" y="128905"/>
                    <a:pt x="1159002" y="134874"/>
                  </a:cubicBezTo>
                  <a:cubicBezTo>
                    <a:pt x="1082548" y="173101"/>
                    <a:pt x="1014095" y="221361"/>
                    <a:pt x="953770" y="281686"/>
                  </a:cubicBezTo>
                  <a:cubicBezTo>
                    <a:pt x="931672" y="303784"/>
                    <a:pt x="907542" y="319913"/>
                    <a:pt x="875284" y="346075"/>
                  </a:cubicBezTo>
                  <a:close/>
                  <a:moveTo>
                    <a:pt x="293751" y="963549"/>
                  </a:moveTo>
                  <a:cubicBezTo>
                    <a:pt x="295783" y="921258"/>
                    <a:pt x="303784" y="879094"/>
                    <a:pt x="299847" y="836803"/>
                  </a:cubicBezTo>
                  <a:cubicBezTo>
                    <a:pt x="285750" y="716153"/>
                    <a:pt x="267589" y="595376"/>
                    <a:pt x="249555" y="474726"/>
                  </a:cubicBezTo>
                  <a:cubicBezTo>
                    <a:pt x="243459" y="446532"/>
                    <a:pt x="235458" y="416433"/>
                    <a:pt x="229489" y="386207"/>
                  </a:cubicBezTo>
                  <a:cubicBezTo>
                    <a:pt x="221488" y="392303"/>
                    <a:pt x="221488" y="398272"/>
                    <a:pt x="219456" y="404368"/>
                  </a:cubicBezTo>
                  <a:cubicBezTo>
                    <a:pt x="203200" y="589407"/>
                    <a:pt x="239522" y="768477"/>
                    <a:pt x="269621" y="949452"/>
                  </a:cubicBezTo>
                  <a:cubicBezTo>
                    <a:pt x="271653" y="957453"/>
                    <a:pt x="281686" y="963549"/>
                    <a:pt x="287782" y="971550"/>
                  </a:cubicBezTo>
                  <a:cubicBezTo>
                    <a:pt x="261620" y="1058037"/>
                    <a:pt x="235458" y="1146556"/>
                    <a:pt x="207264" y="1237107"/>
                  </a:cubicBezTo>
                  <a:cubicBezTo>
                    <a:pt x="156972" y="1054100"/>
                    <a:pt x="108712" y="872998"/>
                    <a:pt x="56388" y="681863"/>
                  </a:cubicBezTo>
                  <a:cubicBezTo>
                    <a:pt x="52324" y="794512"/>
                    <a:pt x="42291" y="899160"/>
                    <a:pt x="76454" y="999744"/>
                  </a:cubicBezTo>
                  <a:cubicBezTo>
                    <a:pt x="100584" y="1072134"/>
                    <a:pt x="130810" y="1142619"/>
                    <a:pt x="164973" y="1210945"/>
                  </a:cubicBezTo>
                  <a:cubicBezTo>
                    <a:pt x="191135" y="1263269"/>
                    <a:pt x="221361" y="1313561"/>
                    <a:pt x="213233" y="1375918"/>
                  </a:cubicBezTo>
                  <a:cubicBezTo>
                    <a:pt x="213233" y="1377950"/>
                    <a:pt x="215265" y="1383919"/>
                    <a:pt x="219329" y="1390015"/>
                  </a:cubicBezTo>
                  <a:cubicBezTo>
                    <a:pt x="223393" y="1383919"/>
                    <a:pt x="225425" y="1382014"/>
                    <a:pt x="227330" y="1379982"/>
                  </a:cubicBezTo>
                  <a:cubicBezTo>
                    <a:pt x="227330" y="1373886"/>
                    <a:pt x="229362" y="1367917"/>
                    <a:pt x="229362" y="1359916"/>
                  </a:cubicBezTo>
                  <a:cubicBezTo>
                    <a:pt x="229362" y="1261364"/>
                    <a:pt x="247523" y="1164844"/>
                    <a:pt x="279654" y="1070229"/>
                  </a:cubicBezTo>
                  <a:cubicBezTo>
                    <a:pt x="297815" y="1015873"/>
                    <a:pt x="315849" y="965581"/>
                    <a:pt x="372237" y="933450"/>
                  </a:cubicBezTo>
                  <a:cubicBezTo>
                    <a:pt x="428625" y="903224"/>
                    <a:pt x="482854" y="869061"/>
                    <a:pt x="549275" y="864997"/>
                  </a:cubicBezTo>
                  <a:cubicBezTo>
                    <a:pt x="619760" y="860933"/>
                    <a:pt x="688086" y="844931"/>
                    <a:pt x="746506" y="804672"/>
                  </a:cubicBezTo>
                  <a:cubicBezTo>
                    <a:pt x="762635" y="794639"/>
                    <a:pt x="774700" y="780542"/>
                    <a:pt x="786765" y="770509"/>
                  </a:cubicBezTo>
                  <a:cubicBezTo>
                    <a:pt x="720344" y="784606"/>
                    <a:pt x="653923" y="804672"/>
                    <a:pt x="589534" y="808736"/>
                  </a:cubicBezTo>
                  <a:cubicBezTo>
                    <a:pt x="488950" y="816737"/>
                    <a:pt x="400431" y="838962"/>
                    <a:pt x="342011" y="929386"/>
                  </a:cubicBezTo>
                  <a:cubicBezTo>
                    <a:pt x="374269" y="836803"/>
                    <a:pt x="402336" y="806704"/>
                    <a:pt x="476885" y="786511"/>
                  </a:cubicBezTo>
                  <a:cubicBezTo>
                    <a:pt x="505079" y="778510"/>
                    <a:pt x="535305" y="776478"/>
                    <a:pt x="563372" y="774446"/>
                  </a:cubicBezTo>
                  <a:cubicBezTo>
                    <a:pt x="651891" y="768350"/>
                    <a:pt x="730377" y="736219"/>
                    <a:pt x="804799" y="693928"/>
                  </a:cubicBezTo>
                  <a:cubicBezTo>
                    <a:pt x="681990" y="728091"/>
                    <a:pt x="547243" y="687832"/>
                    <a:pt x="426466" y="774446"/>
                  </a:cubicBezTo>
                  <a:cubicBezTo>
                    <a:pt x="472694" y="689991"/>
                    <a:pt x="555244" y="647700"/>
                    <a:pt x="643763" y="653796"/>
                  </a:cubicBezTo>
                  <a:cubicBezTo>
                    <a:pt x="671957" y="653796"/>
                    <a:pt x="702183" y="653796"/>
                    <a:pt x="732282" y="649732"/>
                  </a:cubicBezTo>
                  <a:cubicBezTo>
                    <a:pt x="796671" y="639699"/>
                    <a:pt x="871093" y="607441"/>
                    <a:pt x="899287" y="575310"/>
                  </a:cubicBezTo>
                  <a:cubicBezTo>
                    <a:pt x="768477" y="621538"/>
                    <a:pt x="627634" y="579374"/>
                    <a:pt x="506857" y="655828"/>
                  </a:cubicBezTo>
                  <a:cubicBezTo>
                    <a:pt x="525018" y="627634"/>
                    <a:pt x="543052" y="593471"/>
                    <a:pt x="571246" y="579374"/>
                  </a:cubicBezTo>
                  <a:cubicBezTo>
                    <a:pt x="631571" y="547243"/>
                    <a:pt x="695960" y="535178"/>
                    <a:pt x="766445" y="545211"/>
                  </a:cubicBezTo>
                  <a:cubicBezTo>
                    <a:pt x="863092" y="557276"/>
                    <a:pt x="947547" y="519049"/>
                    <a:pt x="1028065" y="466725"/>
                  </a:cubicBezTo>
                  <a:cubicBezTo>
                    <a:pt x="885190" y="486791"/>
                    <a:pt x="744347" y="504952"/>
                    <a:pt x="607441" y="522986"/>
                  </a:cubicBezTo>
                  <a:cubicBezTo>
                    <a:pt x="615442" y="514985"/>
                    <a:pt x="625602" y="490855"/>
                    <a:pt x="643636" y="484759"/>
                  </a:cubicBezTo>
                  <a:cubicBezTo>
                    <a:pt x="705993" y="460629"/>
                    <a:pt x="772414" y="440563"/>
                    <a:pt x="842899" y="452628"/>
                  </a:cubicBezTo>
                  <a:cubicBezTo>
                    <a:pt x="927354" y="468757"/>
                    <a:pt x="1001903" y="438531"/>
                    <a:pt x="1072261" y="398272"/>
                  </a:cubicBezTo>
                  <a:cubicBezTo>
                    <a:pt x="937387" y="398272"/>
                    <a:pt x="796544" y="350012"/>
                    <a:pt x="675894" y="454533"/>
                  </a:cubicBezTo>
                  <a:cubicBezTo>
                    <a:pt x="671830" y="452501"/>
                    <a:pt x="669798" y="448437"/>
                    <a:pt x="667893" y="446532"/>
                  </a:cubicBezTo>
                  <a:cubicBezTo>
                    <a:pt x="746379" y="315722"/>
                    <a:pt x="824865" y="187071"/>
                    <a:pt x="903351" y="56261"/>
                  </a:cubicBezTo>
                  <a:cubicBezTo>
                    <a:pt x="877189" y="72390"/>
                    <a:pt x="859028" y="96520"/>
                    <a:pt x="836930" y="118618"/>
                  </a:cubicBezTo>
                  <a:cubicBezTo>
                    <a:pt x="750570" y="203200"/>
                    <a:pt x="696214" y="309753"/>
                    <a:pt x="649986" y="420370"/>
                  </a:cubicBezTo>
                  <a:cubicBezTo>
                    <a:pt x="621792" y="480695"/>
                    <a:pt x="603758" y="514858"/>
                    <a:pt x="561467" y="543052"/>
                  </a:cubicBezTo>
                  <a:cubicBezTo>
                    <a:pt x="641985" y="402336"/>
                    <a:pt x="672084" y="249428"/>
                    <a:pt x="700278" y="96520"/>
                  </a:cubicBezTo>
                  <a:cubicBezTo>
                    <a:pt x="643890" y="178943"/>
                    <a:pt x="603631" y="267462"/>
                    <a:pt x="583565" y="366014"/>
                  </a:cubicBezTo>
                  <a:cubicBezTo>
                    <a:pt x="569468" y="444500"/>
                    <a:pt x="551307" y="522859"/>
                    <a:pt x="521208" y="597408"/>
                  </a:cubicBezTo>
                  <a:cubicBezTo>
                    <a:pt x="501142" y="645668"/>
                    <a:pt x="456819" y="685927"/>
                    <a:pt x="424561" y="728218"/>
                  </a:cubicBezTo>
                  <a:cubicBezTo>
                    <a:pt x="476885" y="541147"/>
                    <a:pt x="531241" y="356108"/>
                    <a:pt x="583565" y="169037"/>
                  </a:cubicBezTo>
                  <a:cubicBezTo>
                    <a:pt x="581533" y="167005"/>
                    <a:pt x="577469" y="167005"/>
                    <a:pt x="573532" y="164973"/>
                  </a:cubicBezTo>
                  <a:cubicBezTo>
                    <a:pt x="567436" y="177038"/>
                    <a:pt x="559435" y="189103"/>
                    <a:pt x="551434" y="201168"/>
                  </a:cubicBezTo>
                  <a:cubicBezTo>
                    <a:pt x="480949" y="315849"/>
                    <a:pt x="448818" y="440563"/>
                    <a:pt x="438785" y="573278"/>
                  </a:cubicBezTo>
                  <a:cubicBezTo>
                    <a:pt x="434721" y="625602"/>
                    <a:pt x="428752" y="677926"/>
                    <a:pt x="424688" y="728218"/>
                  </a:cubicBezTo>
                  <a:cubicBezTo>
                    <a:pt x="380365" y="806704"/>
                    <a:pt x="336169" y="885063"/>
                    <a:pt x="293878" y="963549"/>
                  </a:cubicBezTo>
                  <a:close/>
                  <a:moveTo>
                    <a:pt x="227330" y="1128522"/>
                  </a:moveTo>
                  <a:cubicBezTo>
                    <a:pt x="253492" y="911225"/>
                    <a:pt x="156845" y="726186"/>
                    <a:pt x="114681" y="527050"/>
                  </a:cubicBezTo>
                  <a:cubicBezTo>
                    <a:pt x="94615" y="694055"/>
                    <a:pt x="150876" y="985647"/>
                    <a:pt x="227330" y="1128522"/>
                  </a:cubicBezTo>
                  <a:close/>
                  <a:moveTo>
                    <a:pt x="378206" y="253492"/>
                  </a:moveTo>
                  <a:cubicBezTo>
                    <a:pt x="323850" y="440563"/>
                    <a:pt x="315849" y="629666"/>
                    <a:pt x="356108" y="820801"/>
                  </a:cubicBezTo>
                  <a:cubicBezTo>
                    <a:pt x="396367" y="633730"/>
                    <a:pt x="396367" y="442595"/>
                    <a:pt x="378206" y="253492"/>
                  </a:cubicBezTo>
                  <a:close/>
                  <a:moveTo>
                    <a:pt x="297815" y="1076198"/>
                  </a:moveTo>
                  <a:cubicBezTo>
                    <a:pt x="301879" y="1074166"/>
                    <a:pt x="305816" y="1072134"/>
                    <a:pt x="309880" y="1070102"/>
                  </a:cubicBezTo>
                  <a:cubicBezTo>
                    <a:pt x="382270" y="1015746"/>
                    <a:pt x="460756" y="979551"/>
                    <a:pt x="551307" y="969518"/>
                  </a:cubicBezTo>
                  <a:cubicBezTo>
                    <a:pt x="623697" y="959485"/>
                    <a:pt x="688086" y="925322"/>
                    <a:pt x="744474" y="872998"/>
                  </a:cubicBezTo>
                  <a:cubicBezTo>
                    <a:pt x="665988" y="887095"/>
                    <a:pt x="589534" y="899160"/>
                    <a:pt x="515112" y="917194"/>
                  </a:cubicBezTo>
                  <a:cubicBezTo>
                    <a:pt x="422529" y="939292"/>
                    <a:pt x="346075" y="989584"/>
                    <a:pt x="297815" y="1076071"/>
                  </a:cubicBezTo>
                  <a:close/>
                  <a:moveTo>
                    <a:pt x="704342" y="983488"/>
                  </a:moveTo>
                  <a:cubicBezTo>
                    <a:pt x="617855" y="1005586"/>
                    <a:pt x="539369" y="1023747"/>
                    <a:pt x="460883" y="1045845"/>
                  </a:cubicBezTo>
                  <a:cubicBezTo>
                    <a:pt x="422656" y="1057910"/>
                    <a:pt x="384429" y="1072007"/>
                    <a:pt x="350266" y="1092073"/>
                  </a:cubicBezTo>
                  <a:cubicBezTo>
                    <a:pt x="316103" y="1116203"/>
                    <a:pt x="287909" y="1148334"/>
                    <a:pt x="255651" y="1178560"/>
                  </a:cubicBezTo>
                  <a:cubicBezTo>
                    <a:pt x="259715" y="1182624"/>
                    <a:pt x="261747" y="1184656"/>
                    <a:pt x="265684" y="1188593"/>
                  </a:cubicBezTo>
                  <a:cubicBezTo>
                    <a:pt x="275717" y="1182497"/>
                    <a:pt x="285750" y="1172464"/>
                    <a:pt x="295910" y="1166495"/>
                  </a:cubicBezTo>
                  <a:cubicBezTo>
                    <a:pt x="328168" y="1150366"/>
                    <a:pt x="360299" y="1132332"/>
                    <a:pt x="394462" y="1122299"/>
                  </a:cubicBezTo>
                  <a:cubicBezTo>
                    <a:pt x="430657" y="1108202"/>
                    <a:pt x="470916" y="1104138"/>
                    <a:pt x="509143" y="1092073"/>
                  </a:cubicBezTo>
                  <a:cubicBezTo>
                    <a:pt x="579628" y="1069975"/>
                    <a:pt x="644017" y="1035812"/>
                    <a:pt x="704342" y="983488"/>
                  </a:cubicBezTo>
                  <a:close/>
                  <a:moveTo>
                    <a:pt x="1124839" y="106553"/>
                  </a:moveTo>
                  <a:cubicBezTo>
                    <a:pt x="1022223" y="110617"/>
                    <a:pt x="820928" y="247396"/>
                    <a:pt x="746506" y="363982"/>
                  </a:cubicBezTo>
                  <a:cubicBezTo>
                    <a:pt x="762635" y="357886"/>
                    <a:pt x="776732" y="357886"/>
                    <a:pt x="786765" y="349885"/>
                  </a:cubicBezTo>
                  <a:cubicBezTo>
                    <a:pt x="899541" y="269494"/>
                    <a:pt x="1012190" y="189103"/>
                    <a:pt x="1124839" y="106553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664" y="518184"/>
            <a:ext cx="13767678" cy="9336444"/>
            <a:chOff x="0" y="0"/>
            <a:chExt cx="18356904" cy="124485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318989" cy="12448540"/>
            </a:xfrm>
            <a:custGeom>
              <a:avLst/>
              <a:gdLst/>
              <a:ahLst/>
              <a:cxnLst/>
              <a:rect l="l" t="t" r="r" b="b"/>
              <a:pathLst>
                <a:path w="18318989" h="12448540">
                  <a:moveTo>
                    <a:pt x="18302732" y="12448540"/>
                  </a:moveTo>
                  <a:lnTo>
                    <a:pt x="38100" y="12448540"/>
                  </a:lnTo>
                  <a:cubicBezTo>
                    <a:pt x="17018" y="12448540"/>
                    <a:pt x="0" y="12431522"/>
                    <a:pt x="0" y="12410440"/>
                  </a:cubicBezTo>
                  <a:lnTo>
                    <a:pt x="0" y="90170"/>
                  </a:lnTo>
                  <a:cubicBezTo>
                    <a:pt x="0" y="69215"/>
                    <a:pt x="17018" y="52070"/>
                    <a:pt x="37973" y="52070"/>
                  </a:cubicBezTo>
                  <a:lnTo>
                    <a:pt x="18318735" y="0"/>
                  </a:lnTo>
                  <a:lnTo>
                    <a:pt x="18318989" y="76200"/>
                  </a:lnTo>
                  <a:lnTo>
                    <a:pt x="38227" y="128270"/>
                  </a:lnTo>
                  <a:lnTo>
                    <a:pt x="38100" y="90170"/>
                  </a:lnTo>
                  <a:lnTo>
                    <a:pt x="76200" y="90170"/>
                  </a:lnTo>
                  <a:lnTo>
                    <a:pt x="76200" y="12410440"/>
                  </a:lnTo>
                  <a:lnTo>
                    <a:pt x="38100" y="12410440"/>
                  </a:lnTo>
                  <a:lnTo>
                    <a:pt x="38100" y="12372340"/>
                  </a:lnTo>
                  <a:lnTo>
                    <a:pt x="18302732" y="12372340"/>
                  </a:lnTo>
                  <a:close/>
                </a:path>
              </a:pathLst>
            </a:custGeom>
            <a:solidFill>
              <a:srgbClr val="63A53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225480" y="1380057"/>
            <a:ext cx="8898135" cy="1709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53" dirty="0">
                <a:solidFill>
                  <a:srgbClr val="99CB38"/>
                </a:solidFill>
                <a:latin typeface="Montserrat Bold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3600" spc="53" dirty="0">
              <a:solidFill>
                <a:srgbClr val="99CB38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98474" y="3482972"/>
            <a:ext cx="8827888" cy="6197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6" dirty="0">
                <a:solidFill>
                  <a:srgbClr val="595959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</a:t>
            </a:r>
          </a:p>
          <a:p>
            <a:pPr algn="r" rtl="1">
              <a:lnSpc>
                <a:spcPct val="150000"/>
              </a:lnSpc>
            </a:pPr>
            <a:r>
              <a:rPr lang="fa-IR" sz="1800" spc="26" dirty="0">
                <a:solidFill>
                  <a:srgbClr val="595959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</a:t>
            </a:r>
          </a:p>
          <a:p>
            <a:pPr algn="r" rtl="1">
              <a:lnSpc>
                <a:spcPct val="150000"/>
              </a:lnSpc>
            </a:pPr>
            <a:r>
              <a:rPr lang="fa-IR" sz="1800" spc="26" dirty="0">
                <a:solidFill>
                  <a:srgbClr val="595959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</a:t>
            </a:r>
          </a:p>
          <a:p>
            <a:pPr algn="r" rtl="1">
              <a:lnSpc>
                <a:spcPct val="150000"/>
              </a:lnSpc>
            </a:pPr>
            <a:r>
              <a:rPr lang="fa-IR" sz="1800" spc="26" dirty="0">
                <a:solidFill>
                  <a:srgbClr val="595959"/>
                </a:solidFill>
                <a:latin typeface="Montserrat"/>
                <a:cs typeface="B Nazanin" panose="00000400000000000000" pitchFamily="2" charset="-78"/>
              </a:rPr>
              <a:t>آسان برای تغییر رنگ، عکس و متن.ارائه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sz="1800" spc="26" dirty="0">
              <a:solidFill>
                <a:srgbClr val="595959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9220" y="1380057"/>
            <a:ext cx="3630315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fa-IR" sz="7200" spc="106" dirty="0">
                <a:solidFill>
                  <a:srgbClr val="1B5337"/>
                </a:solidFill>
                <a:latin typeface="Montserrat Bold"/>
                <a:cs typeface="B Nazanin" panose="00000400000000000000" pitchFamily="2" charset="-78"/>
              </a:rPr>
              <a:t>ستون سبک</a:t>
            </a:r>
            <a:endParaRPr lang="en-US" sz="7200" spc="106" dirty="0">
              <a:solidFill>
                <a:srgbClr val="1B5337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52512" y="5829300"/>
            <a:ext cx="4188620" cy="4029075"/>
            <a:chOff x="0" y="0"/>
            <a:chExt cx="5584826" cy="5372100"/>
          </a:xfrm>
        </p:grpSpPr>
        <p:sp>
          <p:nvSpPr>
            <p:cNvPr id="8" name="Freeform 8"/>
            <p:cNvSpPr/>
            <p:nvPr/>
          </p:nvSpPr>
          <p:spPr>
            <a:xfrm>
              <a:off x="-254" y="-127"/>
              <a:ext cx="5585587" cy="5372100"/>
            </a:xfrm>
            <a:custGeom>
              <a:avLst/>
              <a:gdLst/>
              <a:ahLst/>
              <a:cxnLst/>
              <a:rect l="l" t="t" r="r" b="b"/>
              <a:pathLst>
                <a:path w="5585587" h="5372100">
                  <a:moveTo>
                    <a:pt x="5146802" y="2999740"/>
                  </a:moveTo>
                  <a:cubicBezTo>
                    <a:pt x="5131689" y="3233928"/>
                    <a:pt x="5108956" y="3430397"/>
                    <a:pt x="5093843" y="3634359"/>
                  </a:cubicBezTo>
                  <a:cubicBezTo>
                    <a:pt x="5063617" y="4049903"/>
                    <a:pt x="4897374" y="4420108"/>
                    <a:pt x="4746244" y="4797933"/>
                  </a:cubicBezTo>
                  <a:cubicBezTo>
                    <a:pt x="4723511" y="4850765"/>
                    <a:pt x="4738624" y="4926330"/>
                    <a:pt x="4753864" y="4986782"/>
                  </a:cubicBezTo>
                  <a:cubicBezTo>
                    <a:pt x="4768977" y="5039614"/>
                    <a:pt x="4799203" y="5100066"/>
                    <a:pt x="4837049" y="5145405"/>
                  </a:cubicBezTo>
                  <a:cubicBezTo>
                    <a:pt x="4912614" y="5236083"/>
                    <a:pt x="4852162" y="5311648"/>
                    <a:pt x="4784090" y="5341874"/>
                  </a:cubicBezTo>
                  <a:cubicBezTo>
                    <a:pt x="4746244" y="5356987"/>
                    <a:pt x="4640453" y="5311648"/>
                    <a:pt x="4610227" y="5266309"/>
                  </a:cubicBezTo>
                  <a:cubicBezTo>
                    <a:pt x="4481703" y="5092573"/>
                    <a:pt x="4383532" y="4888484"/>
                    <a:pt x="4239895" y="4714748"/>
                  </a:cubicBezTo>
                  <a:cubicBezTo>
                    <a:pt x="4134104" y="4578731"/>
                    <a:pt x="3998087" y="4450334"/>
                    <a:pt x="3854450" y="4374769"/>
                  </a:cubicBezTo>
                  <a:cubicBezTo>
                    <a:pt x="3370834" y="4125468"/>
                    <a:pt x="2834259" y="4019677"/>
                    <a:pt x="2305177" y="3936492"/>
                  </a:cubicBezTo>
                  <a:cubicBezTo>
                    <a:pt x="1768602" y="3860927"/>
                    <a:pt x="1224534" y="3808095"/>
                    <a:pt x="680339" y="3747643"/>
                  </a:cubicBezTo>
                  <a:cubicBezTo>
                    <a:pt x="665226" y="3747643"/>
                    <a:pt x="650113" y="3747643"/>
                    <a:pt x="642493" y="3740150"/>
                  </a:cubicBezTo>
                  <a:cubicBezTo>
                    <a:pt x="582041" y="3709924"/>
                    <a:pt x="521589" y="3664585"/>
                    <a:pt x="468630" y="3626866"/>
                  </a:cubicBezTo>
                  <a:cubicBezTo>
                    <a:pt x="506476" y="3574034"/>
                    <a:pt x="536702" y="3490849"/>
                    <a:pt x="589534" y="3460623"/>
                  </a:cubicBezTo>
                  <a:cubicBezTo>
                    <a:pt x="1058037" y="3233928"/>
                    <a:pt x="1556893" y="3113024"/>
                    <a:pt x="2070735" y="3097911"/>
                  </a:cubicBezTo>
                  <a:cubicBezTo>
                    <a:pt x="2380615" y="3090418"/>
                    <a:pt x="2697988" y="3120517"/>
                    <a:pt x="3038094" y="3128137"/>
                  </a:cubicBezTo>
                  <a:cubicBezTo>
                    <a:pt x="2932303" y="3014853"/>
                    <a:pt x="2818892" y="2909062"/>
                    <a:pt x="2728214" y="2788158"/>
                  </a:cubicBezTo>
                  <a:cubicBezTo>
                    <a:pt x="2629916" y="2652141"/>
                    <a:pt x="2493899" y="2637028"/>
                    <a:pt x="2335276" y="2629535"/>
                  </a:cubicBezTo>
                  <a:cubicBezTo>
                    <a:pt x="1541780" y="2584196"/>
                    <a:pt x="808736" y="2334895"/>
                    <a:pt x="113411" y="1972183"/>
                  </a:cubicBezTo>
                  <a:cubicBezTo>
                    <a:pt x="60452" y="1941957"/>
                    <a:pt x="37846" y="1858899"/>
                    <a:pt x="0" y="1798447"/>
                  </a:cubicBezTo>
                  <a:cubicBezTo>
                    <a:pt x="60452" y="1760728"/>
                    <a:pt x="113411" y="1707769"/>
                    <a:pt x="181356" y="1700276"/>
                  </a:cubicBezTo>
                  <a:cubicBezTo>
                    <a:pt x="544068" y="1677670"/>
                    <a:pt x="914400" y="1662557"/>
                    <a:pt x="1277112" y="1647444"/>
                  </a:cubicBezTo>
                  <a:cubicBezTo>
                    <a:pt x="1330071" y="1639951"/>
                    <a:pt x="1390523" y="1624838"/>
                    <a:pt x="1481201" y="1617218"/>
                  </a:cubicBezTo>
                  <a:cubicBezTo>
                    <a:pt x="1420749" y="1564386"/>
                    <a:pt x="1390523" y="1526540"/>
                    <a:pt x="1352677" y="1496314"/>
                  </a:cubicBezTo>
                  <a:cubicBezTo>
                    <a:pt x="1012952" y="1239266"/>
                    <a:pt x="665353" y="974852"/>
                    <a:pt x="325247" y="710311"/>
                  </a:cubicBezTo>
                  <a:cubicBezTo>
                    <a:pt x="272288" y="672592"/>
                    <a:pt x="219456" y="589407"/>
                    <a:pt x="226949" y="528955"/>
                  </a:cubicBezTo>
                  <a:cubicBezTo>
                    <a:pt x="234569" y="423164"/>
                    <a:pt x="355473" y="400558"/>
                    <a:pt x="476377" y="491236"/>
                  </a:cubicBezTo>
                  <a:cubicBezTo>
                    <a:pt x="854202" y="778383"/>
                    <a:pt x="1232154" y="1065530"/>
                    <a:pt x="1617472" y="1360170"/>
                  </a:cubicBezTo>
                  <a:cubicBezTo>
                    <a:pt x="1655318" y="1390396"/>
                    <a:pt x="1693037" y="1420622"/>
                    <a:pt x="1761109" y="1473454"/>
                  </a:cubicBezTo>
                  <a:cubicBezTo>
                    <a:pt x="1783842" y="1261872"/>
                    <a:pt x="1814068" y="1073023"/>
                    <a:pt x="1821561" y="884047"/>
                  </a:cubicBezTo>
                  <a:cubicBezTo>
                    <a:pt x="1836674" y="657352"/>
                    <a:pt x="1844294" y="423164"/>
                    <a:pt x="1844294" y="196469"/>
                  </a:cubicBezTo>
                  <a:cubicBezTo>
                    <a:pt x="1851914" y="105791"/>
                    <a:pt x="1851914" y="0"/>
                    <a:pt x="1957705" y="0"/>
                  </a:cubicBezTo>
                  <a:cubicBezTo>
                    <a:pt x="2018157" y="0"/>
                    <a:pt x="2101342" y="67945"/>
                    <a:pt x="2131568" y="128397"/>
                  </a:cubicBezTo>
                  <a:cubicBezTo>
                    <a:pt x="2464054" y="808355"/>
                    <a:pt x="2660523" y="1526159"/>
                    <a:pt x="2728595" y="2281809"/>
                  </a:cubicBezTo>
                  <a:cubicBezTo>
                    <a:pt x="2736215" y="2349754"/>
                    <a:pt x="2766441" y="2425319"/>
                    <a:pt x="2811780" y="2478278"/>
                  </a:cubicBezTo>
                  <a:cubicBezTo>
                    <a:pt x="3008249" y="2704973"/>
                    <a:pt x="3219831" y="2924048"/>
                    <a:pt x="3439033" y="3173349"/>
                  </a:cubicBezTo>
                  <a:cubicBezTo>
                    <a:pt x="3469259" y="3060065"/>
                    <a:pt x="3499485" y="2976880"/>
                    <a:pt x="3522218" y="2886202"/>
                  </a:cubicBezTo>
                  <a:cubicBezTo>
                    <a:pt x="3673348" y="2213737"/>
                    <a:pt x="3718687" y="1526159"/>
                    <a:pt x="3703574" y="831088"/>
                  </a:cubicBezTo>
                  <a:cubicBezTo>
                    <a:pt x="3695954" y="778256"/>
                    <a:pt x="3703574" y="717804"/>
                    <a:pt x="3726307" y="672465"/>
                  </a:cubicBezTo>
                  <a:cubicBezTo>
                    <a:pt x="3786759" y="574294"/>
                    <a:pt x="3922776" y="604520"/>
                    <a:pt x="3968115" y="732917"/>
                  </a:cubicBezTo>
                  <a:cubicBezTo>
                    <a:pt x="4089019" y="1080516"/>
                    <a:pt x="4217543" y="1427988"/>
                    <a:pt x="4293108" y="1783207"/>
                  </a:cubicBezTo>
                  <a:cubicBezTo>
                    <a:pt x="4474464" y="2576576"/>
                    <a:pt x="4482084" y="3369945"/>
                    <a:pt x="4300728" y="4163314"/>
                  </a:cubicBezTo>
                  <a:cubicBezTo>
                    <a:pt x="4270502" y="4291711"/>
                    <a:pt x="4315841" y="4374896"/>
                    <a:pt x="4542536" y="4624197"/>
                  </a:cubicBezTo>
                  <a:cubicBezTo>
                    <a:pt x="4618101" y="4397502"/>
                    <a:pt x="4708779" y="4201033"/>
                    <a:pt x="4754118" y="3989578"/>
                  </a:cubicBezTo>
                  <a:cubicBezTo>
                    <a:pt x="4920361" y="3339846"/>
                    <a:pt x="4875022" y="2682494"/>
                    <a:pt x="4776851" y="2032635"/>
                  </a:cubicBezTo>
                  <a:cubicBezTo>
                    <a:pt x="4761738" y="1934464"/>
                    <a:pt x="4731512" y="1843786"/>
                    <a:pt x="4844923" y="1798447"/>
                  </a:cubicBezTo>
                  <a:cubicBezTo>
                    <a:pt x="4958334" y="1760728"/>
                    <a:pt x="5011166" y="1843786"/>
                    <a:pt x="5056505" y="1926844"/>
                  </a:cubicBezTo>
                  <a:cubicBezTo>
                    <a:pt x="5321046" y="2455799"/>
                    <a:pt x="5502402" y="3007360"/>
                    <a:pt x="5547741" y="3596640"/>
                  </a:cubicBezTo>
                  <a:cubicBezTo>
                    <a:pt x="5585587" y="4072636"/>
                    <a:pt x="5570474" y="4556252"/>
                    <a:pt x="5570474" y="5039741"/>
                  </a:cubicBezTo>
                  <a:cubicBezTo>
                    <a:pt x="5570474" y="5107686"/>
                    <a:pt x="5570474" y="5183251"/>
                    <a:pt x="5540248" y="5243703"/>
                  </a:cubicBezTo>
                  <a:cubicBezTo>
                    <a:pt x="5510022" y="5296535"/>
                    <a:pt x="5441950" y="5372100"/>
                    <a:pt x="5389118" y="5372100"/>
                  </a:cubicBezTo>
                  <a:cubicBezTo>
                    <a:pt x="5305933" y="5372100"/>
                    <a:pt x="5260594" y="5296535"/>
                    <a:pt x="5275707" y="5198364"/>
                  </a:cubicBezTo>
                  <a:cubicBezTo>
                    <a:pt x="5290820" y="5100193"/>
                    <a:pt x="5298440" y="5001895"/>
                    <a:pt x="5305933" y="4903724"/>
                  </a:cubicBezTo>
                  <a:cubicBezTo>
                    <a:pt x="5389118" y="4276598"/>
                    <a:pt x="5336159" y="3664585"/>
                    <a:pt x="5177409" y="3060192"/>
                  </a:cubicBezTo>
                  <a:cubicBezTo>
                    <a:pt x="5177409" y="3052699"/>
                    <a:pt x="5169789" y="3037586"/>
                    <a:pt x="5147183" y="2999740"/>
                  </a:cubicBezTo>
                  <a:close/>
                  <a:moveTo>
                    <a:pt x="3726053" y="4012184"/>
                  </a:moveTo>
                  <a:cubicBezTo>
                    <a:pt x="3552190" y="3702431"/>
                    <a:pt x="3355721" y="3490849"/>
                    <a:pt x="3000502" y="3430397"/>
                  </a:cubicBezTo>
                  <a:cubicBezTo>
                    <a:pt x="2426208" y="3332226"/>
                    <a:pt x="1866900" y="3332226"/>
                    <a:pt x="1300099" y="3505962"/>
                  </a:cubicBezTo>
                  <a:cubicBezTo>
                    <a:pt x="2116328" y="3619246"/>
                    <a:pt x="2932430" y="3725037"/>
                    <a:pt x="3725926" y="4012184"/>
                  </a:cubicBezTo>
                  <a:close/>
                  <a:moveTo>
                    <a:pt x="3990467" y="1669923"/>
                  </a:moveTo>
                  <a:cubicBezTo>
                    <a:pt x="3967734" y="1715262"/>
                    <a:pt x="3960241" y="1722755"/>
                    <a:pt x="3960241" y="1730375"/>
                  </a:cubicBezTo>
                  <a:cubicBezTo>
                    <a:pt x="3914902" y="2289556"/>
                    <a:pt x="3839337" y="2841117"/>
                    <a:pt x="3673094" y="3377565"/>
                  </a:cubicBezTo>
                  <a:cubicBezTo>
                    <a:pt x="3665474" y="3407791"/>
                    <a:pt x="3665474" y="3453130"/>
                    <a:pt x="3680714" y="3475736"/>
                  </a:cubicBezTo>
                  <a:cubicBezTo>
                    <a:pt x="3794125" y="3626866"/>
                    <a:pt x="3922522" y="3777996"/>
                    <a:pt x="4066159" y="3959352"/>
                  </a:cubicBezTo>
                  <a:cubicBezTo>
                    <a:pt x="4217289" y="3173603"/>
                    <a:pt x="4171950" y="2433066"/>
                    <a:pt x="3990594" y="1669923"/>
                  </a:cubicBezTo>
                  <a:close/>
                  <a:moveTo>
                    <a:pt x="2237232" y="2350008"/>
                  </a:moveTo>
                  <a:cubicBezTo>
                    <a:pt x="2244852" y="2334895"/>
                    <a:pt x="2252345" y="2319782"/>
                    <a:pt x="2252345" y="2304669"/>
                  </a:cubicBezTo>
                  <a:cubicBezTo>
                    <a:pt x="2108708" y="2168652"/>
                    <a:pt x="1957578" y="2025142"/>
                    <a:pt x="1806448" y="1889125"/>
                  </a:cubicBezTo>
                  <a:cubicBezTo>
                    <a:pt x="1768602" y="1858899"/>
                    <a:pt x="1700657" y="1858899"/>
                    <a:pt x="1655318" y="1858899"/>
                  </a:cubicBezTo>
                  <a:cubicBezTo>
                    <a:pt x="1413510" y="1889125"/>
                    <a:pt x="1171702" y="1919351"/>
                    <a:pt x="937387" y="1949577"/>
                  </a:cubicBezTo>
                  <a:cubicBezTo>
                    <a:pt x="899541" y="1949577"/>
                    <a:pt x="861822" y="1957070"/>
                    <a:pt x="823976" y="1964690"/>
                  </a:cubicBezTo>
                  <a:cubicBezTo>
                    <a:pt x="1277366" y="2176272"/>
                    <a:pt x="1745996" y="2312289"/>
                    <a:pt x="2237232" y="2350008"/>
                  </a:cubicBezTo>
                  <a:close/>
                  <a:moveTo>
                    <a:pt x="2161667" y="846328"/>
                  </a:moveTo>
                  <a:cubicBezTo>
                    <a:pt x="2146554" y="846328"/>
                    <a:pt x="2131441" y="853821"/>
                    <a:pt x="2116328" y="853821"/>
                  </a:cubicBezTo>
                  <a:cubicBezTo>
                    <a:pt x="2078482" y="1110742"/>
                    <a:pt x="2040763" y="1367663"/>
                    <a:pt x="2002917" y="1624457"/>
                  </a:cubicBezTo>
                  <a:cubicBezTo>
                    <a:pt x="2002917" y="1647063"/>
                    <a:pt x="2002917" y="1684909"/>
                    <a:pt x="2010537" y="1700022"/>
                  </a:cubicBezTo>
                  <a:cubicBezTo>
                    <a:pt x="2139061" y="1820926"/>
                    <a:pt x="2267458" y="1934210"/>
                    <a:pt x="2395982" y="2055114"/>
                  </a:cubicBezTo>
                  <a:cubicBezTo>
                    <a:pt x="2411095" y="2047621"/>
                    <a:pt x="2426208" y="2040001"/>
                    <a:pt x="2441321" y="2024888"/>
                  </a:cubicBezTo>
                  <a:cubicBezTo>
                    <a:pt x="2350643" y="1631950"/>
                    <a:pt x="2252345" y="1239139"/>
                    <a:pt x="2161667" y="846201"/>
                  </a:cubicBezTo>
                  <a:close/>
                </a:path>
              </a:pathLst>
            </a:custGeom>
            <a:solidFill>
              <a:srgbClr val="1B533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164557" y="9110662"/>
            <a:ext cx="2021682" cy="833438"/>
            <a:chOff x="0" y="0"/>
            <a:chExt cx="2695576" cy="11112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95575" cy="1111250"/>
            </a:xfrm>
            <a:custGeom>
              <a:avLst/>
              <a:gdLst/>
              <a:ahLst/>
              <a:cxnLst/>
              <a:rect l="l" t="t" r="r" b="b"/>
              <a:pathLst>
                <a:path w="2695575" h="1111250">
                  <a:moveTo>
                    <a:pt x="687070" y="370459"/>
                  </a:moveTo>
                  <a:cubicBezTo>
                    <a:pt x="845693" y="498983"/>
                    <a:pt x="1004189" y="627380"/>
                    <a:pt x="1162812" y="763524"/>
                  </a:cubicBezTo>
                  <a:cubicBezTo>
                    <a:pt x="1238377" y="831596"/>
                    <a:pt x="1321435" y="914654"/>
                    <a:pt x="1223264" y="1012952"/>
                  </a:cubicBezTo>
                  <a:cubicBezTo>
                    <a:pt x="1132713" y="1111250"/>
                    <a:pt x="1057148" y="1035685"/>
                    <a:pt x="981583" y="967613"/>
                  </a:cubicBezTo>
                  <a:cubicBezTo>
                    <a:pt x="709803" y="748411"/>
                    <a:pt x="430403" y="536702"/>
                    <a:pt x="151003" y="317500"/>
                  </a:cubicBezTo>
                  <a:cubicBezTo>
                    <a:pt x="135890" y="309880"/>
                    <a:pt x="113284" y="302387"/>
                    <a:pt x="105664" y="287274"/>
                  </a:cubicBezTo>
                  <a:cubicBezTo>
                    <a:pt x="67945" y="219202"/>
                    <a:pt x="37719" y="151130"/>
                    <a:pt x="0" y="90678"/>
                  </a:cubicBezTo>
                  <a:cubicBezTo>
                    <a:pt x="67945" y="60452"/>
                    <a:pt x="143510" y="0"/>
                    <a:pt x="203835" y="7620"/>
                  </a:cubicBezTo>
                  <a:cubicBezTo>
                    <a:pt x="573786" y="60579"/>
                    <a:pt x="943737" y="113411"/>
                    <a:pt x="1298702" y="211709"/>
                  </a:cubicBezTo>
                  <a:cubicBezTo>
                    <a:pt x="1751711" y="325120"/>
                    <a:pt x="2167001" y="544322"/>
                    <a:pt x="2559685" y="808863"/>
                  </a:cubicBezTo>
                  <a:cubicBezTo>
                    <a:pt x="2635250" y="861822"/>
                    <a:pt x="2695575" y="922274"/>
                    <a:pt x="2635250" y="1020572"/>
                  </a:cubicBezTo>
                  <a:cubicBezTo>
                    <a:pt x="2574798" y="1111250"/>
                    <a:pt x="2491740" y="1088644"/>
                    <a:pt x="2408682" y="1035685"/>
                  </a:cubicBezTo>
                  <a:cubicBezTo>
                    <a:pt x="2393569" y="1020572"/>
                    <a:pt x="2378456" y="1012952"/>
                    <a:pt x="2363343" y="997839"/>
                  </a:cubicBezTo>
                  <a:cubicBezTo>
                    <a:pt x="1895221" y="703072"/>
                    <a:pt x="1396873" y="491363"/>
                    <a:pt x="853186" y="362839"/>
                  </a:cubicBezTo>
                  <a:cubicBezTo>
                    <a:pt x="800354" y="355219"/>
                    <a:pt x="747522" y="347726"/>
                    <a:pt x="694563" y="340106"/>
                  </a:cubicBezTo>
                  <a:cubicBezTo>
                    <a:pt x="694563" y="347726"/>
                    <a:pt x="694563" y="355219"/>
                    <a:pt x="687070" y="370332"/>
                  </a:cubicBezTo>
                  <a:close/>
                </a:path>
              </a:pathLst>
            </a:custGeom>
            <a:solidFill>
              <a:srgbClr val="1B5337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4595592" y="0"/>
            <a:ext cx="3208195" cy="10329906"/>
          </a:xfrm>
          <a:custGeom>
            <a:avLst/>
            <a:gdLst/>
            <a:ahLst/>
            <a:cxnLst/>
            <a:rect l="l" t="t" r="r" b="b"/>
            <a:pathLst>
              <a:path w="3208195" h="10329906">
                <a:moveTo>
                  <a:pt x="0" y="0"/>
                </a:moveTo>
                <a:lnTo>
                  <a:pt x="3208196" y="0"/>
                </a:lnTo>
                <a:lnTo>
                  <a:pt x="3208196" y="10329906"/>
                </a:lnTo>
                <a:lnTo>
                  <a:pt x="0" y="103299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50" b="-286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1374</Words>
  <Application>Microsoft Office PowerPoint</Application>
  <PresentationFormat>Custom</PresentationFormat>
  <Paragraphs>93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</vt:lpstr>
      <vt:lpstr>Montserrat Bold</vt:lpstr>
      <vt:lpstr>Montserrat</vt:lpstr>
      <vt:lpstr>Arimo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2024-01-04T08:26:24Z</dcterms:created>
  <dcterms:modified xsi:type="dcterms:W3CDTF">2024-01-13T08:21:36Z</dcterms:modified>
  <dc:identifier/>
</cp:coreProperties>
</file>